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2007577138" r:id="rId7"/>
    <p:sldId id="341" r:id="rId8"/>
    <p:sldId id="352" r:id="rId9"/>
    <p:sldId id="342" r:id="rId10"/>
    <p:sldId id="353" r:id="rId11"/>
    <p:sldId id="354" r:id="rId12"/>
    <p:sldId id="355" r:id="rId13"/>
    <p:sldId id="304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2672179" y="876844"/>
            <a:ext cx="7035347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(t4)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44675" y="2187438"/>
            <a:ext cx="8502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5" y="3299790"/>
            <a:ext cx="3940379" cy="25182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476537"/>
            <a:ext cx="3434391" cy="235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3660" y="476537"/>
            <a:ext cx="3201878" cy="2359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942982"/>
            <a:ext cx="3505412" cy="204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942982"/>
            <a:ext cx="3341799" cy="2047002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6" y="0"/>
            <a:ext cx="781912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727200" y="2075718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176</Words>
  <Application>Microsoft Office PowerPoint</Application>
  <PresentationFormat>Màn hình rộng</PresentationFormat>
  <Paragraphs>24</Paragraphs>
  <Slides>11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11</vt:i4>
      </vt:variant>
    </vt:vector>
  </HeadingPairs>
  <TitlesOfParts>
    <vt:vector size="26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Quicksand Medium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5</cp:revision>
  <dcterms:created xsi:type="dcterms:W3CDTF">2021-07-31T09:40:09Z</dcterms:created>
  <dcterms:modified xsi:type="dcterms:W3CDTF">2022-01-17T14:20:04Z</dcterms:modified>
</cp:coreProperties>
</file>