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86" r:id="rId3"/>
    <p:sldMasterId id="2147483696" r:id="rId4"/>
    <p:sldMasterId id="2147483705" r:id="rId5"/>
  </p:sldMasterIdLst>
  <p:notesMasterIdLst>
    <p:notesMasterId r:id="rId15"/>
  </p:notesMasterIdLst>
  <p:sldIdLst>
    <p:sldId id="362" r:id="rId6"/>
    <p:sldId id="363" r:id="rId7"/>
    <p:sldId id="268" r:id="rId8"/>
    <p:sldId id="336" r:id="rId9"/>
    <p:sldId id="366" r:id="rId10"/>
    <p:sldId id="298" r:id="rId11"/>
    <p:sldId id="299" r:id="rId12"/>
    <p:sldId id="300" r:id="rId13"/>
    <p:sldId id="3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0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74973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380112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81262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207622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195736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884027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388722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49518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849683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60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0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027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5020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532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1383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187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921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6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4753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5570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113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5874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3723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636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2649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162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6840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825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0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2021/9/19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8789574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2021/9/19</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4292554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2021/9/19</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65439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066289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2021/9/19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920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7.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00754" y="2823462"/>
            <a:ext cx="9061831"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Thời khóa biểu cho biết thời gian học các môn của từng ngày trong tuần. Thời khóa biểu gồm nhiều cột dọc và nhiều hàng ngang. Các bạn học sinh thường đọc thời khóa biểu theo trình tự </a:t>
            </a:r>
            <a:r>
              <a:rPr lang="en-US" sz="3600" dirty="0" err="1">
                <a:solidFill>
                  <a:srgbClr val="000000"/>
                </a:solidFill>
                <a:latin typeface="HP001 4 hang 1 ô ly" panose="020B0603050302020204" charset="0"/>
                <a:cs typeface="HP001 4 hang 1 ô ly" panose="020B0603050302020204" charset="0"/>
              </a:rPr>
              <a:t>thứ</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buổi</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tiết</a:t>
            </a:r>
            <a:r>
              <a:rPr lang="en-US" sz="3600" dirty="0">
                <a:solidFill>
                  <a:srgbClr val="000000"/>
                </a:solidFill>
                <a:latin typeface="HP001 4 hang 1 ô ly" panose="020B0603050302020204" charset="0"/>
                <a:cs typeface="HP001 4 hang 1 ô ly" panose="020B0603050302020204" charset="0"/>
              </a:rPr>
              <a:t> -</a:t>
            </a:r>
            <a:r>
              <a:rPr lang="en-US" sz="3600" dirty="0" err="1">
                <a:solidFill>
                  <a:srgbClr val="000000"/>
                </a:solidFill>
                <a:latin typeface="HP001 4 hang 1 ô ly" panose="020B0603050302020204" charset="0"/>
                <a:cs typeface="HP001 4 hang 1 ô ly" panose="020B0603050302020204" charset="0"/>
              </a:rPr>
              <a:t>môn</a:t>
            </a:r>
            <a:endParaRPr lang="en-US" sz="3600" dirty="0">
              <a:solidFill>
                <a:srgbClr val="000000"/>
              </a:solidFill>
              <a:latin typeface="HP001 4 hang 1 ô ly" panose="020B060305030202020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181384" y="985421"/>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F0001F13-637B-4247-A1AE-A0F3A88B36AF}"/>
              </a:ext>
            </a:extLst>
          </p:cNvPr>
          <p:cNvSpPr/>
          <p:nvPr/>
        </p:nvSpPr>
        <p:spPr>
          <a:xfrm>
            <a:off x="3169328" y="5948039"/>
            <a:ext cx="4651899" cy="750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834DF006-6A36-42EE-9124-FFC66E9EC906}"/>
              </a:ext>
            </a:extLst>
          </p:cNvPr>
          <p:cNvCxnSpPr/>
          <p:nvPr/>
        </p:nvCxnSpPr>
        <p:spPr>
          <a:xfrm>
            <a:off x="1597981" y="3266983"/>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F397454-8012-40F0-9403-DE99E1A5FDC4}"/>
              </a:ext>
            </a:extLst>
          </p:cNvPr>
          <p:cNvCxnSpPr/>
          <p:nvPr/>
        </p:nvCxnSpPr>
        <p:spPr>
          <a:xfrm>
            <a:off x="8282868" y="3817399"/>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56BE2B5-2A6D-46EF-9014-DDCA1452A61E}"/>
              </a:ext>
            </a:extLst>
          </p:cNvPr>
          <p:cNvCxnSpPr/>
          <p:nvPr/>
        </p:nvCxnSpPr>
        <p:spPr>
          <a:xfrm>
            <a:off x="3089431" y="4900475"/>
            <a:ext cx="1953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trình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tự</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FF4731A-4DEE-4D30-B062-0DF378CE3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460" y="0"/>
            <a:ext cx="8143080" cy="6858000"/>
          </a:xfrm>
          <a:prstGeom prst="rect">
            <a:avLst/>
          </a:prstGeom>
        </p:spPr>
      </p:pic>
    </p:spTree>
    <p:extLst>
      <p:ext uri="{BB962C8B-B14F-4D97-AF65-F5344CB8AC3E}">
        <p14:creationId xmlns:p14="http://schemas.microsoft.com/office/powerpoint/2010/main" val="172204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3885" y="1431925"/>
            <a:ext cx="8667750" cy="4366895"/>
          </a:xfrm>
          <a:prstGeom prst="rect">
            <a:avLst/>
          </a:prstGeom>
        </p:spPr>
      </p:pic>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5" name="Oval 4"/>
          <p:cNvSpPr/>
          <p:nvPr/>
        </p:nvSpPr>
        <p:spPr>
          <a:xfrm>
            <a:off x="1621790" y="373824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kéo</a:t>
            </a:r>
          </a:p>
        </p:txBody>
      </p:sp>
      <p:sp>
        <p:nvSpPr>
          <p:cNvPr id="6" name="Oval 5"/>
          <p:cNvSpPr/>
          <p:nvPr/>
        </p:nvSpPr>
        <p:spPr>
          <a:xfrm>
            <a:off x="4097020" y="1811020"/>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thước</a:t>
            </a:r>
          </a:p>
        </p:txBody>
      </p:sp>
      <p:sp>
        <p:nvSpPr>
          <p:cNvPr id="7" name="Oval 6"/>
          <p:cNvSpPr/>
          <p:nvPr/>
        </p:nvSpPr>
        <p:spPr>
          <a:xfrm>
            <a:off x="10162540" y="308800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cặp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3. Chọn a hoặc b</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a. Chọn ch hoặc tr thay cho ô vuông</a:t>
            </a:r>
          </a:p>
        </p:txBody>
      </p:sp>
      <p:sp>
        <p:nvSpPr>
          <p:cNvPr id="5" name="Text Box 4"/>
          <p:cNvSpPr txBox="1"/>
          <p:nvPr/>
        </p:nvSpPr>
        <p:spPr>
          <a:xfrm>
            <a:off x="3295650" y="1968500"/>
            <a:ext cx="7496175" cy="3476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Mặt trời mọc rồi lặn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Trên đôi chân lon 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Hai chân trời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Là mẹ và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(Theo Trần Quốc Hoàn)</a:t>
            </a:r>
          </a:p>
        </p:txBody>
      </p:sp>
      <p:pic>
        <p:nvPicPr>
          <p:cNvPr id="9" name="Content Placeholder 8" descr="0083"/>
          <p:cNvPicPr>
            <a:picLocks noGrp="1" noChangeAspect="1"/>
          </p:cNvPicPr>
          <p:nvPr>
            <p:ph idx="1"/>
          </p:nvPr>
        </p:nvPicPr>
        <p:blipFill>
          <a:blip r:embed="rId2"/>
          <a:stretch>
            <a:fillRect/>
          </a:stretch>
        </p:blipFill>
        <p:spPr>
          <a:xfrm>
            <a:off x="4352925" y="2076450"/>
            <a:ext cx="410845" cy="614680"/>
          </a:xfrm>
          <a:prstGeom prst="rect">
            <a:avLst/>
          </a:prstGeom>
        </p:spPr>
      </p:pic>
      <p:pic>
        <p:nvPicPr>
          <p:cNvPr id="10" name="Content Placeholder 8" descr="0083"/>
          <p:cNvPicPr>
            <a:picLocks noChangeAspect="1"/>
          </p:cNvPicPr>
          <p:nvPr/>
        </p:nvPicPr>
        <p:blipFill>
          <a:blip r:embed="rId2"/>
          <a:stretch>
            <a:fillRect/>
          </a:stretch>
        </p:blipFill>
        <p:spPr>
          <a:xfrm>
            <a:off x="3358515" y="2745740"/>
            <a:ext cx="410845" cy="614680"/>
          </a:xfrm>
          <a:prstGeom prst="rect">
            <a:avLst/>
          </a:prstGeom>
        </p:spPr>
      </p:pic>
      <p:pic>
        <p:nvPicPr>
          <p:cNvPr id="11" name="Content Placeholder 8" descr="0083"/>
          <p:cNvPicPr>
            <a:picLocks noChangeAspect="1"/>
          </p:cNvPicPr>
          <p:nvPr/>
        </p:nvPicPr>
        <p:blipFill>
          <a:blip r:embed="rId2"/>
          <a:stretch>
            <a:fillRect/>
          </a:stretch>
        </p:blipFill>
        <p:spPr>
          <a:xfrm>
            <a:off x="5427345" y="279654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4352925" y="3399790"/>
            <a:ext cx="410845" cy="614680"/>
          </a:xfrm>
          <a:prstGeom prst="rect">
            <a:avLst/>
          </a:prstGeom>
        </p:spPr>
      </p:pic>
      <p:pic>
        <p:nvPicPr>
          <p:cNvPr id="13" name="Content Placeholder 8" descr="0083"/>
          <p:cNvPicPr>
            <a:picLocks noChangeAspect="1"/>
          </p:cNvPicPr>
          <p:nvPr/>
        </p:nvPicPr>
        <p:blipFill>
          <a:blip r:embed="rId2"/>
          <a:stretch>
            <a:fillRect/>
          </a:stretch>
        </p:blipFill>
        <p:spPr>
          <a:xfrm>
            <a:off x="5427345" y="3411220"/>
            <a:ext cx="410845" cy="614680"/>
          </a:xfrm>
          <a:prstGeom prst="rect">
            <a:avLst/>
          </a:prstGeom>
        </p:spPr>
      </p:pic>
      <p:pic>
        <p:nvPicPr>
          <p:cNvPr id="14" name="Content Placeholder 13"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b. Chọn v hay d thay cho ô vuông</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5" name="Text Box 4"/>
          <p:cNvSpPr txBox="1"/>
          <p:nvPr/>
        </p:nvSpPr>
        <p:spPr>
          <a:xfrm>
            <a:off x="1125220" y="1968500"/>
            <a:ext cx="10518140" cy="2122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Có con chim vành khuyên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Dáng trông thật ngoan ngoãn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Gọi dạ, bảo vâng lễ phép ngoan nhất nhà</a:t>
            </a:r>
          </a:p>
        </p:txBody>
      </p:sp>
      <p:pic>
        <p:nvPicPr>
          <p:cNvPr id="9" name="Content Placeholder 8" descr="0083"/>
          <p:cNvPicPr>
            <a:picLocks noGrp="1" noChangeAspect="1"/>
          </p:cNvPicPr>
          <p:nvPr>
            <p:ph idx="1"/>
          </p:nvPr>
        </p:nvPicPr>
        <p:blipFill>
          <a:blip r:embed="rId2"/>
          <a:stretch>
            <a:fillRect/>
          </a:stretch>
        </p:blipFill>
        <p:spPr>
          <a:xfrm>
            <a:off x="4139565" y="2131060"/>
            <a:ext cx="349250" cy="523240"/>
          </a:xfrm>
          <a:prstGeom prst="rect">
            <a:avLst/>
          </a:prstGeom>
        </p:spPr>
      </p:pic>
      <p:pic>
        <p:nvPicPr>
          <p:cNvPr id="10" name="Content Placeholder 8" descr="0083"/>
          <p:cNvPicPr>
            <a:picLocks noChangeAspect="1"/>
          </p:cNvPicPr>
          <p:nvPr/>
        </p:nvPicPr>
        <p:blipFill>
          <a:blip r:embed="rId2"/>
          <a:stretch>
            <a:fillRect/>
          </a:stretch>
        </p:blipFill>
        <p:spPr>
          <a:xfrm>
            <a:off x="1125220" y="272288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2091055" y="3411220"/>
            <a:ext cx="319405" cy="614680"/>
          </a:xfrm>
          <a:prstGeom prst="rect">
            <a:avLst/>
          </a:prstGeom>
        </p:spPr>
      </p:pic>
      <p:pic>
        <p:nvPicPr>
          <p:cNvPr id="13" name="Content Placeholder 8" descr="0083"/>
          <p:cNvPicPr>
            <a:picLocks noChangeAspect="1"/>
          </p:cNvPicPr>
          <p:nvPr/>
        </p:nvPicPr>
        <p:blipFill>
          <a:blip r:embed="rId2"/>
          <a:stretch>
            <a:fillRect/>
          </a:stretch>
        </p:blipFill>
        <p:spPr>
          <a:xfrm>
            <a:off x="3977005" y="3411220"/>
            <a:ext cx="320675" cy="614680"/>
          </a:xfrm>
          <a:prstGeom prst="rect">
            <a:avLst/>
          </a:prstGeom>
        </p:spPr>
      </p:pic>
      <p:pic>
        <p:nvPicPr>
          <p:cNvPr id="3" name="Content Placeholder 2"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189</Words>
  <Application>Microsoft Office PowerPoint</Application>
  <PresentationFormat>Màn hình rộng</PresentationFormat>
  <Paragraphs>30</Paragraphs>
  <Slides>9</Slides>
  <Notes>3</Notes>
  <HiddenSlides>0</HiddenSlides>
  <MMClips>0</MMClips>
  <ScaleCrop>false</ScaleCrop>
  <HeadingPairs>
    <vt:vector size="6" baseType="variant">
      <vt:variant>
        <vt:lpstr>Phông được Dùng</vt:lpstr>
      </vt:variant>
      <vt:variant>
        <vt:i4>8</vt:i4>
      </vt:variant>
      <vt:variant>
        <vt:lpstr>Chủ đề</vt:lpstr>
      </vt:variant>
      <vt:variant>
        <vt:i4>5</vt:i4>
      </vt:variant>
      <vt:variant>
        <vt:lpstr>Tiêu đề Bản chiếu</vt:lpstr>
      </vt:variant>
      <vt:variant>
        <vt:i4>9</vt:i4>
      </vt:variant>
    </vt:vector>
  </HeadingPairs>
  <TitlesOfParts>
    <vt:vector size="22" baseType="lpstr">
      <vt:lpstr>等线</vt:lpstr>
      <vt:lpstr>Arial</vt:lpstr>
      <vt:lpstr>Arial-Rounded</vt:lpstr>
      <vt:lpstr>Calibri</vt:lpstr>
      <vt:lpstr>HP001 4 hang 1 ô ly</vt:lpstr>
      <vt:lpstr>Kalam</vt:lpstr>
      <vt:lpstr>Montserrat</vt:lpstr>
      <vt:lpstr>Times New Roman</vt:lpstr>
      <vt:lpstr>1_Office 主题</vt:lpstr>
      <vt:lpstr>第一PPT，www.1ppt.com</vt:lpstr>
      <vt:lpstr>Doodle Sketchbook by Slidesgo</vt:lpstr>
      <vt:lpstr>2_Office 主题</vt:lpstr>
      <vt:lpstr>2_Office 主题​​</vt:lpstr>
      <vt:lpstr>Bản trình bày PowerPoint</vt:lpstr>
      <vt:lpstr>Bản trình bày PowerPoint</vt:lpstr>
      <vt:lpstr>Bản trình bày PowerPoint</vt:lpstr>
      <vt:lpstr>Bản trình bày PowerPoint</vt:lpstr>
      <vt:lpstr>Bản trình bày PowerPoint</vt:lpstr>
      <vt:lpstr>Bản trình bày PowerPoint</vt:lpstr>
      <vt:lpstr>3. Chọn a hoặc b </vt:lpstr>
      <vt:lpstr>b. Chọn v hay d thay cho ô vuông </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5</cp:revision>
  <dcterms:created xsi:type="dcterms:W3CDTF">2021-07-25T03:01:51Z</dcterms:created>
  <dcterms:modified xsi:type="dcterms:W3CDTF">2021-09-19T14:24:52Z</dcterms:modified>
</cp:coreProperties>
</file>