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8" r:id="rId6"/>
    <p:sldMasterId id="2147483710" r:id="rId7"/>
    <p:sldMasterId id="2147483724" r:id="rId8"/>
  </p:sldMasterIdLst>
  <p:notesMasterIdLst>
    <p:notesMasterId r:id="rId13"/>
  </p:notesMasterIdLst>
  <p:sldIdLst>
    <p:sldId id="257" r:id="rId9"/>
    <p:sldId id="278" r:id="rId10"/>
    <p:sldId id="279" r:id="rId11"/>
    <p:sldId id="263" r:id="rId12"/>
    <p:sldId id="264" r:id="rId14"/>
    <p:sldId id="26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5" Type="http://schemas.openxmlformats.org/officeDocument/2006/relationships/theme" Target="../theme/theme6.xml"/><Relationship Id="rId14" Type="http://schemas.openxmlformats.org/officeDocument/2006/relationships/image" Target="../media/image7.jpeg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29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30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31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25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2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" y="352425"/>
            <a:ext cx="175260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45" y="1068705"/>
            <a:ext cx="8046720" cy="4728845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3529330" y="2202180"/>
            <a:ext cx="3569970" cy="1065530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872480" y="4028440"/>
            <a:ext cx="3174365" cy="1075055"/>
          </a:xfrm>
          <a:prstGeom prst="curvedConnector3">
            <a:avLst>
              <a:gd name="adj1" fmla="val 50010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>
            <a:off x="5852160" y="3987165"/>
            <a:ext cx="1297940" cy="426085"/>
          </a:xfrm>
          <a:prstGeom prst="curvedConnector3">
            <a:avLst>
              <a:gd name="adj1" fmla="val 49951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145" y="314325"/>
            <a:ext cx="8855075" cy="347789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2169795" y="3835400"/>
            <a:ext cx="7809865" cy="272859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2 có 28 ngày</a:t>
            </a:r>
            <a:endParaRPr lang="en-US" sz="3200"/>
          </a:p>
          <a:p>
            <a:pPr algn="just"/>
            <a:r>
              <a:rPr lang="en-US" sz="3200"/>
              <a:t>- Ngày Thầy thuốc Việt nam 27/2 là chủ nhật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8783320" y="247650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19</a:t>
            </a: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221220" y="279146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23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98105" y="279146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050" y="638175"/>
            <a:ext cx="9347835" cy="363283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3 có 31 ngày</a:t>
            </a:r>
            <a:endParaRPr lang="en-US" sz="3200"/>
          </a:p>
          <a:p>
            <a:pPr algn="just"/>
            <a:r>
              <a:rPr lang="en-US" sz="3200"/>
              <a:t>- Ngày thứ Hai đầu tiên của tháng 3 là ngày mùng 7</a:t>
            </a:r>
            <a:endParaRPr lang="en-US" sz="3200"/>
          </a:p>
          <a:p>
            <a:pPr algn="just"/>
            <a:r>
              <a:rPr lang="en-US" sz="3200"/>
              <a:t>- Ngày Quốc tế Phụ nữ 8-3 là thứ ba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565785"/>
            <a:ext cx="8879840" cy="370522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4 có 30 ngày</a:t>
            </a:r>
            <a:endParaRPr lang="en-US" sz="3200"/>
          </a:p>
          <a:p>
            <a:pPr algn="just"/>
            <a:r>
              <a:rPr lang="en-US" sz="3200"/>
              <a:t>- Thứ bảy tuần trước là ngày 23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7745" y="274955"/>
            <a:ext cx="9871075" cy="58521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30: Ngày - tháng</a:t>
            </a:r>
            <a:endParaRPr lang="zh-CN" altLang="en-US" sz="72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25" y="208915"/>
            <a:ext cx="1932940" cy="85788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947545" y="4556125"/>
            <a:ext cx="91782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Tháng 1, tháng 3, tháng 5, tháng 7, tháng 8, tháng 10, tháng 12 có 31 ngày.</a:t>
            </a: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Tháng 4, tháng 6, tháng 9, tháng 11 có 30 ngày</a:t>
            </a: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Tháng 2 có 28 hoặc 29 ngày.</a:t>
            </a:r>
            <a:endParaRPr lang="en-US" sz="32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372110"/>
            <a:ext cx="7981950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05" y="1185545"/>
            <a:ext cx="8869045" cy="48621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071110" y="3531235"/>
            <a:ext cx="3863975" cy="77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24935" y="3378835"/>
            <a:ext cx="2819400" cy="121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444105" y="3541395"/>
            <a:ext cx="1400175" cy="11664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270" y="85090"/>
            <a:ext cx="9323705" cy="3598545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169795" y="3835400"/>
            <a:ext cx="7809865" cy="272859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12 có 31 ngày</a:t>
            </a:r>
            <a:endParaRPr lang="en-US" sz="3200"/>
          </a:p>
          <a:p>
            <a:pPr algn="just"/>
            <a:r>
              <a:rPr lang="en-US" sz="3200"/>
              <a:t>- Ngày đầu tiên của tháng 12 là thứ tư</a:t>
            </a:r>
            <a:endParaRPr lang="en-US" sz="3200"/>
          </a:p>
          <a:p>
            <a:pPr algn="just"/>
            <a:r>
              <a:rPr lang="en-US" sz="3200"/>
              <a:t>- Ngày cuối cùng </a:t>
            </a:r>
            <a:r>
              <a:rPr lang="en-US" sz="3200">
                <a:sym typeface="+mn-ea"/>
              </a:rPr>
              <a:t>của tháng 12 là thứ sáu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8601075" y="220218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10</a:t>
            </a: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191375" y="249618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14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34985" y="251650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16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725285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20</a:t>
            </a: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57465" y="283019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22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13570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26</a:t>
            </a: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513570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26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191375" y="306387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90" y="527050"/>
            <a:ext cx="9840595" cy="3500120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1876425" y="4199890"/>
            <a:ext cx="8214995" cy="233362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- Tháng 1 có 31 ngày</a:t>
            </a:r>
            <a:endParaRPr lang="en-US" sz="3200"/>
          </a:p>
          <a:p>
            <a:pPr algn="just"/>
            <a:r>
              <a:rPr lang="en-US" sz="3200"/>
              <a:t>- Ngày Tết dương lịch 1/1 là thứ bảy</a:t>
            </a:r>
            <a:endParaRPr lang="en-US" sz="3200"/>
          </a:p>
          <a:p>
            <a:pPr algn="just"/>
            <a:r>
              <a:rPr lang="en-US" sz="3200"/>
              <a:t>- Ngày c1 tháng 2 cùng năm là thứ ba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WPS Presentation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15</vt:i4>
      </vt:variant>
    </vt:vector>
  </HeadingPairs>
  <TitlesOfParts>
    <vt:vector size="4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方正卡通简体</vt:lpstr>
      <vt:lpstr>Wingdings 2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Arial Rounded MT Bold</vt:lpstr>
      <vt:lpstr>Tahoma</vt:lpstr>
      <vt:lpstr>Arial</vt:lpstr>
      <vt:lpstr>黑体</vt:lpstr>
      <vt:lpstr>Franklin Gothic Book</vt:lpstr>
      <vt:lpstr>Franklin Gothic Medium</vt:lpstr>
      <vt:lpstr>Office Theme</vt:lpstr>
      <vt:lpstr>Office 主题​​</vt:lpstr>
      <vt:lpstr>Trek</vt:lpstr>
      <vt:lpstr>2_Office Theme</vt:lpstr>
      <vt:lpstr>1_Office 主题​​</vt:lpstr>
      <vt:lpstr>3_Office Theme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1</cp:revision>
  <dcterms:created xsi:type="dcterms:W3CDTF">2021-05-20T05:01:16Z</dcterms:created>
  <dcterms:modified xsi:type="dcterms:W3CDTF">2021-05-20T05:01:16Z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