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2" r:id="rId4"/>
  </p:sldMasterIdLst>
  <p:notesMasterIdLst>
    <p:notesMasterId r:id="rId31"/>
  </p:notesMasterIdLst>
  <p:sldIdLst>
    <p:sldId id="256" r:id="rId5"/>
    <p:sldId id="519" r:id="rId6"/>
    <p:sldId id="257" r:id="rId7"/>
    <p:sldId id="258" r:id="rId8"/>
    <p:sldId id="259" r:id="rId9"/>
    <p:sldId id="260" r:id="rId10"/>
    <p:sldId id="261" r:id="rId11"/>
    <p:sldId id="264" r:id="rId12"/>
    <p:sldId id="515" r:id="rId13"/>
    <p:sldId id="267" r:id="rId14"/>
    <p:sldId id="268" r:id="rId15"/>
    <p:sldId id="2007577096" r:id="rId16"/>
    <p:sldId id="518" r:id="rId17"/>
    <p:sldId id="270" r:id="rId18"/>
    <p:sldId id="301" r:id="rId19"/>
    <p:sldId id="2007577097" r:id="rId20"/>
    <p:sldId id="302" r:id="rId21"/>
    <p:sldId id="517" r:id="rId22"/>
    <p:sldId id="520" r:id="rId23"/>
    <p:sldId id="516" r:id="rId24"/>
    <p:sldId id="521" r:id="rId25"/>
    <p:sldId id="522" r:id="rId26"/>
    <p:sldId id="524" r:id="rId27"/>
    <p:sldId id="523" r:id="rId28"/>
    <p:sldId id="525" r:id="rId29"/>
    <p:sldId id="5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56" d="100"/>
          <a:sy n="56" d="100"/>
        </p:scale>
        <p:origin x="51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455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8643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516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45223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30248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78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01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49153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0551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04248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8351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0377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188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5409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288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397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9749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9637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446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707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8598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1849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6556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679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95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136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038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1600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4125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454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9768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83386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313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232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27.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07706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14183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619669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4.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4.xml"/><Relationship Id="rId5" Type="http://schemas.openxmlformats.org/officeDocument/2006/relationships/tags" Target="../tags/tag6.xml"/><Relationship Id="rId10" Type="http://schemas.openxmlformats.org/officeDocument/2006/relationships/slideLayout" Target="../slideLayouts/slideLayout38.xml"/><Relationship Id="rId4" Type="http://schemas.openxmlformats.org/officeDocument/2006/relationships/tags" Target="../tags/tag5.xml"/><Relationship Id="rId9"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34.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slideLayout" Target="../slideLayouts/slideLayout28.xml"/><Relationship Id="rId10" Type="http://schemas.openxmlformats.org/officeDocument/2006/relationships/image" Target="../media/image35.png"/><Relationship Id="rId4" Type="http://schemas.openxmlformats.org/officeDocument/2006/relationships/audio" Target="../media/media4.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8.png"/><Relationship Id="rId12" Type="http://schemas.openxmlformats.org/officeDocument/2006/relationships/image" Target="../media/image3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2213419" y="695310"/>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651889"/>
            <a:ext cx="7517218" cy="2732567"/>
          </a:xfrm>
          <a:prstGeom prst="wedgeRoundRectCallou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5" y="138430"/>
            <a:ext cx="50925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9459522" y="5590222"/>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Ngày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bông</a:t>
            </a:r>
            <a:r>
              <a:rPr kumimoji="0" lang="en-US" sz="20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9875519" y="1586030"/>
            <a:ext cx="2325381" cy="1346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ôm</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choàng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A42C8-7D07-41D9-86FD-C422AB014B28}"/>
              </a:ext>
            </a:extLst>
          </p:cNvPr>
          <p:cNvSpPr txBox="1"/>
          <p:nvPr/>
        </p:nvSpPr>
        <p:spPr>
          <a:xfrm>
            <a:off x="1458611" y="738145"/>
            <a:ext cx="2407194"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endParaRPr lang="en-US" sz="3200" b="1" dirty="0">
              <a:solidFill>
                <a:srgbClr val="17479D"/>
              </a:solidFill>
              <a:latin typeface="+mj-lt"/>
            </a:endParaRPr>
          </a:p>
        </p:txBody>
      </p:sp>
      <p:pic>
        <p:nvPicPr>
          <p:cNvPr id="3" name="Picture 2">
            <a:extLst>
              <a:ext uri="{FF2B5EF4-FFF2-40B4-BE49-F238E27FC236}">
                <a16:creationId xmlns:a16="http://schemas.microsoft.com/office/drawing/2014/main" id="{85C28F7D-599F-4CEE-AA29-789E74B6921D}"/>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75767" y="912440"/>
            <a:ext cx="582308" cy="525172"/>
          </a:xfrm>
          <a:prstGeom prst="rect">
            <a:avLst/>
          </a:prstGeom>
        </p:spPr>
      </p:pic>
      <p:sp>
        <p:nvSpPr>
          <p:cNvPr id="4" name="TextBox 3">
            <a:extLst>
              <a:ext uri="{FF2B5EF4-FFF2-40B4-BE49-F238E27FC236}">
                <a16:creationId xmlns:a16="http://schemas.microsoft.com/office/drawing/2014/main" id="{1DBAC3DD-4652-481D-A9ED-8DC415FDBF44}"/>
              </a:ext>
            </a:extLst>
          </p:cNvPr>
          <p:cNvSpPr txBox="1"/>
          <p:nvPr/>
        </p:nvSpPr>
        <p:spPr>
          <a:xfrm>
            <a:off x="4361265" y="914195"/>
            <a:ext cx="5365827" cy="969433"/>
          </a:xfrm>
          <a:prstGeom prst="rect">
            <a:avLst/>
          </a:prstGeom>
          <a:noFill/>
        </p:spPr>
        <p:txBody>
          <a:bodyPr wrap="square" rtlCol="0">
            <a:spAutoFit/>
          </a:bodyPr>
          <a:lstStyle/>
          <a:p>
            <a:pPr algn="ctr">
              <a:lnSpc>
                <a:spcPct val="150000"/>
              </a:lnSpc>
            </a:pPr>
            <a:r>
              <a:rPr lang="vi-VN" sz="4400" b="1" dirty="0">
                <a:solidFill>
                  <a:srgbClr val="FF0000"/>
                </a:solidFill>
                <a:latin typeface="+mj-lt"/>
              </a:rPr>
              <a:t>Từ ngữ</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3E32E9C0-E6E9-4485-87CE-E9A71C9E0DC3}"/>
              </a:ext>
            </a:extLst>
          </p:cNvPr>
          <p:cNvSpPr/>
          <p:nvPr/>
        </p:nvSpPr>
        <p:spPr>
          <a:xfrm>
            <a:off x="3475148" y="1646626"/>
            <a:ext cx="5996762" cy="739754"/>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Hoa</a:t>
            </a:r>
            <a:r>
              <a:rPr lang="en-US" sz="3200" dirty="0">
                <a:latin typeface="+mj-lt"/>
              </a:rPr>
              <a:t> </a:t>
            </a:r>
            <a:r>
              <a:rPr lang="en-US" sz="3200" dirty="0" err="1">
                <a:latin typeface="+mj-lt"/>
              </a:rPr>
              <a:t>tỉ</a:t>
            </a:r>
            <a:r>
              <a:rPr lang="en-US" sz="3200" dirty="0">
                <a:latin typeface="+mj-lt"/>
              </a:rPr>
              <a:t> </a:t>
            </a:r>
            <a:r>
              <a:rPr lang="en-US" sz="3200" dirty="0" err="1">
                <a:latin typeface="+mj-lt"/>
              </a:rPr>
              <a:t>muội</a:t>
            </a:r>
            <a:endParaRPr lang="vi-VN" sz="3200" dirty="0">
              <a:latin typeface="+mj-lt"/>
            </a:endParaRPr>
          </a:p>
        </p:txBody>
      </p:sp>
      <p:sp>
        <p:nvSpPr>
          <p:cNvPr id="6" name="Oval 5">
            <a:extLst>
              <a:ext uri="{FF2B5EF4-FFF2-40B4-BE49-F238E27FC236}">
                <a16:creationId xmlns:a16="http://schemas.microsoft.com/office/drawing/2014/main" id="{1E6844B4-11FB-4D9C-8F8F-F635A933EB22}"/>
              </a:ext>
            </a:extLst>
          </p:cNvPr>
          <p:cNvSpPr/>
          <p:nvPr/>
        </p:nvSpPr>
        <p:spPr>
          <a:xfrm>
            <a:off x="3725884" y="2033970"/>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Rectangle 6">
            <a:extLst>
              <a:ext uri="{FF2B5EF4-FFF2-40B4-BE49-F238E27FC236}">
                <a16:creationId xmlns:a16="http://schemas.microsoft.com/office/drawing/2014/main" id="{BE423D53-8E49-49F2-854D-DDE6A24C1A05}"/>
              </a:ext>
            </a:extLst>
          </p:cNvPr>
          <p:cNvSpPr/>
          <p:nvPr/>
        </p:nvSpPr>
        <p:spPr>
          <a:xfrm>
            <a:off x="3730330" y="5211307"/>
            <a:ext cx="5996762" cy="730200"/>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Tỉ</a:t>
            </a:r>
            <a:r>
              <a:rPr lang="en-US" sz="3200" dirty="0">
                <a:latin typeface="+mj-lt"/>
              </a:rPr>
              <a:t> </a:t>
            </a:r>
            <a:r>
              <a:rPr lang="en-US" sz="3200" dirty="0" err="1">
                <a:latin typeface="+mj-lt"/>
              </a:rPr>
              <a:t>muội</a:t>
            </a:r>
            <a:r>
              <a:rPr lang="en-US" sz="3200" dirty="0">
                <a:latin typeface="+mj-lt"/>
              </a:rPr>
              <a:t> (</a:t>
            </a:r>
            <a:r>
              <a:rPr lang="en-US" sz="3200" dirty="0" err="1">
                <a:latin typeface="+mj-lt"/>
              </a:rPr>
              <a:t>Từ</a:t>
            </a:r>
            <a:r>
              <a:rPr lang="en-US" sz="3200" dirty="0">
                <a:latin typeface="+mj-lt"/>
              </a:rPr>
              <a:t> </a:t>
            </a:r>
            <a:r>
              <a:rPr lang="en-US" sz="3200" dirty="0" err="1">
                <a:latin typeface="+mj-lt"/>
              </a:rPr>
              <a:t>Hán</a:t>
            </a:r>
            <a:r>
              <a:rPr lang="en-US" sz="3200" dirty="0">
                <a:latin typeface="+mj-lt"/>
              </a:rPr>
              <a:t> </a:t>
            </a:r>
            <a:r>
              <a:rPr lang="en-US" sz="3200" dirty="0" err="1">
                <a:latin typeface="+mj-lt"/>
              </a:rPr>
              <a:t>Việt</a:t>
            </a:r>
            <a:r>
              <a:rPr lang="en-US" sz="3200" dirty="0">
                <a:latin typeface="+mj-lt"/>
              </a:rPr>
              <a:t>)</a:t>
            </a:r>
            <a:endParaRPr lang="vi-VN" sz="3200" dirty="0">
              <a:latin typeface="+mj-lt"/>
            </a:endParaRPr>
          </a:p>
        </p:txBody>
      </p:sp>
      <p:sp>
        <p:nvSpPr>
          <p:cNvPr id="8" name="Oval 7">
            <a:extLst>
              <a:ext uri="{FF2B5EF4-FFF2-40B4-BE49-F238E27FC236}">
                <a16:creationId xmlns:a16="http://schemas.microsoft.com/office/drawing/2014/main" id="{480294E9-AC50-4F6E-93EF-85685611A046}"/>
              </a:ext>
            </a:extLst>
          </p:cNvPr>
          <p:cNvSpPr/>
          <p:nvPr/>
        </p:nvSpPr>
        <p:spPr>
          <a:xfrm>
            <a:off x="3865805" y="5520839"/>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9" name="TextBox 8">
            <a:extLst>
              <a:ext uri="{FF2B5EF4-FFF2-40B4-BE49-F238E27FC236}">
                <a16:creationId xmlns:a16="http://schemas.microsoft.com/office/drawing/2014/main" id="{CEB68634-DBA1-45CB-A1FA-D1EDE61E5FAE}"/>
              </a:ext>
            </a:extLst>
          </p:cNvPr>
          <p:cNvSpPr txBox="1"/>
          <p:nvPr/>
        </p:nvSpPr>
        <p:spPr>
          <a:xfrm>
            <a:off x="6096000" y="1804188"/>
            <a:ext cx="5365827" cy="1077218"/>
          </a:xfrm>
          <a:prstGeom prst="rect">
            <a:avLst/>
          </a:prstGeom>
          <a:noFill/>
        </p:spPr>
        <p:txBody>
          <a:bodyPr wrap="square" rtlCol="0">
            <a:spAutoFit/>
          </a:bodyPr>
          <a:lstStyle/>
          <a:p>
            <a:r>
              <a:rPr lang="vi-VN" sz="3200" dirty="0">
                <a:solidFill>
                  <a:schemeClr val="accent6">
                    <a:lumMod val="50000"/>
                  </a:schemeClr>
                </a:solidFill>
                <a:latin typeface="+mj-lt"/>
              </a:rPr>
              <a:t>: </a:t>
            </a:r>
            <a:r>
              <a:rPr lang="en-US" sz="3200" dirty="0" err="1">
                <a:solidFill>
                  <a:schemeClr val="accent6">
                    <a:lumMod val="50000"/>
                  </a:schemeClr>
                </a:solidFill>
                <a:latin typeface="+mj-lt"/>
              </a:rPr>
              <a:t>một</a:t>
            </a:r>
            <a:r>
              <a:rPr lang="en-US" sz="3200" dirty="0">
                <a:solidFill>
                  <a:schemeClr val="accent6">
                    <a:lumMod val="50000"/>
                  </a:schemeClr>
                </a:solidFill>
                <a:latin typeface="+mj-lt"/>
              </a:rPr>
              <a:t> </a:t>
            </a:r>
            <a:r>
              <a:rPr lang="en-US" sz="3200" dirty="0" err="1">
                <a:solidFill>
                  <a:schemeClr val="accent6">
                    <a:lumMod val="50000"/>
                  </a:schemeClr>
                </a:solidFill>
                <a:latin typeface="+mj-lt"/>
              </a:rPr>
              <a:t>loại</a:t>
            </a:r>
            <a:r>
              <a:rPr lang="en-US" sz="3200" dirty="0">
                <a:solidFill>
                  <a:schemeClr val="accent6">
                    <a:lumMod val="50000"/>
                  </a:schemeClr>
                </a:solidFill>
                <a:latin typeface="+mj-lt"/>
              </a:rPr>
              <a:t> </a:t>
            </a:r>
            <a:r>
              <a:rPr lang="en-US" sz="3200" dirty="0" err="1">
                <a:solidFill>
                  <a:schemeClr val="accent6">
                    <a:lumMod val="50000"/>
                  </a:schemeClr>
                </a:solidFill>
                <a:latin typeface="+mj-lt"/>
              </a:rPr>
              <a:t>hoa</a:t>
            </a:r>
            <a:r>
              <a:rPr lang="en-US" sz="3200" dirty="0">
                <a:solidFill>
                  <a:schemeClr val="accent6">
                    <a:lumMod val="50000"/>
                  </a:schemeClr>
                </a:solidFill>
                <a:latin typeface="+mj-lt"/>
              </a:rPr>
              <a:t> </a:t>
            </a:r>
            <a:r>
              <a:rPr lang="en-US" sz="3200" dirty="0" err="1">
                <a:solidFill>
                  <a:schemeClr val="accent6">
                    <a:lumMod val="50000"/>
                  </a:schemeClr>
                </a:solidFill>
                <a:latin typeface="+mj-lt"/>
              </a:rPr>
              <a:t>hồng</a:t>
            </a:r>
            <a:r>
              <a:rPr lang="en-US" sz="3200" dirty="0">
                <a:solidFill>
                  <a:schemeClr val="accent6">
                    <a:lumMod val="50000"/>
                  </a:schemeClr>
                </a:solidFill>
                <a:latin typeface="+mj-lt"/>
              </a:rPr>
              <a:t>, </a:t>
            </a:r>
            <a:r>
              <a:rPr lang="en-US" sz="3200" dirty="0" err="1">
                <a:solidFill>
                  <a:schemeClr val="accent6">
                    <a:lumMod val="50000"/>
                  </a:schemeClr>
                </a:solidFill>
                <a:latin typeface="+mj-lt"/>
              </a:rPr>
              <a:t>mọc</a:t>
            </a:r>
            <a:r>
              <a:rPr lang="en-US" sz="3200" dirty="0">
                <a:solidFill>
                  <a:schemeClr val="accent6">
                    <a:lumMod val="50000"/>
                  </a:schemeClr>
                </a:solidFill>
                <a:latin typeface="+mj-lt"/>
              </a:rPr>
              <a:t> </a:t>
            </a:r>
            <a:r>
              <a:rPr lang="en-US" sz="3200" dirty="0" err="1">
                <a:solidFill>
                  <a:schemeClr val="accent6">
                    <a:lumMod val="50000"/>
                  </a:schemeClr>
                </a:solidFill>
                <a:latin typeface="+mj-lt"/>
              </a:rPr>
              <a:t>thành</a:t>
            </a:r>
            <a:r>
              <a:rPr lang="en-US" sz="3200" dirty="0">
                <a:solidFill>
                  <a:schemeClr val="accent6">
                    <a:lumMod val="50000"/>
                  </a:schemeClr>
                </a:solidFill>
                <a:latin typeface="+mj-lt"/>
              </a:rPr>
              <a:t> </a:t>
            </a:r>
            <a:r>
              <a:rPr lang="en-US" sz="3200" dirty="0" err="1">
                <a:solidFill>
                  <a:schemeClr val="accent6">
                    <a:lumMod val="50000"/>
                  </a:schemeClr>
                </a:solidFill>
                <a:latin typeface="+mj-lt"/>
              </a:rPr>
              <a:t>chùm</a:t>
            </a:r>
            <a:r>
              <a:rPr lang="en-US" sz="3200" dirty="0">
                <a:solidFill>
                  <a:schemeClr val="accent6">
                    <a:lumMod val="50000"/>
                  </a:schemeClr>
                </a:solidFill>
                <a:latin typeface="+mj-lt"/>
              </a:rPr>
              <a:t>, </a:t>
            </a:r>
            <a:r>
              <a:rPr lang="en-US" sz="3200" dirty="0" err="1">
                <a:solidFill>
                  <a:schemeClr val="accent6">
                    <a:lumMod val="50000"/>
                  </a:schemeClr>
                </a:solidFill>
                <a:latin typeface="+mj-lt"/>
              </a:rPr>
              <a:t>có</a:t>
            </a:r>
            <a:r>
              <a:rPr lang="en-US" sz="3200" dirty="0">
                <a:solidFill>
                  <a:schemeClr val="accent6">
                    <a:lumMod val="50000"/>
                  </a:schemeClr>
                </a:solidFill>
                <a:latin typeface="+mj-lt"/>
              </a:rPr>
              <a:t> </a:t>
            </a:r>
            <a:r>
              <a:rPr lang="en-US" sz="3200" dirty="0" err="1">
                <a:solidFill>
                  <a:schemeClr val="accent6">
                    <a:lumMod val="50000"/>
                  </a:schemeClr>
                </a:solidFill>
                <a:latin typeface="+mj-lt"/>
              </a:rPr>
              <a:t>rất</a:t>
            </a:r>
            <a:r>
              <a:rPr lang="en-US" sz="3200" dirty="0">
                <a:solidFill>
                  <a:schemeClr val="accent6">
                    <a:lumMod val="50000"/>
                  </a:schemeClr>
                </a:solidFill>
                <a:latin typeface="+mj-lt"/>
              </a:rPr>
              <a:t> </a:t>
            </a:r>
            <a:r>
              <a:rPr lang="en-US" sz="3200" dirty="0" err="1">
                <a:solidFill>
                  <a:schemeClr val="accent6">
                    <a:lumMod val="50000"/>
                  </a:schemeClr>
                </a:solidFill>
                <a:latin typeface="+mj-lt"/>
              </a:rPr>
              <a:t>nhiều</a:t>
            </a:r>
            <a:r>
              <a:rPr lang="en-US" sz="3200" dirty="0">
                <a:solidFill>
                  <a:schemeClr val="accent6">
                    <a:lumMod val="50000"/>
                  </a:schemeClr>
                </a:solidFill>
                <a:latin typeface="+mj-lt"/>
              </a:rPr>
              <a:t> </a:t>
            </a:r>
            <a:r>
              <a:rPr lang="en-US" sz="3200" dirty="0" err="1">
                <a:solidFill>
                  <a:schemeClr val="accent6">
                    <a:lumMod val="50000"/>
                  </a:schemeClr>
                </a:solidFill>
                <a:latin typeface="+mj-lt"/>
              </a:rPr>
              <a:t>nụ</a:t>
            </a:r>
            <a:r>
              <a:rPr lang="en-US" sz="3200" dirty="0">
                <a:solidFill>
                  <a:schemeClr val="accent6">
                    <a:lumMod val="50000"/>
                  </a:schemeClr>
                </a:solidFill>
                <a:latin typeface="+mj-lt"/>
              </a:rPr>
              <a:t>.</a:t>
            </a:r>
          </a:p>
        </p:txBody>
      </p:sp>
      <p:sp>
        <p:nvSpPr>
          <p:cNvPr id="10" name="TextBox 9">
            <a:extLst>
              <a:ext uri="{FF2B5EF4-FFF2-40B4-BE49-F238E27FC236}">
                <a16:creationId xmlns:a16="http://schemas.microsoft.com/office/drawing/2014/main" id="{8DB1C8EE-8EE0-4EF1-AFA9-C3260F4388AF}"/>
              </a:ext>
            </a:extLst>
          </p:cNvPr>
          <p:cNvSpPr txBox="1"/>
          <p:nvPr/>
        </p:nvSpPr>
        <p:spPr>
          <a:xfrm>
            <a:off x="8229600" y="5155739"/>
            <a:ext cx="3657599" cy="739754"/>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a:t>
            </a:r>
            <a:r>
              <a:rPr lang="en-US" sz="3200" dirty="0" err="1">
                <a:solidFill>
                  <a:schemeClr val="accent6">
                    <a:lumMod val="50000"/>
                  </a:schemeClr>
                </a:solidFill>
                <a:latin typeface="+mj-lt"/>
              </a:rPr>
              <a:t>chị</a:t>
            </a:r>
            <a:r>
              <a:rPr lang="en-US" sz="3200" dirty="0">
                <a:solidFill>
                  <a:schemeClr val="accent6">
                    <a:lumMod val="50000"/>
                  </a:schemeClr>
                </a:solidFill>
                <a:latin typeface="+mj-lt"/>
              </a:rPr>
              <a:t> </a:t>
            </a:r>
            <a:r>
              <a:rPr lang="en-US" sz="3200" dirty="0" err="1">
                <a:solidFill>
                  <a:schemeClr val="accent6">
                    <a:lumMod val="50000"/>
                  </a:schemeClr>
                </a:solidFill>
                <a:latin typeface="+mj-lt"/>
              </a:rPr>
              <a:t>em</a:t>
            </a:r>
            <a:r>
              <a:rPr lang="en-US" sz="3200" dirty="0">
                <a:solidFill>
                  <a:schemeClr val="accent6">
                    <a:lumMod val="50000"/>
                  </a:schemeClr>
                </a:solidFill>
                <a:latin typeface="+mj-lt"/>
              </a:rPr>
              <a:t> </a:t>
            </a:r>
            <a:r>
              <a:rPr lang="en-US" sz="3200" dirty="0" err="1">
                <a:solidFill>
                  <a:schemeClr val="accent6">
                    <a:lumMod val="50000"/>
                  </a:schemeClr>
                </a:solidFill>
                <a:latin typeface="+mj-lt"/>
              </a:rPr>
              <a:t>gái</a:t>
            </a:r>
            <a:endParaRPr lang="en-US" sz="3200" dirty="0">
              <a:solidFill>
                <a:schemeClr val="accent6">
                  <a:lumMod val="50000"/>
                </a:schemeClr>
              </a:solidFill>
              <a:latin typeface="+mj-lt"/>
            </a:endParaRPr>
          </a:p>
        </p:txBody>
      </p:sp>
      <p:pic>
        <p:nvPicPr>
          <p:cNvPr id="11" name="Picture 2" descr="Hoa hồng tỉ muội">
            <a:extLst>
              <a:ext uri="{FF2B5EF4-FFF2-40B4-BE49-F238E27FC236}">
                <a16:creationId xmlns:a16="http://schemas.microsoft.com/office/drawing/2014/main" id="{B29B6EB1-C46D-4B1F-831E-F2D45B94A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377" y="2881407"/>
            <a:ext cx="3456124" cy="245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KiViBaRa: Hoa hồng Tỉ Muội - Màu sắc phong phú Đỏ Cam Vàng Hồng Trắng">
            <a:extLst>
              <a:ext uri="{FF2B5EF4-FFF2-40B4-BE49-F238E27FC236}">
                <a16:creationId xmlns:a16="http://schemas.microsoft.com/office/drawing/2014/main" id="{0E68DD62-D567-4E25-9008-017173E93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330" y="2936974"/>
            <a:ext cx="3255850" cy="2396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519" y="598020"/>
            <a:ext cx="10515600" cy="1325563"/>
          </a:xfrm>
        </p:spPr>
        <p:txBody>
          <a:bodyPr/>
          <a:lstStyle/>
          <a:p>
            <a:pPr algn="ct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đọc</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câu</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dài</a:t>
            </a:r>
            <a:endPar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endParaRPr>
          </a:p>
        </p:txBody>
      </p:sp>
      <p:sp>
        <p:nvSpPr>
          <p:cNvPr id="3" name="Content Placeholder 2"/>
          <p:cNvSpPr>
            <a:spLocks noGrp="1"/>
          </p:cNvSpPr>
          <p:nvPr>
            <p:ph idx="4294967295"/>
          </p:nvPr>
        </p:nvSpPr>
        <p:spPr>
          <a:xfrm>
            <a:off x="848519" y="1836722"/>
            <a:ext cx="10515600" cy="4351338"/>
          </a:xfrm>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188081" y="19070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72003" y="19070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733627" y="23697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790838" y="23697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768061" y="23398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9844261" y="23471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5" y="138430"/>
            <a:ext cx="516158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278705" y="5874385"/>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51398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10654662" y="1678866"/>
            <a:ext cx="1991663" cy="1865873"/>
          </a:xfrm>
          <a:prstGeom prst="rect">
            <a:avLst/>
          </a:prstGeom>
        </p:spPr>
      </p:pic>
      <p:sp>
        <p:nvSpPr>
          <p:cNvPr id="3" name="Rectangle: Rounded Corners 2">
            <a:extLst>
              <a:ext uri="{FF2B5EF4-FFF2-40B4-BE49-F238E27FC236}">
                <a16:creationId xmlns:a16="http://schemas.microsoft.com/office/drawing/2014/main" id="{2CAB4EAA-E7F7-4A09-8370-833154FBD1AB}"/>
              </a:ext>
            </a:extLst>
          </p:cNvPr>
          <p:cNvSpPr/>
          <p:nvPr/>
        </p:nvSpPr>
        <p:spPr>
          <a:xfrm>
            <a:off x="489095" y="845185"/>
            <a:ext cx="10165567" cy="103277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1</a:t>
            </a:r>
          </a:p>
        </p:txBody>
      </p:sp>
      <p:sp>
        <p:nvSpPr>
          <p:cNvPr id="12" name="Rectangle: Rounded Corners 11">
            <a:extLst>
              <a:ext uri="{FF2B5EF4-FFF2-40B4-BE49-F238E27FC236}">
                <a16:creationId xmlns:a16="http://schemas.microsoft.com/office/drawing/2014/main" id="{15552303-3776-4581-A930-81A128F6706E}"/>
              </a:ext>
            </a:extLst>
          </p:cNvPr>
          <p:cNvSpPr/>
          <p:nvPr/>
        </p:nvSpPr>
        <p:spPr>
          <a:xfrm>
            <a:off x="347052" y="1903634"/>
            <a:ext cx="10307610" cy="2116384"/>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2</a:t>
            </a:r>
          </a:p>
        </p:txBody>
      </p:sp>
      <p:sp>
        <p:nvSpPr>
          <p:cNvPr id="14" name="Rectangle: Rounded Corners 13">
            <a:extLst>
              <a:ext uri="{FF2B5EF4-FFF2-40B4-BE49-F238E27FC236}">
                <a16:creationId xmlns:a16="http://schemas.microsoft.com/office/drawing/2014/main" id="{E7271A0C-5094-4199-98F6-EE8248511A69}"/>
              </a:ext>
            </a:extLst>
          </p:cNvPr>
          <p:cNvSpPr/>
          <p:nvPr/>
        </p:nvSpPr>
        <p:spPr>
          <a:xfrm>
            <a:off x="295798" y="4020018"/>
            <a:ext cx="10410117" cy="2673880"/>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3</a:t>
            </a:r>
          </a:p>
        </p:txBody>
      </p:sp>
      <p:sp>
        <p:nvSpPr>
          <p:cNvPr id="17" name="Cloud 16">
            <a:extLst>
              <a:ext uri="{FF2B5EF4-FFF2-40B4-BE49-F238E27FC236}">
                <a16:creationId xmlns:a16="http://schemas.microsoft.com/office/drawing/2014/main" id="{A31D076E-C298-4275-A5B2-1E92E9A20C58}"/>
              </a:ext>
            </a:extLst>
          </p:cNvPr>
          <p:cNvSpPr/>
          <p:nvPr/>
        </p:nvSpPr>
        <p:spPr>
          <a:xfrm>
            <a:off x="8278705" y="5825980"/>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28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2"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1"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2"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2" grpId="0"/>
      <p:bldP spid="3" grpId="0" animBg="1"/>
      <p:bldP spid="12" grpId="0" animBg="1"/>
      <p:bldP spid="14" grpId="0" animBg="1"/>
      <p:bldP spid="17" grpId="0" animBg="1"/>
      <p:bldP spid="17" grpId="1" animBg="1"/>
      <p:bldP spid="17"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4" y="138430"/>
            <a:ext cx="5059403"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459390" y="5788541"/>
            <a:ext cx="3424198"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1</a:t>
            </a:r>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2</a:t>
            </a:r>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330804200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4" y="138430"/>
            <a:ext cx="4891553"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375465" y="5654040"/>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10326831" y="1715526"/>
            <a:ext cx="3281362" cy="1865873"/>
          </a:xfrm>
          <a:prstGeom prst="rect">
            <a:avLst/>
          </a:prstGeom>
        </p:spPr>
      </p:pic>
    </p:spTree>
    <p:extLst>
      <p:ext uri="{BB962C8B-B14F-4D97-AF65-F5344CB8AC3E}">
        <p14:creationId xmlns:p14="http://schemas.microsoft.com/office/powerpoint/2010/main" val="313440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07373-002F-49E5-8CDC-DA151AE3DB5C}"/>
              </a:ext>
            </a:extLst>
          </p:cNvPr>
          <p:cNvSpPr txBox="1"/>
          <p:nvPr/>
        </p:nvSpPr>
        <p:spPr>
          <a:xfrm>
            <a:off x="3774557" y="2987749"/>
            <a:ext cx="5964865" cy="1107996"/>
          </a:xfrm>
          <a:prstGeom prst="rect">
            <a:avLst/>
          </a:prstGeom>
          <a:noFill/>
        </p:spPr>
        <p:txBody>
          <a:bodyPr wrap="square" rtlCol="0">
            <a:spAutoFit/>
          </a:bodyPr>
          <a:lstStyle/>
          <a:p>
            <a:r>
              <a:rPr lang="en-US" sz="6600" dirty="0" err="1">
                <a:solidFill>
                  <a:srgbClr val="00B050"/>
                </a:solidFill>
              </a:rPr>
              <a:t>Trả</a:t>
            </a:r>
            <a:r>
              <a:rPr lang="en-US" sz="6600" dirty="0">
                <a:solidFill>
                  <a:srgbClr val="00B050"/>
                </a:solidFill>
              </a:rPr>
              <a:t> </a:t>
            </a:r>
            <a:r>
              <a:rPr lang="en-US" sz="6600" dirty="0" err="1">
                <a:solidFill>
                  <a:srgbClr val="00B050"/>
                </a:solidFill>
              </a:rPr>
              <a:t>lời</a:t>
            </a:r>
            <a:r>
              <a:rPr lang="en-US" sz="6600" dirty="0">
                <a:solidFill>
                  <a:srgbClr val="00B050"/>
                </a:solidFill>
              </a:rPr>
              <a:t> </a:t>
            </a:r>
            <a:r>
              <a:rPr lang="en-US" sz="6600" dirty="0" err="1">
                <a:solidFill>
                  <a:srgbClr val="00B050"/>
                </a:solidFill>
              </a:rPr>
              <a:t>câu</a:t>
            </a:r>
            <a:r>
              <a:rPr lang="en-US" sz="6600" dirty="0">
                <a:solidFill>
                  <a:srgbClr val="00B050"/>
                </a:solidFill>
              </a:rPr>
              <a:t> </a:t>
            </a:r>
            <a:r>
              <a:rPr lang="en-US" sz="6600" dirty="0" err="1">
                <a:solidFill>
                  <a:srgbClr val="00B050"/>
                </a:solidFill>
              </a:rPr>
              <a:t>hỏi</a:t>
            </a:r>
            <a:endParaRPr lang="en-US" sz="6600" dirty="0">
              <a:solidFill>
                <a:srgbClr val="00B050"/>
              </a:solidFill>
            </a:endParaRPr>
          </a:p>
        </p:txBody>
      </p:sp>
    </p:spTree>
    <p:extLst>
      <p:ext uri="{BB962C8B-B14F-4D97-AF65-F5344CB8AC3E}">
        <p14:creationId xmlns:p14="http://schemas.microsoft.com/office/powerpoint/2010/main" val="269375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85126-E816-49C1-90F6-4B666D9853E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30506" y="193178"/>
            <a:ext cx="2610998" cy="2129725"/>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07E38EF7-B7D5-4B94-B02F-0F009A44DEF3}"/>
              </a:ext>
            </a:extLst>
          </p:cNvPr>
          <p:cNvSpPr txBox="1"/>
          <p:nvPr/>
        </p:nvSpPr>
        <p:spPr>
          <a:xfrm>
            <a:off x="4346308" y="1615018"/>
            <a:ext cx="8727838" cy="707886"/>
          </a:xfrm>
          <a:prstGeom prst="rect">
            <a:avLst/>
          </a:prstGeom>
          <a:noFill/>
        </p:spPr>
        <p:txBody>
          <a:bodyPr wrap="square" rtlCol="0">
            <a:spAutoFit/>
          </a:bodyPr>
          <a:lstStyle/>
          <a:p>
            <a:r>
              <a:rPr lang="vi-VN" sz="4000" dirty="0">
                <a:solidFill>
                  <a:srgbClr val="FF0000"/>
                </a:solidFill>
                <a:latin typeface="+mj-lt"/>
              </a:rPr>
              <a:t>TRẢ LỜI CÂU HỎI</a:t>
            </a:r>
            <a:endParaRPr lang="en-US" sz="4000" dirty="0">
              <a:solidFill>
                <a:srgbClr val="FF0000"/>
              </a:solidFill>
              <a:latin typeface="+mj-lt"/>
            </a:endParaRPr>
          </a:p>
        </p:txBody>
      </p:sp>
      <p:sp>
        <p:nvSpPr>
          <p:cNvPr id="4" name="TextBox 3">
            <a:extLst>
              <a:ext uri="{FF2B5EF4-FFF2-40B4-BE49-F238E27FC236}">
                <a16:creationId xmlns:a16="http://schemas.microsoft.com/office/drawing/2014/main" id="{74089E73-6C00-4DA4-9C8B-2060CB8E82FE}"/>
              </a:ext>
            </a:extLst>
          </p:cNvPr>
          <p:cNvSpPr txBox="1"/>
          <p:nvPr/>
        </p:nvSpPr>
        <p:spPr>
          <a:xfrm>
            <a:off x="1882966" y="2132170"/>
            <a:ext cx="9380969" cy="1296830"/>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Tìm</a:t>
            </a:r>
            <a:r>
              <a:rPr lang="en-US" sz="2800" dirty="0">
                <a:latin typeface="+mj-lt"/>
              </a:rPr>
              <a:t> </a:t>
            </a:r>
            <a:r>
              <a:rPr lang="en-US" sz="2800" dirty="0" err="1">
                <a:latin typeface="+mj-lt"/>
              </a:rPr>
              <a:t>những</a:t>
            </a:r>
            <a:r>
              <a:rPr lang="en-US" sz="2800" dirty="0">
                <a:latin typeface="+mj-lt"/>
              </a:rPr>
              <a:t> chi </a:t>
            </a:r>
            <a:r>
              <a:rPr lang="en-US" sz="2800" dirty="0" err="1">
                <a:latin typeface="+mj-lt"/>
              </a:rPr>
              <a:t>tiết</a:t>
            </a:r>
            <a:r>
              <a:rPr lang="en-US" sz="2800" dirty="0">
                <a:latin typeface="+mj-lt"/>
              </a:rPr>
              <a:t> </a:t>
            </a:r>
            <a:r>
              <a:rPr lang="en-US" sz="2800" dirty="0" err="1">
                <a:latin typeface="+mj-lt"/>
              </a:rPr>
              <a:t>cho</a:t>
            </a:r>
            <a:r>
              <a:rPr lang="en-US" sz="2800" dirty="0">
                <a:latin typeface="+mj-lt"/>
              </a:rPr>
              <a:t> </a:t>
            </a:r>
            <a:r>
              <a:rPr lang="en-US" sz="2800" dirty="0" err="1">
                <a:latin typeface="+mj-lt"/>
              </a:rPr>
              <a:t>thấy</a:t>
            </a:r>
            <a:r>
              <a:rPr lang="en-US" sz="2800" dirty="0">
                <a:latin typeface="+mj-lt"/>
              </a:rPr>
              <a:t> </a:t>
            </a:r>
            <a:r>
              <a:rPr lang="en-US" sz="2800" dirty="0" err="1">
                <a:latin typeface="+mj-lt"/>
              </a:rPr>
              <a:t>chị</a:t>
            </a:r>
            <a:r>
              <a:rPr lang="en-US" sz="2800" dirty="0">
                <a:latin typeface="+mj-lt"/>
              </a:rPr>
              <a:t> </a:t>
            </a:r>
            <a:r>
              <a:rPr lang="en-US" sz="2800" dirty="0" err="1">
                <a:latin typeface="+mj-lt"/>
              </a:rPr>
              <a:t>em</a:t>
            </a:r>
            <a:r>
              <a:rPr lang="en-US" sz="2800" dirty="0">
                <a:latin typeface="+mj-lt"/>
              </a:rPr>
              <a:t> </a:t>
            </a:r>
            <a:r>
              <a:rPr lang="en-US" sz="2800" dirty="0" err="1">
                <a:latin typeface="+mj-lt"/>
              </a:rPr>
              <a:t>Nết</a:t>
            </a:r>
            <a:r>
              <a:rPr lang="en-US" sz="2800" dirty="0">
                <a:latin typeface="+mj-lt"/>
              </a:rPr>
              <a:t>, Na </a:t>
            </a:r>
            <a:r>
              <a:rPr lang="en-US" sz="2800" dirty="0" err="1">
                <a:latin typeface="+mj-lt"/>
              </a:rPr>
              <a:t>sống</a:t>
            </a:r>
            <a:r>
              <a:rPr lang="en-US" sz="2800" dirty="0">
                <a:latin typeface="+mj-lt"/>
              </a:rPr>
              <a:t> </a:t>
            </a:r>
            <a:r>
              <a:rPr lang="en-US" sz="2800" dirty="0" err="1">
                <a:latin typeface="+mj-lt"/>
              </a:rPr>
              <a:t>bên</a:t>
            </a:r>
            <a:r>
              <a:rPr lang="en-US" sz="2800" dirty="0">
                <a:latin typeface="+mj-lt"/>
              </a:rPr>
              <a:t> </a:t>
            </a:r>
            <a:r>
              <a:rPr lang="en-US" sz="2800" dirty="0" err="1">
                <a:latin typeface="+mj-lt"/>
              </a:rPr>
              <a:t>nhau</a:t>
            </a:r>
            <a:r>
              <a:rPr lang="en-US" sz="2800" dirty="0">
                <a:latin typeface="+mj-lt"/>
              </a:rPr>
              <a:t> </a:t>
            </a:r>
            <a:r>
              <a:rPr lang="en-US" sz="2800" dirty="0" err="1">
                <a:latin typeface="+mj-lt"/>
              </a:rPr>
              <a:t>rất</a:t>
            </a:r>
            <a:r>
              <a:rPr lang="en-US" sz="2800" dirty="0">
                <a:latin typeface="+mj-lt"/>
              </a:rPr>
              <a:t> </a:t>
            </a:r>
            <a:r>
              <a:rPr lang="en-US" sz="2800" dirty="0" err="1">
                <a:latin typeface="+mj-lt"/>
              </a:rPr>
              <a:t>đầm</a:t>
            </a:r>
            <a:r>
              <a:rPr lang="en-US" sz="2800" dirty="0">
                <a:latin typeface="+mj-lt"/>
              </a:rPr>
              <a:t> </a:t>
            </a:r>
            <a:r>
              <a:rPr lang="en-US" sz="2800" dirty="0" err="1">
                <a:latin typeface="+mj-lt"/>
              </a:rPr>
              <a:t>ấm</a:t>
            </a:r>
            <a:r>
              <a:rPr lang="en-US" sz="2800" dirty="0">
                <a:latin typeface="+mj-lt"/>
              </a:rPr>
              <a:t>.</a:t>
            </a:r>
            <a:endParaRPr lang="vi-VN" sz="2800" dirty="0">
              <a:latin typeface="+mj-lt"/>
            </a:endParaRPr>
          </a:p>
        </p:txBody>
      </p:sp>
      <p:sp>
        <p:nvSpPr>
          <p:cNvPr id="5" name="TextBox 4">
            <a:extLst>
              <a:ext uri="{FF2B5EF4-FFF2-40B4-BE49-F238E27FC236}">
                <a16:creationId xmlns:a16="http://schemas.microsoft.com/office/drawing/2014/main" id="{C7283971-3E7C-4E3A-ACD6-222DF50E4A44}"/>
              </a:ext>
            </a:extLst>
          </p:cNvPr>
          <p:cNvSpPr txBox="1"/>
          <p:nvPr/>
        </p:nvSpPr>
        <p:spPr>
          <a:xfrm>
            <a:off x="2788071" y="3228429"/>
            <a:ext cx="9380969" cy="3235822"/>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Chị</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gì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cũng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nhường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a:t>
            </a:r>
            <a:r>
              <a:rPr lang="en-US" sz="2800" dirty="0" err="1">
                <a:solidFill>
                  <a:schemeClr val="accent6">
                    <a:lumMod val="75000"/>
                  </a:schemeClr>
                </a:solidFill>
                <a:latin typeface="+mj-lt"/>
              </a:rPr>
              <a:t>Đêm</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đông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ôm</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đỡ</a:t>
            </a:r>
            <a:r>
              <a:rPr lang="en-US" sz="2800" dirty="0">
                <a:solidFill>
                  <a:schemeClr val="accent6">
                    <a:lumMod val="75000"/>
                  </a:schemeClr>
                </a:solidFill>
                <a:latin typeface="+mj-lt"/>
              </a:rPr>
              <a:t> </a:t>
            </a:r>
            <a:r>
              <a:rPr lang="en-US" sz="2800" dirty="0" err="1">
                <a:solidFill>
                  <a:schemeClr val="accent6">
                    <a:lumMod val="75000"/>
                  </a:schemeClr>
                </a:solidFill>
                <a:latin typeface="+mj-lt"/>
              </a:rPr>
              <a:t>rét</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Na </a:t>
            </a:r>
            <a:r>
              <a:rPr lang="en-US" sz="2800" dirty="0" err="1">
                <a:solidFill>
                  <a:schemeClr val="accent6">
                    <a:lumMod val="75000"/>
                  </a:schemeClr>
                </a:solidFill>
                <a:latin typeface="+mj-lt"/>
              </a:rPr>
              <a:t>ôm</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choàng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lấy</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chị</a:t>
            </a:r>
            <a:r>
              <a:rPr lang="en-US" sz="2800" dirty="0">
                <a:solidFill>
                  <a:schemeClr val="accent6">
                    <a:lumMod val="75000"/>
                  </a:schemeClr>
                </a:solidFill>
                <a:latin typeface="+mj-lt"/>
              </a:rPr>
              <a:t> </a:t>
            </a:r>
            <a:r>
              <a:rPr lang="en-US" sz="2800" dirty="0" err="1">
                <a:solidFill>
                  <a:schemeClr val="accent6">
                    <a:lumMod val="75000"/>
                  </a:schemeClr>
                </a:solidFill>
                <a:latin typeface="+mj-lt"/>
              </a:rPr>
              <a:t>cười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rúc</a:t>
            </a:r>
            <a:r>
              <a:rPr lang="en-US" sz="2800" dirty="0">
                <a:solidFill>
                  <a:schemeClr val="accent6">
                    <a:lumMod val="75000"/>
                  </a:schemeClr>
                </a:solidFill>
                <a:latin typeface="+mj-lt"/>
              </a:rPr>
              <a:t> </a:t>
            </a:r>
            <a:r>
              <a:rPr lang="en-US" sz="2800" dirty="0" err="1">
                <a:solidFill>
                  <a:schemeClr val="accent6">
                    <a:lumMod val="75000"/>
                  </a:schemeClr>
                </a:solidFill>
                <a:latin typeface="+mj-lt"/>
              </a:rPr>
              <a:t>rích</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ôm</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thật</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chặt</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thầm</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thì</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a:t>
            </a:r>
          </a:p>
        </p:txBody>
      </p:sp>
    </p:spTree>
    <p:extLst>
      <p:ext uri="{BB962C8B-B14F-4D97-AF65-F5344CB8AC3E}">
        <p14:creationId xmlns:p14="http://schemas.microsoft.com/office/powerpoint/2010/main" val="17588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AC92B-694D-4B11-A5A3-CCCB2C6E95F1}"/>
              </a:ext>
            </a:extLst>
          </p:cNvPr>
          <p:cNvSpPr txBox="1"/>
          <p:nvPr/>
        </p:nvSpPr>
        <p:spPr>
          <a:xfrm>
            <a:off x="4309731" y="3232299"/>
            <a:ext cx="3763925" cy="1107996"/>
          </a:xfrm>
          <a:prstGeom prst="rect">
            <a:avLst/>
          </a:prstGeom>
          <a:noFill/>
        </p:spPr>
        <p:txBody>
          <a:bodyPr wrap="square" rtlCol="0">
            <a:spAutoFit/>
          </a:bodyPr>
          <a:lstStyle/>
          <a:p>
            <a:r>
              <a:rPr lang="en-US" sz="6600" dirty="0" err="1">
                <a:solidFill>
                  <a:srgbClr val="00B050"/>
                </a:solidFill>
              </a:rPr>
              <a:t>Khởi</a:t>
            </a:r>
            <a:r>
              <a:rPr lang="en-US" sz="6600" dirty="0">
                <a:solidFill>
                  <a:srgbClr val="00B050"/>
                </a:solidFill>
              </a:rPr>
              <a:t> </a:t>
            </a:r>
            <a:r>
              <a:rPr lang="en-US" sz="6600" dirty="0" err="1">
                <a:solidFill>
                  <a:srgbClr val="00B050"/>
                </a:solidFill>
              </a:rPr>
              <a:t>động</a:t>
            </a:r>
            <a:endParaRPr lang="en-US" sz="6600" dirty="0">
              <a:solidFill>
                <a:srgbClr val="00B050"/>
              </a:solidFill>
            </a:endParaRPr>
          </a:p>
        </p:txBody>
      </p:sp>
    </p:spTree>
    <p:extLst>
      <p:ext uri="{BB962C8B-B14F-4D97-AF65-F5344CB8AC3E}">
        <p14:creationId xmlns:p14="http://schemas.microsoft.com/office/powerpoint/2010/main" val="153406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695BA4-4FE4-4C64-A243-0BC99BBB2B7E}"/>
              </a:ext>
            </a:extLst>
          </p:cNvPr>
          <p:cNvSpPr txBox="1"/>
          <p:nvPr/>
        </p:nvSpPr>
        <p:spPr>
          <a:xfrm>
            <a:off x="1773717" y="655021"/>
            <a:ext cx="9524352" cy="954107"/>
          </a:xfrm>
          <a:prstGeom prst="rect">
            <a:avLst/>
          </a:prstGeom>
          <a:noFill/>
        </p:spPr>
        <p:txBody>
          <a:bodyPr wrap="square" rtlCol="0">
            <a:spAutoFit/>
          </a:bodyPr>
          <a:lstStyle/>
          <a:p>
            <a:pPr algn="just"/>
            <a:r>
              <a:rPr lang="vi-VN" sz="2800" b="1" dirty="0">
                <a:solidFill>
                  <a:schemeClr val="accent6">
                    <a:lumMod val="75000"/>
                  </a:schemeClr>
                </a:solidFill>
                <a:latin typeface="+mj-lt"/>
              </a:rPr>
              <a:t>2. </a:t>
            </a:r>
            <a:r>
              <a:rPr lang="en-US" sz="2800" dirty="0" err="1">
                <a:latin typeface="+mj-lt"/>
              </a:rPr>
              <a:t>Nước</a:t>
            </a:r>
            <a:r>
              <a:rPr lang="en-US" sz="2800" dirty="0">
                <a:latin typeface="+mj-lt"/>
              </a:rPr>
              <a:t> </a:t>
            </a:r>
            <a:r>
              <a:rPr lang="en-US" sz="2800" dirty="0" err="1">
                <a:latin typeface="+mj-lt"/>
              </a:rPr>
              <a:t>lũ</a:t>
            </a:r>
            <a:r>
              <a:rPr lang="en-US" sz="2800" dirty="0">
                <a:latin typeface="+mj-lt"/>
              </a:rPr>
              <a:t> </a:t>
            </a:r>
            <a:r>
              <a:rPr lang="en-US" sz="2800" dirty="0" err="1">
                <a:latin typeface="+mj-lt"/>
              </a:rPr>
              <a:t>dâng</a:t>
            </a:r>
            <a:r>
              <a:rPr lang="en-US" sz="2800" dirty="0">
                <a:latin typeface="+mj-lt"/>
              </a:rPr>
              <a:t> </a:t>
            </a:r>
            <a:r>
              <a:rPr lang="en-US" sz="2800" dirty="0" err="1">
                <a:latin typeface="+mj-lt"/>
              </a:rPr>
              <a:t>cao</a:t>
            </a:r>
            <a:r>
              <a:rPr lang="en-US" sz="2800" dirty="0">
                <a:latin typeface="+mj-lt"/>
              </a:rPr>
              <a:t>, </a:t>
            </a:r>
            <a:r>
              <a:rPr lang="en-US" sz="2800" dirty="0" err="1">
                <a:latin typeface="+mj-lt"/>
              </a:rPr>
              <a:t>chị</a:t>
            </a:r>
            <a:r>
              <a:rPr lang="en-US" sz="2800" dirty="0">
                <a:latin typeface="+mj-lt"/>
              </a:rPr>
              <a:t> </a:t>
            </a:r>
            <a:r>
              <a:rPr lang="en-US" sz="2800" dirty="0" err="1">
                <a:latin typeface="+mj-lt"/>
              </a:rPr>
              <a:t>Nết</a:t>
            </a:r>
            <a:r>
              <a:rPr lang="en-US" sz="2800" dirty="0">
                <a:latin typeface="+mj-lt"/>
              </a:rPr>
              <a:t> </a:t>
            </a:r>
            <a:r>
              <a:rPr lang="en-US" sz="2800" dirty="0" err="1">
                <a:latin typeface="+mj-lt"/>
              </a:rPr>
              <a:t>đưa</a:t>
            </a:r>
            <a:r>
              <a:rPr lang="en-US" sz="2800" dirty="0">
                <a:latin typeface="+mj-lt"/>
              </a:rPr>
              <a:t> Na </a:t>
            </a:r>
            <a:r>
              <a:rPr lang="en-US" sz="2800" dirty="0" err="1">
                <a:latin typeface="+mj-lt"/>
              </a:rPr>
              <a:t>đến</a:t>
            </a:r>
            <a:r>
              <a:rPr lang="en-US" sz="2800" dirty="0">
                <a:latin typeface="+mj-lt"/>
              </a:rPr>
              <a:t> </a:t>
            </a:r>
            <a:r>
              <a:rPr lang="en-US" sz="2800" dirty="0" err="1">
                <a:latin typeface="+mj-lt"/>
              </a:rPr>
              <a:t>nơi</a:t>
            </a:r>
            <a:r>
              <a:rPr lang="en-US" sz="2800" dirty="0">
                <a:latin typeface="+mj-lt"/>
              </a:rPr>
              <a:t> an </a:t>
            </a:r>
            <a:r>
              <a:rPr lang="en-US" sz="2800" dirty="0" err="1">
                <a:latin typeface="+mj-lt"/>
              </a:rPr>
              <a:t>toàn</a:t>
            </a:r>
            <a:r>
              <a:rPr lang="en-US" sz="2800" dirty="0">
                <a:latin typeface="+mj-lt"/>
              </a:rPr>
              <a:t> </a:t>
            </a:r>
            <a:r>
              <a:rPr lang="en-US" sz="2800" dirty="0" err="1">
                <a:latin typeface="+mj-lt"/>
              </a:rPr>
              <a:t>bằng</a:t>
            </a:r>
            <a:r>
              <a:rPr lang="en-US" sz="2800" dirty="0">
                <a:latin typeface="+mj-lt"/>
              </a:rPr>
              <a:t> </a:t>
            </a:r>
            <a:r>
              <a:rPr lang="en-US" sz="2800" dirty="0" err="1">
                <a:latin typeface="+mj-lt"/>
              </a:rPr>
              <a:t>cách</a:t>
            </a:r>
            <a:r>
              <a:rPr lang="en-US" sz="2800" dirty="0">
                <a:latin typeface="+mj-lt"/>
              </a:rPr>
              <a:t> </a:t>
            </a:r>
            <a:r>
              <a:rPr lang="en-US" sz="2800" dirty="0" err="1">
                <a:latin typeface="+mj-lt"/>
              </a:rPr>
              <a:t>nào</a:t>
            </a:r>
            <a:r>
              <a:rPr lang="en-US" sz="2800" dirty="0">
                <a:latin typeface="+mj-lt"/>
              </a:rPr>
              <a:t>?</a:t>
            </a:r>
            <a:endParaRPr lang="vi-VN" sz="2800" dirty="0">
              <a:latin typeface="+mj-lt"/>
            </a:endParaRPr>
          </a:p>
        </p:txBody>
      </p:sp>
      <p:sp>
        <p:nvSpPr>
          <p:cNvPr id="3" name="TextBox 2">
            <a:extLst>
              <a:ext uri="{FF2B5EF4-FFF2-40B4-BE49-F238E27FC236}">
                <a16:creationId xmlns:a16="http://schemas.microsoft.com/office/drawing/2014/main" id="{0BFB5A32-53DF-4870-98FE-CED47A732164}"/>
              </a:ext>
            </a:extLst>
          </p:cNvPr>
          <p:cNvSpPr txBox="1"/>
          <p:nvPr/>
        </p:nvSpPr>
        <p:spPr>
          <a:xfrm>
            <a:off x="1773716" y="1630196"/>
            <a:ext cx="9524352" cy="954107"/>
          </a:xfrm>
          <a:prstGeom prst="rect">
            <a:avLst/>
          </a:prstGeom>
          <a:noFill/>
        </p:spPr>
        <p:txBody>
          <a:bodyPr wrap="square" rtlCol="0">
            <a:spAutoFit/>
          </a:bodyPr>
          <a:lstStyle/>
          <a:p>
            <a:pPr algn="just"/>
            <a:r>
              <a:rPr lang="vi-VN" sz="2800" dirty="0">
                <a:solidFill>
                  <a:schemeClr val="accent6">
                    <a:lumMod val="75000"/>
                  </a:schemeClr>
                </a:solidFill>
                <a:latin typeface="+mj-lt"/>
                <a:sym typeface="Wingdings" panose="05000000000000000000" pitchFamily="2" charset="2"/>
              </a:rPr>
              <a:t> </a:t>
            </a:r>
            <a:r>
              <a:rPr lang="en-US" sz="2800" dirty="0">
                <a:solidFill>
                  <a:schemeClr val="accent6">
                    <a:lumMod val="75000"/>
                  </a:schemeClr>
                </a:solidFill>
                <a:latin typeface="+mj-lt"/>
              </a:rPr>
              <a:t>Khi </a:t>
            </a:r>
            <a:r>
              <a:rPr lang="en-US" sz="2800" dirty="0" err="1">
                <a:solidFill>
                  <a:schemeClr val="accent6">
                    <a:lumMod val="75000"/>
                  </a:schemeClr>
                </a:solidFill>
                <a:latin typeface="+mj-lt"/>
              </a:rPr>
              <a:t>nước</a:t>
            </a:r>
            <a:r>
              <a:rPr lang="en-US" sz="2800" dirty="0">
                <a:solidFill>
                  <a:schemeClr val="accent6">
                    <a:lumMod val="75000"/>
                  </a:schemeClr>
                </a:solidFill>
                <a:latin typeface="+mj-lt"/>
              </a:rPr>
              <a:t> </a:t>
            </a:r>
            <a:r>
              <a:rPr lang="en-US" sz="2800" dirty="0" err="1">
                <a:solidFill>
                  <a:schemeClr val="accent6">
                    <a:lumMod val="75000"/>
                  </a:schemeClr>
                </a:solidFill>
                <a:latin typeface="+mj-lt"/>
              </a:rPr>
              <a:t>lũ</a:t>
            </a:r>
            <a:r>
              <a:rPr lang="en-US" sz="2800" dirty="0">
                <a:solidFill>
                  <a:schemeClr val="accent6">
                    <a:lumMod val="75000"/>
                  </a:schemeClr>
                </a:solidFill>
                <a:latin typeface="+mj-lt"/>
              </a:rPr>
              <a:t> </a:t>
            </a:r>
            <a:r>
              <a:rPr lang="en-US" sz="2800" dirty="0" err="1">
                <a:solidFill>
                  <a:schemeClr val="accent6">
                    <a:lumMod val="75000"/>
                  </a:schemeClr>
                </a:solidFill>
                <a:latin typeface="+mj-lt"/>
              </a:rPr>
              <a:t>dâng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cao</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chị</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đưa</a:t>
            </a:r>
            <a:r>
              <a:rPr lang="en-US" sz="2800" dirty="0">
                <a:solidFill>
                  <a:schemeClr val="accent6">
                    <a:lumMod val="75000"/>
                  </a:schemeClr>
                </a:solidFill>
                <a:latin typeface="+mj-lt"/>
              </a:rPr>
              <a:t> Na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an </a:t>
            </a:r>
            <a:r>
              <a:rPr lang="en-US" sz="2800" dirty="0" err="1">
                <a:solidFill>
                  <a:schemeClr val="accent6">
                    <a:lumMod val="75000"/>
                  </a:schemeClr>
                </a:solidFill>
                <a:latin typeface="+mj-lt"/>
              </a:rPr>
              <a:t>toàn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bằng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cõng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chạy</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theo</a:t>
            </a:r>
            <a:r>
              <a:rPr lang="en-US" sz="2800" dirty="0">
                <a:solidFill>
                  <a:schemeClr val="accent6">
                    <a:lumMod val="75000"/>
                  </a:schemeClr>
                </a:solidFill>
                <a:latin typeface="+mj-lt"/>
              </a:rPr>
              <a:t> </a:t>
            </a:r>
            <a:r>
              <a:rPr lang="en-US" sz="2800" dirty="0" err="1">
                <a:solidFill>
                  <a:schemeClr val="accent6">
                    <a:lumMod val="75000"/>
                  </a:schemeClr>
                </a:solidFill>
                <a:latin typeface="+mj-lt"/>
              </a:rPr>
              <a:t>dân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làng</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sp>
        <p:nvSpPr>
          <p:cNvPr id="4" name="TextBox 3">
            <a:extLst>
              <a:ext uri="{FF2B5EF4-FFF2-40B4-BE49-F238E27FC236}">
                <a16:creationId xmlns:a16="http://schemas.microsoft.com/office/drawing/2014/main" id="{CF7129D5-78C8-41EC-9AC9-CCE9B7F3055D}"/>
              </a:ext>
            </a:extLst>
          </p:cNvPr>
          <p:cNvSpPr txBox="1"/>
          <p:nvPr/>
        </p:nvSpPr>
        <p:spPr>
          <a:xfrm>
            <a:off x="1773717" y="2659026"/>
            <a:ext cx="9524352" cy="523220"/>
          </a:xfrm>
          <a:prstGeom prst="rect">
            <a:avLst/>
          </a:prstGeom>
          <a:noFill/>
        </p:spPr>
        <p:txBody>
          <a:bodyPr wrap="square" rtlCol="0">
            <a:spAutoFit/>
          </a:bodyPr>
          <a:lstStyle/>
          <a:p>
            <a:pPr algn="just"/>
            <a:r>
              <a:rPr lang="en-US" sz="2800" b="1" dirty="0">
                <a:solidFill>
                  <a:schemeClr val="accent6">
                    <a:lumMod val="75000"/>
                  </a:schemeClr>
                </a:solidFill>
                <a:latin typeface="+mj-lt"/>
              </a:rPr>
              <a:t>3</a:t>
            </a:r>
            <a:r>
              <a:rPr lang="vi-VN" sz="2800" b="1" dirty="0">
                <a:solidFill>
                  <a:schemeClr val="accent6">
                    <a:lumMod val="75000"/>
                  </a:schemeClr>
                </a:solidFill>
                <a:latin typeface="+mj-lt"/>
              </a:rPr>
              <a:t>. </a:t>
            </a:r>
            <a:r>
              <a:rPr lang="en-US" sz="2800" dirty="0" err="1">
                <a:latin typeface="+mj-lt"/>
              </a:rPr>
              <a:t>Nói</a:t>
            </a:r>
            <a:r>
              <a:rPr lang="en-US" sz="2800" dirty="0">
                <a:latin typeface="+mj-lt"/>
              </a:rPr>
              <a:t> </a:t>
            </a:r>
            <a:r>
              <a:rPr lang="en-US" sz="2800" dirty="0" err="1">
                <a:latin typeface="+mj-lt"/>
              </a:rPr>
              <a:t>về</a:t>
            </a:r>
            <a:r>
              <a:rPr lang="en-US" sz="2800" dirty="0">
                <a:latin typeface="+mj-lt"/>
              </a:rPr>
              <a:t> </a:t>
            </a:r>
            <a:r>
              <a:rPr lang="en-US" sz="2800" dirty="0" err="1">
                <a:latin typeface="+mj-lt"/>
              </a:rPr>
              <a:t>điều</a:t>
            </a:r>
            <a:r>
              <a:rPr lang="en-US" sz="2800" dirty="0">
                <a:latin typeface="+mj-lt"/>
              </a:rPr>
              <a:t> </a:t>
            </a:r>
            <a:r>
              <a:rPr lang="en-US" sz="2800" dirty="0" err="1">
                <a:latin typeface="+mj-lt"/>
              </a:rPr>
              <a:t>kì</a:t>
            </a:r>
            <a:r>
              <a:rPr lang="en-US" sz="2800" dirty="0">
                <a:latin typeface="+mj-lt"/>
              </a:rPr>
              <a:t> </a:t>
            </a:r>
            <a:r>
              <a:rPr lang="en-US" sz="2800" dirty="0" err="1">
                <a:latin typeface="+mj-lt"/>
              </a:rPr>
              <a:t>lạ</a:t>
            </a:r>
            <a:r>
              <a:rPr lang="en-US" sz="2800" dirty="0">
                <a:latin typeface="+mj-lt"/>
              </a:rPr>
              <a:t> </a:t>
            </a:r>
            <a:r>
              <a:rPr lang="en-US" sz="2800" dirty="0" err="1">
                <a:latin typeface="+mj-lt"/>
              </a:rPr>
              <a:t>xảy</a:t>
            </a:r>
            <a:r>
              <a:rPr lang="en-US" sz="2800" dirty="0">
                <a:latin typeface="+mj-lt"/>
              </a:rPr>
              <a:t> ra </a:t>
            </a:r>
            <a:r>
              <a:rPr lang="en-US" sz="2800" dirty="0" err="1">
                <a:latin typeface="+mj-lt"/>
              </a:rPr>
              <a:t>khi</a:t>
            </a:r>
            <a:r>
              <a:rPr lang="en-US" sz="2800" dirty="0">
                <a:latin typeface="+mj-lt"/>
              </a:rPr>
              <a:t> </a:t>
            </a:r>
            <a:r>
              <a:rPr lang="en-US" sz="2800" dirty="0" err="1">
                <a:latin typeface="+mj-lt"/>
              </a:rPr>
              <a:t>Nết</a:t>
            </a:r>
            <a:r>
              <a:rPr lang="en-US" sz="2800" dirty="0">
                <a:latin typeface="+mj-lt"/>
              </a:rPr>
              <a:t> </a:t>
            </a:r>
            <a:r>
              <a:rPr lang="en-US" sz="2800" dirty="0" err="1">
                <a:latin typeface="+mj-lt"/>
              </a:rPr>
              <a:t>cõng</a:t>
            </a:r>
            <a:r>
              <a:rPr lang="en-US" sz="2800" dirty="0">
                <a:latin typeface="+mj-lt"/>
              </a:rPr>
              <a:t> </a:t>
            </a:r>
            <a:r>
              <a:rPr lang="en-US" sz="2800" dirty="0" err="1">
                <a:latin typeface="+mj-lt"/>
              </a:rPr>
              <a:t>em</a:t>
            </a:r>
            <a:r>
              <a:rPr lang="en-US" sz="2800" dirty="0">
                <a:latin typeface="+mj-lt"/>
              </a:rPr>
              <a:t> </a:t>
            </a:r>
            <a:r>
              <a:rPr lang="en-US" sz="2800" dirty="0" err="1">
                <a:latin typeface="+mj-lt"/>
              </a:rPr>
              <a:t>chạy</a:t>
            </a:r>
            <a:r>
              <a:rPr lang="en-US" sz="2800" dirty="0">
                <a:latin typeface="+mj-lt"/>
              </a:rPr>
              <a:t> </a:t>
            </a:r>
            <a:r>
              <a:rPr lang="en-US" sz="2800" dirty="0" err="1">
                <a:latin typeface="+mj-lt"/>
              </a:rPr>
              <a:t>lũ</a:t>
            </a:r>
            <a:r>
              <a:rPr lang="en-US" sz="2800" dirty="0">
                <a:latin typeface="+mj-lt"/>
              </a:rPr>
              <a:t>.</a:t>
            </a:r>
            <a:endParaRPr lang="vi-VN" sz="2800" dirty="0">
              <a:latin typeface="+mj-lt"/>
            </a:endParaRPr>
          </a:p>
        </p:txBody>
      </p:sp>
      <p:sp>
        <p:nvSpPr>
          <p:cNvPr id="5" name="TextBox 4">
            <a:extLst>
              <a:ext uri="{FF2B5EF4-FFF2-40B4-BE49-F238E27FC236}">
                <a16:creationId xmlns:a16="http://schemas.microsoft.com/office/drawing/2014/main" id="{E8BFD462-78A9-45B9-9CE2-DAB8C164850B}"/>
              </a:ext>
            </a:extLst>
          </p:cNvPr>
          <p:cNvSpPr txBox="1"/>
          <p:nvPr/>
        </p:nvSpPr>
        <p:spPr>
          <a:xfrm>
            <a:off x="1773716" y="3278037"/>
            <a:ext cx="9524352" cy="1384995"/>
          </a:xfrm>
          <a:prstGeom prst="rect">
            <a:avLst/>
          </a:prstGeom>
          <a:noFill/>
        </p:spPr>
        <p:txBody>
          <a:bodyPr wrap="square" rtlCol="0">
            <a:spAutoFit/>
          </a:bodyPr>
          <a:lstStyle/>
          <a:p>
            <a:pPr algn="just"/>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Điều</a:t>
            </a:r>
            <a:r>
              <a:rPr lang="en-US" sz="2800" dirty="0">
                <a:solidFill>
                  <a:schemeClr val="accent6">
                    <a:lumMod val="75000"/>
                  </a:schemeClr>
                </a:solidFill>
                <a:latin typeface="+mj-lt"/>
              </a:rPr>
              <a:t> </a:t>
            </a:r>
            <a:r>
              <a:rPr lang="en-US" sz="2800" dirty="0" err="1">
                <a:solidFill>
                  <a:schemeClr val="accent6">
                    <a:lumMod val="75000"/>
                  </a:schemeClr>
                </a:solidFill>
                <a:latin typeface="+mj-lt"/>
              </a:rPr>
              <a:t>kì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lạ</a:t>
            </a:r>
            <a:r>
              <a:rPr lang="en-US" sz="2800" dirty="0">
                <a:solidFill>
                  <a:schemeClr val="accent6">
                    <a:lumMod val="75000"/>
                  </a:schemeClr>
                </a:solidFill>
                <a:latin typeface="+mj-lt"/>
              </a:rPr>
              <a:t> </a:t>
            </a:r>
            <a:r>
              <a:rPr lang="en-US" sz="2800" dirty="0" err="1">
                <a:solidFill>
                  <a:schemeClr val="accent6">
                    <a:lumMod val="75000"/>
                  </a:schemeClr>
                </a:solidFill>
                <a:latin typeface="+mj-lt"/>
              </a:rPr>
              <a:t>xảy</a:t>
            </a:r>
            <a:r>
              <a:rPr lang="en-US" sz="2800" dirty="0">
                <a:solidFill>
                  <a:schemeClr val="accent6">
                    <a:lumMod val="75000"/>
                  </a:schemeClr>
                </a:solidFill>
                <a:latin typeface="+mj-lt"/>
              </a:rPr>
              <a:t> ra: </a:t>
            </a:r>
            <a:r>
              <a:rPr lang="en-US" sz="2800" dirty="0" err="1">
                <a:solidFill>
                  <a:schemeClr val="accent6">
                    <a:lumMod val="75000"/>
                  </a:schemeClr>
                </a:solidFill>
                <a:latin typeface="+mj-lt"/>
              </a:rPr>
              <a:t>Bàn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rớm</a:t>
            </a:r>
            <a:r>
              <a:rPr lang="en-US" sz="2800" dirty="0">
                <a:solidFill>
                  <a:schemeClr val="accent6">
                    <a:lumMod val="75000"/>
                  </a:schemeClr>
                </a:solidFill>
                <a:latin typeface="+mj-lt"/>
              </a:rPr>
              <a:t> </a:t>
            </a:r>
            <a:r>
              <a:rPr lang="en-US" sz="2800" dirty="0" err="1">
                <a:solidFill>
                  <a:schemeClr val="accent6">
                    <a:lumMod val="75000"/>
                  </a:schemeClr>
                </a:solidFill>
                <a:latin typeface="+mj-lt"/>
              </a:rPr>
              <a:t>máu</a:t>
            </a:r>
            <a:r>
              <a:rPr lang="en-US" sz="2800" dirty="0">
                <a:solidFill>
                  <a:schemeClr val="accent6">
                    <a:lumMod val="75000"/>
                  </a:schemeClr>
                </a:solidFill>
                <a:latin typeface="+mj-lt"/>
              </a:rPr>
              <a:t>, </a:t>
            </a:r>
            <a:r>
              <a:rPr lang="en-US" sz="2800" dirty="0" err="1">
                <a:solidFill>
                  <a:schemeClr val="accent6">
                    <a:lumMod val="75000"/>
                  </a:schemeClr>
                </a:solidFill>
                <a:latin typeface="+mj-lt"/>
              </a:rPr>
              <a:t>bỗng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lành</a:t>
            </a:r>
            <a:r>
              <a:rPr lang="en-US" sz="2800" dirty="0">
                <a:solidFill>
                  <a:schemeClr val="accent6">
                    <a:lumMod val="75000"/>
                  </a:schemeClr>
                </a:solidFill>
                <a:latin typeface="+mj-lt"/>
              </a:rPr>
              <a:t> </a:t>
            </a:r>
            <a:r>
              <a:rPr lang="en-US" sz="2800" dirty="0" err="1">
                <a:solidFill>
                  <a:schemeClr val="accent6">
                    <a:lumMod val="75000"/>
                  </a:schemeClr>
                </a:solidFill>
                <a:latin typeface="+mj-lt"/>
              </a:rPr>
              <a:t>hẳn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bàn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đi</a:t>
            </a:r>
            <a:r>
              <a:rPr lang="en-US" sz="2800" dirty="0">
                <a:solidFill>
                  <a:schemeClr val="accent6">
                    <a:lumMod val="75000"/>
                  </a:schemeClr>
                </a:solidFill>
                <a:latin typeface="+mj-lt"/>
              </a:rPr>
              <a:t> qua </a:t>
            </a:r>
            <a:r>
              <a:rPr lang="en-US" sz="2800" dirty="0" err="1">
                <a:solidFill>
                  <a:schemeClr val="accent6">
                    <a:lumMod val="75000"/>
                  </a:schemeClr>
                </a:solidFill>
                <a:latin typeface="+mj-lt"/>
              </a:rPr>
              <a:t>mọc</a:t>
            </a:r>
            <a:r>
              <a:rPr lang="en-US" sz="2800" dirty="0">
                <a:solidFill>
                  <a:schemeClr val="accent6">
                    <a:lumMod val="75000"/>
                  </a:schemeClr>
                </a:solidFill>
                <a:latin typeface="+mj-lt"/>
              </a:rPr>
              <a:t> ra </a:t>
            </a:r>
            <a:r>
              <a:rPr lang="en-US" sz="2800" dirty="0" err="1">
                <a:solidFill>
                  <a:schemeClr val="accent6">
                    <a:lumMod val="75000"/>
                  </a:schemeClr>
                </a:solidFill>
                <a:latin typeface="+mj-lt"/>
              </a:rPr>
              <a:t>những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khóm</a:t>
            </a:r>
            <a:r>
              <a:rPr lang="en-US" sz="2800" dirty="0">
                <a:solidFill>
                  <a:schemeClr val="accent6">
                    <a:lumMod val="75000"/>
                  </a:schemeClr>
                </a:solidFill>
                <a:latin typeface="+mj-lt"/>
              </a:rPr>
              <a:t> </a:t>
            </a:r>
            <a:r>
              <a:rPr lang="en-US" sz="2800" dirty="0" err="1">
                <a:solidFill>
                  <a:schemeClr val="accent6">
                    <a:lumMod val="75000"/>
                  </a:schemeClr>
                </a:solidFill>
                <a:latin typeface="+mj-lt"/>
              </a:rPr>
              <a:t>hoa</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đỏ</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thắm</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pic>
        <p:nvPicPr>
          <p:cNvPr id="8" name="Picture 7">
            <a:extLst>
              <a:ext uri="{FF2B5EF4-FFF2-40B4-BE49-F238E27FC236}">
                <a16:creationId xmlns:a16="http://schemas.microsoft.com/office/drawing/2014/main" id="{30EEDACF-B4D6-40A4-9BF4-C4D39C16E10F}"/>
              </a:ext>
            </a:extLst>
          </p:cNvPr>
          <p:cNvPicPr>
            <a:picLocks noChangeAspect="1"/>
          </p:cNvPicPr>
          <p:nvPr/>
        </p:nvPicPr>
        <p:blipFill>
          <a:blip r:embed="rId2"/>
          <a:stretch>
            <a:fillRect/>
          </a:stretch>
        </p:blipFill>
        <p:spPr>
          <a:xfrm>
            <a:off x="4833507" y="4414267"/>
            <a:ext cx="5992693" cy="2153241"/>
          </a:xfrm>
          <a:prstGeom prst="rect">
            <a:avLst/>
          </a:prstGeom>
        </p:spPr>
      </p:pic>
    </p:spTree>
    <p:extLst>
      <p:ext uri="{BB962C8B-B14F-4D97-AF65-F5344CB8AC3E}">
        <p14:creationId xmlns:p14="http://schemas.microsoft.com/office/powerpoint/2010/main" val="3854219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AA0363B-FFF9-4AF6-A036-DAFFFB683E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104348" y="3059226"/>
            <a:ext cx="945892" cy="771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DE5B67-80C4-406E-8599-7727B6ED286F}"/>
              </a:ext>
            </a:extLst>
          </p:cNvPr>
          <p:cNvSpPr txBox="1"/>
          <p:nvPr/>
        </p:nvSpPr>
        <p:spPr>
          <a:xfrm>
            <a:off x="4050240" y="2953651"/>
            <a:ext cx="4636559" cy="1754326"/>
          </a:xfrm>
          <a:prstGeom prst="rect">
            <a:avLst/>
          </a:prstGeom>
          <a:noFill/>
        </p:spPr>
        <p:txBody>
          <a:bodyPr wrap="square" rtlCol="0">
            <a:spAutoFit/>
          </a:bodyPr>
          <a:lstStyle/>
          <a:p>
            <a:pPr algn="just"/>
            <a:r>
              <a:rPr lang="en-US" sz="3600" dirty="0">
                <a:latin typeface="+mj-lt"/>
              </a:rPr>
              <a:t>Theo </a:t>
            </a:r>
            <a:r>
              <a:rPr lang="en-US" sz="3600" dirty="0" err="1">
                <a:latin typeface="+mj-lt"/>
              </a:rPr>
              <a:t>em</a:t>
            </a:r>
            <a:r>
              <a:rPr lang="en-US" sz="3600" dirty="0">
                <a:latin typeface="+mj-lt"/>
              </a:rPr>
              <a:t>, </a:t>
            </a:r>
            <a:r>
              <a:rPr lang="en-US" sz="3600" dirty="0" err="1">
                <a:latin typeface="+mj-lt"/>
              </a:rPr>
              <a:t>vì</a:t>
            </a:r>
            <a:r>
              <a:rPr lang="en-US" sz="3600" dirty="0">
                <a:latin typeface="+mj-lt"/>
              </a:rPr>
              <a:t> </a:t>
            </a:r>
            <a:r>
              <a:rPr lang="en-US" sz="3600" dirty="0" err="1">
                <a:latin typeface="+mj-lt"/>
              </a:rPr>
              <a:t>sao</a:t>
            </a:r>
            <a:r>
              <a:rPr lang="en-US" sz="3600" dirty="0">
                <a:latin typeface="+mj-lt"/>
              </a:rPr>
              <a:t> </a:t>
            </a:r>
            <a:r>
              <a:rPr lang="en-US" sz="3600" dirty="0" err="1">
                <a:latin typeface="+mj-lt"/>
              </a:rPr>
              <a:t>dân</a:t>
            </a:r>
            <a:r>
              <a:rPr lang="en-US" sz="3600" dirty="0">
                <a:latin typeface="+mj-lt"/>
              </a:rPr>
              <a:t> </a:t>
            </a:r>
            <a:r>
              <a:rPr lang="en-US" sz="3600" dirty="0" err="1">
                <a:latin typeface="+mj-lt"/>
              </a:rPr>
              <a:t>làng</a:t>
            </a:r>
            <a:r>
              <a:rPr lang="en-US" sz="3600" dirty="0">
                <a:latin typeface="+mj-lt"/>
              </a:rPr>
              <a:t> </a:t>
            </a:r>
            <a:r>
              <a:rPr lang="en-US" sz="3600" dirty="0" err="1">
                <a:latin typeface="+mj-lt"/>
              </a:rPr>
              <a:t>đặt</a:t>
            </a:r>
            <a:r>
              <a:rPr lang="en-US" sz="3600" dirty="0">
                <a:latin typeface="+mj-lt"/>
              </a:rPr>
              <a:t> </a:t>
            </a:r>
            <a:r>
              <a:rPr lang="en-US" sz="3600" dirty="0" err="1">
                <a:latin typeface="+mj-lt"/>
              </a:rPr>
              <a:t>tên</a:t>
            </a:r>
            <a:r>
              <a:rPr lang="en-US" sz="3600" dirty="0">
                <a:latin typeface="+mj-lt"/>
              </a:rPr>
              <a:t> </a:t>
            </a:r>
            <a:r>
              <a:rPr lang="en-US" sz="3600" dirty="0" err="1">
                <a:latin typeface="+mj-lt"/>
              </a:rPr>
              <a:t>loài</a:t>
            </a:r>
            <a:r>
              <a:rPr lang="en-US" sz="3600" dirty="0">
                <a:latin typeface="+mj-lt"/>
              </a:rPr>
              <a:t> </a:t>
            </a:r>
            <a:r>
              <a:rPr lang="en-US" sz="3600" dirty="0" err="1">
                <a:latin typeface="+mj-lt"/>
              </a:rPr>
              <a:t>hoa</a:t>
            </a:r>
            <a:r>
              <a:rPr lang="en-US" sz="3600" dirty="0">
                <a:latin typeface="+mj-lt"/>
              </a:rPr>
              <a:t> </a:t>
            </a:r>
            <a:r>
              <a:rPr lang="en-US" sz="3600" dirty="0" err="1">
                <a:latin typeface="+mj-lt"/>
              </a:rPr>
              <a:t>ấy</a:t>
            </a:r>
            <a:r>
              <a:rPr lang="en-US" sz="3600" dirty="0">
                <a:latin typeface="+mj-lt"/>
              </a:rPr>
              <a:t> </a:t>
            </a:r>
            <a:r>
              <a:rPr lang="en-US" sz="3600" dirty="0" err="1">
                <a:latin typeface="+mj-lt"/>
              </a:rPr>
              <a:t>là</a:t>
            </a:r>
            <a:r>
              <a:rPr lang="en-US" sz="3600" dirty="0">
                <a:latin typeface="+mj-lt"/>
              </a:rPr>
              <a:t> </a:t>
            </a:r>
            <a:r>
              <a:rPr lang="en-US" sz="3600" dirty="0" err="1">
                <a:latin typeface="+mj-lt"/>
              </a:rPr>
              <a:t>hoa</a:t>
            </a:r>
            <a:r>
              <a:rPr lang="en-US" sz="3600" dirty="0">
                <a:latin typeface="+mj-lt"/>
              </a:rPr>
              <a:t> </a:t>
            </a:r>
            <a:r>
              <a:rPr lang="en-US" sz="3600" dirty="0" err="1">
                <a:latin typeface="+mj-lt"/>
              </a:rPr>
              <a:t>tỉ</a:t>
            </a:r>
            <a:r>
              <a:rPr lang="en-US" sz="3600" dirty="0">
                <a:latin typeface="+mj-lt"/>
              </a:rPr>
              <a:t> </a:t>
            </a:r>
            <a:r>
              <a:rPr lang="en-US" sz="3600" dirty="0" err="1">
                <a:latin typeface="+mj-lt"/>
              </a:rPr>
              <a:t>muội</a:t>
            </a:r>
            <a:r>
              <a:rPr lang="en-US" sz="3600" dirty="0">
                <a:latin typeface="+mj-lt"/>
              </a:rPr>
              <a:t>?</a:t>
            </a:r>
            <a:endParaRPr lang="vi-VN" sz="3600" dirty="0">
              <a:latin typeface="+mj-lt"/>
            </a:endParaRPr>
          </a:p>
        </p:txBody>
      </p:sp>
    </p:spTree>
    <p:extLst>
      <p:ext uri="{BB962C8B-B14F-4D97-AF65-F5344CB8AC3E}">
        <p14:creationId xmlns:p14="http://schemas.microsoft.com/office/powerpoint/2010/main" val="102617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4" y="138430"/>
            <a:ext cx="5023557"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154867" y="5654040"/>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45086" y="845185"/>
            <a:ext cx="10165567"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4255050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153D7-DF0B-4F57-A564-6F304470006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00673" y="256449"/>
            <a:ext cx="2772138" cy="2062203"/>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4773A12C-15CF-42ED-84E7-DB43657B9C1B}"/>
              </a:ext>
            </a:extLst>
          </p:cNvPr>
          <p:cNvSpPr txBox="1"/>
          <p:nvPr/>
        </p:nvSpPr>
        <p:spPr>
          <a:xfrm>
            <a:off x="2858943" y="1826191"/>
            <a:ext cx="8315876"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Xếp</a:t>
            </a:r>
            <a:r>
              <a:rPr lang="en-US" sz="2800" dirty="0">
                <a:latin typeface="+mj-lt"/>
              </a:rPr>
              <a:t> </a:t>
            </a:r>
            <a:r>
              <a:rPr lang="en-US" sz="2800" dirty="0" err="1">
                <a:latin typeface="+mj-lt"/>
              </a:rPr>
              <a:t>các</a:t>
            </a:r>
            <a:r>
              <a:rPr lang="en-US" sz="2800" dirty="0">
                <a:latin typeface="+mj-lt"/>
              </a:rPr>
              <a:t> </a:t>
            </a:r>
            <a:r>
              <a:rPr lang="en-US" sz="2800" dirty="0" err="1">
                <a:latin typeface="+mj-lt"/>
              </a:rPr>
              <a:t>từ</a:t>
            </a:r>
            <a:r>
              <a:rPr lang="en-US" sz="2800" dirty="0">
                <a:latin typeface="+mj-lt"/>
              </a:rPr>
              <a:t> </a:t>
            </a:r>
            <a:r>
              <a:rPr lang="en-US" sz="2800" dirty="0" err="1">
                <a:latin typeface="+mj-lt"/>
              </a:rPr>
              <a:t>ngữ</a:t>
            </a:r>
            <a:r>
              <a:rPr lang="en-US" sz="2800" dirty="0">
                <a:latin typeface="+mj-lt"/>
              </a:rPr>
              <a:t> </a:t>
            </a:r>
            <a:r>
              <a:rPr lang="en-US" sz="2800" dirty="0" err="1">
                <a:latin typeface="+mj-lt"/>
              </a:rPr>
              <a:t>đưới</a:t>
            </a:r>
            <a:r>
              <a:rPr lang="en-US" sz="2800" dirty="0">
                <a:latin typeface="+mj-lt"/>
              </a:rPr>
              <a:t> </a:t>
            </a:r>
            <a:r>
              <a:rPr lang="en-US" sz="2800" dirty="0" err="1">
                <a:latin typeface="+mj-lt"/>
              </a:rPr>
              <a:t>đây</a:t>
            </a:r>
            <a:r>
              <a:rPr lang="en-US" sz="2800" dirty="0">
                <a:latin typeface="+mj-lt"/>
              </a:rPr>
              <a:t> </a:t>
            </a:r>
            <a:r>
              <a:rPr lang="en-US" sz="2800" dirty="0" err="1">
                <a:latin typeface="+mj-lt"/>
              </a:rPr>
              <a:t>vào</a:t>
            </a:r>
            <a:r>
              <a:rPr lang="en-US" sz="2800" dirty="0">
                <a:latin typeface="+mj-lt"/>
              </a:rPr>
              <a:t> </a:t>
            </a:r>
            <a:r>
              <a:rPr lang="en-US" sz="2800" dirty="0" err="1">
                <a:latin typeface="+mj-lt"/>
              </a:rPr>
              <a:t>nhóm</a:t>
            </a:r>
            <a:r>
              <a:rPr lang="en-US" sz="2800" dirty="0">
                <a:latin typeface="+mj-lt"/>
              </a:rPr>
              <a:t> </a:t>
            </a:r>
            <a:r>
              <a:rPr lang="en-US" sz="2800" dirty="0" err="1">
                <a:latin typeface="+mj-lt"/>
              </a:rPr>
              <a:t>thích</a:t>
            </a:r>
            <a:r>
              <a:rPr lang="en-US" sz="2800" dirty="0">
                <a:latin typeface="+mj-lt"/>
              </a:rPr>
              <a:t> </a:t>
            </a:r>
            <a:r>
              <a:rPr lang="en-US" sz="2800" dirty="0" err="1">
                <a:latin typeface="+mj-lt"/>
              </a:rPr>
              <a:t>hợp</a:t>
            </a:r>
            <a:r>
              <a:rPr lang="en-US" sz="2800" dirty="0">
                <a:latin typeface="+mj-lt"/>
              </a:rPr>
              <a:t>.</a:t>
            </a:r>
            <a:endParaRPr lang="vi-VN" sz="2800" dirty="0">
              <a:latin typeface="+mj-lt"/>
            </a:endParaRPr>
          </a:p>
        </p:txBody>
      </p:sp>
      <p:sp>
        <p:nvSpPr>
          <p:cNvPr id="4" name="TextBox 3">
            <a:extLst>
              <a:ext uri="{FF2B5EF4-FFF2-40B4-BE49-F238E27FC236}">
                <a16:creationId xmlns:a16="http://schemas.microsoft.com/office/drawing/2014/main" id="{7A9A571A-9B29-4B79-AEA2-A7A62ABA1382}"/>
              </a:ext>
            </a:extLst>
          </p:cNvPr>
          <p:cNvSpPr txBox="1"/>
          <p:nvPr/>
        </p:nvSpPr>
        <p:spPr>
          <a:xfrm>
            <a:off x="4496047" y="1196600"/>
            <a:ext cx="6295465" cy="830997"/>
          </a:xfrm>
          <a:prstGeom prst="rect">
            <a:avLst/>
          </a:prstGeom>
          <a:noFill/>
        </p:spPr>
        <p:txBody>
          <a:bodyPr wrap="square" rtlCol="0">
            <a:spAutoFit/>
          </a:bodyPr>
          <a:lstStyle/>
          <a:p>
            <a:r>
              <a:rPr lang="vi-VN" sz="4800" dirty="0">
                <a:solidFill>
                  <a:srgbClr val="FF0000"/>
                </a:solidFill>
                <a:latin typeface="+mj-lt"/>
              </a:rPr>
              <a:t>LUY</a:t>
            </a:r>
            <a:r>
              <a:rPr lang="en-US" sz="4800" dirty="0">
                <a:solidFill>
                  <a:srgbClr val="FF0000"/>
                </a:solidFill>
                <a:latin typeface="+mj-lt"/>
              </a:rPr>
              <a:t>Ệ</a:t>
            </a:r>
            <a:r>
              <a:rPr lang="vi-VN" sz="4800" dirty="0">
                <a:solidFill>
                  <a:srgbClr val="FF0000"/>
                </a:solidFill>
                <a:latin typeface="+mj-lt"/>
              </a:rPr>
              <a:t>N TẬP</a:t>
            </a:r>
            <a:endParaRPr lang="en-US" sz="4800" dirty="0">
              <a:solidFill>
                <a:srgbClr val="FF0000"/>
              </a:solidFill>
              <a:latin typeface="+mj-lt"/>
            </a:endParaRPr>
          </a:p>
        </p:txBody>
      </p:sp>
      <p:grpSp>
        <p:nvGrpSpPr>
          <p:cNvPr id="5" name="Group 4">
            <a:extLst>
              <a:ext uri="{FF2B5EF4-FFF2-40B4-BE49-F238E27FC236}">
                <a16:creationId xmlns:a16="http://schemas.microsoft.com/office/drawing/2014/main" id="{ACE29B23-59DD-4695-A525-67BF2ECD7021}"/>
              </a:ext>
            </a:extLst>
          </p:cNvPr>
          <p:cNvGrpSpPr/>
          <p:nvPr/>
        </p:nvGrpSpPr>
        <p:grpSpPr>
          <a:xfrm>
            <a:off x="1843581" y="2609424"/>
            <a:ext cx="2758596" cy="2076996"/>
            <a:chOff x="777906" y="2185316"/>
            <a:chExt cx="1310486" cy="1416369"/>
          </a:xfrm>
        </p:grpSpPr>
        <p:pic>
          <p:nvPicPr>
            <p:cNvPr id="6" name="Picture 2" descr="Cloud Cartoon Images | Cartoon clouds, Diy creative crafts, Diy clouds">
              <a:extLst>
                <a:ext uri="{FF2B5EF4-FFF2-40B4-BE49-F238E27FC236}">
                  <a16:creationId xmlns:a16="http://schemas.microsoft.com/office/drawing/2014/main" id="{6B551381-AE6E-4932-A659-8C832B8E1D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C07FFF-15FE-4101-B0EB-E13A1C436155}"/>
                </a:ext>
              </a:extLst>
            </p:cNvPr>
            <p:cNvSpPr txBox="1"/>
            <p:nvPr/>
          </p:nvSpPr>
          <p:spPr>
            <a:xfrm>
              <a:off x="964199" y="2304855"/>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8" name="Group 7">
            <a:extLst>
              <a:ext uri="{FF2B5EF4-FFF2-40B4-BE49-F238E27FC236}">
                <a16:creationId xmlns:a16="http://schemas.microsoft.com/office/drawing/2014/main" id="{BC15D499-8302-4AFF-8E46-714132DFD3BF}"/>
              </a:ext>
            </a:extLst>
          </p:cNvPr>
          <p:cNvGrpSpPr/>
          <p:nvPr/>
        </p:nvGrpSpPr>
        <p:grpSpPr>
          <a:xfrm>
            <a:off x="2134190" y="4284921"/>
            <a:ext cx="1488231" cy="750404"/>
            <a:chOff x="777906" y="2163542"/>
            <a:chExt cx="1345986" cy="750404"/>
          </a:xfrm>
        </p:grpSpPr>
        <p:pic>
          <p:nvPicPr>
            <p:cNvPr id="9" name="Picture 2" descr="Cloud Cartoon Images | Cartoon clouds, Diy creative crafts, Diy clouds">
              <a:extLst>
                <a:ext uri="{FF2B5EF4-FFF2-40B4-BE49-F238E27FC236}">
                  <a16:creationId xmlns:a16="http://schemas.microsoft.com/office/drawing/2014/main" id="{A0E53FB6-B72A-4976-A70C-D2F3EA55A1C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31395B-231B-4B50-B034-141666B61A9E}"/>
                </a:ext>
              </a:extLst>
            </p:cNvPr>
            <p:cNvSpPr txBox="1"/>
            <p:nvPr/>
          </p:nvSpPr>
          <p:spPr>
            <a:xfrm>
              <a:off x="1076224" y="21635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11" name="Group 10">
            <a:extLst>
              <a:ext uri="{FF2B5EF4-FFF2-40B4-BE49-F238E27FC236}">
                <a16:creationId xmlns:a16="http://schemas.microsoft.com/office/drawing/2014/main" id="{D3C04FB8-8BCC-40E2-A710-01439957A73C}"/>
              </a:ext>
            </a:extLst>
          </p:cNvPr>
          <p:cNvGrpSpPr/>
          <p:nvPr/>
        </p:nvGrpSpPr>
        <p:grpSpPr>
          <a:xfrm>
            <a:off x="4661994" y="2564002"/>
            <a:ext cx="2398906" cy="2182407"/>
            <a:chOff x="777906" y="2185316"/>
            <a:chExt cx="1310486" cy="1500782"/>
          </a:xfrm>
        </p:grpSpPr>
        <p:pic>
          <p:nvPicPr>
            <p:cNvPr id="12" name="Picture 2" descr="Cloud Cartoon Images | Cartoon clouds, Diy creative crafts, Diy clouds">
              <a:extLst>
                <a:ext uri="{FF2B5EF4-FFF2-40B4-BE49-F238E27FC236}">
                  <a16:creationId xmlns:a16="http://schemas.microsoft.com/office/drawing/2014/main" id="{738C9BF6-178E-4A63-9642-E8F1280B1FD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215358-53FD-4070-A19D-7092F361D1E5}"/>
                </a:ext>
              </a:extLst>
            </p:cNvPr>
            <p:cNvSpPr txBox="1"/>
            <p:nvPr/>
          </p:nvSpPr>
          <p:spPr>
            <a:xfrm>
              <a:off x="1017147" y="2389268"/>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4" name="Group 13">
            <a:extLst>
              <a:ext uri="{FF2B5EF4-FFF2-40B4-BE49-F238E27FC236}">
                <a16:creationId xmlns:a16="http://schemas.microsoft.com/office/drawing/2014/main" id="{EECFAF99-DE08-4B75-84FD-3DBEF8233861}"/>
              </a:ext>
            </a:extLst>
          </p:cNvPr>
          <p:cNvGrpSpPr/>
          <p:nvPr/>
        </p:nvGrpSpPr>
        <p:grpSpPr>
          <a:xfrm>
            <a:off x="3891793" y="4259730"/>
            <a:ext cx="2154819" cy="1296830"/>
            <a:chOff x="777906" y="2169896"/>
            <a:chExt cx="1310486" cy="1296830"/>
          </a:xfrm>
        </p:grpSpPr>
        <p:pic>
          <p:nvPicPr>
            <p:cNvPr id="15" name="Picture 2" descr="Cloud Cartoon Images | Cartoon clouds, Diy creative crafts, Diy clouds">
              <a:extLst>
                <a:ext uri="{FF2B5EF4-FFF2-40B4-BE49-F238E27FC236}">
                  <a16:creationId xmlns:a16="http://schemas.microsoft.com/office/drawing/2014/main" id="{911336AD-B278-4140-9A5F-B809F811B4B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F9DC31-C4AF-4A67-A8BF-8792B1A444BB}"/>
                </a:ext>
              </a:extLst>
            </p:cNvPr>
            <p:cNvSpPr txBox="1"/>
            <p:nvPr/>
          </p:nvSpPr>
          <p:spPr>
            <a:xfrm>
              <a:off x="1027640" y="2169896"/>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7" name="Group 16">
            <a:extLst>
              <a:ext uri="{FF2B5EF4-FFF2-40B4-BE49-F238E27FC236}">
                <a16:creationId xmlns:a16="http://schemas.microsoft.com/office/drawing/2014/main" id="{C9C6F72F-0E30-4E1E-A40C-31BC76021CA3}"/>
              </a:ext>
            </a:extLst>
          </p:cNvPr>
          <p:cNvGrpSpPr/>
          <p:nvPr/>
        </p:nvGrpSpPr>
        <p:grpSpPr>
          <a:xfrm>
            <a:off x="7241769" y="2666442"/>
            <a:ext cx="2186781" cy="1618479"/>
            <a:chOff x="777906" y="2185316"/>
            <a:chExt cx="1312775" cy="1340217"/>
          </a:xfrm>
        </p:grpSpPr>
        <p:pic>
          <p:nvPicPr>
            <p:cNvPr id="18" name="Picture 2" descr="Cloud Cartoon Images | Cartoon clouds, Diy creative crafts, Diy clouds">
              <a:extLst>
                <a:ext uri="{FF2B5EF4-FFF2-40B4-BE49-F238E27FC236}">
                  <a16:creationId xmlns:a16="http://schemas.microsoft.com/office/drawing/2014/main" id="{EBD60825-8ACE-433D-B8EF-4EE45FFEE7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DCAA167-0FC5-4B04-8F41-979A159CB059}"/>
                </a:ext>
              </a:extLst>
            </p:cNvPr>
            <p:cNvSpPr txBox="1"/>
            <p:nvPr/>
          </p:nvSpPr>
          <p:spPr>
            <a:xfrm>
              <a:off x="915511" y="222870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20" name="Group 19">
            <a:extLst>
              <a:ext uri="{FF2B5EF4-FFF2-40B4-BE49-F238E27FC236}">
                <a16:creationId xmlns:a16="http://schemas.microsoft.com/office/drawing/2014/main" id="{53990D50-170D-4A87-A0B6-F4F1B0981F2A}"/>
              </a:ext>
            </a:extLst>
          </p:cNvPr>
          <p:cNvGrpSpPr/>
          <p:nvPr/>
        </p:nvGrpSpPr>
        <p:grpSpPr>
          <a:xfrm>
            <a:off x="6324898" y="4192011"/>
            <a:ext cx="1503003" cy="728630"/>
            <a:chOff x="777906" y="2185316"/>
            <a:chExt cx="1359346" cy="728630"/>
          </a:xfrm>
        </p:grpSpPr>
        <p:pic>
          <p:nvPicPr>
            <p:cNvPr id="21" name="Picture 2" descr="Cloud Cartoon Images | Cartoon clouds, Diy creative crafts, Diy clouds">
              <a:extLst>
                <a:ext uri="{FF2B5EF4-FFF2-40B4-BE49-F238E27FC236}">
                  <a16:creationId xmlns:a16="http://schemas.microsoft.com/office/drawing/2014/main" id="{FDFF6BBA-AD66-49EA-B4AF-D11E17B186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8F6E8F2-13E7-45C8-AA02-8134E6C0CD26}"/>
                </a:ext>
              </a:extLst>
            </p:cNvPr>
            <p:cNvSpPr txBox="1"/>
            <p:nvPr/>
          </p:nvSpPr>
          <p:spPr>
            <a:xfrm>
              <a:off x="1089584" y="218984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3" name="Group 22">
            <a:extLst>
              <a:ext uri="{FF2B5EF4-FFF2-40B4-BE49-F238E27FC236}">
                <a16:creationId xmlns:a16="http://schemas.microsoft.com/office/drawing/2014/main" id="{7A59DD48-68DA-4ECB-A432-09047331AE85}"/>
              </a:ext>
            </a:extLst>
          </p:cNvPr>
          <p:cNvGrpSpPr/>
          <p:nvPr/>
        </p:nvGrpSpPr>
        <p:grpSpPr>
          <a:xfrm>
            <a:off x="8133351" y="4066655"/>
            <a:ext cx="2898558" cy="1296830"/>
            <a:chOff x="777906" y="2153222"/>
            <a:chExt cx="1349024" cy="1296830"/>
          </a:xfrm>
        </p:grpSpPr>
        <p:pic>
          <p:nvPicPr>
            <p:cNvPr id="24" name="Picture 2" descr="Cloud Cartoon Images | Cartoon clouds, Diy creative crafts, Diy clouds">
              <a:extLst>
                <a:ext uri="{FF2B5EF4-FFF2-40B4-BE49-F238E27FC236}">
                  <a16:creationId xmlns:a16="http://schemas.microsoft.com/office/drawing/2014/main" id="{E90E4282-3004-488A-9782-4D9E9DBAA9F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EECE2CA-3052-404D-9227-95FD33295C89}"/>
                </a:ext>
              </a:extLst>
            </p:cNvPr>
            <p:cNvSpPr txBox="1"/>
            <p:nvPr/>
          </p:nvSpPr>
          <p:spPr>
            <a:xfrm>
              <a:off x="1079262" y="2153222"/>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6" name="Group 25">
            <a:extLst>
              <a:ext uri="{FF2B5EF4-FFF2-40B4-BE49-F238E27FC236}">
                <a16:creationId xmlns:a16="http://schemas.microsoft.com/office/drawing/2014/main" id="{1DCB31AB-0728-4660-A002-F1C65F9A7476}"/>
              </a:ext>
            </a:extLst>
          </p:cNvPr>
          <p:cNvGrpSpPr/>
          <p:nvPr/>
        </p:nvGrpSpPr>
        <p:grpSpPr>
          <a:xfrm>
            <a:off x="9763401" y="2318652"/>
            <a:ext cx="1448979" cy="1426490"/>
            <a:chOff x="777906" y="2185316"/>
            <a:chExt cx="1310486" cy="841466"/>
          </a:xfrm>
        </p:grpSpPr>
        <p:pic>
          <p:nvPicPr>
            <p:cNvPr id="27" name="Picture 2" descr="Cloud Cartoon Images | Cartoon clouds, Diy creative crafts, Diy clouds">
              <a:extLst>
                <a:ext uri="{FF2B5EF4-FFF2-40B4-BE49-F238E27FC236}">
                  <a16:creationId xmlns:a16="http://schemas.microsoft.com/office/drawing/2014/main" id="{24DF449A-B9E5-4CBA-992A-6666B43A0D8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2986BF3-78FA-43D1-8B87-31D40A47E9BE}"/>
                </a:ext>
              </a:extLst>
            </p:cNvPr>
            <p:cNvSpPr txBox="1"/>
            <p:nvPr/>
          </p:nvSpPr>
          <p:spPr>
            <a:xfrm>
              <a:off x="1014754" y="237628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sp>
        <p:nvSpPr>
          <p:cNvPr id="29" name="TextBox 28">
            <a:extLst>
              <a:ext uri="{FF2B5EF4-FFF2-40B4-BE49-F238E27FC236}">
                <a16:creationId xmlns:a16="http://schemas.microsoft.com/office/drawing/2014/main" id="{52CEE8A3-E135-4722-9A61-2407FC530833}"/>
              </a:ext>
            </a:extLst>
          </p:cNvPr>
          <p:cNvSpPr txBox="1"/>
          <p:nvPr/>
        </p:nvSpPr>
        <p:spPr>
          <a:xfrm>
            <a:off x="3183866" y="5154861"/>
            <a:ext cx="6766575" cy="1296830"/>
          </a:xfrm>
          <a:prstGeom prst="rect">
            <a:avLst/>
          </a:prstGeom>
          <a:noFill/>
        </p:spPr>
        <p:txBody>
          <a:bodyPr wrap="square" rtlCol="0">
            <a:spAutoFit/>
          </a:bodyPr>
          <a:lstStyle/>
          <a:p>
            <a:pPr marL="342900" indent="-342900" algn="just">
              <a:lnSpc>
                <a:spcPct val="150000"/>
              </a:lnSpc>
              <a:buAutoNum type="alphaLcPeriod"/>
            </a:pPr>
            <a:r>
              <a:rPr lang="en-US" sz="2800" dirty="0" err="1">
                <a:latin typeface="+mj-lt"/>
              </a:rPr>
              <a:t>Từ</a:t>
            </a:r>
            <a:r>
              <a:rPr lang="en-US" sz="2800" dirty="0">
                <a:latin typeface="+mj-lt"/>
              </a:rPr>
              <a:t> </a:t>
            </a:r>
            <a:r>
              <a:rPr lang="en-US" sz="2800" dirty="0" err="1">
                <a:latin typeface="+mj-lt"/>
              </a:rPr>
              <a:t>chỉ</a:t>
            </a:r>
            <a:r>
              <a:rPr lang="en-US" sz="2800" dirty="0">
                <a:latin typeface="+mj-lt"/>
              </a:rPr>
              <a:t> </a:t>
            </a:r>
            <a:r>
              <a:rPr lang="en-US" sz="2800" dirty="0" err="1">
                <a:latin typeface="+mj-lt"/>
              </a:rPr>
              <a:t>hoạt</a:t>
            </a:r>
            <a:r>
              <a:rPr lang="en-US" sz="2800" dirty="0">
                <a:latin typeface="+mj-lt"/>
              </a:rPr>
              <a:t> </a:t>
            </a:r>
            <a:r>
              <a:rPr lang="en-US" sz="2800" dirty="0" err="1">
                <a:latin typeface="+mj-lt"/>
              </a:rPr>
              <a:t>động</a:t>
            </a:r>
            <a:endParaRPr lang="en-US" sz="2800" dirty="0">
              <a:latin typeface="+mj-lt"/>
            </a:endParaRPr>
          </a:p>
          <a:p>
            <a:pPr marL="342900" indent="-342900" algn="just">
              <a:lnSpc>
                <a:spcPct val="150000"/>
              </a:lnSpc>
              <a:buAutoNum type="alphaLcPeriod"/>
            </a:pPr>
            <a:r>
              <a:rPr lang="en-US" sz="2800" dirty="0" err="1">
                <a:latin typeface="+mj-lt"/>
              </a:rPr>
              <a:t>Từ</a:t>
            </a:r>
            <a:r>
              <a:rPr lang="en-US" sz="2800" dirty="0">
                <a:latin typeface="+mj-lt"/>
              </a:rPr>
              <a:t> </a:t>
            </a:r>
            <a:r>
              <a:rPr lang="en-US" sz="2800" dirty="0" err="1">
                <a:latin typeface="+mj-lt"/>
              </a:rPr>
              <a:t>chỉ</a:t>
            </a:r>
            <a:r>
              <a:rPr lang="en-US" sz="2800" dirty="0">
                <a:latin typeface="+mj-lt"/>
              </a:rPr>
              <a:t> </a:t>
            </a:r>
            <a:r>
              <a:rPr lang="en-US" sz="2800" dirty="0" err="1">
                <a:latin typeface="+mj-lt"/>
              </a:rPr>
              <a:t>đặc</a:t>
            </a:r>
            <a:r>
              <a:rPr lang="en-US" sz="2800" dirty="0">
                <a:latin typeface="+mj-lt"/>
              </a:rPr>
              <a:t> </a:t>
            </a:r>
            <a:r>
              <a:rPr lang="en-US" sz="2800" dirty="0" err="1">
                <a:latin typeface="+mj-lt"/>
              </a:rPr>
              <a:t>điểm</a:t>
            </a:r>
            <a:endParaRPr lang="vi-VN" sz="2800" dirty="0">
              <a:latin typeface="+mj-lt"/>
            </a:endParaRPr>
          </a:p>
        </p:txBody>
      </p:sp>
    </p:spTree>
    <p:extLst>
      <p:ext uri="{BB962C8B-B14F-4D97-AF65-F5344CB8AC3E}">
        <p14:creationId xmlns:p14="http://schemas.microsoft.com/office/powerpoint/2010/main" val="21788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5A1F4-93B8-4ABD-8508-2E69B29C4A70}"/>
              </a:ext>
            </a:extLst>
          </p:cNvPr>
          <p:cNvSpPr txBox="1"/>
          <p:nvPr/>
        </p:nvSpPr>
        <p:spPr>
          <a:xfrm>
            <a:off x="2734589" y="533368"/>
            <a:ext cx="8220958" cy="658835"/>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Xếp</a:t>
            </a:r>
            <a:r>
              <a:rPr lang="en-US" sz="2800" dirty="0">
                <a:latin typeface="+mj-lt"/>
              </a:rPr>
              <a:t> </a:t>
            </a:r>
            <a:r>
              <a:rPr lang="en-US" sz="2800" dirty="0" err="1">
                <a:latin typeface="+mj-lt"/>
              </a:rPr>
              <a:t>các</a:t>
            </a:r>
            <a:r>
              <a:rPr lang="en-US" sz="2800" dirty="0">
                <a:latin typeface="+mj-lt"/>
              </a:rPr>
              <a:t> </a:t>
            </a:r>
            <a:r>
              <a:rPr lang="en-US" sz="2800" dirty="0" err="1">
                <a:latin typeface="+mj-lt"/>
              </a:rPr>
              <a:t>từ</a:t>
            </a:r>
            <a:r>
              <a:rPr lang="en-US" sz="2800" dirty="0">
                <a:latin typeface="+mj-lt"/>
              </a:rPr>
              <a:t> </a:t>
            </a:r>
            <a:r>
              <a:rPr lang="en-US" sz="2800" dirty="0" err="1">
                <a:latin typeface="+mj-lt"/>
              </a:rPr>
              <a:t>ngữ</a:t>
            </a:r>
            <a:r>
              <a:rPr lang="en-US" sz="2800" dirty="0">
                <a:latin typeface="+mj-lt"/>
              </a:rPr>
              <a:t> </a:t>
            </a:r>
            <a:r>
              <a:rPr lang="en-US" sz="2800" dirty="0" err="1">
                <a:latin typeface="+mj-lt"/>
              </a:rPr>
              <a:t>đưới</a:t>
            </a:r>
            <a:r>
              <a:rPr lang="en-US" sz="2800" dirty="0">
                <a:latin typeface="+mj-lt"/>
              </a:rPr>
              <a:t> </a:t>
            </a:r>
            <a:r>
              <a:rPr lang="en-US" sz="2800" dirty="0" err="1">
                <a:latin typeface="+mj-lt"/>
              </a:rPr>
              <a:t>đây</a:t>
            </a:r>
            <a:r>
              <a:rPr lang="en-US" sz="2800" dirty="0">
                <a:latin typeface="+mj-lt"/>
              </a:rPr>
              <a:t> </a:t>
            </a:r>
            <a:r>
              <a:rPr lang="en-US" sz="2800" dirty="0" err="1">
                <a:latin typeface="+mj-lt"/>
              </a:rPr>
              <a:t>vào</a:t>
            </a:r>
            <a:r>
              <a:rPr lang="en-US" sz="2800" dirty="0">
                <a:latin typeface="+mj-lt"/>
              </a:rPr>
              <a:t> </a:t>
            </a:r>
            <a:r>
              <a:rPr lang="en-US" sz="2800" dirty="0" err="1">
                <a:latin typeface="+mj-lt"/>
              </a:rPr>
              <a:t>nhóm</a:t>
            </a:r>
            <a:r>
              <a:rPr lang="en-US" sz="2800" dirty="0">
                <a:latin typeface="+mj-lt"/>
              </a:rPr>
              <a:t> </a:t>
            </a:r>
            <a:r>
              <a:rPr lang="en-US" sz="2800" dirty="0" err="1">
                <a:latin typeface="+mj-lt"/>
              </a:rPr>
              <a:t>thích</a:t>
            </a:r>
            <a:r>
              <a:rPr lang="en-US" sz="2800" dirty="0">
                <a:latin typeface="+mj-lt"/>
              </a:rPr>
              <a:t> </a:t>
            </a:r>
            <a:r>
              <a:rPr lang="en-US" sz="2800" dirty="0" err="1">
                <a:latin typeface="+mj-lt"/>
              </a:rPr>
              <a:t>hợp</a:t>
            </a:r>
            <a:r>
              <a:rPr lang="en-US" sz="2800" dirty="0">
                <a:latin typeface="+mj-lt"/>
              </a:rPr>
              <a:t>.</a:t>
            </a:r>
            <a:endParaRPr lang="vi-VN" sz="2800" dirty="0">
              <a:latin typeface="+mj-lt"/>
            </a:endParaRPr>
          </a:p>
        </p:txBody>
      </p:sp>
      <p:grpSp>
        <p:nvGrpSpPr>
          <p:cNvPr id="3" name="Group 2">
            <a:extLst>
              <a:ext uri="{FF2B5EF4-FFF2-40B4-BE49-F238E27FC236}">
                <a16:creationId xmlns:a16="http://schemas.microsoft.com/office/drawing/2014/main" id="{05964DDF-EA19-49A2-8502-00071AAFD150}"/>
              </a:ext>
            </a:extLst>
          </p:cNvPr>
          <p:cNvGrpSpPr/>
          <p:nvPr/>
        </p:nvGrpSpPr>
        <p:grpSpPr>
          <a:xfrm>
            <a:off x="1499099" y="4656393"/>
            <a:ext cx="2059460" cy="1296830"/>
            <a:chOff x="777906" y="2085017"/>
            <a:chExt cx="1310486" cy="1515380"/>
          </a:xfrm>
        </p:grpSpPr>
        <p:pic>
          <p:nvPicPr>
            <p:cNvPr id="4" name="Picture 2" descr="Cloud Cartoon Images | Cartoon clouds, Diy creative crafts, Diy clouds">
              <a:extLst>
                <a:ext uri="{FF2B5EF4-FFF2-40B4-BE49-F238E27FC236}">
                  <a16:creationId xmlns:a16="http://schemas.microsoft.com/office/drawing/2014/main" id="{78E0C56C-5451-4229-8C16-76611B28D67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9486AE-0CD3-4D00-88EB-B58969FE4E8A}"/>
                </a:ext>
              </a:extLst>
            </p:cNvPr>
            <p:cNvSpPr txBox="1"/>
            <p:nvPr/>
          </p:nvSpPr>
          <p:spPr>
            <a:xfrm>
              <a:off x="1007370" y="2085017"/>
              <a:ext cx="1047668" cy="151538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6" name="Group 5">
            <a:extLst>
              <a:ext uri="{FF2B5EF4-FFF2-40B4-BE49-F238E27FC236}">
                <a16:creationId xmlns:a16="http://schemas.microsoft.com/office/drawing/2014/main" id="{CB86D31A-668B-4D9B-A97C-02F0BBE94C2E}"/>
              </a:ext>
            </a:extLst>
          </p:cNvPr>
          <p:cNvGrpSpPr/>
          <p:nvPr/>
        </p:nvGrpSpPr>
        <p:grpSpPr>
          <a:xfrm>
            <a:off x="1886939" y="5710674"/>
            <a:ext cx="1875351" cy="738918"/>
            <a:chOff x="777906" y="2175028"/>
            <a:chExt cx="1467821" cy="738918"/>
          </a:xfrm>
        </p:grpSpPr>
        <p:pic>
          <p:nvPicPr>
            <p:cNvPr id="7" name="Picture 2" descr="Cloud Cartoon Images | Cartoon clouds, Diy creative crafts, Diy clouds">
              <a:extLst>
                <a:ext uri="{FF2B5EF4-FFF2-40B4-BE49-F238E27FC236}">
                  <a16:creationId xmlns:a16="http://schemas.microsoft.com/office/drawing/2014/main" id="{C45AD6BB-0B4A-4183-838F-A00FA92613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14293-8930-44EC-8257-6A6FBF1D9DC1}"/>
                </a:ext>
              </a:extLst>
            </p:cNvPr>
            <p:cNvSpPr txBox="1"/>
            <p:nvPr/>
          </p:nvSpPr>
          <p:spPr>
            <a:xfrm>
              <a:off x="1198059" y="2175028"/>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9" name="Group 8">
            <a:extLst>
              <a:ext uri="{FF2B5EF4-FFF2-40B4-BE49-F238E27FC236}">
                <a16:creationId xmlns:a16="http://schemas.microsoft.com/office/drawing/2014/main" id="{22E2E8B0-69EB-4A29-BC2A-A7DE176A7226}"/>
              </a:ext>
            </a:extLst>
          </p:cNvPr>
          <p:cNvGrpSpPr/>
          <p:nvPr/>
        </p:nvGrpSpPr>
        <p:grpSpPr>
          <a:xfrm>
            <a:off x="4111585" y="4591078"/>
            <a:ext cx="2012800" cy="1296830"/>
            <a:chOff x="777906" y="2262851"/>
            <a:chExt cx="1310486" cy="1296830"/>
          </a:xfrm>
        </p:grpSpPr>
        <p:pic>
          <p:nvPicPr>
            <p:cNvPr id="10" name="Picture 2" descr="Cloud Cartoon Images | Cartoon clouds, Diy creative crafts, Diy clouds">
              <a:extLst>
                <a:ext uri="{FF2B5EF4-FFF2-40B4-BE49-F238E27FC236}">
                  <a16:creationId xmlns:a16="http://schemas.microsoft.com/office/drawing/2014/main" id="{42E23D1D-5613-410A-A6AC-1E139C1424F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28166"/>
              <a:ext cx="1310486" cy="5857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508749-D1E0-4799-9F01-55D3EDAE40DF}"/>
                </a:ext>
              </a:extLst>
            </p:cNvPr>
            <p:cNvSpPr txBox="1"/>
            <p:nvPr/>
          </p:nvSpPr>
          <p:spPr>
            <a:xfrm>
              <a:off x="1017186" y="226285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2" name="Group 11">
            <a:extLst>
              <a:ext uri="{FF2B5EF4-FFF2-40B4-BE49-F238E27FC236}">
                <a16:creationId xmlns:a16="http://schemas.microsoft.com/office/drawing/2014/main" id="{80F45E6C-0D07-41FA-BEA9-E314C72740EE}"/>
              </a:ext>
            </a:extLst>
          </p:cNvPr>
          <p:cNvGrpSpPr/>
          <p:nvPr/>
        </p:nvGrpSpPr>
        <p:grpSpPr>
          <a:xfrm>
            <a:off x="4221870" y="5720035"/>
            <a:ext cx="1644063" cy="1310605"/>
            <a:chOff x="777906" y="2185316"/>
            <a:chExt cx="1310486" cy="1310605"/>
          </a:xfrm>
        </p:grpSpPr>
        <p:pic>
          <p:nvPicPr>
            <p:cNvPr id="13" name="Picture 2" descr="Cloud Cartoon Images | Cartoon clouds, Diy creative crafts, Diy clouds">
              <a:extLst>
                <a:ext uri="{FF2B5EF4-FFF2-40B4-BE49-F238E27FC236}">
                  <a16:creationId xmlns:a16="http://schemas.microsoft.com/office/drawing/2014/main" id="{DD7C2F04-0C7A-4C61-94CB-CB3407959DB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AA0BA8-DA9E-4F5E-8D82-6E0E7D96E59D}"/>
                </a:ext>
              </a:extLst>
            </p:cNvPr>
            <p:cNvSpPr txBox="1"/>
            <p:nvPr/>
          </p:nvSpPr>
          <p:spPr>
            <a:xfrm>
              <a:off x="1032771" y="219909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5" name="Group 14">
            <a:extLst>
              <a:ext uri="{FF2B5EF4-FFF2-40B4-BE49-F238E27FC236}">
                <a16:creationId xmlns:a16="http://schemas.microsoft.com/office/drawing/2014/main" id="{050A6001-EA92-41A6-9794-422BB34B51AA}"/>
              </a:ext>
            </a:extLst>
          </p:cNvPr>
          <p:cNvGrpSpPr/>
          <p:nvPr/>
        </p:nvGrpSpPr>
        <p:grpSpPr>
          <a:xfrm>
            <a:off x="6358410" y="4656393"/>
            <a:ext cx="2520898" cy="1296830"/>
            <a:chOff x="777906" y="2199873"/>
            <a:chExt cx="1389209" cy="1296830"/>
          </a:xfrm>
        </p:grpSpPr>
        <p:pic>
          <p:nvPicPr>
            <p:cNvPr id="16" name="Picture 2" descr="Cloud Cartoon Images | Cartoon clouds, Diy creative crafts, Diy clouds">
              <a:extLst>
                <a:ext uri="{FF2B5EF4-FFF2-40B4-BE49-F238E27FC236}">
                  <a16:creationId xmlns:a16="http://schemas.microsoft.com/office/drawing/2014/main" id="{648D9F6E-87A2-4A37-BBF0-5F3259C9CF5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299444"/>
              <a:ext cx="1310486" cy="6145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FC0646-5FAB-4058-AC26-2D2432F5F2FB}"/>
                </a:ext>
              </a:extLst>
            </p:cNvPr>
            <p:cNvSpPr txBox="1"/>
            <p:nvPr/>
          </p:nvSpPr>
          <p:spPr>
            <a:xfrm>
              <a:off x="991945" y="219987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18" name="Group 17">
            <a:extLst>
              <a:ext uri="{FF2B5EF4-FFF2-40B4-BE49-F238E27FC236}">
                <a16:creationId xmlns:a16="http://schemas.microsoft.com/office/drawing/2014/main" id="{40226AAD-0DC6-4DA7-9AE2-C78F622E416F}"/>
              </a:ext>
            </a:extLst>
          </p:cNvPr>
          <p:cNvGrpSpPr/>
          <p:nvPr/>
        </p:nvGrpSpPr>
        <p:grpSpPr>
          <a:xfrm>
            <a:off x="6231086" y="5745471"/>
            <a:ext cx="2240441" cy="750837"/>
            <a:chOff x="777906" y="2163109"/>
            <a:chExt cx="1418908" cy="750837"/>
          </a:xfrm>
        </p:grpSpPr>
        <p:pic>
          <p:nvPicPr>
            <p:cNvPr id="19" name="Picture 2" descr="Cloud Cartoon Images | Cartoon clouds, Diy creative crafts, Diy clouds">
              <a:extLst>
                <a:ext uri="{FF2B5EF4-FFF2-40B4-BE49-F238E27FC236}">
                  <a16:creationId xmlns:a16="http://schemas.microsoft.com/office/drawing/2014/main" id="{AB678960-947E-4C11-8C75-15E32308F32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828DB0-F0AB-433C-A97A-B6EB35D2E11E}"/>
                </a:ext>
              </a:extLst>
            </p:cNvPr>
            <p:cNvSpPr txBox="1"/>
            <p:nvPr/>
          </p:nvSpPr>
          <p:spPr>
            <a:xfrm>
              <a:off x="1149146" y="2163109"/>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1" name="Group 20">
            <a:extLst>
              <a:ext uri="{FF2B5EF4-FFF2-40B4-BE49-F238E27FC236}">
                <a16:creationId xmlns:a16="http://schemas.microsoft.com/office/drawing/2014/main" id="{F7047F2E-06CD-41CA-B0B9-B73CED8610F2}"/>
              </a:ext>
            </a:extLst>
          </p:cNvPr>
          <p:cNvGrpSpPr/>
          <p:nvPr/>
        </p:nvGrpSpPr>
        <p:grpSpPr>
          <a:xfrm>
            <a:off x="8478284" y="5674231"/>
            <a:ext cx="2827078" cy="1300801"/>
            <a:chOff x="777906" y="2185316"/>
            <a:chExt cx="1364962" cy="1300801"/>
          </a:xfrm>
        </p:grpSpPr>
        <p:pic>
          <p:nvPicPr>
            <p:cNvPr id="22" name="Picture 2" descr="Cloud Cartoon Images | Cartoon clouds, Diy creative crafts, Diy clouds">
              <a:extLst>
                <a:ext uri="{FF2B5EF4-FFF2-40B4-BE49-F238E27FC236}">
                  <a16:creationId xmlns:a16="http://schemas.microsoft.com/office/drawing/2014/main" id="{A4407AC1-95C4-4CD2-B1DF-37E7462A1E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FEE7E0A-3EBA-4E0E-B366-B1AD087D5AA2}"/>
                </a:ext>
              </a:extLst>
            </p:cNvPr>
            <p:cNvSpPr txBox="1"/>
            <p:nvPr/>
          </p:nvSpPr>
          <p:spPr>
            <a:xfrm>
              <a:off x="1095200" y="2189287"/>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4" name="Group 23">
            <a:extLst>
              <a:ext uri="{FF2B5EF4-FFF2-40B4-BE49-F238E27FC236}">
                <a16:creationId xmlns:a16="http://schemas.microsoft.com/office/drawing/2014/main" id="{893EE1C2-83C0-400E-B1F5-746CC85C4F88}"/>
              </a:ext>
            </a:extLst>
          </p:cNvPr>
          <p:cNvGrpSpPr/>
          <p:nvPr/>
        </p:nvGrpSpPr>
        <p:grpSpPr>
          <a:xfrm>
            <a:off x="8804451" y="4593004"/>
            <a:ext cx="1712287" cy="711804"/>
            <a:chOff x="777906" y="2202142"/>
            <a:chExt cx="1364868" cy="711804"/>
          </a:xfrm>
        </p:grpSpPr>
        <p:pic>
          <p:nvPicPr>
            <p:cNvPr id="25" name="Picture 2" descr="Cloud Cartoon Images | Cartoon clouds, Diy creative crafts, Diy clouds">
              <a:extLst>
                <a:ext uri="{FF2B5EF4-FFF2-40B4-BE49-F238E27FC236}">
                  <a16:creationId xmlns:a16="http://schemas.microsoft.com/office/drawing/2014/main" id="{3AA565DF-20AB-46F0-BA32-D3B58C09968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11414"/>
              <a:ext cx="1310486" cy="6025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C9A098-AD8C-483B-B8A0-45AA1521ADF6}"/>
                </a:ext>
              </a:extLst>
            </p:cNvPr>
            <p:cNvSpPr txBox="1"/>
            <p:nvPr/>
          </p:nvSpPr>
          <p:spPr>
            <a:xfrm>
              <a:off x="1095106" y="22021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graphicFrame>
        <p:nvGraphicFramePr>
          <p:cNvPr id="27" name="Table 4">
            <a:extLst>
              <a:ext uri="{FF2B5EF4-FFF2-40B4-BE49-F238E27FC236}">
                <a16:creationId xmlns:a16="http://schemas.microsoft.com/office/drawing/2014/main" id="{7E5E9371-0757-490E-B887-3DF6D1F2AE74}"/>
              </a:ext>
            </a:extLst>
          </p:cNvPr>
          <p:cNvGraphicFramePr>
            <a:graphicFrameLocks noGrp="1"/>
          </p:cNvGraphicFramePr>
          <p:nvPr>
            <p:extLst>
              <p:ext uri="{D42A27DB-BD31-4B8C-83A1-F6EECF244321}">
                <p14:modId xmlns:p14="http://schemas.microsoft.com/office/powerpoint/2010/main" val="2177556370"/>
              </p:ext>
            </p:extLst>
          </p:nvPr>
        </p:nvGraphicFramePr>
        <p:xfrm>
          <a:off x="1090670" y="1276121"/>
          <a:ext cx="10543142" cy="3214619"/>
        </p:xfrm>
        <a:graphic>
          <a:graphicData uri="http://schemas.openxmlformats.org/drawingml/2006/table">
            <a:tbl>
              <a:tblPr firstRow="1" bandRow="1"/>
              <a:tblGrid>
                <a:gridCol w="5271571">
                  <a:extLst>
                    <a:ext uri="{9D8B030D-6E8A-4147-A177-3AD203B41FA5}">
                      <a16:colId xmlns:a16="http://schemas.microsoft.com/office/drawing/2014/main" val="1932317368"/>
                    </a:ext>
                  </a:extLst>
                </a:gridCol>
                <a:gridCol w="5271571">
                  <a:extLst>
                    <a:ext uri="{9D8B030D-6E8A-4147-A177-3AD203B41FA5}">
                      <a16:colId xmlns:a16="http://schemas.microsoft.com/office/drawing/2014/main" val="3740580887"/>
                    </a:ext>
                  </a:extLst>
                </a:gridCol>
              </a:tblGrid>
              <a:tr h="965728">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hoạt</a:t>
                      </a:r>
                      <a:r>
                        <a:rPr lang="en-US" sz="3200" b="1" dirty="0">
                          <a:solidFill>
                            <a:srgbClr val="FF0000"/>
                          </a:solidFill>
                          <a:latin typeface="+mj-lt"/>
                        </a:rPr>
                        <a:t> </a:t>
                      </a:r>
                      <a:r>
                        <a:rPr lang="en-US" sz="3200" b="1" dirty="0" err="1">
                          <a:solidFill>
                            <a:srgbClr val="FF0000"/>
                          </a:solidFill>
                          <a:latin typeface="+mj-lt"/>
                        </a:rPr>
                        <a:t>động</a:t>
                      </a:r>
                      <a:endParaRPr lang="en-US" sz="3200" b="1" dirty="0">
                        <a:solidFill>
                          <a:srgbClr val="FF0000"/>
                        </a:solidFill>
                        <a:latin typeface="+mj-lt"/>
                      </a:endParaRPr>
                    </a:p>
                  </a:txBody>
                  <a:tcPr/>
                </a:tc>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đặc</a:t>
                      </a:r>
                      <a:r>
                        <a:rPr lang="en-US" sz="3200" b="1" dirty="0">
                          <a:solidFill>
                            <a:srgbClr val="FF0000"/>
                          </a:solidFill>
                          <a:latin typeface="+mj-lt"/>
                        </a:rPr>
                        <a:t> </a:t>
                      </a:r>
                      <a:r>
                        <a:rPr lang="en-US" sz="3200" b="1" dirty="0" err="1">
                          <a:solidFill>
                            <a:srgbClr val="FF0000"/>
                          </a:solidFill>
                          <a:latin typeface="+mj-lt"/>
                        </a:rPr>
                        <a:t>điểm</a:t>
                      </a:r>
                      <a:endParaRPr lang="en-US" sz="3200" b="1" dirty="0">
                        <a:solidFill>
                          <a:srgbClr val="FF0000"/>
                        </a:solidFill>
                        <a:latin typeface="+mj-lt"/>
                      </a:endParaRPr>
                    </a:p>
                  </a:txBody>
                  <a:tcPr/>
                </a:tc>
                <a:extLst>
                  <a:ext uri="{0D108BD9-81ED-4DB2-BD59-A6C34878D82A}">
                    <a16:rowId xmlns:a16="http://schemas.microsoft.com/office/drawing/2014/main" val="334577617"/>
                  </a:ext>
                </a:extLst>
              </a:tr>
              <a:tr h="2248891">
                <a:tc>
                  <a:txBody>
                    <a:bodyPr/>
                    <a:lstStyle/>
                    <a:p>
                      <a:endParaRPr lang="en-US" sz="3200" dirty="0">
                        <a:latin typeface="+mj-lt"/>
                      </a:endParaRPr>
                    </a:p>
                  </a:txBody>
                  <a:tcPr/>
                </a:tc>
                <a:tc>
                  <a:txBody>
                    <a:bodyPr/>
                    <a:lstStyle/>
                    <a:p>
                      <a:endParaRPr lang="en-US" sz="3200" dirty="0">
                        <a:latin typeface="+mj-lt"/>
                      </a:endParaRPr>
                    </a:p>
                  </a:txBody>
                  <a:tcPr/>
                </a:tc>
                <a:extLst>
                  <a:ext uri="{0D108BD9-81ED-4DB2-BD59-A6C34878D82A}">
                    <a16:rowId xmlns:a16="http://schemas.microsoft.com/office/drawing/2014/main" val="1035214557"/>
                  </a:ext>
                </a:extLst>
              </a:tr>
            </a:tbl>
          </a:graphicData>
        </a:graphic>
      </p:graphicFrame>
    </p:spTree>
    <p:extLst>
      <p:ext uri="{BB962C8B-B14F-4D97-AF65-F5344CB8AC3E}">
        <p14:creationId xmlns:p14="http://schemas.microsoft.com/office/powerpoint/2010/main" val="4878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7 L 0.42656 -0.33727 " pathEditMode="relative" rAng="0" ptsTypes="AA">
                                      <p:cBhvr>
                                        <p:cTn id="6" dur="2000" fill="hold"/>
                                        <p:tgtEl>
                                          <p:spTgt spid="3"/>
                                        </p:tgtEl>
                                        <p:attrNameLst>
                                          <p:attrName>ppt_x</p:attrName>
                                          <p:attrName>ppt_y</p:attrName>
                                        </p:attrNameLst>
                                      </p:cBhvr>
                                      <p:rCtr x="21328" y="-1687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1.11111E-6 L 0.43893 -0.33866 " pathEditMode="relative" rAng="0" ptsTypes="AA">
                                      <p:cBhvr>
                                        <p:cTn id="10" dur="2000" fill="hold"/>
                                        <p:tgtEl>
                                          <p:spTgt spid="9"/>
                                        </p:tgtEl>
                                        <p:attrNameLst>
                                          <p:attrName>ppt_x</p:attrName>
                                          <p:attrName>ppt_y</p:attrName>
                                        </p:attrNameLst>
                                      </p:cBhvr>
                                      <p:rCtr x="21940" y="-16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7 3.7037E-7 L -0.40417 -0.33866 " pathEditMode="relative" rAng="0" ptsTypes="AA">
                                      <p:cBhvr>
                                        <p:cTn id="14" dur="2000" fill="hold"/>
                                        <p:tgtEl>
                                          <p:spTgt spid="15"/>
                                        </p:tgtEl>
                                        <p:attrNameLst>
                                          <p:attrName>ppt_x</p:attrName>
                                          <p:attrName>ppt_y</p:attrName>
                                        </p:attrNameLst>
                                      </p:cBhvr>
                                      <p:rCtr x="-20208" y="-169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2.22222E-6 L -0.38633 -0.33866 " pathEditMode="relative" rAng="0" ptsTypes="AA">
                                      <p:cBhvr>
                                        <p:cTn id="18" dur="2000" fill="hold"/>
                                        <p:tgtEl>
                                          <p:spTgt spid="24"/>
                                        </p:tgtEl>
                                        <p:attrNameLst>
                                          <p:attrName>ppt_x</p:attrName>
                                          <p:attrName>ppt_y</p:attrName>
                                        </p:attrNameLst>
                                      </p:cBhvr>
                                      <p:rCtr x="-19323" y="-169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6.25E-7 -4.07407E-6 L 0.42266 -0.31088 " pathEditMode="relative" rAng="0" ptsTypes="AA">
                                      <p:cBhvr>
                                        <p:cTn id="22" dur="2000" fill="hold"/>
                                        <p:tgtEl>
                                          <p:spTgt spid="6"/>
                                        </p:tgtEl>
                                        <p:attrNameLst>
                                          <p:attrName>ppt_x</p:attrName>
                                          <p:attrName>ppt_y</p:attrName>
                                        </p:attrNameLst>
                                      </p:cBhvr>
                                      <p:rCtr x="21133" y="-1555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875E-6 3.7037E-7 L -0.19114 -0.3037 " pathEditMode="relative" rAng="0" ptsTypes="AA">
                                      <p:cBhvr>
                                        <p:cTn id="26" dur="2000" fill="hold"/>
                                        <p:tgtEl>
                                          <p:spTgt spid="12"/>
                                        </p:tgtEl>
                                        <p:attrNameLst>
                                          <p:attrName>ppt_x</p:attrName>
                                          <p:attrName>ppt_y</p:attrName>
                                        </p:attrNameLst>
                                      </p:cBhvr>
                                      <p:rCtr x="-9557" y="-1518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58333E-6 -1.11111E-6 L 0.22982 -0.31018 " pathEditMode="relative" rAng="0" ptsTypes="AA">
                                      <p:cBhvr>
                                        <p:cTn id="30" dur="2000" fill="hold"/>
                                        <p:tgtEl>
                                          <p:spTgt spid="18"/>
                                        </p:tgtEl>
                                        <p:attrNameLst>
                                          <p:attrName>ppt_x</p:attrName>
                                          <p:attrName>ppt_y</p:attrName>
                                        </p:attrNameLst>
                                      </p:cBhvr>
                                      <p:rCtr x="11484" y="-1550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875E-6 -2.22222E-6 L -0.39649 -0.3037 " pathEditMode="relative" rAng="0" ptsTypes="AA">
                                      <p:cBhvr>
                                        <p:cTn id="34" dur="2000" fill="hold"/>
                                        <p:tgtEl>
                                          <p:spTgt spid="21"/>
                                        </p:tgtEl>
                                        <p:attrNameLst>
                                          <p:attrName>ppt_x</p:attrName>
                                          <p:attrName>ppt_y</p:attrName>
                                        </p:attrNameLst>
                                      </p:cBhvr>
                                      <p:rCtr x="-19831"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116F2-DC67-47E3-A62D-C4F19CE91829}"/>
              </a:ext>
            </a:extLst>
          </p:cNvPr>
          <p:cNvSpPr txBox="1"/>
          <p:nvPr/>
        </p:nvSpPr>
        <p:spPr>
          <a:xfrm>
            <a:off x="3712101" y="2694568"/>
            <a:ext cx="5006598" cy="1468864"/>
          </a:xfrm>
          <a:prstGeom prst="rect">
            <a:avLst/>
          </a:prstGeom>
          <a:noFill/>
        </p:spPr>
        <p:txBody>
          <a:bodyPr wrap="square" rtlCol="0">
            <a:spAutoFit/>
          </a:bodyPr>
          <a:lstStyle/>
          <a:p>
            <a:pPr algn="ctr">
              <a:lnSpc>
                <a:spcPct val="150000"/>
              </a:lnSpc>
            </a:pPr>
            <a:r>
              <a:rPr lang="en-US" sz="3200" b="1" dirty="0">
                <a:solidFill>
                  <a:schemeClr val="accent6">
                    <a:lumMod val="75000"/>
                  </a:schemeClr>
                </a:solidFill>
                <a:latin typeface="+mj-lt"/>
              </a:rPr>
              <a:t>2</a:t>
            </a:r>
            <a:r>
              <a:rPr lang="vi-VN" sz="3200" b="1" dirty="0">
                <a:solidFill>
                  <a:schemeClr val="accent6">
                    <a:lumMod val="75000"/>
                  </a:schemeClr>
                </a:solidFill>
                <a:latin typeface="+mj-lt"/>
              </a:rPr>
              <a:t>. </a:t>
            </a:r>
            <a:r>
              <a:rPr lang="en-US" sz="3200" dirty="0" err="1">
                <a:latin typeface="+mj-lt"/>
              </a:rPr>
              <a:t>Đặt</a:t>
            </a:r>
            <a:r>
              <a:rPr lang="en-US" sz="3200" dirty="0">
                <a:latin typeface="+mj-lt"/>
              </a:rPr>
              <a:t> </a:t>
            </a:r>
            <a:r>
              <a:rPr lang="en-US" sz="3200" dirty="0" err="1">
                <a:latin typeface="+mj-lt"/>
              </a:rPr>
              <a:t>một</a:t>
            </a:r>
            <a:r>
              <a:rPr lang="en-US" sz="3200" dirty="0">
                <a:latin typeface="+mj-lt"/>
              </a:rPr>
              <a:t> </a:t>
            </a:r>
            <a:r>
              <a:rPr lang="en-US" sz="3200" dirty="0" err="1">
                <a:latin typeface="+mj-lt"/>
              </a:rPr>
              <a:t>câu</a:t>
            </a:r>
            <a:r>
              <a:rPr lang="en-US" sz="3200" dirty="0">
                <a:latin typeface="+mj-lt"/>
              </a:rPr>
              <a:t> </a:t>
            </a:r>
            <a:r>
              <a:rPr lang="en-US" sz="3200" dirty="0" err="1">
                <a:latin typeface="+mj-lt"/>
              </a:rPr>
              <a:t>nói</a:t>
            </a:r>
            <a:r>
              <a:rPr lang="en-US" sz="3200" dirty="0">
                <a:latin typeface="+mj-lt"/>
              </a:rPr>
              <a:t> </a:t>
            </a:r>
            <a:r>
              <a:rPr lang="en-US" sz="3200" dirty="0" err="1">
                <a:latin typeface="+mj-lt"/>
              </a:rPr>
              <a:t>về</a:t>
            </a:r>
            <a:r>
              <a:rPr lang="en-US" sz="3200" dirty="0">
                <a:latin typeface="+mj-lt"/>
              </a:rPr>
              <a:t> </a:t>
            </a:r>
            <a:r>
              <a:rPr lang="en-US" sz="3200" dirty="0" err="1">
                <a:latin typeface="+mj-lt"/>
              </a:rPr>
              <a:t>việc</a:t>
            </a:r>
            <a:r>
              <a:rPr lang="en-US" sz="3200" dirty="0">
                <a:latin typeface="+mj-lt"/>
              </a:rPr>
              <a:t> </a:t>
            </a:r>
            <a:r>
              <a:rPr lang="en-US" sz="3200" dirty="0" err="1">
                <a:latin typeface="+mj-lt"/>
              </a:rPr>
              <a:t>chị</a:t>
            </a:r>
            <a:r>
              <a:rPr lang="en-US" sz="3200" dirty="0">
                <a:latin typeface="+mj-lt"/>
              </a:rPr>
              <a:t> </a:t>
            </a:r>
            <a:r>
              <a:rPr lang="en-US" sz="3200" dirty="0" err="1">
                <a:latin typeface="+mj-lt"/>
              </a:rPr>
              <a:t>Nết</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 </a:t>
            </a:r>
            <a:r>
              <a:rPr lang="en-US" sz="3200" dirty="0" err="1">
                <a:latin typeface="+mj-lt"/>
              </a:rPr>
              <a:t>cho</a:t>
            </a:r>
            <a:r>
              <a:rPr lang="en-US" sz="3200" dirty="0">
                <a:latin typeface="+mj-lt"/>
              </a:rPr>
              <a:t> </a:t>
            </a:r>
            <a:r>
              <a:rPr lang="en-US" sz="3200" dirty="0" err="1">
                <a:latin typeface="+mj-lt"/>
              </a:rPr>
              <a:t>em</a:t>
            </a:r>
            <a:r>
              <a:rPr lang="en-US" sz="3200" dirty="0">
                <a:latin typeface="+mj-lt"/>
              </a:rPr>
              <a:t> Na.</a:t>
            </a:r>
            <a:endParaRPr lang="vi-VN" sz="3200" dirty="0">
              <a:latin typeface="+mj-lt"/>
            </a:endParaRPr>
          </a:p>
        </p:txBody>
      </p:sp>
      <p:sp>
        <p:nvSpPr>
          <p:cNvPr id="3" name="Rounded Rectangle 3">
            <a:extLst>
              <a:ext uri="{FF2B5EF4-FFF2-40B4-BE49-F238E27FC236}">
                <a16:creationId xmlns:a16="http://schemas.microsoft.com/office/drawing/2014/main" id="{41970FF9-DDB4-49FC-9E93-C426C5BB10E0}"/>
              </a:ext>
            </a:extLst>
          </p:cNvPr>
          <p:cNvSpPr/>
          <p:nvPr/>
        </p:nvSpPr>
        <p:spPr>
          <a:xfrm>
            <a:off x="2736832" y="4835539"/>
            <a:ext cx="8084185" cy="1207135"/>
          </a:xfrm>
          <a:prstGeom prst="cloudCallout">
            <a:avLst>
              <a:gd name="adj1" fmla="val -7812"/>
              <a:gd name="adj2" fmla="val -104854"/>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2800">
                <a:solidFill>
                  <a:srgbClr val="FF0000"/>
                </a:solidFill>
                <a:latin typeface="Arial-Rounded" panose="020B0500000000000000" pitchFamily="34" charset="0"/>
                <a:cs typeface="Arial-Rounded" panose="020B0500000000000000" pitchFamily="34" charset="0"/>
              </a:rPr>
              <a:t>Chị Nết ôm em thật chặt trong đêm đông giá rét.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40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animBg="1"/>
      <p:bldP spid="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đồ</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2123658"/>
          </a:xfrm>
          <a:prstGeom prst="rect">
            <a:avLst/>
          </a:prstGeom>
          <a:noFill/>
        </p:spPr>
        <p:txBody>
          <a:bodyPr wrap="square" rtlCol="0">
            <a:spAutoFit/>
          </a:bodyPr>
          <a:lstStyle/>
          <a:p>
            <a:pPr algn="ctr"/>
            <a:r>
              <a:rPr lang="en-US" sz="6600" dirty="0" err="1">
                <a:solidFill>
                  <a:srgbClr val="00B050"/>
                </a:solidFill>
              </a:rPr>
              <a:t>Tiết</a:t>
            </a:r>
            <a:r>
              <a:rPr lang="en-US" sz="6600" dirty="0">
                <a:solidFill>
                  <a:srgbClr val="00B050"/>
                </a:solidFill>
              </a:rPr>
              <a:t> 1+ 2</a:t>
            </a:r>
          </a:p>
          <a:p>
            <a:pPr algn="ctr"/>
            <a:r>
              <a:rPr lang="en-US" sz="6600" dirty="0" err="1">
                <a:solidFill>
                  <a:srgbClr val="00B050"/>
                </a:solidFill>
              </a:rPr>
              <a:t>Đọc</a:t>
            </a:r>
            <a:endParaRPr lang="en-US" sz="6600" dirty="0">
              <a:solidFill>
                <a:srgbClr val="00B050"/>
              </a:solidFill>
            </a:endParaRPr>
          </a:p>
        </p:txBody>
      </p:sp>
    </p:spTree>
    <p:extLst>
      <p:ext uri="{BB962C8B-B14F-4D97-AF65-F5344CB8AC3E}">
        <p14:creationId xmlns:p14="http://schemas.microsoft.com/office/powerpoint/2010/main" val="290721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1782</Words>
  <Application>Microsoft Office PowerPoint</Application>
  <PresentationFormat>Màn hình rộng</PresentationFormat>
  <Paragraphs>147</Paragraphs>
  <Slides>26</Slides>
  <Notes>8</Notes>
  <HiddenSlides>0</HiddenSlides>
  <MMClips>11</MMClips>
  <ScaleCrop>false</ScaleCrop>
  <HeadingPairs>
    <vt:vector size="6" baseType="variant">
      <vt:variant>
        <vt:lpstr>Phông được Dùng</vt:lpstr>
      </vt:variant>
      <vt:variant>
        <vt:i4>5</vt:i4>
      </vt:variant>
      <vt:variant>
        <vt:lpstr>Chủ đề</vt:lpstr>
      </vt:variant>
      <vt:variant>
        <vt:i4>4</vt:i4>
      </vt:variant>
      <vt:variant>
        <vt:lpstr>Tiêu đề Bản chiếu</vt:lpstr>
      </vt:variant>
      <vt:variant>
        <vt:i4>26</vt:i4>
      </vt:variant>
    </vt:vector>
  </HeadingPairs>
  <TitlesOfParts>
    <vt:vector size="35" baseType="lpstr">
      <vt:lpstr>等线</vt:lpstr>
      <vt:lpstr>Arial</vt:lpstr>
      <vt:lpstr>Arial-Rounded</vt:lpstr>
      <vt:lpstr>Calibri</vt:lpstr>
      <vt:lpstr>Calibri Light</vt:lpstr>
      <vt:lpstr>Office Theme</vt:lpstr>
      <vt:lpstr>2_Office 主题​​</vt:lpstr>
      <vt:lpstr>1_Office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đọc câu dài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51</cp:revision>
  <dcterms:created xsi:type="dcterms:W3CDTF">2021-07-20T01:55:21Z</dcterms:created>
  <dcterms:modified xsi:type="dcterms:W3CDTF">2021-12-06T02:44:38Z</dcterms:modified>
</cp:coreProperties>
</file>