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2" r:id="rId3"/>
  </p:sldMasterIdLst>
  <p:notesMasterIdLst>
    <p:notesMasterId r:id="rId23"/>
  </p:notesMasterIdLst>
  <p:sldIdLst>
    <p:sldId id="256" r:id="rId4"/>
    <p:sldId id="474" r:id="rId5"/>
    <p:sldId id="475" r:id="rId6"/>
    <p:sldId id="515" r:id="rId7"/>
    <p:sldId id="516" r:id="rId8"/>
    <p:sldId id="268" r:id="rId9"/>
    <p:sldId id="518" r:id="rId10"/>
    <p:sldId id="477" r:id="rId11"/>
    <p:sldId id="525" r:id="rId12"/>
    <p:sldId id="478" r:id="rId13"/>
    <p:sldId id="517" r:id="rId14"/>
    <p:sldId id="520" r:id="rId15"/>
    <p:sldId id="519" r:id="rId16"/>
    <p:sldId id="521" r:id="rId17"/>
    <p:sldId id="522" r:id="rId18"/>
    <p:sldId id="524" r:id="rId19"/>
    <p:sldId id="523" r:id="rId20"/>
    <p:sldId id="375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56" d="100"/>
          <a:sy n="56" d="100"/>
        </p:scale>
        <p:origin x="51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89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2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49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942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4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7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92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94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33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95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42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03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03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74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6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4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861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752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141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83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7550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0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709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115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290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2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0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05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643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781690" y="5096516"/>
            <a:ext cx="2760453" cy="110739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B457A1-D8DB-4EE0-9837-3EA45BF48F95}"/>
              </a:ext>
            </a:extLst>
          </p:cNvPr>
          <p:cNvSpPr txBox="1"/>
          <p:nvPr/>
        </p:nvSpPr>
        <p:spPr>
          <a:xfrm>
            <a:off x="3912780" y="3232298"/>
            <a:ext cx="4859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50"/>
                </a:solidFill>
              </a:rPr>
              <a:t>Trả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lời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câu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hỏi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63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443AC-0CF5-459B-82F9-520E7CB89015}"/>
              </a:ext>
            </a:extLst>
          </p:cNvPr>
          <p:cNvSpPr txBox="1"/>
          <p:nvPr/>
        </p:nvSpPr>
        <p:spPr>
          <a:xfrm>
            <a:off x="2602568" y="1247618"/>
            <a:ext cx="7685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D6CF3-675E-4417-93FD-3BEE945A9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311706" y="363864"/>
            <a:ext cx="2761103" cy="195403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68B4CE-6AFF-446D-86E5-5FAA1A89BF81}"/>
              </a:ext>
            </a:extLst>
          </p:cNvPr>
          <p:cNvSpPr txBox="1"/>
          <p:nvPr/>
        </p:nvSpPr>
        <p:spPr>
          <a:xfrm>
            <a:off x="2416420" y="2017059"/>
            <a:ext cx="67027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2800" dirty="0">
                <a:latin typeface="+mj-lt"/>
              </a:rPr>
              <a:t>Bạn nhỏ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hỏi </a:t>
            </a:r>
            <a:r>
              <a:rPr lang="en-US" sz="2800" dirty="0" err="1">
                <a:latin typeface="+mj-lt"/>
              </a:rPr>
              <a:t>mẹ</a:t>
            </a:r>
            <a:r>
              <a:rPr lang="vi-VN" sz="2800" dirty="0">
                <a:latin typeface="+mj-lt"/>
              </a:rPr>
              <a:t> điều gì?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DBEBF-F72E-41D5-9195-2DBDB0331432}"/>
              </a:ext>
            </a:extLst>
          </p:cNvPr>
          <p:cNvSpPr txBox="1"/>
          <p:nvPr/>
        </p:nvSpPr>
        <p:spPr>
          <a:xfrm>
            <a:off x="2416420" y="2412380"/>
            <a:ext cx="758881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Bạn nhỏ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đến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C13E3-3AAA-40FB-BAE1-5C7C9E9E3028}"/>
              </a:ext>
            </a:extLst>
          </p:cNvPr>
          <p:cNvSpPr txBox="1"/>
          <p:nvPr/>
        </p:nvSpPr>
        <p:spPr>
          <a:xfrm>
            <a:off x="1742536" y="2881374"/>
            <a:ext cx="1031478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828E01-6932-43F4-8EEE-0D2091E94A99}"/>
              </a:ext>
            </a:extLst>
          </p:cNvPr>
          <p:cNvSpPr txBox="1"/>
          <p:nvPr/>
        </p:nvSpPr>
        <p:spPr>
          <a:xfrm>
            <a:off x="2416420" y="3358451"/>
            <a:ext cx="9194333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khổ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Nụ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tia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nắng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nụ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hoa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chân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lẫm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chẫm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vang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nhà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274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B5E5E-11BA-41BE-A067-A4C5A7F64F10}"/>
              </a:ext>
            </a:extLst>
          </p:cNvPr>
          <p:cNvSpPr txBox="1"/>
          <p:nvPr/>
        </p:nvSpPr>
        <p:spPr>
          <a:xfrm>
            <a:off x="1926469" y="1172361"/>
            <a:ext cx="889431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2800" dirty="0">
                <a:latin typeface="+mj-lt"/>
              </a:rPr>
              <a:t>Trong khổ thơ </a:t>
            </a:r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đoán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69EE3-1AF3-4233-8B88-5F234029E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8" r="3080"/>
          <a:stretch/>
        </p:blipFill>
        <p:spPr>
          <a:xfrm>
            <a:off x="2082287" y="2715322"/>
            <a:ext cx="8894313" cy="33469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3622B63-8B90-4060-8C58-4E6F5F6F6F0C}"/>
              </a:ext>
            </a:extLst>
          </p:cNvPr>
          <p:cNvSpPr/>
          <p:nvPr/>
        </p:nvSpPr>
        <p:spPr>
          <a:xfrm>
            <a:off x="4054430" y="3921717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30781D-6640-4731-B5D7-12558B5AB241}"/>
              </a:ext>
            </a:extLst>
          </p:cNvPr>
          <p:cNvSpPr/>
          <p:nvPr/>
        </p:nvSpPr>
        <p:spPr>
          <a:xfrm>
            <a:off x="6692757" y="3921716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4AF87E-D621-4667-8E61-7E771F249326}"/>
              </a:ext>
            </a:extLst>
          </p:cNvPr>
          <p:cNvSpPr/>
          <p:nvPr/>
        </p:nvSpPr>
        <p:spPr>
          <a:xfrm>
            <a:off x="2549695" y="5732689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CCD676-DAF2-47F5-B600-B3FE041E4252}"/>
              </a:ext>
            </a:extLst>
          </p:cNvPr>
          <p:cNvSpPr/>
          <p:nvPr/>
        </p:nvSpPr>
        <p:spPr>
          <a:xfrm>
            <a:off x="5812110" y="5708633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9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7C087B-21B0-484C-8F89-A2B6496B635F}"/>
              </a:ext>
            </a:extLst>
          </p:cNvPr>
          <p:cNvSpPr txBox="1"/>
          <p:nvPr/>
        </p:nvSpPr>
        <p:spPr>
          <a:xfrm>
            <a:off x="1876777" y="1406807"/>
            <a:ext cx="9514663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	a. </a:t>
            </a:r>
            <a:r>
              <a:rPr lang="en-US" sz="2800" dirty="0" err="1">
                <a:latin typeface="+mj-lt"/>
              </a:rPr>
              <a:t>Nắng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rộng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	b.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yêu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thương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	c. </a:t>
            </a:r>
            <a:r>
              <a:rPr lang="en-US" sz="2800" dirty="0" err="1">
                <a:latin typeface="+mj-lt"/>
              </a:rPr>
              <a:t>Mây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endParaRPr lang="vi-VN" sz="2800" dirty="0">
              <a:latin typeface="+mj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4F81DA7-3875-4110-9238-E4EA8C31FCB1}"/>
              </a:ext>
            </a:extLst>
          </p:cNvPr>
          <p:cNvSpPr/>
          <p:nvPr/>
        </p:nvSpPr>
        <p:spPr>
          <a:xfrm>
            <a:off x="2698763" y="2875403"/>
            <a:ext cx="537945" cy="4627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C6FAAD-DDCE-497E-8C97-5BC6CAB7DA8E}"/>
              </a:ext>
            </a:extLst>
          </p:cNvPr>
          <p:cNvSpPr txBox="1"/>
          <p:nvPr/>
        </p:nvSpPr>
        <p:spPr>
          <a:xfrm>
            <a:off x="1640118" y="3881996"/>
            <a:ext cx="9987979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96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6464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239694" y="5011698"/>
            <a:ext cx="2243012" cy="118708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E52EF3-20C1-4931-8655-927CBEB503E8}"/>
              </a:ext>
            </a:extLst>
          </p:cNvPr>
          <p:cNvSpPr txBox="1"/>
          <p:nvPr/>
        </p:nvSpPr>
        <p:spPr>
          <a:xfrm>
            <a:off x="4306185" y="3014330"/>
            <a:ext cx="42530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Luyện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tập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64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DD092C-27EE-406E-ABDE-293A19A494B5}"/>
              </a:ext>
            </a:extLst>
          </p:cNvPr>
          <p:cNvGrpSpPr/>
          <p:nvPr/>
        </p:nvGrpSpPr>
        <p:grpSpPr>
          <a:xfrm>
            <a:off x="2000327" y="561209"/>
            <a:ext cx="4095673" cy="859934"/>
            <a:chOff x="568135" y="421233"/>
            <a:chExt cx="2433460" cy="8599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9BCCD3-D8D6-4D77-B2F0-A64B2E2BA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8498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C7E1C5-F2AC-413C-BEDF-CC9BB3AF02D5}"/>
                </a:ext>
              </a:extLst>
            </p:cNvPr>
            <p:cNvSpPr txBox="1"/>
            <p:nvPr/>
          </p:nvSpPr>
          <p:spPr>
            <a:xfrm>
              <a:off x="1218102" y="460493"/>
              <a:ext cx="1783493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36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F8F280-A8A8-4D09-B878-1A80329CB357}"/>
              </a:ext>
            </a:extLst>
          </p:cNvPr>
          <p:cNvSpPr txBox="1"/>
          <p:nvPr/>
        </p:nvSpPr>
        <p:spPr>
          <a:xfrm>
            <a:off x="2000327" y="1279358"/>
            <a:ext cx="1065040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bé</a:t>
            </a:r>
            <a:r>
              <a:rPr lang="vi-VN" sz="3200" dirty="0">
                <a:latin typeface="+mj-lt"/>
              </a:rPr>
              <a:t>?</a:t>
            </a:r>
          </a:p>
        </p:txBody>
      </p:sp>
      <p:pic>
        <p:nvPicPr>
          <p:cNvPr id="6" name="Picture 2" descr="Premium Vector | Cartoon cute baby happy">
            <a:extLst>
              <a:ext uri="{FF2B5EF4-FFF2-40B4-BE49-F238E27FC236}">
                <a16:creationId xmlns:a16="http://schemas.microsoft.com/office/drawing/2014/main" id="{E160850D-6F5B-49A2-A568-667321FBA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58" y="1991374"/>
            <a:ext cx="2617943" cy="20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C37A42-5E0F-4DC2-A191-D14CBEA5F88D}"/>
              </a:ext>
            </a:extLst>
          </p:cNvPr>
          <p:cNvSpPr txBox="1"/>
          <p:nvPr/>
        </p:nvSpPr>
        <p:spPr>
          <a:xfrm>
            <a:off x="4309805" y="2064856"/>
            <a:ext cx="725735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bụ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bẫm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mũm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mĩm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mập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mạp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đáng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dễ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xinh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xắn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ngây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,….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4A2DF-A134-4CFB-801C-6B173CBD8D8B}"/>
              </a:ext>
            </a:extLst>
          </p:cNvPr>
          <p:cNvSpPr txBox="1"/>
          <p:nvPr/>
        </p:nvSpPr>
        <p:spPr>
          <a:xfrm>
            <a:off x="1923209" y="4061239"/>
            <a:ext cx="1065040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Đặt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 1.</a:t>
            </a:r>
            <a:endParaRPr lang="vi-VN" sz="32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F577D-1545-4CB4-9E6B-0738D73E1C69}"/>
              </a:ext>
            </a:extLst>
          </p:cNvPr>
          <p:cNvSpPr txBox="1"/>
          <p:nvPr/>
        </p:nvSpPr>
        <p:spPr>
          <a:xfrm>
            <a:off x="2729572" y="4633653"/>
            <a:ext cx="4530544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bụ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bẫm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44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8" grpId="0"/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560744" y="2464202"/>
            <a:ext cx="493459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“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mang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về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thương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26">
            <a:hlinkClick r:id="" action="ppaction://media"/>
            <a:extLst>
              <a:ext uri="{FF2B5EF4-FFF2-40B4-BE49-F238E27FC236}">
                <a16:creationId xmlns:a16="http://schemas.microsoft.com/office/drawing/2014/main" id="{C4C835BA-5B31-493B-B69F-82913925B3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A36F2-FCD3-4997-8CE2-0EB164193905}"/>
              </a:ext>
            </a:extLst>
          </p:cNvPr>
          <p:cNvSpPr txBox="1"/>
          <p:nvPr/>
        </p:nvSpPr>
        <p:spPr>
          <a:xfrm>
            <a:off x="3384698" y="2806995"/>
            <a:ext cx="5422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/>
              <a:t>Tiết</a:t>
            </a:r>
            <a:r>
              <a:rPr lang="en-US" sz="7200" dirty="0"/>
              <a:t> 1 + 2 </a:t>
            </a:r>
          </a:p>
          <a:p>
            <a:pPr algn="ctr"/>
            <a:r>
              <a:rPr lang="en-US" sz="7200" dirty="0" err="1"/>
              <a:t>Đọc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110793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2E8F5A-A777-4C1D-BC4D-B4BAF2F7B65F}"/>
              </a:ext>
            </a:extLst>
          </p:cNvPr>
          <p:cNvGrpSpPr/>
          <p:nvPr/>
        </p:nvGrpSpPr>
        <p:grpSpPr>
          <a:xfrm>
            <a:off x="665470" y="811725"/>
            <a:ext cx="2907070" cy="940446"/>
            <a:chOff x="346765" y="617893"/>
            <a:chExt cx="1636225" cy="9404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E43D47-11D2-4269-8C79-B194EE09A15A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26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7B3325-2A44-487D-9942-18909BE8A309}"/>
                </a:ext>
              </a:extLst>
            </p:cNvPr>
            <p:cNvSpPr txBox="1"/>
            <p:nvPr/>
          </p:nvSpPr>
          <p:spPr>
            <a:xfrm>
              <a:off x="346765" y="635009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C7D77"/>
                  </a:solidFill>
                  <a:latin typeface="+mj-lt"/>
                </a:rPr>
                <a:t>BÀI 26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D489B3-DE9C-4EB2-9D64-3E5BC506533E}"/>
              </a:ext>
            </a:extLst>
          </p:cNvPr>
          <p:cNvSpPr txBox="1"/>
          <p:nvPr/>
        </p:nvSpPr>
        <p:spPr>
          <a:xfrm>
            <a:off x="3713841" y="1136618"/>
            <a:ext cx="62237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+mj-lt"/>
              </a:rPr>
              <a:t>EM MANG VỀ YÊU THƯƠNG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32F880-3C2B-4E09-A842-07AA9FBA10C0}"/>
              </a:ext>
            </a:extLst>
          </p:cNvPr>
          <p:cNvSpPr txBox="1"/>
          <p:nvPr/>
        </p:nvSpPr>
        <p:spPr>
          <a:xfrm>
            <a:off x="3870362" y="1750364"/>
            <a:ext cx="775102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0B2DC8-B7C0-4210-A3D1-D04C0144D1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4548" y="2031958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43E984-B8CE-4A31-9FCC-267A263E3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678" y="2482922"/>
            <a:ext cx="9385490" cy="416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62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6213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143154" y="1508759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484360" y="5011698"/>
            <a:ext cx="1998345" cy="13907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2114" y="1691001"/>
            <a:ext cx="2303038" cy="1895198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2139" y="2229201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86002" y="3047590"/>
            <a:ext cx="4883891" cy="1077219"/>
            <a:chOff x="4050039" y="461361"/>
            <a:chExt cx="3278191" cy="1077210"/>
          </a:xfrm>
        </p:grpSpPr>
        <p:sp>
          <p:nvSpPr>
            <p:cNvPr id="44" name="TextBox 43"/>
            <p:cNvSpPr txBox="1"/>
            <p:nvPr/>
          </p:nvSpPr>
          <p:spPr>
            <a:xfrm>
              <a:off x="4050039" y="461361"/>
              <a:ext cx="3278191" cy="1077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Lẫm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chẫm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6265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803758" y="5011698"/>
            <a:ext cx="3252517" cy="153114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095153"/>
            <a:ext cx="527050" cy="26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" y="3639002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6" y="1508759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20" y="3406149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E659991-8BEB-4CA8-89E6-ED4557E9F650}"/>
              </a:ext>
            </a:extLst>
          </p:cNvPr>
          <p:cNvSpPr/>
          <p:nvPr/>
        </p:nvSpPr>
        <p:spPr>
          <a:xfrm>
            <a:off x="-37445" y="1618469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997865-37EA-465C-B6DD-D3880B6B87F6}"/>
              </a:ext>
            </a:extLst>
          </p:cNvPr>
          <p:cNvSpPr/>
          <p:nvPr/>
        </p:nvSpPr>
        <p:spPr>
          <a:xfrm>
            <a:off x="-23750" y="3943550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5A554C-C77F-4ECE-8F61-91E44662B8F6}"/>
              </a:ext>
            </a:extLst>
          </p:cNvPr>
          <p:cNvSpPr/>
          <p:nvPr/>
        </p:nvSpPr>
        <p:spPr>
          <a:xfrm>
            <a:off x="3720803" y="1817102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C043EF-3099-4F75-A78E-8E6391029E41}"/>
              </a:ext>
            </a:extLst>
          </p:cNvPr>
          <p:cNvSpPr/>
          <p:nvPr/>
        </p:nvSpPr>
        <p:spPr>
          <a:xfrm>
            <a:off x="3781547" y="3840733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764D1D2-7B7D-4C7F-A2F8-5634BBE82386}"/>
              </a:ext>
            </a:extLst>
          </p:cNvPr>
          <p:cNvSpPr/>
          <p:nvPr/>
        </p:nvSpPr>
        <p:spPr>
          <a:xfrm>
            <a:off x="8803758" y="5021186"/>
            <a:ext cx="3252517" cy="153114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984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6265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803758" y="5011698"/>
            <a:ext cx="3252517" cy="153114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E659991-8BEB-4CA8-89E6-ED4557E9F650}"/>
              </a:ext>
            </a:extLst>
          </p:cNvPr>
          <p:cNvSpPr/>
          <p:nvPr/>
        </p:nvSpPr>
        <p:spPr>
          <a:xfrm>
            <a:off x="-37445" y="1618469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997865-37EA-465C-B6DD-D3880B6B87F6}"/>
              </a:ext>
            </a:extLst>
          </p:cNvPr>
          <p:cNvSpPr/>
          <p:nvPr/>
        </p:nvSpPr>
        <p:spPr>
          <a:xfrm>
            <a:off x="-23750" y="3943550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5A554C-C77F-4ECE-8F61-91E44662B8F6}"/>
              </a:ext>
            </a:extLst>
          </p:cNvPr>
          <p:cNvSpPr/>
          <p:nvPr/>
        </p:nvSpPr>
        <p:spPr>
          <a:xfrm>
            <a:off x="3720803" y="1817102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C043EF-3099-4F75-A78E-8E6391029E41}"/>
              </a:ext>
            </a:extLst>
          </p:cNvPr>
          <p:cNvSpPr/>
          <p:nvPr/>
        </p:nvSpPr>
        <p:spPr>
          <a:xfrm>
            <a:off x="3781547" y="3840733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18226073"/>
      </p:ext>
    </p:extLst>
  </p:cSld>
  <p:clrMapOvr>
    <a:masterClrMapping/>
  </p:clrMapOvr>
  <p:transition spd="med" advClick="0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918</Words>
  <Application>Microsoft Office PowerPoint</Application>
  <PresentationFormat>Màn hình rộng</PresentationFormat>
  <Paragraphs>175</Paragraphs>
  <Slides>19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19</vt:i4>
      </vt:variant>
    </vt:vector>
  </HeadingPairs>
  <TitlesOfParts>
    <vt:vector size="26" baseType="lpstr">
      <vt:lpstr>等线</vt:lpstr>
      <vt:lpstr>Arial</vt:lpstr>
      <vt:lpstr>Arial-Rounded</vt:lpstr>
      <vt:lpstr>Calibri</vt:lpstr>
      <vt:lpstr>Office Theme</vt:lpstr>
      <vt:lpstr>9_Office Theme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32</cp:revision>
  <dcterms:created xsi:type="dcterms:W3CDTF">2021-07-20T01:55:21Z</dcterms:created>
  <dcterms:modified xsi:type="dcterms:W3CDTF">2021-12-07T13:41:00Z</dcterms:modified>
</cp:coreProperties>
</file>