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93" r:id="rId3"/>
    <p:sldId id="262" r:id="rId4"/>
    <p:sldId id="256" r:id="rId5"/>
    <p:sldId id="257" r:id="rId6"/>
    <p:sldId id="264" r:id="rId7"/>
    <p:sldId id="265" r:id="rId8"/>
    <p:sldId id="266" r:id="rId9"/>
    <p:sldId id="267" r:id="rId10"/>
    <p:sldId id="269" r:id="rId11"/>
    <p:sldId id="273" r:id="rId12"/>
    <p:sldId id="294" r:id="rId13"/>
    <p:sldId id="295" r:id="rId14"/>
    <p:sldId id="296" r:id="rId15"/>
    <p:sldId id="297" r:id="rId16"/>
    <p:sldId id="298" r:id="rId17"/>
    <p:sldId id="287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8" autoAdjust="0"/>
    <p:restoredTop sz="94270" autoAdjust="0"/>
  </p:normalViewPr>
  <p:slideViewPr>
    <p:cSldViewPr snapToGrid="0">
      <p:cViewPr varScale="1">
        <p:scale>
          <a:sx n="72" d="100"/>
          <a:sy n="72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9FC60-A47E-4EC2-9DF5-4064E7DCD7C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C19AF-F1F0-4840-8046-F487699F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C19AF-F1F0-4840-8046-F487699F0D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0" Type="http://schemas.openxmlformats.org/officeDocument/2006/relationships/image" Target="../media/image16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openxmlformats.org/officeDocument/2006/relationships/image" Target="../media/image16.gif"/><Relationship Id="rId10" Type="http://schemas.openxmlformats.org/officeDocument/2006/relationships/image" Target="../media/image18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slide" Target="slide8.xml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8.gif"/><Relationship Id="rId10" Type="http://schemas.openxmlformats.org/officeDocument/2006/relationships/slide" Target="slide9.xml"/><Relationship Id="rId4" Type="http://schemas.openxmlformats.org/officeDocument/2006/relationships/image" Target="../media/image6.jp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15.gif"/><Relationship Id="rId5" Type="http://schemas.openxmlformats.org/officeDocument/2006/relationships/image" Target="../media/image8.gif"/><Relationship Id="rId10" Type="http://schemas.openxmlformats.org/officeDocument/2006/relationships/image" Target="../media/image28.gif"/><Relationship Id="rId4" Type="http://schemas.openxmlformats.org/officeDocument/2006/relationships/image" Target="../media/image6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378959" y="842814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4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804" y="3949935"/>
            <a:ext cx="106783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8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67C963E-9086-4FF3-A426-862CE27A19AF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9B140-6284-435D-BA6D-3D38F3A3C23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0C9AF7D-3B65-4C7B-8F11-0C9F24AF99F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18AFB7-D181-47C5-9230-5BC04AF00E9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B0D675-4D6B-437D-9902-ADAE10E97362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Tính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209C4D8-5390-439A-BDA4-8C1FF1D7E06C}"/>
              </a:ext>
            </a:extLst>
          </p:cNvPr>
          <p:cNvGrpSpPr/>
          <p:nvPr/>
        </p:nvGrpSpPr>
        <p:grpSpPr>
          <a:xfrm>
            <a:off x="660880" y="1397856"/>
            <a:ext cx="2779581" cy="5172273"/>
            <a:chOff x="1181188" y="1041449"/>
            <a:chExt cx="2779581" cy="517227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49D232-642D-46A2-9443-AC4777565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49"/>
              <a:ext cx="2779581" cy="5172273"/>
            </a:xfrm>
            <a:prstGeom prst="rect">
              <a:avLst/>
            </a:prstGeom>
          </p:spPr>
        </p:pic>
        <p:sp>
          <p:nvSpPr>
            <p:cNvPr id="66" name="Rounded Rectangle 9">
              <a:extLst>
                <a:ext uri="{FF2B5EF4-FFF2-40B4-BE49-F238E27FC236}">
                  <a16:creationId xmlns:a16="http://schemas.microsoft.com/office/drawing/2014/main" id="{29CB3700-AF85-4E8C-8AB8-53605B2748A9}"/>
                </a:ext>
              </a:extLst>
            </p:cNvPr>
            <p:cNvSpPr/>
            <p:nvPr/>
          </p:nvSpPr>
          <p:spPr>
            <a:xfrm>
              <a:off x="1420265" y="3804421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2</a:t>
              </a: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: 2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4402842-9556-4864-A52B-CA89D5927E9A}"/>
              </a:ext>
            </a:extLst>
          </p:cNvPr>
          <p:cNvSpPr txBox="1"/>
          <p:nvPr/>
        </p:nvSpPr>
        <p:spPr>
          <a:xfrm>
            <a:off x="2232368" y="423832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C85AF7-DD2D-4408-9D9A-5C326E8DE145}"/>
              </a:ext>
            </a:extLst>
          </p:cNvPr>
          <p:cNvSpPr txBox="1"/>
          <p:nvPr/>
        </p:nvSpPr>
        <p:spPr>
          <a:xfrm>
            <a:off x="2206774" y="491778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2C0618-53C7-4126-BC5B-FBAF42ACD954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2977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DEC90FA-CDC8-4F8B-AE79-D76FD91EC814}"/>
              </a:ext>
            </a:extLst>
          </p:cNvPr>
          <p:cNvSpPr txBox="1"/>
          <p:nvPr/>
        </p:nvSpPr>
        <p:spPr>
          <a:xfrm>
            <a:off x="2206774" y="558924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54771D5-704C-4765-80F6-AE5B62C647C6}"/>
              </a:ext>
            </a:extLst>
          </p:cNvPr>
          <p:cNvGrpSpPr/>
          <p:nvPr/>
        </p:nvGrpSpPr>
        <p:grpSpPr>
          <a:xfrm>
            <a:off x="4525503" y="2115295"/>
            <a:ext cx="2779581" cy="4454834"/>
            <a:chOff x="982489" y="1737026"/>
            <a:chExt cx="2779581" cy="445483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20C085B-48B8-4973-A025-CF853FF3B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9" t="6550" r="4265" b="25298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73" name="Rounded Rectangle 9">
              <a:extLst>
                <a:ext uri="{FF2B5EF4-FFF2-40B4-BE49-F238E27FC236}">
                  <a16:creationId xmlns:a16="http://schemas.microsoft.com/office/drawing/2014/main" id="{7C30D8E2-5E41-4F14-9F21-15FB89A76DF0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E646E86-6DED-49B8-8869-3343A2F0A451}"/>
              </a:ext>
            </a:extLst>
          </p:cNvPr>
          <p:cNvSpPr txBox="1"/>
          <p:nvPr/>
        </p:nvSpPr>
        <p:spPr>
          <a:xfrm>
            <a:off x="6208912" y="426018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13474A-1B69-47E1-97BC-B6F4ED0B25A2}"/>
              </a:ext>
            </a:extLst>
          </p:cNvPr>
          <p:cNvSpPr txBox="1"/>
          <p:nvPr/>
        </p:nvSpPr>
        <p:spPr>
          <a:xfrm>
            <a:off x="6183318" y="4939645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2279E8-FC90-435E-874E-3EFD0E977821}"/>
              </a:ext>
            </a:extLst>
          </p:cNvPr>
          <p:cNvSpPr txBox="1"/>
          <p:nvPr/>
        </p:nvSpPr>
        <p:spPr>
          <a:xfrm>
            <a:off x="6208912" y="5611102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91DE74-F800-401E-87DB-1BEA63C2073C}"/>
              </a:ext>
            </a:extLst>
          </p:cNvPr>
          <p:cNvGrpSpPr/>
          <p:nvPr/>
        </p:nvGrpSpPr>
        <p:grpSpPr>
          <a:xfrm>
            <a:off x="8502047" y="2085770"/>
            <a:ext cx="2779581" cy="4454834"/>
            <a:chOff x="982489" y="1737026"/>
            <a:chExt cx="2779581" cy="445483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DA94443-85AB-4131-9B90-0635913B9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6792" r="68856" b="25056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79" name="Rounded Rectangle 9">
              <a:extLst>
                <a:ext uri="{FF2B5EF4-FFF2-40B4-BE49-F238E27FC236}">
                  <a16:creationId xmlns:a16="http://schemas.microsoft.com/office/drawing/2014/main" id="{CDA71FF2-9B52-4F67-AB4D-A73BE836709A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2</a:t>
              </a: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BA2AE48-B781-46AD-A6D0-DB1A20889DB4}"/>
              </a:ext>
            </a:extLst>
          </p:cNvPr>
          <p:cNvSpPr txBox="1"/>
          <p:nvPr/>
        </p:nvSpPr>
        <p:spPr>
          <a:xfrm>
            <a:off x="10185456" y="423066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119C7D-97E2-4DB9-B836-67E14EFBDBD5}"/>
              </a:ext>
            </a:extLst>
          </p:cNvPr>
          <p:cNvSpPr txBox="1"/>
          <p:nvPr/>
        </p:nvSpPr>
        <p:spPr>
          <a:xfrm>
            <a:off x="10159862" y="491012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BCAF452-99AC-4B1F-84C4-28A8F339732F}"/>
              </a:ext>
            </a:extLst>
          </p:cNvPr>
          <p:cNvSpPr txBox="1"/>
          <p:nvPr/>
        </p:nvSpPr>
        <p:spPr>
          <a:xfrm>
            <a:off x="10185456" y="558157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2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/>
      <p:bldP spid="68" grpId="0" uiExpand="1"/>
      <p:bldP spid="70" grpId="0" uiExpand="1"/>
      <p:bldP spid="74" grpId="0" uiExpand="1"/>
      <p:bldP spid="75" grpId="0" uiExpand="1"/>
      <p:bldP spid="76" grpId="0" uiExpand="1"/>
      <p:bldP spid="80" grpId="0" uiExpand="1"/>
      <p:bldP spid="81" grpId="0" uiExpand="1"/>
      <p:bldP spid="82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C0885-8E2F-41D7-AB71-6FF6B38BEE10}"/>
              </a:ext>
            </a:extLst>
          </p:cNvPr>
          <p:cNvGrpSpPr/>
          <p:nvPr/>
        </p:nvGrpSpPr>
        <p:grpSpPr>
          <a:xfrm>
            <a:off x="484139" y="170945"/>
            <a:ext cx="11223722" cy="1077218"/>
            <a:chOff x="1253941" y="511805"/>
            <a:chExt cx="11223722" cy="10772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A0A6E9-B238-4ED8-9C64-CEB64047B55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BC4B6F2-F024-4744-8541-CD20A92C53B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5F1518F-AEC1-4845-BE4A-680D7E7F603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DC7C82-6A8A-43C5-A8B4-4AE7121F4C5C}"/>
                </a:ext>
              </a:extLst>
            </p:cNvPr>
            <p:cNvSpPr txBox="1"/>
            <p:nvPr/>
          </p:nvSpPr>
          <p:spPr>
            <a:xfrm>
              <a:off x="2059472" y="511805"/>
              <a:ext cx="104181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Cho một phép chia ở phần a và nêu số bị chia, số chia, thương của phép chia đó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68418F-3458-4C67-B582-B7EC85F5C822}"/>
              </a:ext>
            </a:extLst>
          </p:cNvPr>
          <p:cNvCxnSpPr>
            <a:cxnSpLocks/>
          </p:cNvCxnSpPr>
          <p:nvPr/>
        </p:nvCxnSpPr>
        <p:spPr>
          <a:xfrm>
            <a:off x="1289670" y="644884"/>
            <a:ext cx="102650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66BAF-DDA7-4917-BF78-066C87CDECC1}"/>
              </a:ext>
            </a:extLst>
          </p:cNvPr>
          <p:cNvCxnSpPr>
            <a:cxnSpLocks/>
          </p:cNvCxnSpPr>
          <p:nvPr/>
        </p:nvCxnSpPr>
        <p:spPr>
          <a:xfrm>
            <a:off x="1289670" y="1088229"/>
            <a:ext cx="62194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57B930-94AB-4328-92B2-5C0E40D6F136}"/>
              </a:ext>
            </a:extLst>
          </p:cNvPr>
          <p:cNvSpPr txBox="1"/>
          <p:nvPr/>
        </p:nvSpPr>
        <p:spPr>
          <a:xfrm>
            <a:off x="3910333" y="2088244"/>
            <a:ext cx="3888432" cy="10634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29880736">
                  <a:custGeom>
                    <a:avLst/>
                    <a:gdLst>
                      <a:gd name="connsiteX0" fmla="*/ 0 w 3888432"/>
                      <a:gd name="connsiteY0" fmla="*/ 0 h 1063433"/>
                      <a:gd name="connsiteX1" fmla="*/ 3888432 w 3888432"/>
                      <a:gd name="connsiteY1" fmla="*/ 0 h 1063433"/>
                      <a:gd name="connsiteX2" fmla="*/ 3888432 w 3888432"/>
                      <a:gd name="connsiteY2" fmla="*/ 1063433 h 1063433"/>
                      <a:gd name="connsiteX3" fmla="*/ 0 w 3888432"/>
                      <a:gd name="connsiteY3" fmla="*/ 1063433 h 1063433"/>
                      <a:gd name="connsiteX4" fmla="*/ 0 w 3888432"/>
                      <a:gd name="connsiteY4" fmla="*/ 0 h 1063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8432" h="1063433" fill="none" extrusionOk="0">
                        <a:moveTo>
                          <a:pt x="0" y="0"/>
                        </a:moveTo>
                        <a:cubicBezTo>
                          <a:pt x="1331290" y="-52728"/>
                          <a:pt x="3386633" y="-50396"/>
                          <a:pt x="3888432" y="0"/>
                        </a:cubicBezTo>
                        <a:cubicBezTo>
                          <a:pt x="3807960" y="323369"/>
                          <a:pt x="3799589" y="892475"/>
                          <a:pt x="3888432" y="1063433"/>
                        </a:cubicBezTo>
                        <a:cubicBezTo>
                          <a:pt x="3150258" y="1040954"/>
                          <a:pt x="982116" y="1133687"/>
                          <a:pt x="0" y="1063433"/>
                        </a:cubicBezTo>
                        <a:cubicBezTo>
                          <a:pt x="20761" y="614609"/>
                          <a:pt x="89500" y="452837"/>
                          <a:pt x="0" y="0"/>
                        </a:cubicBezTo>
                        <a:close/>
                      </a:path>
                      <a:path w="3888432" h="1063433" stroke="0" extrusionOk="0">
                        <a:moveTo>
                          <a:pt x="0" y="0"/>
                        </a:moveTo>
                        <a:cubicBezTo>
                          <a:pt x="1219219" y="-78112"/>
                          <a:pt x="3256042" y="-31176"/>
                          <a:pt x="3888432" y="0"/>
                        </a:cubicBezTo>
                        <a:cubicBezTo>
                          <a:pt x="3930139" y="322562"/>
                          <a:pt x="3798390" y="694931"/>
                          <a:pt x="3888432" y="1063433"/>
                        </a:cubicBezTo>
                        <a:cubicBezTo>
                          <a:pt x="3406472" y="1162967"/>
                          <a:pt x="1104360" y="1176174"/>
                          <a:pt x="0" y="1063433"/>
                        </a:cubicBezTo>
                        <a:cubicBezTo>
                          <a:pt x="-54805" y="921025"/>
                          <a:pt x="-78841" y="19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522667E-A62E-47AD-8741-A34374745CA3}"/>
              </a:ext>
            </a:extLst>
          </p:cNvPr>
          <p:cNvSpPr/>
          <p:nvPr/>
        </p:nvSpPr>
        <p:spPr>
          <a:xfrm>
            <a:off x="2044734" y="4458405"/>
            <a:ext cx="2411070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537C6E-9FB4-466D-A682-EE4029AB807A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250269" y="3061783"/>
            <a:ext cx="1469104" cy="139662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61A51FD-357C-4CA2-AB5D-9674FEC9F854}"/>
              </a:ext>
            </a:extLst>
          </p:cNvPr>
          <p:cNvSpPr/>
          <p:nvPr/>
        </p:nvSpPr>
        <p:spPr>
          <a:xfrm>
            <a:off x="4818908" y="4458405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8AA6A5-8772-4D5B-9123-A7BFF1AABD99}"/>
              </a:ext>
            </a:extLst>
          </p:cNvPr>
          <p:cNvCxnSpPr>
            <a:stCxn id="16" idx="0"/>
          </p:cNvCxnSpPr>
          <p:nvPr/>
        </p:nvCxnSpPr>
        <p:spPr>
          <a:xfrm flipV="1">
            <a:off x="5854549" y="3061781"/>
            <a:ext cx="0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1D08E9C6-EC28-4653-9FD3-CBF326393FB9}"/>
              </a:ext>
            </a:extLst>
          </p:cNvPr>
          <p:cNvSpPr/>
          <p:nvPr/>
        </p:nvSpPr>
        <p:spPr>
          <a:xfrm>
            <a:off x="7239654" y="4458405"/>
            <a:ext cx="2071283" cy="720080"/>
          </a:xfrm>
          <a:prstGeom prst="round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48D13B-5873-4945-A19C-A2939FCEEBA1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6890191" y="3061781"/>
            <a:ext cx="1385105" cy="13966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38510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67C963E-9086-4FF3-A426-862CE27A19AF}"/>
              </a:ext>
            </a:extLst>
          </p:cNvPr>
          <p:cNvGrpSpPr/>
          <p:nvPr/>
        </p:nvGrpSpPr>
        <p:grpSpPr>
          <a:xfrm>
            <a:off x="484139" y="170945"/>
            <a:ext cx="10959716" cy="678033"/>
            <a:chOff x="1253941" y="511805"/>
            <a:chExt cx="10959716" cy="6780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9B140-6284-435D-BA6D-3D38F3A3C23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0C9AF7D-3B65-4C7B-8F11-0C9F24AF99F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18AFB7-D181-47C5-9230-5BC04AF00E9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B0D675-4D6B-437D-9902-ADAE10E97362}"/>
                </a:ext>
              </a:extLst>
            </p:cNvPr>
            <p:cNvSpPr txBox="1"/>
            <p:nvPr/>
          </p:nvSpPr>
          <p:spPr>
            <a:xfrm>
              <a:off x="2059472" y="511805"/>
              <a:ext cx="10154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phép nhân, nêu hai phép chia thích hợp: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2C0618-53C7-4126-BC5B-FBAF42ACD954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89488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F02A78F-22DC-4673-AF4B-BD41088A64D2}"/>
              </a:ext>
            </a:extLst>
          </p:cNvPr>
          <p:cNvGrpSpPr/>
          <p:nvPr/>
        </p:nvGrpSpPr>
        <p:grpSpPr>
          <a:xfrm>
            <a:off x="1401797" y="1190134"/>
            <a:ext cx="8307751" cy="2069187"/>
            <a:chOff x="1942124" y="1517654"/>
            <a:chExt cx="8307751" cy="206918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3023AA-0786-47BA-B0C2-E80156DA35A5}"/>
                </a:ext>
              </a:extLst>
            </p:cNvPr>
            <p:cNvSpPr/>
            <p:nvPr/>
          </p:nvSpPr>
          <p:spPr>
            <a:xfrm>
              <a:off x="1942124" y="2263014"/>
              <a:ext cx="2685143" cy="780143"/>
            </a:xfrm>
            <a:prstGeom prst="roundRect">
              <a:avLst>
                <a:gd name="adj" fmla="val 2596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= 16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CA8DB3E-B6D0-4904-8EF9-8EE4AD0DD57B}"/>
                </a:ext>
              </a:extLst>
            </p:cNvPr>
            <p:cNvSpPr/>
            <p:nvPr/>
          </p:nvSpPr>
          <p:spPr>
            <a:xfrm>
              <a:off x="6173956" y="1638899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613728C-8EFE-4E9A-BD40-E3819D0668E8}"/>
                </a:ext>
              </a:extLst>
            </p:cNvPr>
            <p:cNvSpPr/>
            <p:nvPr/>
          </p:nvSpPr>
          <p:spPr>
            <a:xfrm>
              <a:off x="6173956" y="2806698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F262A07-01EE-454E-9D6B-71CBA6C59591}"/>
                </a:ext>
              </a:extLst>
            </p:cNvPr>
            <p:cNvCxnSpPr>
              <a:cxnSpLocks/>
              <a:stCxn id="49" idx="3"/>
              <a:endCxn id="50" idx="1"/>
            </p:cNvCxnSpPr>
            <p:nvPr/>
          </p:nvCxnSpPr>
          <p:spPr>
            <a:xfrm flipV="1">
              <a:off x="4627267" y="2028971"/>
              <a:ext cx="1546689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B24C4E-5299-44E4-BF65-CFD3914F9D1A}"/>
                </a:ext>
              </a:extLst>
            </p:cNvPr>
            <p:cNvCxnSpPr>
              <a:cxnSpLocks/>
              <a:stCxn id="49" idx="3"/>
              <a:endCxn id="51" idx="1"/>
            </p:cNvCxnSpPr>
            <p:nvPr/>
          </p:nvCxnSpPr>
          <p:spPr>
            <a:xfrm>
              <a:off x="4627267" y="2653086"/>
              <a:ext cx="1546689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2DAB826-FCE1-4618-8B46-58E1F0ECA60D}"/>
                </a:ext>
              </a:extLst>
            </p:cNvPr>
            <p:cNvGrpSpPr/>
            <p:nvPr/>
          </p:nvGrpSpPr>
          <p:grpSpPr>
            <a:xfrm>
              <a:off x="6317036" y="1682420"/>
              <a:ext cx="3784907" cy="639684"/>
              <a:chOff x="4105812" y="5584055"/>
              <a:chExt cx="3845466" cy="688113"/>
            </a:xfrm>
          </p:grpSpPr>
          <p:sp>
            <p:nvSpPr>
              <p:cNvPr id="86" name="Rounded Rectangle 8">
                <a:extLst>
                  <a:ext uri="{FF2B5EF4-FFF2-40B4-BE49-F238E27FC236}">
                    <a16:creationId xmlns:a16="http://schemas.microsoft.com/office/drawing/2014/main" id="{F749441F-0756-4B90-8F34-1C746010619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ounded Rectangle 9">
                <a:extLst>
                  <a:ext uri="{FF2B5EF4-FFF2-40B4-BE49-F238E27FC236}">
                    <a16:creationId xmlns:a16="http://schemas.microsoft.com/office/drawing/2014/main" id="{34D6C57D-2616-4B7B-A5FD-B6931BBF221D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ounded Rectangle 10">
                <a:extLst>
                  <a:ext uri="{FF2B5EF4-FFF2-40B4-BE49-F238E27FC236}">
                    <a16:creationId xmlns:a16="http://schemas.microsoft.com/office/drawing/2014/main" id="{C5811109-5A26-44EE-98EA-3BB7C94E0E79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B1A5590-6276-4935-AC70-CCBE897209CE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065ABA5-B2C7-4A46-9A3E-F5A44326CBA5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4A783E0-C2BD-4A82-B74C-AA07E0561418}"/>
                </a:ext>
              </a:extLst>
            </p:cNvPr>
            <p:cNvGrpSpPr/>
            <p:nvPr/>
          </p:nvGrpSpPr>
          <p:grpSpPr>
            <a:xfrm>
              <a:off x="6336467" y="2845199"/>
              <a:ext cx="3765476" cy="639684"/>
              <a:chOff x="4105812" y="5584055"/>
              <a:chExt cx="3845466" cy="688113"/>
            </a:xfrm>
          </p:grpSpPr>
          <p:sp>
            <p:nvSpPr>
              <p:cNvPr id="57" name="Rounded Rectangle 8">
                <a:extLst>
                  <a:ext uri="{FF2B5EF4-FFF2-40B4-BE49-F238E27FC236}">
                    <a16:creationId xmlns:a16="http://schemas.microsoft.com/office/drawing/2014/main" id="{3FFE9731-D68F-4514-9F1D-542FAB3A9419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ounded Rectangle 9">
                <a:extLst>
                  <a:ext uri="{FF2B5EF4-FFF2-40B4-BE49-F238E27FC236}">
                    <a16:creationId xmlns:a16="http://schemas.microsoft.com/office/drawing/2014/main" id="{4F56C78B-1E31-4E72-8501-1F8CD5D9723C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ounded Rectangle 10">
                <a:extLst>
                  <a:ext uri="{FF2B5EF4-FFF2-40B4-BE49-F238E27FC236}">
                    <a16:creationId xmlns:a16="http://schemas.microsoft.com/office/drawing/2014/main" id="{86BF3160-53A2-477E-90D6-5BEB8E7934A4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F51078E-17E3-4E1E-914E-43C0FD54A8DB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81E9DDA-3FCF-403B-AE81-E68D39794646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FB9561-B139-4D37-9CE3-8B7298C2C6A4}"/>
                </a:ext>
              </a:extLst>
            </p:cNvPr>
            <p:cNvSpPr txBox="1"/>
            <p:nvPr/>
          </p:nvSpPr>
          <p:spPr>
            <a:xfrm>
              <a:off x="1983285" y="151765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sp>
        <p:nvSpPr>
          <p:cNvPr id="91" name="Rounded Rectangle 13">
            <a:extLst>
              <a:ext uri="{FF2B5EF4-FFF2-40B4-BE49-F238E27FC236}">
                <a16:creationId xmlns:a16="http://schemas.microsoft.com/office/drawing/2014/main" id="{A2E8ECD8-2691-481C-9BEC-EC87CA870B2A}"/>
              </a:ext>
            </a:extLst>
          </p:cNvPr>
          <p:cNvSpPr/>
          <p:nvPr/>
        </p:nvSpPr>
        <p:spPr>
          <a:xfrm>
            <a:off x="7354792" y="1511757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13">
            <a:extLst>
              <a:ext uri="{FF2B5EF4-FFF2-40B4-BE49-F238E27FC236}">
                <a16:creationId xmlns:a16="http://schemas.microsoft.com/office/drawing/2014/main" id="{E95DE8FB-D799-4497-BC07-F1A7803AD425}"/>
              </a:ext>
            </a:extLst>
          </p:cNvPr>
          <p:cNvSpPr/>
          <p:nvPr/>
        </p:nvSpPr>
        <p:spPr>
          <a:xfrm>
            <a:off x="8869699" y="1482380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Rounded Rectangle 13">
            <a:extLst>
              <a:ext uri="{FF2B5EF4-FFF2-40B4-BE49-F238E27FC236}">
                <a16:creationId xmlns:a16="http://schemas.microsoft.com/office/drawing/2014/main" id="{96094AA0-C0E8-4721-8F0E-1ABB1615A980}"/>
              </a:ext>
            </a:extLst>
          </p:cNvPr>
          <p:cNvSpPr/>
          <p:nvPr/>
        </p:nvSpPr>
        <p:spPr>
          <a:xfrm>
            <a:off x="5796140" y="1482521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EF9F39CC-4359-4EB3-9C54-5DE2BD9B1F73}"/>
              </a:ext>
            </a:extLst>
          </p:cNvPr>
          <p:cNvSpPr/>
          <p:nvPr/>
        </p:nvSpPr>
        <p:spPr>
          <a:xfrm>
            <a:off x="7341903" y="2641149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F9A316A5-C98F-4340-8528-025EA50F2499}"/>
              </a:ext>
            </a:extLst>
          </p:cNvPr>
          <p:cNvSpPr/>
          <p:nvPr/>
        </p:nvSpPr>
        <p:spPr>
          <a:xfrm>
            <a:off x="8877183" y="264114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C542EBF-F286-4CB1-9BF3-A67B30C785A0}"/>
              </a:ext>
            </a:extLst>
          </p:cNvPr>
          <p:cNvSpPr/>
          <p:nvPr/>
        </p:nvSpPr>
        <p:spPr>
          <a:xfrm>
            <a:off x="5837552" y="2641149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DD6ED48-BD96-4D9E-8613-78F8E17687AA}"/>
              </a:ext>
            </a:extLst>
          </p:cNvPr>
          <p:cNvGrpSpPr/>
          <p:nvPr/>
        </p:nvGrpSpPr>
        <p:grpSpPr>
          <a:xfrm>
            <a:off x="1415651" y="4141153"/>
            <a:ext cx="8307751" cy="2069187"/>
            <a:chOff x="1942124" y="1517654"/>
            <a:chExt cx="8307751" cy="206918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A9C5C1BE-6981-43F5-9039-A7389B3BC667}"/>
                </a:ext>
              </a:extLst>
            </p:cNvPr>
            <p:cNvSpPr/>
            <p:nvPr/>
          </p:nvSpPr>
          <p:spPr>
            <a:xfrm>
              <a:off x="1942124" y="2263014"/>
              <a:ext cx="2685143" cy="780143"/>
            </a:xfrm>
            <a:prstGeom prst="roundRect">
              <a:avLst>
                <a:gd name="adj" fmla="val 259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7 = 35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A2353089-59C7-4A76-8FF5-68BC7BB368D5}"/>
                </a:ext>
              </a:extLst>
            </p:cNvPr>
            <p:cNvSpPr/>
            <p:nvPr/>
          </p:nvSpPr>
          <p:spPr>
            <a:xfrm>
              <a:off x="6173956" y="1638899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B894A35-ED85-40D7-A3E1-1E40B5D7BB19}"/>
                </a:ext>
              </a:extLst>
            </p:cNvPr>
            <p:cNvSpPr/>
            <p:nvPr/>
          </p:nvSpPr>
          <p:spPr>
            <a:xfrm>
              <a:off x="6173956" y="2806698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930ABC-BBBB-4F4E-97B5-94FC6272130E}"/>
                </a:ext>
              </a:extLst>
            </p:cNvPr>
            <p:cNvCxnSpPr>
              <a:cxnSpLocks/>
              <a:stCxn id="98" idx="3"/>
              <a:endCxn id="99" idx="1"/>
            </p:cNvCxnSpPr>
            <p:nvPr/>
          </p:nvCxnSpPr>
          <p:spPr>
            <a:xfrm flipV="1">
              <a:off x="4627267" y="2028971"/>
              <a:ext cx="1546689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9ACA659-65F6-44BB-845E-57CE2F976A89}"/>
                </a:ext>
              </a:extLst>
            </p:cNvPr>
            <p:cNvCxnSpPr>
              <a:cxnSpLocks/>
              <a:stCxn id="98" idx="3"/>
              <a:endCxn id="100" idx="1"/>
            </p:cNvCxnSpPr>
            <p:nvPr/>
          </p:nvCxnSpPr>
          <p:spPr>
            <a:xfrm>
              <a:off x="4627267" y="2653086"/>
              <a:ext cx="1546689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A928299-3DBA-4568-9042-6CB10F024460}"/>
                </a:ext>
              </a:extLst>
            </p:cNvPr>
            <p:cNvGrpSpPr/>
            <p:nvPr/>
          </p:nvGrpSpPr>
          <p:grpSpPr>
            <a:xfrm>
              <a:off x="6317036" y="1682420"/>
              <a:ext cx="3784907" cy="639684"/>
              <a:chOff x="4105812" y="5584055"/>
              <a:chExt cx="3845466" cy="688113"/>
            </a:xfrm>
          </p:grpSpPr>
          <p:sp>
            <p:nvSpPr>
              <p:cNvPr id="111" name="Rounded Rectangle 8">
                <a:extLst>
                  <a:ext uri="{FF2B5EF4-FFF2-40B4-BE49-F238E27FC236}">
                    <a16:creationId xmlns:a16="http://schemas.microsoft.com/office/drawing/2014/main" id="{573CE886-212F-4E32-91F2-C3EA972CBA70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ounded Rectangle 9">
                <a:extLst>
                  <a:ext uri="{FF2B5EF4-FFF2-40B4-BE49-F238E27FC236}">
                    <a16:creationId xmlns:a16="http://schemas.microsoft.com/office/drawing/2014/main" id="{4C00F21C-8665-4AF5-B015-42F4B6E281FD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Rounded Rectangle 10">
                <a:extLst>
                  <a:ext uri="{FF2B5EF4-FFF2-40B4-BE49-F238E27FC236}">
                    <a16:creationId xmlns:a16="http://schemas.microsoft.com/office/drawing/2014/main" id="{B9801531-0C4B-4587-94A4-A126EA265899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A777A53-CFEE-476B-8527-5531701D8969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C228A7B-DBF6-4DD3-9F60-BD3BA0DEE429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7DC4135-A198-4273-B952-63BA7466240C}"/>
                </a:ext>
              </a:extLst>
            </p:cNvPr>
            <p:cNvGrpSpPr/>
            <p:nvPr/>
          </p:nvGrpSpPr>
          <p:grpSpPr>
            <a:xfrm>
              <a:off x="6336467" y="2845199"/>
              <a:ext cx="3765476" cy="639684"/>
              <a:chOff x="4105812" y="5584055"/>
              <a:chExt cx="3845466" cy="688113"/>
            </a:xfrm>
          </p:grpSpPr>
          <p:sp>
            <p:nvSpPr>
              <p:cNvPr id="106" name="Rounded Rectangle 8">
                <a:extLst>
                  <a:ext uri="{FF2B5EF4-FFF2-40B4-BE49-F238E27FC236}">
                    <a16:creationId xmlns:a16="http://schemas.microsoft.com/office/drawing/2014/main" id="{AB26E609-34ED-4C07-A018-8F90BABD719B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Rounded Rectangle 9">
                <a:extLst>
                  <a:ext uri="{FF2B5EF4-FFF2-40B4-BE49-F238E27FC236}">
                    <a16:creationId xmlns:a16="http://schemas.microsoft.com/office/drawing/2014/main" id="{21BA4957-E2EA-43B9-82C0-1BE9465438D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Rounded Rectangle 10">
                <a:extLst>
                  <a:ext uri="{FF2B5EF4-FFF2-40B4-BE49-F238E27FC236}">
                    <a16:creationId xmlns:a16="http://schemas.microsoft.com/office/drawing/2014/main" id="{C144FDAB-7B1C-4FDB-B4ED-48BDE689028D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F9B4E94-8E93-4846-8D4C-22BCF898DE85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B14E227-D37F-40AF-9AE4-44336891DBE1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F9765E5-1817-4E8B-AAE0-31DB5F601966}"/>
                </a:ext>
              </a:extLst>
            </p:cNvPr>
            <p:cNvSpPr txBox="1"/>
            <p:nvPr/>
          </p:nvSpPr>
          <p:spPr>
            <a:xfrm>
              <a:off x="1983285" y="151765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116" name="Rounded Rectangle 13">
            <a:extLst>
              <a:ext uri="{FF2B5EF4-FFF2-40B4-BE49-F238E27FC236}">
                <a16:creationId xmlns:a16="http://schemas.microsoft.com/office/drawing/2014/main" id="{179623B3-7A34-4CEA-85D1-645B706A319E}"/>
              </a:ext>
            </a:extLst>
          </p:cNvPr>
          <p:cNvSpPr/>
          <p:nvPr/>
        </p:nvSpPr>
        <p:spPr>
          <a:xfrm>
            <a:off x="7368646" y="4462776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ounded Rectangle 13">
            <a:extLst>
              <a:ext uri="{FF2B5EF4-FFF2-40B4-BE49-F238E27FC236}">
                <a16:creationId xmlns:a16="http://schemas.microsoft.com/office/drawing/2014/main" id="{7171EC5C-14B2-4608-9144-90BE8B2EE880}"/>
              </a:ext>
            </a:extLst>
          </p:cNvPr>
          <p:cNvSpPr/>
          <p:nvPr/>
        </p:nvSpPr>
        <p:spPr>
          <a:xfrm>
            <a:off x="8883553" y="443339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8" name="Rounded Rectangle 13">
            <a:extLst>
              <a:ext uri="{FF2B5EF4-FFF2-40B4-BE49-F238E27FC236}">
                <a16:creationId xmlns:a16="http://schemas.microsoft.com/office/drawing/2014/main" id="{CF42A0B7-1E4C-4DDF-B5DF-6149886E1C42}"/>
              </a:ext>
            </a:extLst>
          </p:cNvPr>
          <p:cNvSpPr/>
          <p:nvPr/>
        </p:nvSpPr>
        <p:spPr>
          <a:xfrm>
            <a:off x="5823849" y="4433540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24BA0218-C378-4339-A954-5DBC9996A79B}"/>
              </a:ext>
            </a:extLst>
          </p:cNvPr>
          <p:cNvSpPr/>
          <p:nvPr/>
        </p:nvSpPr>
        <p:spPr>
          <a:xfrm>
            <a:off x="7355757" y="5592168"/>
            <a:ext cx="548549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ounded Rectangle 13">
            <a:extLst>
              <a:ext uri="{FF2B5EF4-FFF2-40B4-BE49-F238E27FC236}">
                <a16:creationId xmlns:a16="http://schemas.microsoft.com/office/drawing/2014/main" id="{DAB1BF46-243D-47AC-822E-CDF0BA0A2F3E}"/>
              </a:ext>
            </a:extLst>
          </p:cNvPr>
          <p:cNvSpPr/>
          <p:nvPr/>
        </p:nvSpPr>
        <p:spPr>
          <a:xfrm>
            <a:off x="8891037" y="5592168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ounded Rectangle 13">
            <a:extLst>
              <a:ext uri="{FF2B5EF4-FFF2-40B4-BE49-F238E27FC236}">
                <a16:creationId xmlns:a16="http://schemas.microsoft.com/office/drawing/2014/main" id="{FA3CCB56-1B68-47CC-B3B1-CAF8E78640F1}"/>
              </a:ext>
            </a:extLst>
          </p:cNvPr>
          <p:cNvSpPr/>
          <p:nvPr/>
        </p:nvSpPr>
        <p:spPr>
          <a:xfrm>
            <a:off x="5851406" y="5592168"/>
            <a:ext cx="657928" cy="43381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2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C60344-958E-407B-A722-560C84E8A9AF}"/>
              </a:ext>
            </a:extLst>
          </p:cNvPr>
          <p:cNvGrpSpPr/>
          <p:nvPr/>
        </p:nvGrpSpPr>
        <p:grpSpPr>
          <a:xfrm>
            <a:off x="261224" y="150967"/>
            <a:ext cx="11833794" cy="1153980"/>
            <a:chOff x="1011004" y="557947"/>
            <a:chExt cx="11835335" cy="11538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157165-CE94-4585-8418-AE34B96CEBB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10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Lớp 2C có 20 học sinh. Các bạn dự kiến phân công nhau cùng dọn vệ sinh lớp học.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8CAAD7-C466-4BE0-A0B7-548110D1356D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5A1F5F-EA67-4F23-B49B-541C0E966C89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C070F35-23E1-4F19-B778-2F5CCAB13404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B4CFD4-87CE-4DC3-9974-F7D9D912BE99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BB1D23-9EEA-44C8-A3E6-88D21B6D277F}"/>
              </a:ext>
            </a:extLst>
          </p:cNvPr>
          <p:cNvCxnSpPr>
            <a:cxnSpLocks/>
          </p:cNvCxnSpPr>
          <p:nvPr/>
        </p:nvCxnSpPr>
        <p:spPr>
          <a:xfrm>
            <a:off x="1133747" y="1207962"/>
            <a:ext cx="469901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695738-0C5B-4B33-9D17-C1EA0B7F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1133747" y="1431970"/>
            <a:ext cx="10005308" cy="309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A06801-0527-4838-BDF2-DC25C686C696}"/>
              </a:ext>
            </a:extLst>
          </p:cNvPr>
          <p:cNvSpPr txBox="1"/>
          <p:nvPr/>
        </p:nvSpPr>
        <p:spPr>
          <a:xfrm>
            <a:off x="261224" y="4671973"/>
            <a:ext cx="11487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các câu hỏi:</a:t>
            </a:r>
          </a:p>
          <a:p>
            <a:pPr marL="514350" indent="-514350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chia đều thành 2 nhóm thì mỗi nhóm có mấy bạn?</a:t>
            </a:r>
          </a:p>
          <a:p>
            <a:pPr marL="514350" indent="-514350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chia thành các nhóm, mỗi nhóm 5 bạn thì cả lớp có bao nhiêu nhóm?</a:t>
            </a:r>
          </a:p>
        </p:txBody>
      </p:sp>
    </p:spTree>
    <p:extLst>
      <p:ext uri="{BB962C8B-B14F-4D97-AF65-F5344CB8AC3E}">
        <p14:creationId xmlns:p14="http://schemas.microsoft.com/office/powerpoint/2010/main" val="157269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2315845" y="3629"/>
            <a:ext cx="7995739" cy="2476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108041" y="2639973"/>
            <a:ext cx="1148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2C có 20 học sinh, chia đều vào 2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541542" y="3324309"/>
            <a:ext cx="387798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3904738" y="4163624"/>
            <a:ext cx="4817952" cy="827795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3941717" y="4284318"/>
            <a:ext cx="822803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093041" y="4334945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050195" y="4314941"/>
            <a:ext cx="806651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7892500" y="4261498"/>
            <a:ext cx="794678" cy="6605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400494" y="5560417"/>
            <a:ext cx="471635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nhóm có 10 bạn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0880" r="6659" b="33940"/>
          <a:stretch/>
        </p:blipFill>
        <p:spPr>
          <a:xfrm>
            <a:off x="2315845" y="3629"/>
            <a:ext cx="7995739" cy="2476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108041" y="2639973"/>
            <a:ext cx="11487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2C có 20 học sinh, nếu chia thành các nhóm, mỗi nhóm có 5 bạn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759256" y="3614595"/>
            <a:ext cx="387798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4122452" y="4453910"/>
            <a:ext cx="4817952" cy="827795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4159431" y="4574604"/>
            <a:ext cx="822803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310755" y="4625231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267909" y="4605227"/>
            <a:ext cx="806651" cy="6376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8110214" y="4551784"/>
            <a:ext cx="794678" cy="6605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618208" y="5850703"/>
            <a:ext cx="416652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cả lớp có 4 nhóm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2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106" y="120153"/>
            <a:ext cx="30315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1933" y="1924333"/>
            <a:ext cx="5829923" cy="3794295"/>
          </a:xfrm>
        </p:spPr>
        <p:txBody>
          <a:bodyPr/>
          <a:lstStyle/>
          <a:p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4953" y="-2242155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943" y="2038800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8" y="570513"/>
            <a:ext cx="2723822" cy="293987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95" y="159909"/>
            <a:ext cx="2206682" cy="272521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490" y="4527651"/>
            <a:ext cx="5149820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9043900" y="3227438"/>
            <a:ext cx="876175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045857" y="2726390"/>
            <a:ext cx="6201039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89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85282" y="2648922"/>
            <a:ext cx="497451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du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0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3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30094" y="512420"/>
            <a:ext cx="7856688" cy="16459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Số 15 được gọi là: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7343" y="284482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bị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516" y="4755032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Số bị trừ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7343" y="4755033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Thương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295" y="2892904"/>
            <a:ext cx="3646647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Số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32896" y="30547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55489" y="49825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20411" y="48762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86782" y="29983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411" y="1670919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6154" y="552709"/>
            <a:ext cx="9490127" cy="19257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6 được gọi là: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6092" y="5106221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Thương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28375" y="506839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Số bị trừ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06092" y="3310024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bị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154" y="3290617"/>
            <a:ext cx="3690190" cy="10745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Số chia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02297" y="34619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7780" y="3546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89812" y="51990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39073" y="52692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0452" y="252750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297" y="704849"/>
            <a:ext cx="9236125" cy="19012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Tìm thương, biết: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45, số chia là 5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6283" y="491293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6727" y="3071365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: 5 = 7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2596" y="5012252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: 5 = 8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297" y="3022624"/>
            <a:ext cx="3478826" cy="1098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0735" y="31593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42920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48585" y="30844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7900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7680" y="2606120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05313" y="552710"/>
            <a:ext cx="7581374" cy="24585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Trong phép tính: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5 = 7</a:t>
            </a:r>
          </a:p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Số 5 được gọi là: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0733" y="3663632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4008" y="3749192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99907" y="3759067"/>
            <a:ext cx="2572289" cy="1306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505" y="4564907"/>
            <a:ext cx="535708" cy="5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94547" y="4564907"/>
            <a:ext cx="652206" cy="6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61140" y="4385386"/>
            <a:ext cx="730247" cy="6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7726" y="2865837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96587" y="552710"/>
            <a:ext cx="9600674" cy="21003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Tìm thương, biết: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18, số chia là 2</a:t>
            </a:r>
            <a:endParaRPr 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13635" y="3068288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8808" y="4946586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7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13635" y="4946587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: 9 =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6587" y="3116370"/>
            <a:ext cx="3783626" cy="12222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: 2 = 8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86166" y="34353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8759" y="53312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3681" y="52249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40052" y="337901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7953" y="2624602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" y="99031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484</Words>
  <Application>Microsoft Office PowerPoint</Application>
  <PresentationFormat>Màn hình rộng</PresentationFormat>
  <Paragraphs>132</Paragraphs>
  <Slides>18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84</cp:revision>
  <dcterms:created xsi:type="dcterms:W3CDTF">2020-07-28T08:39:47Z</dcterms:created>
  <dcterms:modified xsi:type="dcterms:W3CDTF">2022-02-14T13:55:34Z</dcterms:modified>
</cp:coreProperties>
</file>