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79" r:id="rId3"/>
    <p:sldMasterId id="2147483703" r:id="rId4"/>
  </p:sldMasterIdLst>
  <p:notesMasterIdLst>
    <p:notesMasterId r:id="rId15"/>
  </p:notesMasterIdLst>
  <p:sldIdLst>
    <p:sldId id="2721" r:id="rId5"/>
    <p:sldId id="518" r:id="rId6"/>
    <p:sldId id="2728" r:id="rId7"/>
    <p:sldId id="2711" r:id="rId8"/>
    <p:sldId id="2740" r:id="rId9"/>
    <p:sldId id="2732" r:id="rId10"/>
    <p:sldId id="2733" r:id="rId11"/>
    <p:sldId id="2739" r:id="rId12"/>
    <p:sldId id="2738" r:id="rId13"/>
    <p:sldId id="298" r:id="rId14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Microsoft YaHei" pitchFamily="34" charset="-122"/>
      <p:regular r:id="rId24"/>
      <p:bold r:id="rId25"/>
    </p:embeddedFont>
    <p:embeddedFont>
      <p:font typeface="宋体" pitchFamily="2" charset="-122"/>
      <p:regular r:id="rId26"/>
    </p:embeddedFont>
    <p:embeddedFont>
      <p:font typeface="Calibri Light" charset="0"/>
      <p:regular r:id="rId27"/>
      <p:italic r:id="rId28"/>
    </p:embeddedFont>
    <p:embeddedFont>
      <p:font typeface="黑体" pitchFamily="49" charset="-12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12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673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pPr>
                <a:defRPr/>
              </a:pPr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NUL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16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19.xml"/><Relationship Id="rId6" Type="http://schemas.openxmlformats.org/officeDocument/2006/relationships/image" Target="NULL"/><Relationship Id="rId5" Type="http://schemas.openxmlformats.org/officeDocument/2006/relationships/image" Target="../media/image3.gif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op%202%20-%20K&#7871;t%20n&#7889;i%20tri%20th&#7913;c\giao%20an%20&#273;i&#7879;n%20t&#7917;%202\TO&#193;N%202\Tu&#7847;n%201%20-%20To&#225;n\Ti&#7871;t%202%20-%20To&#225;n%20-%20Tu&#7847;n%201\TDN.Bear-Nh&#7841;c-R&#7917;a-Tay-Vui-Nh&#7897;n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microsoft.com/office/2007/relationships/hdphoto" Target="NUL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microsoft.com/office/2007/relationships/hdphoto" Target="NULL"/><Relationship Id="rId7" Type="http://schemas.microsoft.com/office/2007/relationships/hdphoto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microsoft.com/office/2007/relationships/hdphoto" Target="NULL"/><Relationship Id="rId5" Type="http://schemas.microsoft.com/office/2007/relationships/hdphoto" Target="NULL"/><Relationship Id="rId4" Type="http://schemas.microsoft.com/office/2007/relationships/hdphoto" Target="NULL"/><Relationship Id="rId9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đến 100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417955"/>
            <a:ext cx="1402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2100580"/>
            <a:ext cx="11727815" cy="34734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55565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9550" y="466280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632269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3" name="Oval 12"/>
          <p:cNvSpPr/>
          <p:nvPr/>
        </p:nvSpPr>
        <p:spPr>
          <a:xfrm>
            <a:off x="801370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0" y="4642485"/>
            <a:ext cx="619760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906081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6" name="Oval 15"/>
          <p:cNvSpPr/>
          <p:nvPr/>
        </p:nvSpPr>
        <p:spPr>
          <a:xfrm>
            <a:off x="1079627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80930" y="4642485"/>
            <a:ext cx="619760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054715" y="464248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35055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bg2"/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014538" y="2230120"/>
            <a:ext cx="5302885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Giải lao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xmlns="" val="1166702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TDN.Bear-Nhạc-Rửa-Tay-Vui-Nhộ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453664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=""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=""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=""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9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2" t="36833" r="76923" b="17771"/>
          <a:stretch/>
        </p:blipFill>
        <p:spPr>
          <a:xfrm rot="683943">
            <a:off x="469104" y="4193442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7" t="34005" r="58298" b="20599"/>
          <a:stretch/>
        </p:blipFill>
        <p:spPr>
          <a:xfrm rot="683943">
            <a:off x="1202042" y="4106555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5" t="35015" r="40270" b="19589"/>
          <a:stretch/>
        </p:blipFill>
        <p:spPr>
          <a:xfrm rot="683943">
            <a:off x="3025962" y="4177112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2" t="36833" r="76923" b="17771"/>
          <a:stretch/>
        </p:blipFill>
        <p:spPr>
          <a:xfrm rot="683943">
            <a:off x="2371399" y="4216699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5" t="35015" r="40270" b="19589"/>
          <a:stretch/>
        </p:blipFill>
        <p:spPr>
          <a:xfrm rot="683943">
            <a:off x="4206484" y="4156082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2" t="36833" r="76923" b="17771"/>
          <a:stretch/>
        </p:blipFill>
        <p:spPr>
          <a:xfrm rot="683943">
            <a:off x="4939635" y="4239471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5" t="35015" r="40270" b="19589"/>
          <a:stretch/>
        </p:blipFill>
        <p:spPr>
          <a:xfrm rot="683943">
            <a:off x="6012818" y="4208116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7" t="34005" r="58298" b="20599"/>
          <a:stretch/>
        </p:blipFill>
        <p:spPr>
          <a:xfrm rot="683943">
            <a:off x="6774657" y="4206806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7" t="34005" r="58298" b="20599"/>
          <a:stretch/>
        </p:blipFill>
        <p:spPr>
          <a:xfrm rot="683943">
            <a:off x="8052300" y="4199730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2" t="36833" r="76923" b="17771"/>
          <a:stretch/>
        </p:blipFill>
        <p:spPr>
          <a:xfrm rot="683943">
            <a:off x="8752038" y="4285960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7" t="34005" r="58298" b="20599"/>
          <a:stretch/>
        </p:blipFill>
        <p:spPr>
          <a:xfrm rot="683943">
            <a:off x="9969030" y="4220638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5" t="35015" r="40270" b="19589"/>
          <a:stretch/>
        </p:blipFill>
        <p:spPr>
          <a:xfrm rot="683943">
            <a:off x="10603453" y="4253303"/>
            <a:ext cx="958123" cy="1322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803" y="5690079"/>
            <a:ext cx="848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số có hai chữ số là: 37, 35, 53, 57, 73, 75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147</Words>
  <Application>Microsoft Office PowerPoint</Application>
  <PresentationFormat>Custom</PresentationFormat>
  <Paragraphs>63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字魂17号-萌趣果冻体</vt:lpstr>
      <vt:lpstr>Calibri</vt:lpstr>
      <vt:lpstr>Times New Roman</vt:lpstr>
      <vt:lpstr>Verdana</vt:lpstr>
      <vt:lpstr>Microsoft YaHei</vt:lpstr>
      <vt:lpstr>宋体</vt:lpstr>
      <vt:lpstr>等线</vt:lpstr>
      <vt:lpstr>Calibri Light</vt:lpstr>
      <vt:lpstr>黑体</vt:lpstr>
      <vt:lpstr>ITC Avant Garde Std Bk</vt:lpstr>
      <vt:lpstr>方正卡通简体</vt:lpstr>
      <vt:lpstr>1_Office Theme</vt:lpstr>
      <vt:lpstr>4_Office 主题</vt:lpstr>
      <vt:lpstr>2_Office 主题​​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DigiworldHN</cp:lastModifiedBy>
  <cp:revision>35</cp:revision>
  <dcterms:created xsi:type="dcterms:W3CDTF">2021-02-20T02:56:00Z</dcterms:created>
  <dcterms:modified xsi:type="dcterms:W3CDTF">2021-09-07T12:04:13Z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