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9" r:id="rId3"/>
  </p:sldMasterIdLst>
  <p:notesMasterIdLst>
    <p:notesMasterId r:id="rId13"/>
  </p:notesMasterIdLst>
  <p:sldIdLst>
    <p:sldId id="308" r:id="rId4"/>
    <p:sldId id="262" r:id="rId5"/>
    <p:sldId id="311" r:id="rId6"/>
    <p:sldId id="312" r:id="rId7"/>
    <p:sldId id="313" r:id="rId8"/>
    <p:sldId id="314" r:id="rId9"/>
    <p:sldId id="315" r:id="rId10"/>
    <p:sldId id="28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4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 số. Số liền trước,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liền sau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=""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=""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=""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ight Bracket 51">
            <a:extLst>
              <a:ext uri="{FF2B5EF4-FFF2-40B4-BE49-F238E27FC236}">
                <a16:creationId xmlns=""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=""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8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Các số có 2 chữ số ghép được từ 3 thẻ số trên là:</a:t>
            </a:r>
          </a:p>
          <a:p>
            <a:r>
              <a:rPr lang="x-none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18973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7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32047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31334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274320"/>
            <a:ext cx="10497820" cy="582739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2637155"/>
            <a:ext cx="2493645" cy="293116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Thỏ trắng chạy ở lần số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252</Words>
  <Application>Microsoft Office PowerPoint</Application>
  <PresentationFormat>Custom</PresentationFormat>
  <Paragraphs>88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3_Office Theme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</cp:lastModifiedBy>
  <cp:revision>14</cp:revision>
  <dcterms:created xsi:type="dcterms:W3CDTF">2021-05-04T09:55:00Z</dcterms:created>
  <dcterms:modified xsi:type="dcterms:W3CDTF">2021-09-03T10:11:11Z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