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3" r:id="rId2"/>
    <p:sldMasterId id="2147483677" r:id="rId3"/>
    <p:sldMasterId id="2147483689" r:id="rId4"/>
    <p:sldMasterId id="2147483713" r:id="rId5"/>
    <p:sldMasterId id="2147483737" r:id="rId6"/>
    <p:sldMasterId id="2147483761" r:id="rId7"/>
  </p:sldMasterIdLst>
  <p:notesMasterIdLst>
    <p:notesMasterId r:id="rId20"/>
  </p:notesMasterIdLst>
  <p:sldIdLst>
    <p:sldId id="257" r:id="rId8"/>
    <p:sldId id="256" r:id="rId9"/>
    <p:sldId id="258" r:id="rId10"/>
    <p:sldId id="277" r:id="rId11"/>
    <p:sldId id="284" r:id="rId12"/>
    <p:sldId id="279" r:id="rId13"/>
    <p:sldId id="293" r:id="rId14"/>
    <p:sldId id="280" r:id="rId15"/>
    <p:sldId id="290" r:id="rId16"/>
    <p:sldId id="282" r:id="rId17"/>
    <p:sldId id="294" r:id="rId18"/>
    <p:sldId id="310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01FD"/>
    <a:srgbClr val="FF0000"/>
    <a:srgbClr val="3E6DC0"/>
    <a:srgbClr val="000000"/>
    <a:srgbClr val="FDEFC2"/>
    <a:srgbClr val="FF5C57"/>
    <a:srgbClr val="FFF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C306F9-3E69-49A8-AEA9-AFB0F8E56F6B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2243DB-CEBB-4AE2-971A-22CBE88A5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881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44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181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200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4751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21743DE7-69FA-47B1-B38F-69A31C788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48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6F5CFC3B-8CE1-4B8E-9355-3CAD5EC74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073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830C9265-4194-4513-935D-827D77AA1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589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AE71F58B-7143-42BE-9B65-FE8B6CE7C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18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607B8EAC-C3EE-4010-93C9-8F73FAD6B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533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CC49D2E9-4A87-4534-9224-9B0E84D48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94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4427C8B4-02D8-4531-942F-29DF138298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148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2325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821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7347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2735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21743DE7-69FA-47B1-B38F-69A31C788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678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6F5CFC3B-8CE1-4B8E-9355-3CAD5EC74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290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830C9265-4194-4513-935D-827D77AA1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210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AE71F58B-7143-42BE-9B65-FE8B6CE7C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844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607B8EAC-C3EE-4010-93C9-8F73FAD6B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36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21743DE7-69FA-47B1-B38F-69A31C788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259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CC49D2E9-4A87-4534-9224-9B0E84D48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0484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4427C8B4-02D8-4531-942F-29DF138298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2486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078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9165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1716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0280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21743DE7-69FA-47B1-B38F-69A31C788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037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6F5CFC3B-8CE1-4B8E-9355-3CAD5EC74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68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830C9265-4194-4513-935D-827D77AA1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282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AE71F58B-7143-42BE-9B65-FE8B6CE7C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31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6F5CFC3B-8CE1-4B8E-9355-3CAD5EC74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777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607B8EAC-C3EE-4010-93C9-8F73FAD6B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359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CC49D2E9-4A87-4534-9224-9B0E84D48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308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4427C8B4-02D8-4531-942F-29DF138298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418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6216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894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6700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0104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21743DE7-69FA-47B1-B38F-69A31C788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82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6F5CFC3B-8CE1-4B8E-9355-3CAD5EC74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292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830C9265-4194-4513-935D-827D77AA1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67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830C9265-4194-4513-935D-827D77AA1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526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AE71F58B-7143-42BE-9B65-FE8B6CE7C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702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607B8EAC-C3EE-4010-93C9-8F73FAD6B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43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CC49D2E9-4A87-4534-9224-9B0E84D48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495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4427C8B4-02D8-4531-942F-29DF138298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87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7218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0709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3782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125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1702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503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AE71F58B-7143-42BE-9B65-FE8B6CE7C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396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7998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90921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9507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5185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0202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7466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2587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8362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590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607B8EAC-C3EE-4010-93C9-8F73FAD6B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035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CC49D2E9-4A87-4534-9224-9B0E84D48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78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4427C8B4-02D8-4531-942F-29DF138298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50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hyperlink" Target="https://www.facebook.com/nkpowerskills" TargetMode="Externa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hyperlink" Target="https://www.facebook.com/nkpowerskills" TargetMode="Externa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hyperlink" Target="https://www.facebook.com/nkpowerskills" TargetMode="Externa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hyperlink" Target="https://www.facebook.com/nkpowerskills" TargetMode="Externa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hyperlink" Target="https://www.facebook.com/nkpowerskills" TargetMode="Externa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BC105-C927-4B7D-9C20-2397A3D17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85D4D-BC54-4E9D-9653-58F04679A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A542E-D4BC-4D77-BDB8-A0222C985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49D8C-4723-4B8F-8424-356BA2EFD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E3723-E55B-4156-A1E2-983B2D485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13"/>
            <a:extLst>
              <a:ext uri="{FF2B5EF4-FFF2-40B4-BE49-F238E27FC236}">
                <a16:creationId xmlns:a16="http://schemas.microsoft.com/office/drawing/2014/main" id="{81108C1F-0EEF-4A47-941E-596A5D1C6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60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BC105-C927-4B7D-9C20-2397A3D17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85D4D-BC54-4E9D-9653-58F04679A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A542E-D4BC-4D77-BDB8-A0222C985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49D8C-4723-4B8F-8424-356BA2EFD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E3723-E55B-4156-A1E2-983B2D485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13"/>
            <a:extLst>
              <a:ext uri="{FF2B5EF4-FFF2-40B4-BE49-F238E27FC236}">
                <a16:creationId xmlns:a16="http://schemas.microsoft.com/office/drawing/2014/main" id="{81108C1F-0EEF-4A47-941E-596A5D1C6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81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BC105-C927-4B7D-9C20-2397A3D17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85D4D-BC54-4E9D-9653-58F04679A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A542E-D4BC-4D77-BDB8-A0222C985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49D8C-4723-4B8F-8424-356BA2EFD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E3723-E55B-4156-A1E2-983B2D485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13"/>
            <a:extLst>
              <a:ext uri="{FF2B5EF4-FFF2-40B4-BE49-F238E27FC236}">
                <a16:creationId xmlns:a16="http://schemas.microsoft.com/office/drawing/2014/main" id="{81108C1F-0EEF-4A47-941E-596A5D1C6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64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BC105-C927-4B7D-9C20-2397A3D17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85D4D-BC54-4E9D-9653-58F04679A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A542E-D4BC-4D77-BDB8-A0222C985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49D8C-4723-4B8F-8424-356BA2EFD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E3723-E55B-4156-A1E2-983B2D485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13"/>
            <a:extLst>
              <a:ext uri="{FF2B5EF4-FFF2-40B4-BE49-F238E27FC236}">
                <a16:creationId xmlns:a16="http://schemas.microsoft.com/office/drawing/2014/main" id="{81108C1F-0EEF-4A47-941E-596A5D1C6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586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BC105-C927-4B7D-9C20-2397A3D17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85D4D-BC54-4E9D-9653-58F04679A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A542E-D4BC-4D77-BDB8-A0222C985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49D8C-4723-4B8F-8424-356BA2EFD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E3723-E55B-4156-A1E2-983B2D485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13"/>
            <a:extLst>
              <a:ext uri="{FF2B5EF4-FFF2-40B4-BE49-F238E27FC236}">
                <a16:creationId xmlns:a16="http://schemas.microsoft.com/office/drawing/2014/main" id="{81108C1F-0EEF-4A47-941E-596A5D1C6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87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EE730-A166-4D2A-9A40-60A801E0EA44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62D6D-2C11-4E2D-AF64-0DF13B5D678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40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3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2.xml"/><Relationship Id="rId6" Type="http://schemas.openxmlformats.org/officeDocument/2006/relationships/slide" Target="slide1.xml"/><Relationship Id="rId5" Type="http://schemas.openxmlformats.org/officeDocument/2006/relationships/image" Target="../media/image34.png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2.xml"/><Relationship Id="rId6" Type="http://schemas.openxmlformats.org/officeDocument/2006/relationships/slide" Target="slide1.xml"/><Relationship Id="rId5" Type="http://schemas.openxmlformats.org/officeDocument/2006/relationships/image" Target="../media/image36.png"/><Relationship Id="rId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12" Type="http://schemas.openxmlformats.org/officeDocument/2006/relationships/slide" Target="slide8.xml"/><Relationship Id="rId17" Type="http://schemas.openxmlformats.org/officeDocument/2006/relationships/image" Target="../media/image25.png"/><Relationship Id="rId2" Type="http://schemas.openxmlformats.org/officeDocument/2006/relationships/audio" Target="../media/audio2.wav"/><Relationship Id="rId16" Type="http://schemas.openxmlformats.org/officeDocument/2006/relationships/slide" Target="slide10.xml"/><Relationship Id="rId1" Type="http://schemas.openxmlformats.org/officeDocument/2006/relationships/slideLayout" Target="../slideLayouts/slideLayout53.xml"/><Relationship Id="rId6" Type="http://schemas.openxmlformats.org/officeDocument/2006/relationships/slide" Target="slide9.xml"/><Relationship Id="rId11" Type="http://schemas.openxmlformats.org/officeDocument/2006/relationships/image" Target="../media/image22.png"/><Relationship Id="rId5" Type="http://schemas.openxmlformats.org/officeDocument/2006/relationships/image" Target="../media/image19.gif"/><Relationship Id="rId15" Type="http://schemas.openxmlformats.org/officeDocument/2006/relationships/image" Target="../media/image24.png"/><Relationship Id="rId10" Type="http://schemas.openxmlformats.org/officeDocument/2006/relationships/slide" Target="slide7.xml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openxmlformats.org/officeDocument/2006/relationships/slide" Target="slide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0.xml"/><Relationship Id="rId6" Type="http://schemas.openxmlformats.org/officeDocument/2006/relationships/slide" Target="slide5.xml"/><Relationship Id="rId5" Type="http://schemas.openxmlformats.org/officeDocument/2006/relationships/image" Target="../media/image26.png"/><Relationship Id="rId4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0.xml"/><Relationship Id="rId6" Type="http://schemas.openxmlformats.org/officeDocument/2006/relationships/slide" Target="slide5.xml"/><Relationship Id="rId5" Type="http://schemas.openxmlformats.org/officeDocument/2006/relationships/image" Target="../media/image28.png"/><Relationship Id="rId4" Type="http://schemas.openxmlformats.org/officeDocument/2006/relationships/slide" Target="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3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1.xml"/><Relationship Id="rId6" Type="http://schemas.openxmlformats.org/officeDocument/2006/relationships/slide" Target="slide1.xml"/><Relationship Id="rId5" Type="http://schemas.openxmlformats.org/officeDocument/2006/relationships/image" Target="../media/image30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3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1.xml"/><Relationship Id="rId6" Type="http://schemas.openxmlformats.org/officeDocument/2006/relationships/slide" Target="slide5.xml"/><Relationship Id="rId5" Type="http://schemas.openxmlformats.org/officeDocument/2006/relationships/image" Target="../media/image32.png"/><Relationship Id="rId4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002060"/>
                </a:solidFill>
                <a:latin typeface="+mj-lt"/>
              </a:rPr>
              <a:t>BÀI </a:t>
            </a:r>
            <a:r>
              <a:rPr lang="en-US" sz="5400" dirty="0">
                <a:solidFill>
                  <a:srgbClr val="002060"/>
                </a:solidFill>
                <a:latin typeface="+mj-lt"/>
              </a:rPr>
              <a:t>2</a:t>
            </a:r>
            <a:endParaRPr lang="vi-VN" sz="5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2CCE00-87BF-467B-8434-A2908FE0B412}"/>
              </a:ext>
            </a:extLst>
          </p:cNvPr>
          <p:cNvSpPr txBox="1"/>
          <p:nvPr/>
        </p:nvSpPr>
        <p:spPr>
          <a:xfrm>
            <a:off x="58057" y="2046515"/>
            <a:ext cx="47897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+mj-lt"/>
              </a:rPr>
              <a:t>EN YÊU QUÊ HƯƠNG</a:t>
            </a:r>
            <a:endParaRPr lang="vi-VN" sz="6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5112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-10757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>
            <a:hlinkClick r:id="rId4" action="ppaction://hlinksldjump"/>
          </p:cNvPr>
          <p:cNvSpPr/>
          <p:nvPr/>
        </p:nvSpPr>
        <p:spPr>
          <a:xfrm>
            <a:off x="10711543" y="6082938"/>
            <a:ext cx="1053737" cy="4441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4749" y="2243651"/>
            <a:ext cx="4731404" cy="38392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50889" y="5955015"/>
            <a:ext cx="5174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98132" y="3381226"/>
            <a:ext cx="3910012" cy="313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23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>
            <a:hlinkClick r:id="rId4" action="ppaction://hlinksldjump"/>
          </p:cNvPr>
          <p:cNvSpPr/>
          <p:nvPr/>
        </p:nvSpPr>
        <p:spPr>
          <a:xfrm>
            <a:off x="10711543" y="6082938"/>
            <a:ext cx="1053737" cy="4441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5094" y="2551074"/>
            <a:ext cx="4197184" cy="36533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00857" y="6305006"/>
            <a:ext cx="39533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Bạn nhỏ viết thư cho ông bà.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155931"/>
            <a:ext cx="2873692" cy="341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82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ia sẻ với hơn 80 về khung hình nền powerpoint đẹp nhất hay nhất -  cdgdbentre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40"/>
            <a:ext cx="12192000" cy="686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32383" y="2591305"/>
            <a:ext cx="84681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b="1" dirty="0">
                <a:solidFill>
                  <a:srgbClr val="3101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2084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9" r="17276"/>
          <a:stretch/>
        </p:blipFill>
        <p:spPr>
          <a:xfrm>
            <a:off x="8686537" y="751100"/>
            <a:ext cx="3128733" cy="2535718"/>
          </a:xfrm>
          <a:prstGeom prst="roundRect">
            <a:avLst>
              <a:gd name="adj" fmla="val 8712"/>
            </a:avLst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66890" y="223476"/>
            <a:ext cx="3508126" cy="1489289"/>
            <a:chOff x="498480" y="1126510"/>
            <a:chExt cx="3508126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8480" y="1126510"/>
              <a:ext cx="3283601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7" y="1610762"/>
              <a:ext cx="2564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416650" y="450419"/>
            <a:ext cx="5547750" cy="3032291"/>
            <a:chOff x="1170419" y="1584960"/>
            <a:chExt cx="6575087" cy="3256288"/>
          </a:xfrm>
        </p:grpSpPr>
        <p:pic>
          <p:nvPicPr>
            <p:cNvPr id="14" name="Picture 13" descr="Screen Clipping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3" t="5630" r="-4143" b="-259"/>
            <a:stretch/>
          </p:blipFill>
          <p:spPr>
            <a:xfrm>
              <a:off x="1170419" y="1627156"/>
              <a:ext cx="6575087" cy="3214092"/>
            </a:xfrm>
            <a:prstGeom prst="roundRect">
              <a:avLst>
                <a:gd name="adj" fmla="val 18631"/>
              </a:avLst>
            </a:prstGeom>
          </p:spPr>
        </p:pic>
        <p:sp>
          <p:nvSpPr>
            <p:cNvPr id="17" name="Freeform 16"/>
            <p:cNvSpPr/>
            <p:nvPr/>
          </p:nvSpPr>
          <p:spPr>
            <a:xfrm>
              <a:off x="2796540" y="1584960"/>
              <a:ext cx="2735580" cy="685800"/>
            </a:xfrm>
            <a:custGeom>
              <a:avLst/>
              <a:gdLst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35580" h="685800">
                  <a:moveTo>
                    <a:pt x="0" y="38100"/>
                  </a:moveTo>
                  <a:lnTo>
                    <a:pt x="0" y="144780"/>
                  </a:lnTo>
                  <a:cubicBezTo>
                    <a:pt x="230505" y="145415"/>
                    <a:pt x="467360" y="193675"/>
                    <a:pt x="586740" y="251460"/>
                  </a:cubicBezTo>
                  <a:cubicBezTo>
                    <a:pt x="644525" y="287655"/>
                    <a:pt x="667385" y="390525"/>
                    <a:pt x="655320" y="464820"/>
                  </a:cubicBezTo>
                  <a:cubicBezTo>
                    <a:pt x="642620" y="567055"/>
                    <a:pt x="594995" y="643890"/>
                    <a:pt x="541020" y="685800"/>
                  </a:cubicBezTo>
                  <a:lnTo>
                    <a:pt x="2735580" y="685800"/>
                  </a:lnTo>
                  <a:lnTo>
                    <a:pt x="2735580" y="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 descr="Screen Clipping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9" b="2843"/>
          <a:stretch/>
        </p:blipFill>
        <p:spPr>
          <a:xfrm>
            <a:off x="3905664" y="3967556"/>
            <a:ext cx="4168590" cy="2239121"/>
          </a:xfrm>
          <a:prstGeom prst="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1"/>
          <a:stretch/>
        </p:blipFill>
        <p:spPr>
          <a:xfrm>
            <a:off x="7887123" y="3757969"/>
            <a:ext cx="3684677" cy="25995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9412941" y="3576918"/>
            <a:ext cx="2158859" cy="9144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97151" y="299179"/>
            <a:ext cx="1919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  <a:latin typeface="+mj-lt"/>
              </a:rPr>
              <a:t>TÌNH QUÊ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43067" y="3286818"/>
            <a:ext cx="3690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92794" y="6214920"/>
            <a:ext cx="3972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lang="en-US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91718" y="6272976"/>
            <a:ext cx="4201747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90150" y="1963022"/>
            <a:ext cx="3378336" cy="523220"/>
            <a:chOff x="569825" y="2199885"/>
            <a:chExt cx="3378336" cy="52322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2852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B050"/>
                  </a:solidFill>
                </a:rPr>
                <a:t>T</a:t>
              </a:r>
              <a:r>
                <a:rPr lang="vi-VN" sz="2800" b="1" dirty="0">
                  <a:solidFill>
                    <a:srgbClr val="00B050"/>
                  </a:solidFill>
                </a:rPr>
                <a:t>rả lời câu hỏi: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526227" y="3407641"/>
            <a:ext cx="2655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endParaRPr lang="en-US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81726" y="3426533"/>
            <a:ext cx="2343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9813866" y="3583282"/>
            <a:ext cx="22126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530666" y="6495418"/>
            <a:ext cx="143470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8247047" y="6553474"/>
            <a:ext cx="3568223" cy="145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Xem hơn 75 ảnh về hình vẽ người đang suy nghĩ - NEC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78" b="98667" l="4444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6" t="29508" r="30878" b="1060"/>
          <a:stretch/>
        </p:blipFill>
        <p:spPr bwMode="auto">
          <a:xfrm>
            <a:off x="752343" y="4713297"/>
            <a:ext cx="1614104" cy="178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47864" y="2736499"/>
            <a:ext cx="3278363" cy="1787060"/>
          </a:xfrm>
          <a:prstGeom prst="cloudCallout">
            <a:avLst>
              <a:gd name="adj1" fmla="val -14270"/>
              <a:gd name="adj2" fmla="val 5572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620652" y="3030757"/>
            <a:ext cx="3228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7035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1" grpId="0"/>
      <p:bldP spid="16" grpId="0"/>
      <p:bldP spid="25" grpId="0"/>
      <p:bldP spid="26" grpId="0" animBg="1"/>
      <p:bldP spid="27" grpId="0"/>
      <p:bldP spid="28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369922" y="385151"/>
            <a:ext cx="6613143" cy="584775"/>
            <a:chOff x="569825" y="2199885"/>
            <a:chExt cx="6613143" cy="58477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012559" y="902210"/>
            <a:ext cx="10512434" cy="507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369922" y="1486985"/>
            <a:ext cx="8601444" cy="4937467"/>
            <a:chOff x="832610" y="1466982"/>
            <a:chExt cx="8601444" cy="4937467"/>
          </a:xfrm>
        </p:grpSpPr>
        <p:pic>
          <p:nvPicPr>
            <p:cNvPr id="21" name="Picture 20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9922" y="1486985"/>
              <a:ext cx="5033427" cy="214199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40386" y="1466982"/>
              <a:ext cx="2858908" cy="2162000"/>
            </a:xfrm>
            <a:prstGeom prst="rect">
              <a:avLst/>
            </a:prstGeom>
          </p:spPr>
        </p:pic>
        <p:pic>
          <p:nvPicPr>
            <p:cNvPr id="23" name="Picture 22" descr="Screen Clippin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6717" y="3845342"/>
              <a:ext cx="5787337" cy="255910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2610" y="3911088"/>
              <a:ext cx="2943784" cy="24276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2906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1D959BC-F1D2-45FE-8A02-4EB8AB979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CA23FD-7812-4A6F-A1D9-C8D796DA68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473" r="25393"/>
          <a:stretch/>
        </p:blipFill>
        <p:spPr>
          <a:xfrm>
            <a:off x="5656055" y="0"/>
            <a:ext cx="6535946" cy="2960877"/>
          </a:xfrm>
          <a:prstGeom prst="rect">
            <a:avLst/>
          </a:prstGeom>
        </p:spPr>
      </p:pic>
      <p:pic>
        <p:nvPicPr>
          <p:cNvPr id="1026" name="Picture 2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id="{3D0F50FD-8CD3-4F6F-A18D-771F3B96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055" y="1499980"/>
            <a:ext cx="9696665" cy="519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1FA7AC-4284-413E-9473-45D7D8556B25}"/>
              </a:ext>
            </a:extLst>
          </p:cNvPr>
          <p:cNvSpPr txBox="1"/>
          <p:nvPr/>
        </p:nvSpPr>
        <p:spPr>
          <a:xfrm>
            <a:off x="6810104" y="1339373"/>
            <a:ext cx="548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MẢNH GHÉP</a:t>
            </a:r>
          </a:p>
        </p:txBody>
      </p:sp>
      <p:pic>
        <p:nvPicPr>
          <p:cNvPr id="1030" name="Picture 6" descr="100+ hình ảnh doremon yasuo - hinhanhsieudep.net">
            <a:extLst>
              <a:ext uri="{FF2B5EF4-FFF2-40B4-BE49-F238E27FC236}">
                <a16:creationId xmlns:a16="http://schemas.microsoft.com/office/drawing/2014/main" id="{774CE22B-387C-4B5E-BF1F-31EEC31C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345" y="246826"/>
            <a:ext cx="5817655" cy="120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eat – Dor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03704" y="56620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8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14775F9-E9C0-470F-87DF-44F906F440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222"/>
          <a:stretch/>
        </p:blipFill>
        <p:spPr>
          <a:xfrm>
            <a:off x="-2891" y="-12343"/>
            <a:ext cx="12192000" cy="6850381"/>
          </a:xfrm>
          <a:prstGeom prst="rect">
            <a:avLst/>
          </a:prstGeom>
        </p:spPr>
      </p:pic>
      <p:pic>
        <p:nvPicPr>
          <p:cNvPr id="3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964" y="-766699"/>
            <a:ext cx="3828136" cy="38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30073"/>
            <a:ext cx="4950381" cy="3468925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617"/>
          <a:stretch/>
        </p:blipFill>
        <p:spPr>
          <a:xfrm>
            <a:off x="1553" y="-12343"/>
            <a:ext cx="4078577" cy="420624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368"/>
          <a:stretch/>
        </p:blipFill>
        <p:spPr>
          <a:xfrm>
            <a:off x="3199274" y="-4723"/>
            <a:ext cx="4944285" cy="3450035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41586" y="-4723"/>
            <a:ext cx="4950381" cy="3462828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  <a:extLst>
              <a:ext uri="{FF2B5EF4-FFF2-40B4-BE49-F238E27FC236}">
                <a16:creationId xmlns:a16="http://schemas.microsoft.com/office/drawing/2014/main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16249" y="2688078"/>
            <a:ext cx="4078577" cy="4206605"/>
          </a:xfrm>
          <a:prstGeom prst="rect">
            <a:avLst/>
          </a:prstGeom>
        </p:spPr>
      </p:pic>
      <p:pic>
        <p:nvPicPr>
          <p:cNvPr id="12" name="Picture 11">
            <a:hlinkClick r:id="rId16" action="ppaction://hlinksldjump"/>
            <a:extLst>
              <a:ext uri="{FF2B5EF4-FFF2-40B4-BE49-F238E27FC236}">
                <a16:creationId xmlns:a16="http://schemas.microsoft.com/office/drawing/2014/main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65818" y="3434795"/>
            <a:ext cx="4944285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18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794563"/>
            <a:ext cx="3078408" cy="321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rId6" action="ppaction://hlinksldjump"/>
          </p:cNvPr>
          <p:cNvSpPr/>
          <p:nvPr/>
        </p:nvSpPr>
        <p:spPr>
          <a:xfrm>
            <a:off x="10711543" y="6082938"/>
            <a:ext cx="1053737" cy="4441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9889" y="2759012"/>
            <a:ext cx="4293983" cy="32407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09546" y="6265465"/>
            <a:ext cx="77668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bạn nhỏ yêu thương, chăm sóc ông bà bố mẹ.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41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137834"/>
            <a:ext cx="2888932" cy="34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>
            <a:hlinkClick r:id="rId6" action="ppaction://hlinksldjump"/>
          </p:cNvPr>
          <p:cNvSpPr/>
          <p:nvPr/>
        </p:nvSpPr>
        <p:spPr>
          <a:xfrm>
            <a:off x="10711543" y="6082938"/>
            <a:ext cx="1053737" cy="4441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3848" y="2376910"/>
            <a:ext cx="4784351" cy="38404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95832" y="6319669"/>
            <a:ext cx="82157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bạn nhỏ thắp hương tưởng nhớ anh hùng liệt sĩ.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10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>
            <a:hlinkClick r:id="rId4" action="ppaction://hlinksldjump"/>
          </p:cNvPr>
          <p:cNvSpPr/>
          <p:nvPr/>
        </p:nvSpPr>
        <p:spPr>
          <a:xfrm>
            <a:off x="10711543" y="6082938"/>
            <a:ext cx="1053737" cy="4441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2277" y="3027479"/>
            <a:ext cx="4190488" cy="31780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16154" y="6203909"/>
            <a:ext cx="5987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solidFill>
                  <a:srgbClr val="000000"/>
                </a:solidFill>
                <a:latin typeface="+mj-lt"/>
              </a:rPr>
              <a:t> Các bạn nhỏ vẽ tranh về quê hương giới thiệu cho bạn bè </a:t>
            </a:r>
            <a:endParaRPr lang="en-US" b="1" dirty="0">
              <a:solidFill>
                <a:srgbClr val="000000"/>
              </a:solidFill>
              <a:latin typeface="+mj-lt"/>
            </a:endParaRPr>
          </a:p>
          <a:p>
            <a:r>
              <a:rPr lang="vi-VN" b="1" dirty="0">
                <a:solidFill>
                  <a:srgbClr val="000000"/>
                </a:solidFill>
                <a:latin typeface="+mj-lt"/>
              </a:rPr>
              <a:t>quê hương của mình.</a:t>
            </a:r>
            <a:endParaRPr lang="en-US" b="1" dirty="0">
              <a:latin typeface="+mj-lt"/>
            </a:endParaRPr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74330" y="3708887"/>
            <a:ext cx="1538367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75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8" y="3708887"/>
            <a:ext cx="1989772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>
            <a:hlinkClick r:id="rId6" action="ppaction://hlinksldjump"/>
          </p:cNvPr>
          <p:cNvSpPr/>
          <p:nvPr/>
        </p:nvSpPr>
        <p:spPr>
          <a:xfrm>
            <a:off x="10711543" y="6082938"/>
            <a:ext cx="1053737" cy="4441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1880" y="2888638"/>
            <a:ext cx="4227755" cy="341636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11880" y="6082938"/>
            <a:ext cx="51667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nhỏ trồng cây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bảo vệ môi trường.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9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545</TotalTime>
  <Words>224</Words>
  <Application>Microsoft Office PowerPoint</Application>
  <PresentationFormat>Widescreen</PresentationFormat>
  <Paragraphs>26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Arial</vt:lpstr>
      <vt:lpstr>Calibri</vt:lpstr>
      <vt:lpstr>Calibri Light</vt:lpstr>
      <vt:lpstr>Georgia</vt:lpstr>
      <vt:lpstr>Times New Roman</vt:lpstr>
      <vt:lpstr>Trebuchet MS</vt:lpstr>
      <vt:lpstr>UTM Cookies</vt:lpstr>
      <vt:lpstr>Cute Sticker by Slidesgo</vt:lpstr>
      <vt:lpstr>Office Theme</vt:lpstr>
      <vt:lpstr>2_Office Theme</vt:lpstr>
      <vt:lpstr>3_Office Theme</vt:lpstr>
      <vt:lpstr>5_Office Theme</vt:lpstr>
      <vt:lpstr>7_Office Theme</vt:lpstr>
      <vt:lpstr>1_Slipstream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trang thuong</cp:lastModifiedBy>
  <cp:revision>56</cp:revision>
  <dcterms:created xsi:type="dcterms:W3CDTF">2021-06-11T02:39:36Z</dcterms:created>
  <dcterms:modified xsi:type="dcterms:W3CDTF">2023-11-05T09:57:59Z</dcterms:modified>
</cp:coreProperties>
</file>