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5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B926-D483-5494-4412-F3BC357DB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556BB-7C0D-4DCA-2D64-210A90E99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E857F-B959-7B5A-FAAF-042CBBFA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881A-4C20-9C83-9361-F599C10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AFD32-D1CB-4F8C-5F7A-7E3B064B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4312-68B5-2B1E-DBE8-DEEFCF81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E48B4-A611-B7C8-0756-8FF2062D6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3ACDA-B7C5-4F29-BD0F-9596227B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3504-11EC-E204-CAE3-6C8CC8E6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DFD6C-83D8-F1A2-B3A1-C0BEABE4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08C3E-FBD8-C7BD-F536-BD6A8E3EE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2BFC6-C8AE-8342-29D3-141100CE7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2D16B-E636-A1C3-1159-C5EBD34D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42E75-9C9B-3FE0-75D3-C4A4414F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C282-98C8-4134-4051-41E89446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3DA-AA70-8AD0-4EBF-A6703C8F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35D6-9BD4-99B3-9671-1BAC5407C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E117-1F26-E86D-D364-1B6D9BDA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1EAC-9D0E-28FD-35FB-23C332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EBE2B-A1E9-48BD-BE4D-525A6CC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95BA-EED9-4CFB-6E53-38BF0784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6C85B-DFB1-513D-80DE-4D620261A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EDB2-9495-24E7-30C5-057A0171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01A18-55E3-A536-EDD9-41EBA22F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4CFBC-F20F-56B1-5893-20E01FC7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9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53D8-0182-503F-162B-C6B70D6E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CA5E-7E51-F401-A3BC-B3BECB49E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5B49C-E533-1128-75F6-6238F775C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A246B-9745-A280-70CE-B4F9FE78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BE549-379F-738A-4AC6-6F6B9230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88D4D-C744-139F-A726-8AA6E67D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8C7B-3B40-CD80-905E-E2BEBB9A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256EA-F452-3DAA-B1BA-4C5905DF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1E567-804B-B5CB-4159-D8666D49C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84F94-2C50-04CB-329E-86BEBAF64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EA71B-B774-E707-2060-7344EA5BE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D21BE-5818-1B70-ACE2-903DEBB2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5F8D7-D3E8-2935-8C7D-64545F0E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95880-F244-8150-2CD9-D519A001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6F85-99DE-7AEE-2645-11BC26A4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0EE59-DC6C-7433-7929-5169F9CF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327F6-A758-7447-A33E-AA1207EE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63E5B-8A5A-F128-08C9-A4E26F13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7512-6ED5-9F79-3F94-919460D4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8146D-4C1A-6101-1F1B-6ECC38F6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1516-7EBB-C572-9C93-B100FA66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EE05-D351-653C-CC77-ED90A9F5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AC67D-A084-7130-6E05-DE065C46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56FD-1366-2266-4001-23068173E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94649-5639-B154-9A50-73526489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5AB6-6D09-2DFB-2402-45D8A743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FA9E2-BEB2-6E13-ABDB-2A5C0249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CDF5-F77D-C273-E0EE-285BBC53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6FDF5-A863-FA2F-2B84-E7554576A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54EF7-EFB9-60DF-4A42-9669C980E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5773D-C43F-439F-6126-04572ECA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8E59F-024F-CE2A-EC2B-95244AE0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E4423-419C-850C-8F14-7FDA5C3C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F4BE-2417-D20F-F7FB-70903A76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B8DCD-9EA4-C653-965E-C3FEC074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886C-669F-8A33-9C05-2419593C0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C9C43-9E8E-5EE2-1764-D52551655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B7814-2385-B74E-1F65-0A01805A1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5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7">
            <a:extLst>
              <a:ext uri="{FF2B5EF4-FFF2-40B4-BE49-F238E27FC236}">
                <a16:creationId xmlns:a16="http://schemas.microsoft.com/office/drawing/2014/main" id="{10679643-9842-34CB-0E6D-EC7FFD712295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14">
            <a:extLst>
              <a:ext uri="{FF2B5EF4-FFF2-40B4-BE49-F238E27FC236}">
                <a16:creationId xmlns:a16="http://schemas.microsoft.com/office/drawing/2014/main" id="{BB70D6C7-26C5-A47F-857E-A57CC75DF614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6" name="15">
              <a:extLst>
                <a:ext uri="{FF2B5EF4-FFF2-40B4-BE49-F238E27FC236}">
                  <a16:creationId xmlns:a16="http://schemas.microsoft.com/office/drawing/2014/main" id="{CC52CD01-3881-F6FB-394E-A3C1287294E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7" name="TextBox 67">
              <a:extLst>
                <a:ext uri="{FF2B5EF4-FFF2-40B4-BE49-F238E27FC236}">
                  <a16:creationId xmlns:a16="http://schemas.microsoft.com/office/drawing/2014/main" id="{E60C76BE-4309-C22E-6D67-2F4ED0EED4FF}"/>
                </a:ext>
              </a:extLst>
            </p:cNvPr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8" name="1">
            <a:extLst>
              <a:ext uri="{FF2B5EF4-FFF2-40B4-BE49-F238E27FC236}">
                <a16:creationId xmlns:a16="http://schemas.microsoft.com/office/drawing/2014/main" id="{D4945AFC-4A03-7FA0-F068-D7B6424A66C6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7309D727-CF71-6599-9171-659FE2609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398DA991-1392-A06F-5F26-8DD07EFC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8B325B09-0A30-B581-8174-0AF02CAF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7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F10760A7-23A1-684D-ABF3-1DF2D4D35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78520B0-63DB-51C5-E01C-7561F3E99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5EE0D2-629D-850A-D9F5-399CD471126A}"/>
              </a:ext>
            </a:extLst>
          </p:cNvPr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10332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C8E4F184-EFB3-2936-0CDF-61BC7DA457A7}"/>
              </a:ext>
            </a:extLst>
          </p:cNvPr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5" name="图片 17">
              <a:extLst>
                <a:ext uri="{FF2B5EF4-FFF2-40B4-BE49-F238E27FC236}">
                  <a16:creationId xmlns:a16="http://schemas.microsoft.com/office/drawing/2014/main" id="{7A5B4519-1E1F-6BAE-B899-23DAF2523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040B400A-EB4B-30A9-D0FF-56BB256D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C7ED375B-40E3-F12C-F4F9-E8A056A754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8" name="chu A">
            <a:hlinkClick r:id="" action="ppaction://media"/>
            <a:extLst>
              <a:ext uri="{FF2B5EF4-FFF2-40B4-BE49-F238E27FC236}">
                <a16:creationId xmlns:a16="http://schemas.microsoft.com/office/drawing/2014/main" id="{B3089D75-477B-0F07-4735-1E3DF8B2E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087DC3-6240-DBB3-636E-47AD9336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78250C-B8C8-81FF-09A7-953A0FC10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522A5-9BB4-2272-60F3-3EF2183356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06F75-E7D6-2450-C784-EC042D1F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77A2BA1-C875-83B7-4AE5-8B3DC38B5803}"/>
              </a:ext>
            </a:extLst>
          </p:cNvPr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622184A3-A32A-662A-220C-7E9DB403F66E}"/>
              </a:ext>
            </a:extLst>
          </p:cNvPr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5F462DF9-8A09-3E49-78F6-D0D589312F81}"/>
              </a:ext>
            </a:extLst>
          </p:cNvPr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211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</Words>
  <Application>Microsoft Office PowerPoint</Application>
  <PresentationFormat>Widescreen</PresentationFormat>
  <Paragraphs>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thuong</dc:creator>
  <cp:lastModifiedBy>trang thuong</cp:lastModifiedBy>
  <cp:revision>2</cp:revision>
  <dcterms:created xsi:type="dcterms:W3CDTF">2023-09-18T13:56:22Z</dcterms:created>
  <dcterms:modified xsi:type="dcterms:W3CDTF">2023-09-18T14:08:28Z</dcterms:modified>
</cp:coreProperties>
</file>