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87C5-A5E2-4A11-B6D3-704BE5F9617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91EBE-85F0-4F3A-8610-E237648C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8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/>
              <a:t>Bài giảng được thiết kế bởi: phanthanhutgh1994@gmail.com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7CC9-78A4-B9D5-71F8-AEE7DAB0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3271D-E39E-0951-5AED-19402C52C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1A060-819B-1E79-4552-B1231620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34351-9F25-2939-CFC7-7F552AEA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3BA2-F658-0458-4765-67E1BA6E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6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35D2-CD17-B5A9-B38A-E318E55D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82D96-8E2F-F261-22A1-5C7D690B6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61A67-A23B-10F9-4E28-11372F3B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14AEB-1433-26AE-7518-1E8AA3BF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6A245-A102-8FCD-9026-E8C8CCC6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8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10BA4C-E1CD-11B3-467B-88FAB230D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23472-6CCA-05DA-47D8-0A1F9F981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5096-2F7D-E044-2FCC-F233C1B8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4CDE-BD77-3048-0660-804D2062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2113-005D-83A0-A3A4-91B527BB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6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82C9-145E-4D79-D3CC-E2576114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EC09F-879C-BDCD-37D7-A493E42F0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43833-FB43-DFA4-1D9F-45EDFFF2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7D3BB-4FE3-88E4-79CF-452F4FA1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91F28-0C94-D167-152D-C7A0976D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0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7AF4-1A93-5D5E-BA3B-5CBB149A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31FF-BB8B-29CF-834B-A847EB03D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A951D-456E-6CFC-94F1-19F46602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6BE26-516D-1100-41CF-75C27465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2C91-D369-6EBF-0245-840C44CF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8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4A51-19D4-F9A3-A850-9EA591E9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0B400-2B59-2715-F188-3A9584D78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B190F-9E6F-7976-E240-DF81BAF6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10F-F373-A334-4B3A-430E457F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E2791-98DD-C831-B072-1C25B602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351CD-6DA0-235C-F5C6-3E407D17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941A-B041-0112-8607-243957C2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D9277-FFE1-0579-2F2A-D0DF691F5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BF52C-031A-F08C-C17A-2FF88B176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CF0B4-6A00-BF0D-B841-D0708D6BF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501F9-31C0-0557-31BC-3F52D5035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EAC78-24ED-5491-9342-8245C312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ABBF0-9DDE-C261-2F2D-94E99300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0C8CE8-6210-512E-DB47-7044D58A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1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CB1C-BDF6-2D90-C329-8ED25CE7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A435E-504D-8091-290E-DC36CA91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F961C-867B-54F2-44E8-6A0B6A1D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54CA0-1E12-86CF-F5DA-3247810A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541EF-4856-3516-658D-FF291EE1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F2217-1A41-3BFA-B8A2-F2123BCB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E088A-8191-FD48-D1EE-9E2B589D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80C9-6AF1-CA12-48FB-26D3FCC6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15F-ED56-C30B-9478-9DD722FA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8796E-1B9E-1025-E8FB-94C97C49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774E0-7AC7-D437-EAFB-F0872A05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429AC-E4C3-1950-048D-C536F17A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527D7-6FBF-2B0D-78D6-3008A494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C4C3-1E0E-DAE8-7383-EF190B6D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7D058-5AF2-B32A-45AF-532B3A569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0ED4D-4688-EB8A-079E-8E1D30152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3EE11-4FB0-C06E-239C-C04CFDD7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17B48-3492-9420-DFF1-65922F23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27F1-90CC-D596-7E33-ADAAE95B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BA923-23FB-C99E-7E6A-C87F7BC4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A6A58-D6B5-5563-DC12-4FCC6FC92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2B718-C48F-F724-6C7F-C8CED3ACD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310C-8512-4EE9-98F7-84A28C232C0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69D77-C6B5-39E5-761F-BDF232B13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89009-1FA5-E6F5-3042-5B781E8C0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341D-E415-41E8-9F7E-424AD15E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728525" y="2162151"/>
            <a:ext cx="10182225" cy="199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:</a:t>
            </a:r>
            <a:endParaRPr lang="vi-VN" altLang="en-US" sz="4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GIỮA HỌC KÌ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33265" y="4488815"/>
            <a:ext cx="3124200" cy="2194560"/>
            <a:chOff x="7139" y="7069"/>
            <a:chExt cx="4920" cy="3456"/>
          </a:xfrm>
        </p:grpSpPr>
        <p:pic>
          <p:nvPicPr>
            <p:cNvPr id="6" name="Picture 5" descr="B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9" y="7069"/>
              <a:ext cx="4921" cy="3456"/>
            </a:xfrm>
            <a:prstGeom prst="rect">
              <a:avLst/>
            </a:prstGeom>
          </p:spPr>
        </p:pic>
        <p:sp>
          <p:nvSpPr>
            <p:cNvPr id="7" name="Text Box 6"/>
            <p:cNvSpPr txBox="1"/>
            <p:nvPr/>
          </p:nvSpPr>
          <p:spPr>
            <a:xfrm>
              <a:off x="8033" y="8534"/>
              <a:ext cx="313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3600" b="1" i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 1-2</a:t>
              </a:r>
            </a:p>
          </p:txBody>
        </p:sp>
      </p:grpSp>
      <p:pic>
        <p:nvPicPr>
          <p:cNvPr id="8" name="Picture 7" descr="46"/>
          <p:cNvPicPr>
            <a:picLocks noChangeAspect="1"/>
          </p:cNvPicPr>
          <p:nvPr/>
        </p:nvPicPr>
        <p:blipFill>
          <a:blip r:embed="rId4"/>
          <a:srcRect l="65833" t="68594" r="5760" b="12260"/>
          <a:stretch>
            <a:fillRect/>
          </a:stretch>
        </p:blipFill>
        <p:spPr>
          <a:xfrm flipH="1">
            <a:off x="240665" y="5052060"/>
            <a:ext cx="3622040" cy="163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54940" y="95250"/>
            <a:ext cx="8015605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altLang="en-US" sz="4000" b="1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Ghép tranh với tên bài đọc phù hợp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498205" y="4741545"/>
            <a:ext cx="3454400" cy="1521460"/>
            <a:chOff x="11989" y="6767"/>
            <a:chExt cx="6917" cy="3278"/>
          </a:xfrm>
        </p:grpSpPr>
        <p:pic>
          <p:nvPicPr>
            <p:cNvPr id="15" name="Content Placeholder 5" descr="Cây mai ôn tạp_preview_rev_1"/>
            <p:cNvPicPr>
              <a:picLocks noChangeAspect="1"/>
            </p:cNvPicPr>
            <p:nvPr/>
          </p:nvPicPr>
          <p:blipFill>
            <a:blip r:embed="rId3"/>
            <a:srcRect l="15422" t="5618" r="11221" b="1051"/>
            <a:stretch>
              <a:fillRect/>
            </a:stretch>
          </p:blipFill>
          <p:spPr>
            <a:xfrm>
              <a:off x="15335" y="6791"/>
              <a:ext cx="1635" cy="22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Content Placeholder 7" descr="Cây đào ôn tập_preview_rev_1"/>
            <p:cNvPicPr>
              <a:picLocks noChangeAspect="1"/>
            </p:cNvPicPr>
            <p:nvPr/>
          </p:nvPicPr>
          <p:blipFill>
            <a:blip r:embed="rId4"/>
            <a:srcRect l="25834" r="17486"/>
            <a:stretch>
              <a:fillRect/>
            </a:stretch>
          </p:blipFill>
          <p:spPr>
            <a:xfrm>
              <a:off x="16548" y="6767"/>
              <a:ext cx="2359" cy="293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Ôn tập hình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24" y="6767"/>
              <a:ext cx="3011" cy="327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Oval 17"/>
            <p:cNvSpPr/>
            <p:nvPr/>
          </p:nvSpPr>
          <p:spPr>
            <a:xfrm>
              <a:off x="11989" y="9445"/>
              <a:ext cx="626" cy="6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24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</a:p>
          </p:txBody>
        </p:sp>
      </p:grpSp>
      <p:pic>
        <p:nvPicPr>
          <p:cNvPr id="22" name="Content Placeholder 21" descr="Ôn Tập hình 1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598035" y="843915"/>
            <a:ext cx="3348990" cy="167703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4" name="Content Placeholder 23" descr="Ôn tập hình 2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326390" y="843915"/>
            <a:ext cx="3720465" cy="1676400"/>
          </a:xfrm>
          <a:prstGeom prst="rect">
            <a:avLst/>
          </a:prstGeom>
        </p:spPr>
      </p:pic>
      <p:pic>
        <p:nvPicPr>
          <p:cNvPr id="26" name="Picture 25" descr="Ôn tập hình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640" y="4662805"/>
            <a:ext cx="3355975" cy="1600835"/>
          </a:xfrm>
          <a:prstGeom prst="rect">
            <a:avLst/>
          </a:prstGeom>
        </p:spPr>
      </p:pic>
      <p:pic>
        <p:nvPicPr>
          <p:cNvPr id="27" name="Picture 26" descr="Ôn tập hình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390" y="4646295"/>
            <a:ext cx="3723005" cy="1633220"/>
          </a:xfrm>
          <a:prstGeom prst="rect">
            <a:avLst/>
          </a:prstGeom>
        </p:spPr>
      </p:pic>
      <p:pic>
        <p:nvPicPr>
          <p:cNvPr id="28" name="Picture 27" descr="Ôn tập hình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8205" y="844550"/>
            <a:ext cx="3454400" cy="167640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54940" y="2169795"/>
            <a:ext cx="427355" cy="4584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4451350" y="2170430"/>
            <a:ext cx="411480" cy="4578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8451215" y="2170430"/>
            <a:ext cx="411480" cy="4578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4451350" y="5984240"/>
            <a:ext cx="411480" cy="4578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154940" y="5972810"/>
            <a:ext cx="411480" cy="4578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26390" y="3103245"/>
            <a:ext cx="3081020" cy="5797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Chuyện bốn mùa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83615" y="3761740"/>
            <a:ext cx="3081020" cy="5797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Họa mi hót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217670" y="3103245"/>
            <a:ext cx="3081020" cy="579755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Tết đến rồi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732020" y="3761740"/>
            <a:ext cx="3081020" cy="579755"/>
          </a:xfrm>
          <a:prstGeom prst="roundRect">
            <a:avLst/>
          </a:prstGeom>
          <a:solidFill>
            <a:srgbClr val="0070C0">
              <a:alpha val="4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Mùa vàng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151495" y="3103245"/>
            <a:ext cx="3081020" cy="5797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Hạt thóc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810625" y="3761740"/>
            <a:ext cx="3081020" cy="579755"/>
          </a:xfrm>
          <a:prstGeom prst="roundRect">
            <a:avLst/>
          </a:prstGeom>
          <a:solidFill>
            <a:srgbClr val="FFFF00">
              <a:alpha val="63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6. Lũy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5208 -0.209722 " pathEditMode="relative" rAng="0" ptsTypes="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222222 L 0.372552 -0.0981481 " pathEditMode="relative" rAng="0" ptsTypes="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583333 -0.196019 " pathEditMode="relative" rAng="0" ptsTypes="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0365 0.450926 " pathEditMode="relative" rAng="0" ptsTypes="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03125 0.357222 " pathEditMode="relative" rAng="0" ptsTypes="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3698 0.453241 " pathEditMode="relative" rAng="0" ptsTypes="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647065" y="381000"/>
            <a:ext cx="9746615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altLang="en-US" sz="4000" b="1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Đọc bài em thích và thực hiện yêu cầu sau: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69315" y="1224280"/>
            <a:ext cx="10454005" cy="11988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a. Tìm trong bài đọc những câu văn, câu thơ hay nói về cây cối hoặc loài vật, cảnh vật.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68680" y="2491105"/>
            <a:ext cx="10454005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altLang="en-US" sz="36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M: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Các loài hoa nghe tiếng hót trong suốt của họa mi chợt bừng giấc, xòe những cánh hoa đẹp, bày đủ các màu sắc xinh tươi. ( Bài </a:t>
            </a:r>
            <a:r>
              <a:rPr lang="vi-VN" altLang="en-US" sz="3600" i="1">
                <a:latin typeface="Times New Roman" panose="02020603050405020304" charset="0"/>
                <a:cs typeface="Times New Roman" panose="02020603050405020304" charset="0"/>
              </a:rPr>
              <a:t>Họa mi hót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)</a:t>
            </a:r>
          </a:p>
        </p:txBody>
      </p:sp>
      <p:pic>
        <p:nvPicPr>
          <p:cNvPr id="8" name="Content Placeholder 7" descr="Gif họa mi hó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4555" y="4312920"/>
            <a:ext cx="4841875" cy="243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869315" y="398145"/>
            <a:ext cx="10454005" cy="11988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b. Nêu tên một nhân vật yêu thích trong bài đọc và giải thích vì sao em yêu thích nhân vật đó.</a:t>
            </a:r>
          </a:p>
        </p:txBody>
      </p:sp>
      <p:pic>
        <p:nvPicPr>
          <p:cNvPr id="4" name="Content Placeholder 3" descr="Ôn tập hìn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9315" y="1804035"/>
            <a:ext cx="7603490" cy="47117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690610" y="2690495"/>
            <a:ext cx="3096260" cy="3683000"/>
          </a:xfrm>
          <a:prstGeom prst="wedgeRoundRectCallout">
            <a:avLst>
              <a:gd name="adj1" fmla="val -81931"/>
              <a:gd name="adj2" fmla="val -42931"/>
              <a:gd name="adj3" fmla="val 16667"/>
            </a:avLst>
          </a:prstGeom>
          <a:solidFill>
            <a:schemeClr val="bg1">
              <a:lumMod val="95000"/>
              <a:alpha val="14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M: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Em thích nhất nhân vật chim họa mi. Vì mỗi lần chim cất lên tiếng hót vang lừng, mọi vật như có sự thay đổi kỳ diệu.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276985" y="3450590"/>
            <a:ext cx="41186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CỦNG CỐ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880225" y="3720465"/>
            <a:ext cx="4040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247</Words>
  <Application>Microsoft Office PowerPoint</Application>
  <PresentationFormat>Widescreen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thuong</dc:creator>
  <cp:lastModifiedBy>trang thuong</cp:lastModifiedBy>
  <cp:revision>1</cp:revision>
  <dcterms:created xsi:type="dcterms:W3CDTF">2023-03-28T01:25:04Z</dcterms:created>
  <dcterms:modified xsi:type="dcterms:W3CDTF">2023-03-28T01:31:45Z</dcterms:modified>
</cp:coreProperties>
</file>