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1" r:id="rId3"/>
    <p:sldId id="270" r:id="rId4"/>
    <p:sldId id="277" r:id="rId5"/>
    <p:sldId id="372" r:id="rId6"/>
    <p:sldId id="373" r:id="rId7"/>
    <p:sldId id="374" r:id="rId8"/>
    <p:sldId id="375" r:id="rId9"/>
    <p:sldId id="377" r:id="rId10"/>
    <p:sldId id="378" r:id="rId11"/>
    <p:sldId id="376" r:id="rId12"/>
    <p:sldId id="274" r:id="rId13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53C"/>
    <a:srgbClr val="0000FF"/>
    <a:srgbClr val="999996"/>
    <a:srgbClr val="EAF4FE"/>
    <a:srgbClr val="FF9900"/>
    <a:srgbClr val="00FF00"/>
    <a:srgbClr val="66FFFF"/>
    <a:srgbClr val="FF6699"/>
    <a:srgbClr val="FF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3" autoAdjust="0"/>
  </p:normalViewPr>
  <p:slideViewPr>
    <p:cSldViewPr>
      <p:cViewPr varScale="1">
        <p:scale>
          <a:sx n="63" d="100"/>
          <a:sy n="63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1177-A294-4611-BEA6-E5A54D2D58F3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1C3F-E602-4E41-AC4A-210E4F347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04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1C3F-E602-4E41-AC4A-210E4F3479E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44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1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10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6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8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0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4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08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7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/>
              <a:t>30/01/2023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314786" y="1412776"/>
            <a:ext cx="7560840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/>
              </a:rPr>
              <a:t>CHÀO MỪNG CÁC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/>
              </a:rPr>
              <a:t> ĐẾN VỚI TIẾT HỌC</a:t>
            </a:r>
            <a:endParaRPr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5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1BAEA2-16CF-42CF-AA6A-433147ED7612}"/>
              </a:ext>
            </a:extLst>
          </p:cNvPr>
          <p:cNvGrpSpPr/>
          <p:nvPr/>
        </p:nvGrpSpPr>
        <p:grpSpPr>
          <a:xfrm>
            <a:off x="118542" y="250774"/>
            <a:ext cx="11953329" cy="855026"/>
            <a:chOff x="910630" y="557947"/>
            <a:chExt cx="11953329" cy="854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75A23FB-E8AA-4C96-83D5-0560B4F2AEC8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Xếp các chấm tròn thích hợp với phép nhân 5 x 5; 5 x 7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392476A-CD60-4A1D-A408-949926C54329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FEE8116-6EB7-4FA0-92CA-FA0BC5B17C86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DF2FFE46-6893-491F-B828-0E873E7078AE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F4A5A79-47CC-46A4-B335-5ECD088E7318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10697743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C0777B8-96FB-4E6A-A74A-1E73C443AF8A}"/>
              </a:ext>
            </a:extLst>
          </p:cNvPr>
          <p:cNvSpPr/>
          <p:nvPr/>
        </p:nvSpPr>
        <p:spPr>
          <a:xfrm>
            <a:off x="5087094" y="1628800"/>
            <a:ext cx="2376264" cy="8640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5 x 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BDC09DD-7C55-4573-88EE-937E521AB34B}"/>
              </a:ext>
            </a:extLst>
          </p:cNvPr>
          <p:cNvGrpSpPr/>
          <p:nvPr/>
        </p:nvGrpSpPr>
        <p:grpSpPr>
          <a:xfrm>
            <a:off x="2242755" y="3248118"/>
            <a:ext cx="1404483" cy="1285232"/>
            <a:chOff x="233863" y="1769223"/>
            <a:chExt cx="1573369" cy="15157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AB2121B-BACB-4CA0-9714-21E029EEB890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CDF6937-90D4-4C85-B41E-4A7FE1D725D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1EE554A-7525-47DE-BA4A-3B0F907AB31A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72981F9-424F-4155-92C8-F8279D529F9E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0825B0E-88E5-481C-94FC-030BFD07E4B2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8F2B392-31C8-4314-BFF9-561BF4C63B76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B0C03A0-F529-4224-840F-CDD0C7106ED9}"/>
              </a:ext>
            </a:extLst>
          </p:cNvPr>
          <p:cNvGrpSpPr/>
          <p:nvPr/>
        </p:nvGrpSpPr>
        <p:grpSpPr>
          <a:xfrm>
            <a:off x="646774" y="3248118"/>
            <a:ext cx="1404483" cy="1285232"/>
            <a:chOff x="233863" y="1769223"/>
            <a:chExt cx="1573369" cy="151576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E9670CA-6FBD-4B5A-89B2-8936AF9F4BE0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011BFA2D-3F50-43BD-BBA0-754C9E79A8D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C1BF4F5-66B6-4E91-92EB-2589C9D0C1FB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5058C74-C287-4659-A71F-B4026CA62C5E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A7CD97E-66A2-439C-A7E5-8DBDDFE0ABC7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5729C9CC-F37E-43EC-8FBA-17EEC44CCEF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368FF52-70B4-43BC-B1DC-64854B97CF9F}"/>
              </a:ext>
            </a:extLst>
          </p:cNvPr>
          <p:cNvGrpSpPr/>
          <p:nvPr/>
        </p:nvGrpSpPr>
        <p:grpSpPr>
          <a:xfrm>
            <a:off x="3838736" y="3248118"/>
            <a:ext cx="1404483" cy="1285232"/>
            <a:chOff x="233863" y="1769223"/>
            <a:chExt cx="1573369" cy="15157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2D71109-8BA5-4D59-AD53-32B040F10174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17EBC4B2-0CFA-4B61-9141-D79859BA2CA0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571D4EB-A686-41AB-A852-0F7EB9398565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D618264-94B1-470C-9DC4-64AE0D2983F1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37F50E1-C233-44EB-8D51-7D825062E76C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25726FD2-373B-47CD-9A97-A2EBBA860D05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E60C248-1B49-40D6-BF6F-791F8200BEA7}"/>
              </a:ext>
            </a:extLst>
          </p:cNvPr>
          <p:cNvGrpSpPr/>
          <p:nvPr/>
        </p:nvGrpSpPr>
        <p:grpSpPr>
          <a:xfrm>
            <a:off x="5434717" y="3248118"/>
            <a:ext cx="1404483" cy="1285232"/>
            <a:chOff x="233863" y="1769223"/>
            <a:chExt cx="1573369" cy="151576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B61EDB-8543-490C-9A3F-9F8A8D7A4418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5022B219-B490-49D0-B38C-B9123B7ABD94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4DB7E09B-E666-4E45-BA72-97DED94EBAE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CBE85B4E-7D6B-4D7E-8E8F-1F18A1587F8F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1982CDD2-A0F0-4C85-8E9A-EE6FFF0D1170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CB2739D6-8B04-48E4-97FB-82D424392C26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2D69506-6C7A-4DDC-A8B4-8DF809E18F47}"/>
              </a:ext>
            </a:extLst>
          </p:cNvPr>
          <p:cNvGrpSpPr/>
          <p:nvPr/>
        </p:nvGrpSpPr>
        <p:grpSpPr>
          <a:xfrm>
            <a:off x="7030698" y="3248118"/>
            <a:ext cx="1404483" cy="1285232"/>
            <a:chOff x="233863" y="1769223"/>
            <a:chExt cx="1573369" cy="151576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7A25F0F-CECE-465D-BF94-1847BE1E61EC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DECD322-0BE0-4B5D-99AF-CF7E0D80383A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4934CA19-30D5-41EE-AB18-42CD7875F04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57598F2A-887D-4E14-82EC-8E0AF9B6A004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860A2A8-3A0C-476F-962C-F28720C49534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17C40B6-F45C-4748-9E3B-C77E9B8F6BAD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D00B5CB-D4F8-417B-BC02-611AA8B0EF28}"/>
              </a:ext>
            </a:extLst>
          </p:cNvPr>
          <p:cNvSpPr txBox="1"/>
          <p:nvPr/>
        </p:nvSpPr>
        <p:spPr>
          <a:xfrm>
            <a:off x="4133563" y="5108521"/>
            <a:ext cx="4189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5 x 7 = 35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5618246-0CD6-4A23-8EC2-5FBF1B69AB86}"/>
              </a:ext>
            </a:extLst>
          </p:cNvPr>
          <p:cNvGrpSpPr/>
          <p:nvPr/>
        </p:nvGrpSpPr>
        <p:grpSpPr>
          <a:xfrm>
            <a:off x="8626679" y="3248118"/>
            <a:ext cx="1404483" cy="1285232"/>
            <a:chOff x="233863" y="1769223"/>
            <a:chExt cx="1573369" cy="151576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5D8DBF6A-B7B5-4482-BE67-85CD36AED675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C453013-A5B3-4911-B246-E66126F4AB65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77EB1866-922C-4C6B-8585-62F3B0F9DB06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EECD299B-F9FD-431F-B18E-6B31ED1B16FF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1A27C6CD-4620-4A8B-98C7-9715E01F4062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36AE0ECE-733A-47BF-AA09-5F6563B681B2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96C938C2-B7C4-4B44-8AE5-A0863982BB4C}"/>
              </a:ext>
            </a:extLst>
          </p:cNvPr>
          <p:cNvGrpSpPr/>
          <p:nvPr/>
        </p:nvGrpSpPr>
        <p:grpSpPr>
          <a:xfrm>
            <a:off x="10222663" y="3248118"/>
            <a:ext cx="1404483" cy="1285232"/>
            <a:chOff x="233863" y="1769223"/>
            <a:chExt cx="1573369" cy="15157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92A524F7-33F0-46DD-96E1-1B7FB80F7B94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74CCB62-46F6-48CC-91F2-F9A4B1A106BF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A34E26D9-EC2D-438B-8E3E-7A00E06C3823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34955993-1190-438E-91FF-6B0C5E953B8D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8E063BD1-34AD-4935-9C73-AEB838FCF81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842B57CC-B96F-4CB5-9D50-BE8A40FD0FF5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0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F596DBF-10CF-43FC-BF95-B34D9F9AA9B9}"/>
              </a:ext>
            </a:extLst>
          </p:cNvPr>
          <p:cNvGrpSpPr/>
          <p:nvPr/>
        </p:nvGrpSpPr>
        <p:grpSpPr>
          <a:xfrm>
            <a:off x="799490" y="1609383"/>
            <a:ext cx="6624736" cy="2720785"/>
            <a:chOff x="1930469" y="2014207"/>
            <a:chExt cx="5462549" cy="27207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D541A02-8CE7-4811-836C-C046F43F0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4" r="54063" b="6686"/>
            <a:stretch/>
          </p:blipFill>
          <p:spPr>
            <a:xfrm>
              <a:off x="1930469" y="2014207"/>
              <a:ext cx="5462549" cy="272078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7F8388F-D940-48B1-BBE5-B54A8626393F}"/>
                </a:ext>
              </a:extLst>
            </p:cNvPr>
            <p:cNvSpPr txBox="1"/>
            <p:nvPr/>
          </p:nvSpPr>
          <p:spPr>
            <a:xfrm>
              <a:off x="3671350" y="2216833"/>
              <a:ext cx="2232248" cy="192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m x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kg x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F939CA-9BF6-4A24-996C-5ACFF8B6FAA2}"/>
              </a:ext>
            </a:extLst>
          </p:cNvPr>
          <p:cNvGrpSpPr/>
          <p:nvPr/>
        </p:nvGrpSpPr>
        <p:grpSpPr>
          <a:xfrm>
            <a:off x="4839737" y="3709850"/>
            <a:ext cx="6099954" cy="2619170"/>
            <a:chOff x="2250559" y="2492278"/>
            <a:chExt cx="5029830" cy="26191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7C4E8BD-C3CD-4831-A8F8-9264B969B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0" t="70412" r="5174" b="6587"/>
            <a:stretch/>
          </p:blipFill>
          <p:spPr>
            <a:xfrm>
              <a:off x="2250559" y="2492278"/>
              <a:ext cx="5029830" cy="26191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497995-91D9-4875-A659-70B269210AE3}"/>
                </a:ext>
              </a:extLst>
            </p:cNvPr>
            <p:cNvSpPr txBox="1"/>
            <p:nvPr/>
          </p:nvSpPr>
          <p:spPr>
            <a:xfrm>
              <a:off x="3061210" y="2762849"/>
              <a:ext cx="22322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m x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vi-VN" sz="36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b="1" i="1">
                  <a:latin typeface="+mj-lt"/>
                  <a:cs typeface="Arial" panose="020B0604020202020204" pitchFamily="34" charset="0"/>
                </a:rPr>
                <a:t>l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BE77BF-8AE7-458E-B74A-382747AD0A89}"/>
              </a:ext>
            </a:extLst>
          </p:cNvPr>
          <p:cNvSpPr txBox="1"/>
          <p:nvPr/>
        </p:nvSpPr>
        <p:spPr>
          <a:xfrm>
            <a:off x="4935781" y="2042469"/>
            <a:ext cx="202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704B43-489C-49D8-B000-99B70708CE63}"/>
              </a:ext>
            </a:extLst>
          </p:cNvPr>
          <p:cNvSpPr txBox="1"/>
          <p:nvPr/>
        </p:nvSpPr>
        <p:spPr>
          <a:xfrm>
            <a:off x="4840771" y="2920005"/>
            <a:ext cx="238704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kg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1A3C0B-B033-4C58-B748-3861EF6F5CB6}"/>
              </a:ext>
            </a:extLst>
          </p:cNvPr>
          <p:cNvSpPr txBox="1"/>
          <p:nvPr/>
        </p:nvSpPr>
        <p:spPr>
          <a:xfrm>
            <a:off x="7993055" y="3980421"/>
            <a:ext cx="235062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3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2782ED-C81C-4961-AC8E-AA53C6FA4825}"/>
              </a:ext>
            </a:extLst>
          </p:cNvPr>
          <p:cNvSpPr txBox="1"/>
          <p:nvPr/>
        </p:nvSpPr>
        <p:spPr>
          <a:xfrm>
            <a:off x="7414626" y="4797152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1" i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</a:t>
            </a:r>
            <a:endParaRPr lang="vi-VN" sz="3800" b="1" i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36868F-9634-4D3C-85B5-755C5D4928B0}"/>
              </a:ext>
            </a:extLst>
          </p:cNvPr>
          <p:cNvSpPr txBox="1"/>
          <p:nvPr/>
        </p:nvSpPr>
        <p:spPr>
          <a:xfrm flipH="1">
            <a:off x="5140861" y="647320"/>
            <a:ext cx="4467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998" y="188640"/>
            <a:ext cx="7607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</a:t>
            </a:r>
            <a:r>
              <a:rPr lang="en-US" sz="6000" b="1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</a:t>
            </a:r>
            <a:r>
              <a:rPr lang="en-US" sz="60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6000" b="1" cap="none" spc="0" dirty="0">
              <a:ln w="31550" cmpd="sng">
                <a:noFill/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13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36" y="748968"/>
            <a:ext cx="1599789" cy="172668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470" y="-27132"/>
            <a:ext cx="1241047" cy="1532672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8419869" y="1875383"/>
            <a:ext cx="876175" cy="724630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3114431" y="2444651"/>
            <a:ext cx="6201039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  <a:endParaRPr lang="en-US" altLang="zh-CN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57BE23-4A83-4006-A697-D767D31F13FC}"/>
              </a:ext>
            </a:extLst>
          </p:cNvPr>
          <p:cNvSpPr txBox="1"/>
          <p:nvPr/>
        </p:nvSpPr>
        <p:spPr>
          <a:xfrm>
            <a:off x="3049292" y="3248208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3E5DAEF-807A-4DEA-98B8-DB8C1E9E9AAE}"/>
              </a:ext>
            </a:extLst>
          </p:cNvPr>
          <p:cNvSpPr txBox="1"/>
          <p:nvPr/>
        </p:nvSpPr>
        <p:spPr>
          <a:xfrm>
            <a:off x="3046751" y="324058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734" y="2564904"/>
            <a:ext cx="90370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spc="5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NHÂN 5</a:t>
            </a:r>
            <a:endParaRPr lang="en-US" sz="6600" b="1" spc="50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6C8105D-472D-4B70-B4CD-77C7ED0801D1}"/>
              </a:ext>
            </a:extLst>
          </p:cNvPr>
          <p:cNvSpPr/>
          <p:nvPr/>
        </p:nvSpPr>
        <p:spPr>
          <a:xfrm>
            <a:off x="2926854" y="908720"/>
            <a:ext cx="6336704" cy="2664296"/>
          </a:xfrm>
          <a:prstGeom prst="roundRect">
            <a:avLst/>
          </a:prstGeom>
          <a:solidFill>
            <a:srgbClr val="3F6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95006" y="1456038"/>
            <a:ext cx="3876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600" b="1" cap="all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9600" b="1" cap="all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9600" b="1" cap="all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53738E7-2097-4F09-8A83-C4EB68D5FDCC}"/>
              </a:ext>
            </a:extLst>
          </p:cNvPr>
          <p:cNvGrpSpPr/>
          <p:nvPr/>
        </p:nvGrpSpPr>
        <p:grpSpPr>
          <a:xfrm>
            <a:off x="622598" y="260648"/>
            <a:ext cx="2376264" cy="678033"/>
            <a:chOff x="1253941" y="511805"/>
            <a:chExt cx="2376264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8B86BDA-E8D3-41AE-9BB7-4EB2C9974BEC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5F6D0D1-59C9-4AC8-B171-1EA3C576628C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664CD58B-D8D5-4F28-8E49-CF9CB74C92C8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8A495D5-D922-44DE-B4A2-134D6FC83273}"/>
                </a:ext>
              </a:extLst>
            </p:cNvPr>
            <p:cNvSpPr txBox="1"/>
            <p:nvPr/>
          </p:nvSpPr>
          <p:spPr>
            <a:xfrm>
              <a:off x="2059472" y="511805"/>
              <a:ext cx="15707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BEC6C79-8D16-47B5-8A73-40F041E3980A}"/>
              </a:ext>
            </a:extLst>
          </p:cNvPr>
          <p:cNvCxnSpPr>
            <a:cxnSpLocks/>
          </p:cNvCxnSpPr>
          <p:nvPr/>
        </p:nvCxnSpPr>
        <p:spPr>
          <a:xfrm>
            <a:off x="1428129" y="845423"/>
            <a:ext cx="13547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0EE761C-64CF-4D7E-95CE-C5524628B6FB}"/>
              </a:ext>
            </a:extLst>
          </p:cNvPr>
          <p:cNvGrpSpPr/>
          <p:nvPr/>
        </p:nvGrpSpPr>
        <p:grpSpPr>
          <a:xfrm>
            <a:off x="-497260" y="1005355"/>
            <a:ext cx="6624736" cy="2720785"/>
            <a:chOff x="1930469" y="2014207"/>
            <a:chExt cx="5462549" cy="27207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D695D2E-7D6C-43BE-8FFC-E61E4502E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4" r="54063" b="6686"/>
            <a:stretch/>
          </p:blipFill>
          <p:spPr>
            <a:xfrm>
              <a:off x="1930469" y="2014207"/>
              <a:ext cx="5462549" cy="27207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00D484D-96AB-40D0-81A0-18641302B5D8}"/>
                </a:ext>
              </a:extLst>
            </p:cNvPr>
            <p:cNvSpPr txBox="1"/>
            <p:nvPr/>
          </p:nvSpPr>
          <p:spPr>
            <a:xfrm>
              <a:off x="3671350" y="2216833"/>
              <a:ext cx="223224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kg x </a:t>
              </a:r>
              <a:r>
                <a:rPr lang="en-US" sz="3600" b="1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kg x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7EA7820-C9B3-4DBA-8ADF-B53AE3032D5B}"/>
              </a:ext>
            </a:extLst>
          </p:cNvPr>
          <p:cNvGrpSpPr/>
          <p:nvPr/>
        </p:nvGrpSpPr>
        <p:grpSpPr>
          <a:xfrm>
            <a:off x="6127476" y="1103648"/>
            <a:ext cx="6099954" cy="2619170"/>
            <a:chOff x="2250559" y="2492278"/>
            <a:chExt cx="5029830" cy="26191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4D3DCB3-2433-4E01-9701-449EAA4B0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0" t="70412" r="5174" b="6587"/>
            <a:stretch/>
          </p:blipFill>
          <p:spPr>
            <a:xfrm>
              <a:off x="2250559" y="2492278"/>
              <a:ext cx="5029830" cy="261917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837CEE4-63F9-4D4C-93E6-AE9EA4AE3B08}"/>
                </a:ext>
              </a:extLst>
            </p:cNvPr>
            <p:cNvSpPr txBox="1"/>
            <p:nvPr/>
          </p:nvSpPr>
          <p:spPr>
            <a:xfrm>
              <a:off x="3061210" y="2762849"/>
              <a:ext cx="223224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cm x 8</a:t>
              </a:r>
            </a:p>
            <a:p>
              <a:pPr>
                <a:lnSpc>
                  <a:spcPct val="20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en-US" sz="3600" b="1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vi-VN" sz="3600" b="1" smtClean="0">
                  <a:latin typeface="Arial" panose="020B0604020202020204" pitchFamily="34" charset="0"/>
                  <a:cs typeface="Arial" panose="020B0604020202020204" pitchFamily="34" charset="0"/>
                </a:rPr>
                <a:t>m 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x 9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E2A530-673A-4B9B-95C5-D30DCA773146}"/>
              </a:ext>
            </a:extLst>
          </p:cNvPr>
          <p:cNvSpPr txBox="1"/>
          <p:nvPr/>
        </p:nvSpPr>
        <p:spPr>
          <a:xfrm>
            <a:off x="3639031" y="1438441"/>
            <a:ext cx="202936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B4D0A7-D001-44AB-8C84-81BB82337D0B}"/>
              </a:ext>
            </a:extLst>
          </p:cNvPr>
          <p:cNvSpPr txBox="1"/>
          <p:nvPr/>
        </p:nvSpPr>
        <p:spPr>
          <a:xfrm>
            <a:off x="3740433" y="2314509"/>
            <a:ext cx="2387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8E04DB-B666-4570-A106-4654DE28F2A1}"/>
              </a:ext>
            </a:extLst>
          </p:cNvPr>
          <p:cNvSpPr txBox="1"/>
          <p:nvPr/>
        </p:nvSpPr>
        <p:spPr>
          <a:xfrm>
            <a:off x="9151812" y="1377544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cm</a:t>
            </a:r>
            <a:endParaRPr lang="vi-VN" sz="3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67C540-DF13-45E8-B9CE-7F14A3897D84}"/>
              </a:ext>
            </a:extLst>
          </p:cNvPr>
          <p:cNvSpPr txBox="1"/>
          <p:nvPr/>
        </p:nvSpPr>
        <p:spPr>
          <a:xfrm>
            <a:off x="9137470" y="2398534"/>
            <a:ext cx="235062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3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3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876F1DD-EE8D-4CF3-84A0-857FB865D1C3}"/>
              </a:ext>
            </a:extLst>
          </p:cNvPr>
          <p:cNvGrpSpPr/>
          <p:nvPr/>
        </p:nvGrpSpPr>
        <p:grpSpPr>
          <a:xfrm>
            <a:off x="3372524" y="3768830"/>
            <a:ext cx="5380825" cy="3017547"/>
            <a:chOff x="2207489" y="2183785"/>
            <a:chExt cx="4436859" cy="301754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C7EB39E-3399-4BEB-B2D1-0CE5762A0F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2" t="7672" r="1061" b="69327"/>
            <a:stretch/>
          </p:blipFill>
          <p:spPr>
            <a:xfrm>
              <a:off x="2207489" y="2183785"/>
              <a:ext cx="4436859" cy="301754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A04F259-2ECA-49D1-B8D7-3423375750FC}"/>
                </a:ext>
              </a:extLst>
            </p:cNvPr>
            <p:cNvSpPr txBox="1"/>
            <p:nvPr/>
          </p:nvSpPr>
          <p:spPr>
            <a:xfrm>
              <a:off x="3061210" y="2762849"/>
              <a:ext cx="2232248" cy="165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vi-VN" sz="3600" b="1" i="1">
                  <a:latin typeface="+mj-lt"/>
                  <a:cs typeface="Arial" panose="020B0604020202020204" pitchFamily="34" charset="0"/>
                </a:rPr>
                <a:t>l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x 7</a:t>
              </a:r>
            </a:p>
            <a:p>
              <a:pPr>
                <a:lnSpc>
                  <a:spcPct val="150000"/>
                </a:lnSpc>
              </a:pP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vi-VN" sz="3600" b="1" i="1">
                  <a:latin typeface="+mj-lt"/>
                  <a:cs typeface="Arial" panose="020B0604020202020204" pitchFamily="34" charset="0"/>
                </a:rPr>
                <a:t>l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 x 5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C9E53D2-870B-46DA-AE7C-1B0DD30D481D}"/>
              </a:ext>
            </a:extLst>
          </p:cNvPr>
          <p:cNvSpPr txBox="1"/>
          <p:nvPr/>
        </p:nvSpPr>
        <p:spPr>
          <a:xfrm>
            <a:off x="5912439" y="4330026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vi-VN" sz="3800" b="1" i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</a:t>
            </a:r>
            <a:endParaRPr lang="vi-VN" sz="3800" b="1" i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D531697-8B5F-463E-9683-41A62E48EE0E}"/>
              </a:ext>
            </a:extLst>
          </p:cNvPr>
          <p:cNvSpPr txBox="1"/>
          <p:nvPr/>
        </p:nvSpPr>
        <p:spPr>
          <a:xfrm>
            <a:off x="5968690" y="5140932"/>
            <a:ext cx="2350623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800" b="1">
                <a:solidFill>
                  <a:srgbClr val="0000FF"/>
                </a:solidFill>
                <a:cs typeface="Arial" panose="020B0604020202020204" pitchFamily="34" charset="0"/>
              </a:rPr>
              <a:t>25 </a:t>
            </a:r>
            <a:r>
              <a:rPr lang="vi-VN" sz="3800" b="1" i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l</a:t>
            </a:r>
            <a:endParaRPr lang="vi-VN" sz="3800" b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94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61DD587-18DF-4D56-A477-9A9125859C62}"/>
              </a:ext>
            </a:extLst>
          </p:cNvPr>
          <p:cNvGrpSpPr/>
          <p:nvPr/>
        </p:nvGrpSpPr>
        <p:grpSpPr>
          <a:xfrm>
            <a:off x="622598" y="260648"/>
            <a:ext cx="10513168" cy="678033"/>
            <a:chOff x="1253941" y="511805"/>
            <a:chExt cx="10513168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32F07C7F-1E30-4519-94A6-9FFCB94E1F44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AEB20781-1DC2-4E9D-9F98-8B79DBB82C7B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E2529AFF-8125-47C4-99DE-F7FCCCA5D4AC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6CA077B-F363-456C-820F-0D0BEBBC7EF0}"/>
                </a:ext>
              </a:extLst>
            </p:cNvPr>
            <p:cNvSpPr txBox="1"/>
            <p:nvPr/>
          </p:nvSpPr>
          <p:spPr>
            <a:xfrm>
              <a:off x="2059472" y="511805"/>
              <a:ext cx="9707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Nêu phép nhân thích hợp với mỗi tranh vẽ: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D5DAAB6-18D0-4668-9C65-65977C3E5A34}"/>
              </a:ext>
            </a:extLst>
          </p:cNvPr>
          <p:cNvCxnSpPr>
            <a:cxnSpLocks/>
          </p:cNvCxnSpPr>
          <p:nvPr/>
        </p:nvCxnSpPr>
        <p:spPr>
          <a:xfrm>
            <a:off x="1428129" y="845423"/>
            <a:ext cx="91315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7663FE-FE94-4A91-A214-E5253F70C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10166" r="14677" b="67528"/>
          <a:stretch/>
        </p:blipFill>
        <p:spPr>
          <a:xfrm>
            <a:off x="-4230" y="2207238"/>
            <a:ext cx="6362793" cy="1509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E59337-F59E-45F0-9430-FEF10F193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44620" r="2164" b="19121"/>
          <a:stretch/>
        </p:blipFill>
        <p:spPr>
          <a:xfrm>
            <a:off x="6633377" y="2169903"/>
            <a:ext cx="5557036" cy="17080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7BD4C0A-FEDD-49E9-AB73-F241DDDA6118}"/>
              </a:ext>
            </a:extLst>
          </p:cNvPr>
          <p:cNvGrpSpPr/>
          <p:nvPr/>
        </p:nvGrpSpPr>
        <p:grpSpPr>
          <a:xfrm>
            <a:off x="689273" y="4009318"/>
            <a:ext cx="4817952" cy="827795"/>
            <a:chOff x="4105812" y="5615379"/>
            <a:chExt cx="4293650" cy="682943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xmlns="" id="{7DAC01DA-36EC-4139-A9C1-EB829F0BB712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xmlns="" id="{5CBD4CB7-FD38-4C65-BD48-D2C43EA566F8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xmlns="" id="{C704E1FC-2CCC-498B-8505-CAAAD08D2FFC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4CE019C-0BD2-46A0-BDCD-55FE3C1AAC3B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9408B6D3-3069-48D8-BCF2-3F9E5B1DACE8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xmlns="" id="{F06EC6C8-F729-428D-8D36-6E9FB3818E61}"/>
              </a:ext>
            </a:extLst>
          </p:cNvPr>
          <p:cNvSpPr/>
          <p:nvPr/>
        </p:nvSpPr>
        <p:spPr>
          <a:xfrm>
            <a:off x="755281" y="4130012"/>
            <a:ext cx="732328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xmlns="" id="{DC0964A1-42A8-4E2F-9EAD-01CF7E7375D9}"/>
              </a:ext>
            </a:extLst>
          </p:cNvPr>
          <p:cNvSpPr/>
          <p:nvPr/>
        </p:nvSpPr>
        <p:spPr>
          <a:xfrm>
            <a:off x="1877576" y="4180639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xmlns="" id="{3545E80B-215F-415C-8D0C-30F787949442}"/>
              </a:ext>
            </a:extLst>
          </p:cNvPr>
          <p:cNvSpPr/>
          <p:nvPr/>
        </p:nvSpPr>
        <p:spPr>
          <a:xfrm>
            <a:off x="2834730" y="4160635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xmlns="" id="{813F3226-ED69-441F-8C6C-B0CE9DB5176F}"/>
              </a:ext>
            </a:extLst>
          </p:cNvPr>
          <p:cNvSpPr/>
          <p:nvPr/>
        </p:nvSpPr>
        <p:spPr>
          <a:xfrm>
            <a:off x="4677035" y="4107192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A58D36F-D95B-4FB8-8815-4CF45AC7603E}"/>
              </a:ext>
            </a:extLst>
          </p:cNvPr>
          <p:cNvGrpSpPr/>
          <p:nvPr/>
        </p:nvGrpSpPr>
        <p:grpSpPr>
          <a:xfrm>
            <a:off x="6829187" y="4149080"/>
            <a:ext cx="4817952" cy="827795"/>
            <a:chOff x="4105812" y="5615379"/>
            <a:chExt cx="4293650" cy="682943"/>
          </a:xfrm>
        </p:grpSpPr>
        <p:sp>
          <p:nvSpPr>
            <p:cNvPr id="24" name="Rounded Rectangle 8">
              <a:extLst>
                <a:ext uri="{FF2B5EF4-FFF2-40B4-BE49-F238E27FC236}">
                  <a16:creationId xmlns:a16="http://schemas.microsoft.com/office/drawing/2014/main" xmlns="" id="{E95C375D-48BB-47B5-A384-847872D92D2A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9">
              <a:extLst>
                <a:ext uri="{FF2B5EF4-FFF2-40B4-BE49-F238E27FC236}">
                  <a16:creationId xmlns:a16="http://schemas.microsoft.com/office/drawing/2014/main" xmlns="" id="{6F06F49E-23C5-4F4B-AD23-13490888848A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10">
              <a:extLst>
                <a:ext uri="{FF2B5EF4-FFF2-40B4-BE49-F238E27FC236}">
                  <a16:creationId xmlns:a16="http://schemas.microsoft.com/office/drawing/2014/main" xmlns="" id="{4A7469FC-D23F-472D-86D0-62A71DB0FBFB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23AC88-4A82-4DDF-9D74-BBFDDE89ABBF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994A8CA0-CFE0-45DD-BF0D-FD12922585DD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ounded Rectangle 13">
            <a:extLst>
              <a:ext uri="{FF2B5EF4-FFF2-40B4-BE49-F238E27FC236}">
                <a16:creationId xmlns:a16="http://schemas.microsoft.com/office/drawing/2014/main" xmlns="" id="{7D7E6E95-23ED-475A-B796-DB8AEF3E3D58}"/>
              </a:ext>
            </a:extLst>
          </p:cNvPr>
          <p:cNvSpPr/>
          <p:nvPr/>
        </p:nvSpPr>
        <p:spPr>
          <a:xfrm>
            <a:off x="6895195" y="4269774"/>
            <a:ext cx="732328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xmlns="" id="{D637D82E-D798-4EAA-B6E3-0DF244EDBFE0}"/>
              </a:ext>
            </a:extLst>
          </p:cNvPr>
          <p:cNvSpPr/>
          <p:nvPr/>
        </p:nvSpPr>
        <p:spPr>
          <a:xfrm>
            <a:off x="8017490" y="4320401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xmlns="" id="{794FA250-A7EC-4625-8BF6-DEDC4F1327C4}"/>
              </a:ext>
            </a:extLst>
          </p:cNvPr>
          <p:cNvSpPr/>
          <p:nvPr/>
        </p:nvSpPr>
        <p:spPr>
          <a:xfrm>
            <a:off x="8974644" y="4300397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xmlns="" id="{36C523BC-6670-40DF-8C0D-A50D7248C94C}"/>
              </a:ext>
            </a:extLst>
          </p:cNvPr>
          <p:cNvSpPr/>
          <p:nvPr/>
        </p:nvSpPr>
        <p:spPr>
          <a:xfrm>
            <a:off x="10795586" y="4223921"/>
            <a:ext cx="7634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05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225E44B-F267-4B69-8126-1E1D9EEE03ED}"/>
              </a:ext>
            </a:extLst>
          </p:cNvPr>
          <p:cNvGrpSpPr/>
          <p:nvPr/>
        </p:nvGrpSpPr>
        <p:grpSpPr>
          <a:xfrm>
            <a:off x="334566" y="188640"/>
            <a:ext cx="11305256" cy="1478418"/>
            <a:chOff x="1253941" y="377604"/>
            <a:chExt cx="11305256" cy="14784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D953953-433D-4688-BC29-D2A3CA3B3F5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FEB5295-91F4-4D61-AB6E-B99B2EB56772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A74A9AB7-F311-4DD9-A0BF-9FB3BFC6B36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0302E2E-CC82-4833-87F3-457BA8EC2AD4}"/>
                </a:ext>
              </a:extLst>
            </p:cNvPr>
            <p:cNvSpPr txBox="1"/>
            <p:nvPr/>
          </p:nvSpPr>
          <p:spPr>
            <a:xfrm>
              <a:off x="2059472" y="377604"/>
              <a:ext cx="10499725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Kể một tình huống có sử dụng phép nhân 5 x 3 trong thực tế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676E474-E719-43F8-9C2E-25A64B84C9A5}"/>
              </a:ext>
            </a:extLst>
          </p:cNvPr>
          <p:cNvCxnSpPr>
            <a:cxnSpLocks/>
          </p:cNvCxnSpPr>
          <p:nvPr/>
        </p:nvCxnSpPr>
        <p:spPr>
          <a:xfrm>
            <a:off x="1270670" y="927849"/>
            <a:ext cx="9577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C9BE587-A402-46CC-AB32-EC7913C55C76}"/>
              </a:ext>
            </a:extLst>
          </p:cNvPr>
          <p:cNvCxnSpPr>
            <a:cxnSpLocks/>
          </p:cNvCxnSpPr>
          <p:nvPr/>
        </p:nvCxnSpPr>
        <p:spPr>
          <a:xfrm>
            <a:off x="1270670" y="1667058"/>
            <a:ext cx="26642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808BAA-98A4-4528-9FD1-F65BEAE7F2D5}"/>
              </a:ext>
            </a:extLst>
          </p:cNvPr>
          <p:cNvSpPr txBox="1"/>
          <p:nvPr/>
        </p:nvSpPr>
        <p:spPr>
          <a:xfrm>
            <a:off x="1270670" y="2386976"/>
            <a:ext cx="907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/>
              <a:t>Mẹ có </a:t>
            </a:r>
            <a:r>
              <a:rPr lang="en-US" sz="3600" smtClean="0"/>
              <a:t>3</a:t>
            </a:r>
            <a:r>
              <a:rPr lang="vi-VN" sz="3600" smtClean="0"/>
              <a:t> </a:t>
            </a:r>
            <a:r>
              <a:rPr lang="vi-VN" sz="3600"/>
              <a:t>túi bánh, mỗi túi gồm </a:t>
            </a:r>
            <a:r>
              <a:rPr lang="en-US" sz="3600" smtClean="0"/>
              <a:t>5</a:t>
            </a:r>
            <a:r>
              <a:rPr lang="vi-VN" sz="3600" smtClean="0"/>
              <a:t> </a:t>
            </a:r>
            <a:r>
              <a:rPr lang="vi-VN" sz="3600"/>
              <a:t>cái bánh</a:t>
            </a:r>
            <a:endParaRPr lang="en-US" sz="3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CE1816-2DFD-4ABC-894F-593431D7E430}"/>
              </a:ext>
            </a:extLst>
          </p:cNvPr>
          <p:cNvSpPr txBox="1"/>
          <p:nvPr/>
        </p:nvSpPr>
        <p:spPr>
          <a:xfrm>
            <a:off x="3604642" y="3429000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/>
              <a:t>5 x 3 = 15 (cái bánh)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72999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B749FD-743F-4C09-8B30-7A0DD9475F24}"/>
              </a:ext>
            </a:extLst>
          </p:cNvPr>
          <p:cNvGrpSpPr/>
          <p:nvPr/>
        </p:nvGrpSpPr>
        <p:grpSpPr>
          <a:xfrm>
            <a:off x="118542" y="250774"/>
            <a:ext cx="11953329" cy="855026"/>
            <a:chOff x="910630" y="557947"/>
            <a:chExt cx="11953329" cy="854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6A3AD79-3B87-4C66-BF99-B8E6E10998B5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a) Hãy đếm thêm 5: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6B7420B-4640-46E5-AF2D-F3D2A0B1187A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DD5094B7-2BD7-4D43-83E3-EB974BFE9B20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A6F7878A-18F1-4287-BC87-B2EB87A42999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0D4B079-641D-42A6-9E04-2D311F1C8D33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356895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18A3A70-FEFB-4F6D-B69E-8B495928AC71}"/>
              </a:ext>
            </a:extLst>
          </p:cNvPr>
          <p:cNvGrpSpPr/>
          <p:nvPr/>
        </p:nvGrpSpPr>
        <p:grpSpPr>
          <a:xfrm>
            <a:off x="140568" y="2204864"/>
            <a:ext cx="11691986" cy="1846175"/>
            <a:chOff x="235868" y="1669531"/>
            <a:chExt cx="11691986" cy="18461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25B06AD7-D7DE-48E3-8398-EAA8FD30E0BC}"/>
                </a:ext>
              </a:extLst>
            </p:cNvPr>
            <p:cNvSpPr/>
            <p:nvPr/>
          </p:nvSpPr>
          <p:spPr>
            <a:xfrm>
              <a:off x="235868" y="1669531"/>
              <a:ext cx="11691986" cy="175946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7921A746-CC94-4743-B5DF-F6F0E85A7C2E}"/>
                </a:ext>
              </a:extLst>
            </p:cNvPr>
            <p:cNvSpPr/>
            <p:nvPr/>
          </p:nvSpPr>
          <p:spPr>
            <a:xfrm>
              <a:off x="435927" y="2060848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8CD8BF1C-AB53-4910-B9CC-726A6CCF9245}"/>
                </a:ext>
              </a:extLst>
            </p:cNvPr>
            <p:cNvSpPr/>
            <p:nvPr/>
          </p:nvSpPr>
          <p:spPr>
            <a:xfrm flipH="1">
              <a:off x="1516047" y="1844824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0B70EB11-3A8A-4891-8F09-49B9AD5451BF}"/>
                </a:ext>
              </a:extLst>
            </p:cNvPr>
            <p:cNvSpPr/>
            <p:nvPr/>
          </p:nvSpPr>
          <p:spPr>
            <a:xfrm flipH="1">
              <a:off x="2596167" y="2060848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9BBF31A8-5F88-411A-965E-B45C1D219188}"/>
                </a:ext>
              </a:extLst>
            </p:cNvPr>
            <p:cNvSpPr/>
            <p:nvPr/>
          </p:nvSpPr>
          <p:spPr>
            <a:xfrm flipH="1">
              <a:off x="3711733" y="2240868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2F058CE3-0BE5-4E72-8685-9E24916CDE78}"/>
                </a:ext>
              </a:extLst>
            </p:cNvPr>
            <p:cNvSpPr/>
            <p:nvPr/>
          </p:nvSpPr>
          <p:spPr>
            <a:xfrm flipH="1">
              <a:off x="4872487" y="2053816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C3844A50-6D62-4FC3-BA7F-F89B1176CB3B}"/>
                </a:ext>
              </a:extLst>
            </p:cNvPr>
            <p:cNvSpPr/>
            <p:nvPr/>
          </p:nvSpPr>
          <p:spPr>
            <a:xfrm flipH="1">
              <a:off x="6019015" y="1844824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DB08F659-6011-40EF-AD03-0EDBEEEF2CC6}"/>
                </a:ext>
              </a:extLst>
            </p:cNvPr>
            <p:cNvSpPr/>
            <p:nvPr/>
          </p:nvSpPr>
          <p:spPr>
            <a:xfrm flipH="1">
              <a:off x="7101689" y="2009205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642692BB-F21F-40B9-BA2B-3C676E4D5188}"/>
                </a:ext>
              </a:extLst>
            </p:cNvPr>
            <p:cNvSpPr/>
            <p:nvPr/>
          </p:nvSpPr>
          <p:spPr>
            <a:xfrm flipH="1">
              <a:off x="8248217" y="2148508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AB55DFD-8EAD-4200-BE91-EFE56E919302}"/>
                </a:ext>
              </a:extLst>
            </p:cNvPr>
            <p:cNvSpPr/>
            <p:nvPr/>
          </p:nvSpPr>
          <p:spPr>
            <a:xfrm flipH="1">
              <a:off x="9485182" y="1945544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90DA4268-6E28-443F-A6FE-C60706D16D4B}"/>
                </a:ext>
              </a:extLst>
            </p:cNvPr>
            <p:cNvSpPr/>
            <p:nvPr/>
          </p:nvSpPr>
          <p:spPr>
            <a:xfrm flipH="1">
              <a:off x="10631710" y="2084847"/>
              <a:ext cx="936104" cy="79208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959150775">
                    <a:custGeom>
                      <a:avLst/>
                      <a:gdLst>
                        <a:gd name="connsiteX0" fmla="*/ 0 w 936104"/>
                        <a:gd name="connsiteY0" fmla="*/ 132017 h 792088"/>
                        <a:gd name="connsiteX1" fmla="*/ 132017 w 936104"/>
                        <a:gd name="connsiteY1" fmla="*/ 0 h 792088"/>
                        <a:gd name="connsiteX2" fmla="*/ 804087 w 936104"/>
                        <a:gd name="connsiteY2" fmla="*/ 0 h 792088"/>
                        <a:gd name="connsiteX3" fmla="*/ 936104 w 936104"/>
                        <a:gd name="connsiteY3" fmla="*/ 132017 h 792088"/>
                        <a:gd name="connsiteX4" fmla="*/ 936104 w 936104"/>
                        <a:gd name="connsiteY4" fmla="*/ 660071 h 792088"/>
                        <a:gd name="connsiteX5" fmla="*/ 804087 w 936104"/>
                        <a:gd name="connsiteY5" fmla="*/ 792088 h 792088"/>
                        <a:gd name="connsiteX6" fmla="*/ 132017 w 936104"/>
                        <a:gd name="connsiteY6" fmla="*/ 792088 h 792088"/>
                        <a:gd name="connsiteX7" fmla="*/ 0 w 936104"/>
                        <a:gd name="connsiteY7" fmla="*/ 660071 h 792088"/>
                        <a:gd name="connsiteX8" fmla="*/ 0 w 936104"/>
                        <a:gd name="connsiteY8" fmla="*/ 132017 h 792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6104" h="792088" fill="none" extrusionOk="0">
                          <a:moveTo>
                            <a:pt x="0" y="132017"/>
                          </a:moveTo>
                          <a:cubicBezTo>
                            <a:pt x="1973" y="63628"/>
                            <a:pt x="61167" y="426"/>
                            <a:pt x="132017" y="0"/>
                          </a:cubicBezTo>
                          <a:cubicBezTo>
                            <a:pt x="288645" y="57752"/>
                            <a:pt x="543802" y="-58865"/>
                            <a:pt x="804087" y="0"/>
                          </a:cubicBezTo>
                          <a:cubicBezTo>
                            <a:pt x="875840" y="-5128"/>
                            <a:pt x="932022" y="67468"/>
                            <a:pt x="936104" y="132017"/>
                          </a:cubicBezTo>
                          <a:cubicBezTo>
                            <a:pt x="902157" y="335435"/>
                            <a:pt x="944400" y="493914"/>
                            <a:pt x="936104" y="660071"/>
                          </a:cubicBezTo>
                          <a:cubicBezTo>
                            <a:pt x="931116" y="729962"/>
                            <a:pt x="880746" y="787761"/>
                            <a:pt x="804087" y="792088"/>
                          </a:cubicBezTo>
                          <a:cubicBezTo>
                            <a:pt x="551359" y="835580"/>
                            <a:pt x="428557" y="804466"/>
                            <a:pt x="132017" y="792088"/>
                          </a:cubicBezTo>
                          <a:cubicBezTo>
                            <a:pt x="66969" y="794109"/>
                            <a:pt x="-832" y="732198"/>
                            <a:pt x="0" y="660071"/>
                          </a:cubicBezTo>
                          <a:cubicBezTo>
                            <a:pt x="26616" y="569742"/>
                            <a:pt x="4955" y="300488"/>
                            <a:pt x="0" y="132017"/>
                          </a:cubicBezTo>
                          <a:close/>
                        </a:path>
                        <a:path w="936104" h="792088" stroke="0" extrusionOk="0">
                          <a:moveTo>
                            <a:pt x="0" y="132017"/>
                          </a:moveTo>
                          <a:cubicBezTo>
                            <a:pt x="2746" y="55161"/>
                            <a:pt x="57630" y="10993"/>
                            <a:pt x="132017" y="0"/>
                          </a:cubicBezTo>
                          <a:cubicBezTo>
                            <a:pt x="339335" y="4272"/>
                            <a:pt x="468702" y="-14355"/>
                            <a:pt x="804087" y="0"/>
                          </a:cubicBezTo>
                          <a:cubicBezTo>
                            <a:pt x="884243" y="-180"/>
                            <a:pt x="937466" y="57094"/>
                            <a:pt x="936104" y="132017"/>
                          </a:cubicBezTo>
                          <a:cubicBezTo>
                            <a:pt x="928222" y="218611"/>
                            <a:pt x="952575" y="594709"/>
                            <a:pt x="936104" y="660071"/>
                          </a:cubicBezTo>
                          <a:cubicBezTo>
                            <a:pt x="940634" y="723633"/>
                            <a:pt x="879802" y="782690"/>
                            <a:pt x="804087" y="792088"/>
                          </a:cubicBezTo>
                          <a:cubicBezTo>
                            <a:pt x="644428" y="811679"/>
                            <a:pt x="278848" y="762180"/>
                            <a:pt x="132017" y="792088"/>
                          </a:cubicBezTo>
                          <a:cubicBezTo>
                            <a:pt x="57978" y="791799"/>
                            <a:pt x="-8802" y="726457"/>
                            <a:pt x="0" y="660071"/>
                          </a:cubicBezTo>
                          <a:cubicBezTo>
                            <a:pt x="9612" y="424305"/>
                            <a:pt x="28650" y="335345"/>
                            <a:pt x="0" y="13201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C3CF2E90-A7AE-4EB7-9BEA-98677BFB0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384" y="1680183"/>
              <a:ext cx="725066" cy="72506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64B7ED35-B248-492E-90B5-F41F83EDD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245" y="2636912"/>
              <a:ext cx="725066" cy="72506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B70E687-3526-4EAF-B3A1-722710429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32212" y="2790640"/>
              <a:ext cx="725066" cy="72506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7BBA1B4-4C12-47CF-9A20-97ABC84D5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532" y="2712329"/>
              <a:ext cx="725066" cy="725066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5BDC63E-62C9-40FE-87E6-ACEFC445169B}"/>
              </a:ext>
            </a:extLst>
          </p:cNvPr>
          <p:cNvSpPr txBox="1"/>
          <p:nvPr/>
        </p:nvSpPr>
        <p:spPr>
          <a:xfrm>
            <a:off x="2590302" y="2692805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71EA7C0-0B0B-4294-B6A8-773B71CBE232}"/>
              </a:ext>
            </a:extLst>
          </p:cNvPr>
          <p:cNvSpPr txBox="1"/>
          <p:nvPr/>
        </p:nvSpPr>
        <p:spPr>
          <a:xfrm>
            <a:off x="3766601" y="2867681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A8585B1-BFA4-4950-9744-CBD8680EAB9A}"/>
              </a:ext>
            </a:extLst>
          </p:cNvPr>
          <p:cNvSpPr txBox="1"/>
          <p:nvPr/>
        </p:nvSpPr>
        <p:spPr>
          <a:xfrm>
            <a:off x="4964133" y="2699837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6D11CA7-C397-4FF8-AF89-A36F92757CB0}"/>
              </a:ext>
            </a:extLst>
          </p:cNvPr>
          <p:cNvSpPr txBox="1"/>
          <p:nvPr/>
        </p:nvSpPr>
        <p:spPr>
          <a:xfrm>
            <a:off x="6095206" y="2480877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C598E42-F918-4472-9D79-F56717B5F64B}"/>
              </a:ext>
            </a:extLst>
          </p:cNvPr>
          <p:cNvSpPr txBox="1"/>
          <p:nvPr/>
        </p:nvSpPr>
        <p:spPr>
          <a:xfrm>
            <a:off x="7153913" y="2683841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74F5035-55C2-411E-9B5B-3AF56D33FA65}"/>
              </a:ext>
            </a:extLst>
          </p:cNvPr>
          <p:cNvSpPr txBox="1"/>
          <p:nvPr/>
        </p:nvSpPr>
        <p:spPr>
          <a:xfrm>
            <a:off x="8330473" y="2787497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115C4E0-EA22-4957-96B4-B02D28EC6342}"/>
              </a:ext>
            </a:extLst>
          </p:cNvPr>
          <p:cNvSpPr txBox="1"/>
          <p:nvPr/>
        </p:nvSpPr>
        <p:spPr>
          <a:xfrm>
            <a:off x="9546128" y="2584533"/>
            <a:ext cx="63991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981300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58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E41EC8D-829C-4357-B267-013D9D272D75}"/>
              </a:ext>
            </a:extLst>
          </p:cNvPr>
          <p:cNvGrpSpPr/>
          <p:nvPr/>
        </p:nvGrpSpPr>
        <p:grpSpPr>
          <a:xfrm>
            <a:off x="118542" y="250774"/>
            <a:ext cx="11953329" cy="855026"/>
            <a:chOff x="910630" y="557947"/>
            <a:chExt cx="11953329" cy="8548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36BD9EF-60E7-4706-9AA0-8492B9A2643A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Xếp các chấm tròn thích hợp với phép nhân 5 x 5; 5 x 7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A3BDCE7-4621-4470-AC3E-BE3676647346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88C2F518-31AE-4848-9785-96BF1AD97504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670C8E38-98FC-4942-B0FB-393560C98A71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4C172C8-F854-4D61-BDCD-BCD404952455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10697743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8A3289B-6C9B-46CA-B4B2-6D0A80016C8F}"/>
              </a:ext>
            </a:extLst>
          </p:cNvPr>
          <p:cNvSpPr/>
          <p:nvPr/>
        </p:nvSpPr>
        <p:spPr>
          <a:xfrm>
            <a:off x="5087094" y="1628800"/>
            <a:ext cx="2376264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5 x 5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6198E3C-957C-4DD3-9A3F-C521C39DB6F9}"/>
              </a:ext>
            </a:extLst>
          </p:cNvPr>
          <p:cNvGrpSpPr/>
          <p:nvPr/>
        </p:nvGrpSpPr>
        <p:grpSpPr>
          <a:xfrm>
            <a:off x="3513725" y="3063579"/>
            <a:ext cx="1573369" cy="1515762"/>
            <a:chOff x="233863" y="1769223"/>
            <a:chExt cx="1573369" cy="15157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5F3E290-4BEB-44BB-A71F-49EB129596CF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AE76F8B6-EA9D-437A-AAAB-1F85F5C6583F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A6ACF528-494F-4BDA-8B01-A0667F7C407E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C8DD3C2-00EB-4F04-AF35-1F0CA5FC0695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7F176EA2-338B-4833-9A68-6E71A2829B28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70B983D-4F6F-4A6E-BE80-C47B70131F1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52B9B0E-FCED-4C28-9BEB-5738145531D5}"/>
              </a:ext>
            </a:extLst>
          </p:cNvPr>
          <p:cNvGrpSpPr/>
          <p:nvPr/>
        </p:nvGrpSpPr>
        <p:grpSpPr>
          <a:xfrm>
            <a:off x="1700647" y="3063579"/>
            <a:ext cx="1573369" cy="1515762"/>
            <a:chOff x="233863" y="1769223"/>
            <a:chExt cx="1573369" cy="151576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6CE1039-0EF2-4445-9111-27AE159517BA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4CE11D9D-AD28-4DE9-9D67-D77273C77B4C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965CDA0-8095-405B-99C3-D624282B56CD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49B3893D-E9E0-488D-8F16-1FF27404635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767994C-676F-4340-8E86-EA95FE8A0995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7FA2863-AC47-42C2-AAF3-37A9DADC06CA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2A4865A-A7B5-4F41-ABA5-5A92C4F4024F}"/>
              </a:ext>
            </a:extLst>
          </p:cNvPr>
          <p:cNvGrpSpPr/>
          <p:nvPr/>
        </p:nvGrpSpPr>
        <p:grpSpPr>
          <a:xfrm>
            <a:off x="5326803" y="3063579"/>
            <a:ext cx="1573369" cy="1515762"/>
            <a:chOff x="233863" y="1769223"/>
            <a:chExt cx="1573369" cy="15157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7F5D4D07-4904-4161-BC61-FEF20E598418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9C1C9A04-D80B-49BB-8731-30C8A21A8E1D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0281F956-E0C6-43E4-9E53-DCA6045E3578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A38E321-2943-4A08-9061-31D60C9C306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16C4394E-9D25-4598-8426-C49FC163F7FC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F0652958-F603-4BA1-A430-A35E4366D5E9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B0144DE-40EB-4E9E-8F68-914315F7A867}"/>
              </a:ext>
            </a:extLst>
          </p:cNvPr>
          <p:cNvGrpSpPr/>
          <p:nvPr/>
        </p:nvGrpSpPr>
        <p:grpSpPr>
          <a:xfrm>
            <a:off x="7139882" y="3063579"/>
            <a:ext cx="1573369" cy="1515762"/>
            <a:chOff x="233863" y="1769223"/>
            <a:chExt cx="1573369" cy="151576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0349F07-2B92-41ED-95C2-CCA0E147AF96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163A1AE-BE7A-4AFA-8F4F-47DBA52AB5D9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795C55CF-FE7D-4FE7-BAC5-607A11C811D7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9C2890D0-5E91-4EC2-97B0-B952C881C27B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0220903-5F37-4B91-97C6-3D8B9E85D3F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62D3FAC2-5C4A-456F-9FFF-6251F0AFC983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4C7B0460-7DB5-4BD4-87FD-396B926541C6}"/>
              </a:ext>
            </a:extLst>
          </p:cNvPr>
          <p:cNvGrpSpPr/>
          <p:nvPr/>
        </p:nvGrpSpPr>
        <p:grpSpPr>
          <a:xfrm>
            <a:off x="8952961" y="3063579"/>
            <a:ext cx="1573369" cy="1515762"/>
            <a:chOff x="233863" y="1769223"/>
            <a:chExt cx="1573369" cy="15157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F83433A0-15B8-4C36-8FD1-A842A8F8DFDA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57F8EBFD-A52A-403E-9BC9-7D13B9C53F5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087F5972-14A6-4115-A978-94BAEEDE0A3E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AE63A90E-A6E0-4AE1-A9E5-E88ACD51212C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355D8420-0D13-4A34-9C72-7E383E4FD30C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D55190B1-17CF-4B80-9A0B-69AE440C2F89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5A1AE56-A0DF-43C8-BB3A-0883802F7034}"/>
              </a:ext>
            </a:extLst>
          </p:cNvPr>
          <p:cNvSpPr txBox="1"/>
          <p:nvPr/>
        </p:nvSpPr>
        <p:spPr>
          <a:xfrm>
            <a:off x="4133563" y="5108521"/>
            <a:ext cx="4189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</p:spTree>
    <p:extLst>
      <p:ext uri="{BB962C8B-B14F-4D97-AF65-F5344CB8AC3E}">
        <p14:creationId xmlns:p14="http://schemas.microsoft.com/office/powerpoint/2010/main" val="321749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255</Words>
  <Application>Microsoft Office PowerPoint</Application>
  <PresentationFormat>Custom</PresentationFormat>
  <Paragraphs>82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M0</cp:lastModifiedBy>
  <cp:revision>65</cp:revision>
  <dcterms:created xsi:type="dcterms:W3CDTF">2021-08-01T05:43:20Z</dcterms:created>
  <dcterms:modified xsi:type="dcterms:W3CDTF">2023-01-30T07:41:57Z</dcterms:modified>
</cp:coreProperties>
</file>