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</p:sldMasterIdLst>
  <p:notesMasterIdLst>
    <p:notesMasterId r:id="rId10"/>
  </p:notesMasterIdLst>
  <p:sldIdLst>
    <p:sldId id="301" r:id="rId2"/>
    <p:sldId id="302" r:id="rId3"/>
    <p:sldId id="303" r:id="rId4"/>
    <p:sldId id="304" r:id="rId5"/>
    <p:sldId id="309" r:id="rId6"/>
    <p:sldId id="310" r:id="rId7"/>
    <p:sldId id="312" r:id="rId8"/>
    <p:sldId id="314" r:id="rId9"/>
  </p:sldIdLst>
  <p:sldSz cx="9144000" cy="5143500" type="screen16x9"/>
  <p:notesSz cx="6858000" cy="9144000"/>
  <p:embeddedFontLst>
    <p:embeddedFont>
      <p:font typeface="Pangolin" panose="020B0604020202020204" charset="0"/>
      <p:regular r:id="rId11"/>
    </p:embeddedFont>
    <p:embeddedFont>
      <p:font typeface="Baloo 2" panose="020B0604020202020204" charset="0"/>
      <p:regular r:id="rId12"/>
      <p:bold r:id="rId1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AB6"/>
    <a:srgbClr val="62BB47"/>
    <a:srgbClr val="00A651"/>
    <a:srgbClr val="1A8C54"/>
    <a:srgbClr val="AC98C9"/>
    <a:srgbClr val="E5E1EE"/>
    <a:srgbClr val="A165AB"/>
    <a:srgbClr val="FAD5E6"/>
    <a:srgbClr val="BDD646"/>
    <a:srgbClr val="E8F0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8CEC710F-8ECD-4C85-BF59-EB7B87D8E4C5}">
  <a:tblStyle styleId="{8CEC710F-8ECD-4C85-BF59-EB7B87D8E4C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3" autoAdjust="0"/>
    <p:restoredTop sz="94615"/>
  </p:normalViewPr>
  <p:slideViewPr>
    <p:cSldViewPr snapToGrid="0">
      <p:cViewPr varScale="1">
        <p:scale>
          <a:sx n="85" d="100"/>
          <a:sy n="85" d="100"/>
        </p:scale>
        <p:origin x="-84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760754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2291273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rgbClr val="DDE9AB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48343" y="116114"/>
            <a:ext cx="8636000" cy="4717143"/>
          </a:xfrm>
          <a:prstGeom prst="roundRect">
            <a:avLst>
              <a:gd name="adj" fmla="val 5424"/>
            </a:avLst>
          </a:prstGeom>
          <a:solidFill>
            <a:schemeClr val="bg1"/>
          </a:solidFill>
          <a:ln w="41275" cmpd="dbl">
            <a:solidFill>
              <a:srgbClr val="62BB47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0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preserve="1" userDrawn="1">
  <p:cSld name="1_Blank">
    <p:bg>
      <p:bgPr>
        <a:solidFill>
          <a:srgbClr val="E8F0C7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0;p2"/>
          <p:cNvSpPr/>
          <p:nvPr userDrawn="1"/>
        </p:nvSpPr>
        <p:spPr>
          <a:xfrm>
            <a:off x="506350" y="849896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solidFill>
            <a:srgbClr val="CCDF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92D050"/>
              </a:solidFill>
            </a:endParaRPr>
          </a:p>
        </p:txBody>
      </p:sp>
      <p:grpSp>
        <p:nvGrpSpPr>
          <p:cNvPr id="4" name="Google Shape;13;p2"/>
          <p:cNvGrpSpPr/>
          <p:nvPr userDrawn="1"/>
        </p:nvGrpSpPr>
        <p:grpSpPr>
          <a:xfrm rot="10800000" flipH="1">
            <a:off x="0" y="1662988"/>
            <a:ext cx="10175022" cy="3480512"/>
            <a:chOff x="1367050" y="3059225"/>
            <a:chExt cx="1407100" cy="848450"/>
          </a:xfrm>
        </p:grpSpPr>
        <p:sp>
          <p:nvSpPr>
            <p:cNvPr id="5" name="Google Shape;14;p2"/>
            <p:cNvSpPr/>
            <p:nvPr/>
          </p:nvSpPr>
          <p:spPr>
            <a:xfrm>
              <a:off x="1367050" y="3059225"/>
              <a:ext cx="1001268" cy="430317"/>
            </a:xfrm>
            <a:custGeom>
              <a:avLst/>
              <a:gdLst/>
              <a:ahLst/>
              <a:cxnLst/>
              <a:rect l="l" t="t" r="r" b="b"/>
              <a:pathLst>
                <a:path w="32850" h="14118" extrusionOk="0">
                  <a:moveTo>
                    <a:pt x="1" y="1"/>
                  </a:moveTo>
                  <a:lnTo>
                    <a:pt x="1" y="12945"/>
                  </a:lnTo>
                  <a:cubicBezTo>
                    <a:pt x="57" y="12959"/>
                    <a:pt x="113" y="13001"/>
                    <a:pt x="168" y="13015"/>
                  </a:cubicBezTo>
                  <a:cubicBezTo>
                    <a:pt x="1773" y="13750"/>
                    <a:pt x="3537" y="14117"/>
                    <a:pt x="5301" y="14117"/>
                  </a:cubicBezTo>
                  <a:cubicBezTo>
                    <a:pt x="7217" y="14117"/>
                    <a:pt x="9132" y="13684"/>
                    <a:pt x="10839" y="12820"/>
                  </a:cubicBezTo>
                  <a:cubicBezTo>
                    <a:pt x="13252" y="11578"/>
                    <a:pt x="15205" y="9598"/>
                    <a:pt x="17297" y="7868"/>
                  </a:cubicBezTo>
                  <a:cubicBezTo>
                    <a:pt x="19404" y="6124"/>
                    <a:pt x="21858" y="4576"/>
                    <a:pt x="24592" y="4506"/>
                  </a:cubicBezTo>
                  <a:cubicBezTo>
                    <a:pt x="24664" y="4504"/>
                    <a:pt x="24736" y="4503"/>
                    <a:pt x="24808" y="4503"/>
                  </a:cubicBezTo>
                  <a:cubicBezTo>
                    <a:pt x="26011" y="4503"/>
                    <a:pt x="27265" y="4752"/>
                    <a:pt x="28452" y="4752"/>
                  </a:cubicBezTo>
                  <a:cubicBezTo>
                    <a:pt x="29285" y="4752"/>
                    <a:pt x="30086" y="4630"/>
                    <a:pt x="30813" y="4213"/>
                  </a:cubicBezTo>
                  <a:cubicBezTo>
                    <a:pt x="32222" y="3404"/>
                    <a:pt x="32850" y="1521"/>
                    <a:pt x="323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;p2"/>
            <p:cNvSpPr/>
            <p:nvPr/>
          </p:nvSpPr>
          <p:spPr>
            <a:xfrm>
              <a:off x="1367050" y="3059925"/>
              <a:ext cx="1407100" cy="847750"/>
            </a:xfrm>
            <a:custGeom>
              <a:avLst/>
              <a:gdLst/>
              <a:ahLst/>
              <a:cxnLst/>
              <a:rect l="l" t="t" r="r" b="b"/>
              <a:pathLst>
                <a:path w="56284" h="33910" extrusionOk="0">
                  <a:moveTo>
                    <a:pt x="32320" y="1"/>
                  </a:moveTo>
                  <a:cubicBezTo>
                    <a:pt x="32850" y="1493"/>
                    <a:pt x="32222" y="3390"/>
                    <a:pt x="30813" y="4199"/>
                  </a:cubicBezTo>
                  <a:cubicBezTo>
                    <a:pt x="30091" y="4613"/>
                    <a:pt x="29297" y="4734"/>
                    <a:pt x="28470" y="4734"/>
                  </a:cubicBezTo>
                  <a:cubicBezTo>
                    <a:pt x="27293" y="4734"/>
                    <a:pt x="26051" y="4488"/>
                    <a:pt x="24857" y="4488"/>
                  </a:cubicBezTo>
                  <a:cubicBezTo>
                    <a:pt x="24769" y="4488"/>
                    <a:pt x="24680" y="4489"/>
                    <a:pt x="24592" y="4492"/>
                  </a:cubicBezTo>
                  <a:cubicBezTo>
                    <a:pt x="21872" y="4562"/>
                    <a:pt x="19417" y="6110"/>
                    <a:pt x="17297" y="7854"/>
                  </a:cubicBezTo>
                  <a:cubicBezTo>
                    <a:pt x="15191" y="9597"/>
                    <a:pt x="13252" y="11592"/>
                    <a:pt x="10839" y="12806"/>
                  </a:cubicBezTo>
                  <a:cubicBezTo>
                    <a:pt x="9125" y="13674"/>
                    <a:pt x="7197" y="14111"/>
                    <a:pt x="5269" y="14111"/>
                  </a:cubicBezTo>
                  <a:cubicBezTo>
                    <a:pt x="3511" y="14111"/>
                    <a:pt x="1752" y="13747"/>
                    <a:pt x="154" y="13015"/>
                  </a:cubicBezTo>
                  <a:cubicBezTo>
                    <a:pt x="113" y="13001"/>
                    <a:pt x="57" y="12973"/>
                    <a:pt x="1" y="12945"/>
                  </a:cubicBezTo>
                  <a:lnTo>
                    <a:pt x="1" y="32752"/>
                  </a:lnTo>
                  <a:cubicBezTo>
                    <a:pt x="2032" y="33526"/>
                    <a:pt x="4211" y="33909"/>
                    <a:pt x="6393" y="33909"/>
                  </a:cubicBezTo>
                  <a:cubicBezTo>
                    <a:pt x="10265" y="33909"/>
                    <a:pt x="14145" y="32703"/>
                    <a:pt x="17214" y="30339"/>
                  </a:cubicBezTo>
                  <a:cubicBezTo>
                    <a:pt x="22974" y="25903"/>
                    <a:pt x="25429" y="18427"/>
                    <a:pt x="30186" y="12931"/>
                  </a:cubicBezTo>
                  <a:cubicBezTo>
                    <a:pt x="33938" y="8593"/>
                    <a:pt x="39155" y="5552"/>
                    <a:pt x="44776" y="4436"/>
                  </a:cubicBezTo>
                  <a:cubicBezTo>
                    <a:pt x="47329" y="3934"/>
                    <a:pt x="49979" y="3795"/>
                    <a:pt x="52406" y="2874"/>
                  </a:cubicBezTo>
                  <a:cubicBezTo>
                    <a:pt x="53912" y="2302"/>
                    <a:pt x="55363" y="1298"/>
                    <a:pt x="5628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" name="Google Shape;11;p2"/>
          <p:cNvSpPr/>
          <p:nvPr userDrawn="1"/>
        </p:nvSpPr>
        <p:spPr>
          <a:xfrm flipH="1">
            <a:off x="1566733" y="10313"/>
            <a:ext cx="7578093" cy="370548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solidFill>
            <a:srgbClr val="BDD6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267;p25"/>
          <p:cNvGrpSpPr/>
          <p:nvPr userDrawn="1"/>
        </p:nvGrpSpPr>
        <p:grpSpPr>
          <a:xfrm rot="1093143">
            <a:off x="7684861" y="3602545"/>
            <a:ext cx="975516" cy="936649"/>
            <a:chOff x="3885600" y="2960625"/>
            <a:chExt cx="470600" cy="451850"/>
          </a:xfrm>
        </p:grpSpPr>
        <p:sp>
          <p:nvSpPr>
            <p:cNvPr id="9" name="Google Shape;268;p25"/>
            <p:cNvSpPr/>
            <p:nvPr/>
          </p:nvSpPr>
          <p:spPr>
            <a:xfrm>
              <a:off x="3895725" y="3066575"/>
              <a:ext cx="446500" cy="206900"/>
            </a:xfrm>
            <a:custGeom>
              <a:avLst/>
              <a:gdLst/>
              <a:ahLst/>
              <a:cxnLst/>
              <a:rect l="l" t="t" r="r" b="b"/>
              <a:pathLst>
                <a:path w="17860" h="8276" extrusionOk="0">
                  <a:moveTo>
                    <a:pt x="11049" y="8109"/>
                  </a:moveTo>
                  <a:lnTo>
                    <a:pt x="11049" y="7287"/>
                  </a:lnTo>
                  <a:cubicBezTo>
                    <a:pt x="11037" y="6871"/>
                    <a:pt x="10930" y="6740"/>
                    <a:pt x="10549" y="6704"/>
                  </a:cubicBezTo>
                  <a:cubicBezTo>
                    <a:pt x="9620" y="6644"/>
                    <a:pt x="8703" y="6609"/>
                    <a:pt x="7775" y="6573"/>
                  </a:cubicBezTo>
                  <a:cubicBezTo>
                    <a:pt x="7322" y="6561"/>
                    <a:pt x="7120" y="6763"/>
                    <a:pt x="7060" y="7216"/>
                  </a:cubicBezTo>
                  <a:cubicBezTo>
                    <a:pt x="7049" y="7406"/>
                    <a:pt x="7025" y="7585"/>
                    <a:pt x="7001" y="7835"/>
                  </a:cubicBezTo>
                  <a:cubicBezTo>
                    <a:pt x="6679" y="7871"/>
                    <a:pt x="6382" y="7930"/>
                    <a:pt x="6072" y="7942"/>
                  </a:cubicBezTo>
                  <a:cubicBezTo>
                    <a:pt x="4489" y="8002"/>
                    <a:pt x="2929" y="7918"/>
                    <a:pt x="1381" y="7704"/>
                  </a:cubicBezTo>
                  <a:cubicBezTo>
                    <a:pt x="95" y="7525"/>
                    <a:pt x="226" y="7382"/>
                    <a:pt x="143" y="6347"/>
                  </a:cubicBezTo>
                  <a:cubicBezTo>
                    <a:pt x="0" y="4608"/>
                    <a:pt x="95" y="2870"/>
                    <a:pt x="262" y="1132"/>
                  </a:cubicBezTo>
                  <a:cubicBezTo>
                    <a:pt x="274" y="929"/>
                    <a:pt x="310" y="739"/>
                    <a:pt x="393" y="572"/>
                  </a:cubicBezTo>
                  <a:cubicBezTo>
                    <a:pt x="560" y="251"/>
                    <a:pt x="845" y="60"/>
                    <a:pt x="1226" y="60"/>
                  </a:cubicBezTo>
                  <a:cubicBezTo>
                    <a:pt x="2119" y="60"/>
                    <a:pt x="3012" y="1"/>
                    <a:pt x="3893" y="60"/>
                  </a:cubicBezTo>
                  <a:cubicBezTo>
                    <a:pt x="4786" y="120"/>
                    <a:pt x="5667" y="72"/>
                    <a:pt x="6560" y="36"/>
                  </a:cubicBezTo>
                  <a:cubicBezTo>
                    <a:pt x="6798" y="24"/>
                    <a:pt x="7049" y="24"/>
                    <a:pt x="7287" y="60"/>
                  </a:cubicBezTo>
                  <a:cubicBezTo>
                    <a:pt x="9061" y="239"/>
                    <a:pt x="10847" y="120"/>
                    <a:pt x="12621" y="132"/>
                  </a:cubicBezTo>
                  <a:cubicBezTo>
                    <a:pt x="13466" y="144"/>
                    <a:pt x="14323" y="60"/>
                    <a:pt x="15180" y="60"/>
                  </a:cubicBezTo>
                  <a:cubicBezTo>
                    <a:pt x="15728" y="60"/>
                    <a:pt x="16288" y="132"/>
                    <a:pt x="16847" y="203"/>
                  </a:cubicBezTo>
                  <a:cubicBezTo>
                    <a:pt x="17514" y="298"/>
                    <a:pt x="17740" y="548"/>
                    <a:pt x="17776" y="1251"/>
                  </a:cubicBezTo>
                  <a:cubicBezTo>
                    <a:pt x="17824" y="2060"/>
                    <a:pt x="17859" y="2882"/>
                    <a:pt x="17859" y="3703"/>
                  </a:cubicBezTo>
                  <a:cubicBezTo>
                    <a:pt x="17859" y="4334"/>
                    <a:pt x="17836" y="5001"/>
                    <a:pt x="17788" y="5632"/>
                  </a:cubicBezTo>
                  <a:cubicBezTo>
                    <a:pt x="17752" y="6109"/>
                    <a:pt x="17657" y="6609"/>
                    <a:pt x="17562" y="7085"/>
                  </a:cubicBezTo>
                  <a:cubicBezTo>
                    <a:pt x="17466" y="7454"/>
                    <a:pt x="17157" y="7644"/>
                    <a:pt x="16800" y="7716"/>
                  </a:cubicBezTo>
                  <a:cubicBezTo>
                    <a:pt x="14954" y="8133"/>
                    <a:pt x="13073" y="8275"/>
                    <a:pt x="11192" y="8204"/>
                  </a:cubicBezTo>
                  <a:cubicBezTo>
                    <a:pt x="11168" y="8180"/>
                    <a:pt x="11156" y="8168"/>
                    <a:pt x="11049" y="810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69;p25"/>
            <p:cNvSpPr/>
            <p:nvPr/>
          </p:nvSpPr>
          <p:spPr>
            <a:xfrm>
              <a:off x="3910300" y="3268975"/>
              <a:ext cx="403950" cy="127425"/>
            </a:xfrm>
            <a:custGeom>
              <a:avLst/>
              <a:gdLst/>
              <a:ahLst/>
              <a:cxnLst/>
              <a:rect l="l" t="t" r="r" b="b"/>
              <a:pathLst>
                <a:path w="16158" h="5097" extrusionOk="0">
                  <a:moveTo>
                    <a:pt x="48" y="1"/>
                  </a:moveTo>
                  <a:cubicBezTo>
                    <a:pt x="2239" y="191"/>
                    <a:pt x="4310" y="406"/>
                    <a:pt x="6454" y="251"/>
                  </a:cubicBezTo>
                  <a:cubicBezTo>
                    <a:pt x="6466" y="572"/>
                    <a:pt x="6477" y="846"/>
                    <a:pt x="6489" y="1132"/>
                  </a:cubicBezTo>
                  <a:cubicBezTo>
                    <a:pt x="6513" y="1311"/>
                    <a:pt x="6489" y="1489"/>
                    <a:pt x="6525" y="1644"/>
                  </a:cubicBezTo>
                  <a:cubicBezTo>
                    <a:pt x="6585" y="1965"/>
                    <a:pt x="6787" y="2144"/>
                    <a:pt x="7108" y="2156"/>
                  </a:cubicBezTo>
                  <a:cubicBezTo>
                    <a:pt x="7835" y="2168"/>
                    <a:pt x="8561" y="2180"/>
                    <a:pt x="9299" y="2168"/>
                  </a:cubicBezTo>
                  <a:cubicBezTo>
                    <a:pt x="9502" y="2168"/>
                    <a:pt x="9716" y="2096"/>
                    <a:pt x="9906" y="2049"/>
                  </a:cubicBezTo>
                  <a:cubicBezTo>
                    <a:pt x="10192" y="1977"/>
                    <a:pt x="10347" y="1799"/>
                    <a:pt x="10383" y="1501"/>
                  </a:cubicBezTo>
                  <a:cubicBezTo>
                    <a:pt x="10406" y="1191"/>
                    <a:pt x="10454" y="894"/>
                    <a:pt x="10502" y="572"/>
                  </a:cubicBezTo>
                  <a:cubicBezTo>
                    <a:pt x="12371" y="441"/>
                    <a:pt x="14216" y="299"/>
                    <a:pt x="16098" y="156"/>
                  </a:cubicBezTo>
                  <a:cubicBezTo>
                    <a:pt x="16110" y="263"/>
                    <a:pt x="16157" y="358"/>
                    <a:pt x="16133" y="453"/>
                  </a:cubicBezTo>
                  <a:lnTo>
                    <a:pt x="15871" y="4251"/>
                  </a:lnTo>
                  <a:cubicBezTo>
                    <a:pt x="15860" y="4370"/>
                    <a:pt x="15836" y="4490"/>
                    <a:pt x="15812" y="4609"/>
                  </a:cubicBezTo>
                  <a:cubicBezTo>
                    <a:pt x="15693" y="4978"/>
                    <a:pt x="15562" y="5085"/>
                    <a:pt x="15169" y="5073"/>
                  </a:cubicBezTo>
                  <a:cubicBezTo>
                    <a:pt x="13502" y="5037"/>
                    <a:pt x="11823" y="5013"/>
                    <a:pt x="10156" y="5001"/>
                  </a:cubicBezTo>
                  <a:cubicBezTo>
                    <a:pt x="9823" y="5001"/>
                    <a:pt x="9502" y="5037"/>
                    <a:pt x="9156" y="5037"/>
                  </a:cubicBezTo>
                  <a:cubicBezTo>
                    <a:pt x="8120" y="5061"/>
                    <a:pt x="7073" y="5097"/>
                    <a:pt x="6037" y="5085"/>
                  </a:cubicBezTo>
                  <a:cubicBezTo>
                    <a:pt x="4763" y="5073"/>
                    <a:pt x="3489" y="5025"/>
                    <a:pt x="2227" y="4954"/>
                  </a:cubicBezTo>
                  <a:cubicBezTo>
                    <a:pt x="1691" y="4918"/>
                    <a:pt x="1155" y="4835"/>
                    <a:pt x="631" y="4728"/>
                  </a:cubicBezTo>
                  <a:cubicBezTo>
                    <a:pt x="227" y="4656"/>
                    <a:pt x="0" y="4394"/>
                    <a:pt x="24" y="3954"/>
                  </a:cubicBezTo>
                  <a:cubicBezTo>
                    <a:pt x="36" y="3430"/>
                    <a:pt x="36" y="2906"/>
                    <a:pt x="48" y="2394"/>
                  </a:cubicBezTo>
                  <a:cubicBezTo>
                    <a:pt x="48" y="1977"/>
                    <a:pt x="60" y="1561"/>
                    <a:pt x="60" y="1144"/>
                  </a:cubicBezTo>
                  <a:cubicBezTo>
                    <a:pt x="48" y="787"/>
                    <a:pt x="48" y="406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70;p25"/>
            <p:cNvSpPr/>
            <p:nvPr/>
          </p:nvSpPr>
          <p:spPr>
            <a:xfrm>
              <a:off x="4051675" y="2974900"/>
              <a:ext cx="155700" cy="84250"/>
            </a:xfrm>
            <a:custGeom>
              <a:avLst/>
              <a:gdLst/>
              <a:ahLst/>
              <a:cxnLst/>
              <a:rect l="l" t="t" r="r" b="b"/>
              <a:pathLst>
                <a:path w="6228" h="3370" extrusionOk="0">
                  <a:moveTo>
                    <a:pt x="5144" y="3263"/>
                  </a:moveTo>
                  <a:cubicBezTo>
                    <a:pt x="5132" y="3072"/>
                    <a:pt x="5132" y="2870"/>
                    <a:pt x="5097" y="2668"/>
                  </a:cubicBezTo>
                  <a:cubicBezTo>
                    <a:pt x="5073" y="2346"/>
                    <a:pt x="5049" y="2036"/>
                    <a:pt x="4990" y="1727"/>
                  </a:cubicBezTo>
                  <a:cubicBezTo>
                    <a:pt x="4894" y="1286"/>
                    <a:pt x="4597" y="1024"/>
                    <a:pt x="4144" y="1013"/>
                  </a:cubicBezTo>
                  <a:cubicBezTo>
                    <a:pt x="3513" y="1001"/>
                    <a:pt x="2894" y="1001"/>
                    <a:pt x="2275" y="1013"/>
                  </a:cubicBezTo>
                  <a:cubicBezTo>
                    <a:pt x="1799" y="1024"/>
                    <a:pt x="1584" y="1251"/>
                    <a:pt x="1537" y="1727"/>
                  </a:cubicBezTo>
                  <a:cubicBezTo>
                    <a:pt x="1513" y="2084"/>
                    <a:pt x="1525" y="2453"/>
                    <a:pt x="1513" y="2834"/>
                  </a:cubicBezTo>
                  <a:lnTo>
                    <a:pt x="1513" y="3263"/>
                  </a:lnTo>
                  <a:cubicBezTo>
                    <a:pt x="1072" y="3370"/>
                    <a:pt x="691" y="3299"/>
                    <a:pt x="287" y="3287"/>
                  </a:cubicBezTo>
                  <a:cubicBezTo>
                    <a:pt x="96" y="3287"/>
                    <a:pt x="1" y="3156"/>
                    <a:pt x="1" y="2977"/>
                  </a:cubicBezTo>
                  <a:cubicBezTo>
                    <a:pt x="25" y="2322"/>
                    <a:pt x="1" y="1655"/>
                    <a:pt x="96" y="1001"/>
                  </a:cubicBezTo>
                  <a:cubicBezTo>
                    <a:pt x="168" y="417"/>
                    <a:pt x="644" y="48"/>
                    <a:pt x="1287" y="36"/>
                  </a:cubicBezTo>
                  <a:cubicBezTo>
                    <a:pt x="2227" y="1"/>
                    <a:pt x="3156" y="1"/>
                    <a:pt x="4097" y="36"/>
                  </a:cubicBezTo>
                  <a:cubicBezTo>
                    <a:pt x="4561" y="48"/>
                    <a:pt x="5025" y="155"/>
                    <a:pt x="5478" y="274"/>
                  </a:cubicBezTo>
                  <a:cubicBezTo>
                    <a:pt x="5990" y="393"/>
                    <a:pt x="6168" y="596"/>
                    <a:pt x="6192" y="1108"/>
                  </a:cubicBezTo>
                  <a:cubicBezTo>
                    <a:pt x="6228" y="1703"/>
                    <a:pt x="6228" y="2275"/>
                    <a:pt x="6216" y="2870"/>
                  </a:cubicBezTo>
                  <a:cubicBezTo>
                    <a:pt x="6192" y="3310"/>
                    <a:pt x="6121" y="3334"/>
                    <a:pt x="5692" y="3334"/>
                  </a:cubicBezTo>
                  <a:lnTo>
                    <a:pt x="5323" y="3334"/>
                  </a:lnTo>
                  <a:cubicBezTo>
                    <a:pt x="5275" y="3322"/>
                    <a:pt x="5228" y="3287"/>
                    <a:pt x="5144" y="326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71;p25"/>
            <p:cNvSpPr/>
            <p:nvPr/>
          </p:nvSpPr>
          <p:spPr>
            <a:xfrm>
              <a:off x="4077575" y="3242500"/>
              <a:ext cx="86350" cy="70550"/>
            </a:xfrm>
            <a:custGeom>
              <a:avLst/>
              <a:gdLst/>
              <a:ahLst/>
              <a:cxnLst/>
              <a:rect l="l" t="t" r="r" b="b"/>
              <a:pathLst>
                <a:path w="3454" h="2822" extrusionOk="0">
                  <a:moveTo>
                    <a:pt x="310" y="2762"/>
                  </a:moveTo>
                  <a:cubicBezTo>
                    <a:pt x="1" y="1893"/>
                    <a:pt x="96" y="1072"/>
                    <a:pt x="203" y="238"/>
                  </a:cubicBezTo>
                  <a:cubicBezTo>
                    <a:pt x="239" y="48"/>
                    <a:pt x="382" y="0"/>
                    <a:pt x="548" y="0"/>
                  </a:cubicBezTo>
                  <a:cubicBezTo>
                    <a:pt x="858" y="0"/>
                    <a:pt x="1179" y="0"/>
                    <a:pt x="1489" y="12"/>
                  </a:cubicBezTo>
                  <a:cubicBezTo>
                    <a:pt x="1989" y="48"/>
                    <a:pt x="2477" y="84"/>
                    <a:pt x="2989" y="131"/>
                  </a:cubicBezTo>
                  <a:cubicBezTo>
                    <a:pt x="3108" y="143"/>
                    <a:pt x="3215" y="203"/>
                    <a:pt x="3346" y="250"/>
                  </a:cubicBezTo>
                  <a:cubicBezTo>
                    <a:pt x="3454" y="965"/>
                    <a:pt x="3334" y="1643"/>
                    <a:pt x="3263" y="2334"/>
                  </a:cubicBezTo>
                  <a:cubicBezTo>
                    <a:pt x="3227" y="2572"/>
                    <a:pt x="3061" y="2727"/>
                    <a:pt x="2846" y="2739"/>
                  </a:cubicBezTo>
                  <a:cubicBezTo>
                    <a:pt x="2013" y="2822"/>
                    <a:pt x="1156" y="2810"/>
                    <a:pt x="310" y="276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72;p25"/>
            <p:cNvSpPr/>
            <p:nvPr/>
          </p:nvSpPr>
          <p:spPr>
            <a:xfrm>
              <a:off x="3885600" y="2960625"/>
              <a:ext cx="470600" cy="451850"/>
            </a:xfrm>
            <a:custGeom>
              <a:avLst/>
              <a:gdLst/>
              <a:ahLst/>
              <a:cxnLst/>
              <a:rect l="l" t="t" r="r" b="b"/>
              <a:pathLst>
                <a:path w="18824" h="18074" extrusionOk="0">
                  <a:moveTo>
                    <a:pt x="18812" y="7120"/>
                  </a:moveTo>
                  <a:cubicBezTo>
                    <a:pt x="18800" y="6572"/>
                    <a:pt x="18776" y="5858"/>
                    <a:pt x="18705" y="5132"/>
                  </a:cubicBezTo>
                  <a:cubicBezTo>
                    <a:pt x="18633" y="4382"/>
                    <a:pt x="18217" y="3965"/>
                    <a:pt x="17431" y="3858"/>
                  </a:cubicBezTo>
                  <a:cubicBezTo>
                    <a:pt x="16669" y="3762"/>
                    <a:pt x="15847" y="3667"/>
                    <a:pt x="15014" y="3667"/>
                  </a:cubicBezTo>
                  <a:cubicBezTo>
                    <a:pt x="14573" y="3667"/>
                    <a:pt x="14133" y="3703"/>
                    <a:pt x="13740" y="3762"/>
                  </a:cubicBezTo>
                  <a:lnTo>
                    <a:pt x="13680" y="3762"/>
                  </a:lnTo>
                  <a:cubicBezTo>
                    <a:pt x="13621" y="3762"/>
                    <a:pt x="13561" y="3739"/>
                    <a:pt x="13502" y="3739"/>
                  </a:cubicBezTo>
                  <a:lnTo>
                    <a:pt x="13454" y="3739"/>
                  </a:lnTo>
                  <a:lnTo>
                    <a:pt x="13454" y="3584"/>
                  </a:lnTo>
                  <a:lnTo>
                    <a:pt x="13454" y="2965"/>
                  </a:lnTo>
                  <a:cubicBezTo>
                    <a:pt x="13454" y="2869"/>
                    <a:pt x="13442" y="2750"/>
                    <a:pt x="13442" y="2643"/>
                  </a:cubicBezTo>
                  <a:cubicBezTo>
                    <a:pt x="13419" y="2191"/>
                    <a:pt x="13407" y="1750"/>
                    <a:pt x="13347" y="1286"/>
                  </a:cubicBezTo>
                  <a:cubicBezTo>
                    <a:pt x="13288" y="822"/>
                    <a:pt x="12990" y="488"/>
                    <a:pt x="12526" y="333"/>
                  </a:cubicBezTo>
                  <a:lnTo>
                    <a:pt x="12407" y="286"/>
                  </a:lnTo>
                  <a:cubicBezTo>
                    <a:pt x="12037" y="167"/>
                    <a:pt x="11668" y="48"/>
                    <a:pt x="11275" y="36"/>
                  </a:cubicBezTo>
                  <a:cubicBezTo>
                    <a:pt x="10644" y="0"/>
                    <a:pt x="10013" y="0"/>
                    <a:pt x="9251" y="0"/>
                  </a:cubicBezTo>
                  <a:lnTo>
                    <a:pt x="8501" y="0"/>
                  </a:lnTo>
                  <a:lnTo>
                    <a:pt x="8061" y="0"/>
                  </a:lnTo>
                  <a:cubicBezTo>
                    <a:pt x="6930" y="0"/>
                    <a:pt x="6120" y="833"/>
                    <a:pt x="6120" y="1976"/>
                  </a:cubicBezTo>
                  <a:lnTo>
                    <a:pt x="6120" y="3179"/>
                  </a:lnTo>
                  <a:lnTo>
                    <a:pt x="6120" y="3667"/>
                  </a:lnTo>
                  <a:cubicBezTo>
                    <a:pt x="5858" y="3739"/>
                    <a:pt x="5644" y="3762"/>
                    <a:pt x="5441" y="3762"/>
                  </a:cubicBezTo>
                  <a:cubicBezTo>
                    <a:pt x="5322" y="3762"/>
                    <a:pt x="5227" y="3762"/>
                    <a:pt x="5120" y="3739"/>
                  </a:cubicBezTo>
                  <a:lnTo>
                    <a:pt x="4929" y="3739"/>
                  </a:lnTo>
                  <a:cubicBezTo>
                    <a:pt x="4215" y="3727"/>
                    <a:pt x="3477" y="3715"/>
                    <a:pt x="2762" y="3703"/>
                  </a:cubicBezTo>
                  <a:cubicBezTo>
                    <a:pt x="2429" y="3703"/>
                    <a:pt x="2084" y="3679"/>
                    <a:pt x="1739" y="3679"/>
                  </a:cubicBezTo>
                  <a:lnTo>
                    <a:pt x="1715" y="3679"/>
                  </a:lnTo>
                  <a:cubicBezTo>
                    <a:pt x="857" y="3679"/>
                    <a:pt x="167" y="4382"/>
                    <a:pt x="119" y="5227"/>
                  </a:cubicBezTo>
                  <a:cubicBezTo>
                    <a:pt x="107" y="5501"/>
                    <a:pt x="84" y="5751"/>
                    <a:pt x="72" y="6013"/>
                  </a:cubicBezTo>
                  <a:cubicBezTo>
                    <a:pt x="48" y="6346"/>
                    <a:pt x="24" y="6667"/>
                    <a:pt x="12" y="7013"/>
                  </a:cubicBezTo>
                  <a:cubicBezTo>
                    <a:pt x="0" y="8203"/>
                    <a:pt x="0" y="9501"/>
                    <a:pt x="12" y="11097"/>
                  </a:cubicBezTo>
                  <a:cubicBezTo>
                    <a:pt x="12" y="11466"/>
                    <a:pt x="72" y="11894"/>
                    <a:pt x="441" y="12192"/>
                  </a:cubicBezTo>
                  <a:cubicBezTo>
                    <a:pt x="441" y="12192"/>
                    <a:pt x="476" y="12240"/>
                    <a:pt x="488" y="12418"/>
                  </a:cubicBezTo>
                  <a:cubicBezTo>
                    <a:pt x="500" y="12585"/>
                    <a:pt x="500" y="12763"/>
                    <a:pt x="488" y="12918"/>
                  </a:cubicBezTo>
                  <a:lnTo>
                    <a:pt x="488" y="13085"/>
                  </a:lnTo>
                  <a:cubicBezTo>
                    <a:pt x="488" y="13573"/>
                    <a:pt x="488" y="14049"/>
                    <a:pt x="476" y="14549"/>
                  </a:cubicBezTo>
                  <a:cubicBezTo>
                    <a:pt x="476" y="14871"/>
                    <a:pt x="465" y="15216"/>
                    <a:pt x="465" y="15538"/>
                  </a:cubicBezTo>
                  <a:cubicBezTo>
                    <a:pt x="465" y="15942"/>
                    <a:pt x="441" y="16335"/>
                    <a:pt x="441" y="16728"/>
                  </a:cubicBezTo>
                  <a:cubicBezTo>
                    <a:pt x="441" y="17109"/>
                    <a:pt x="607" y="17371"/>
                    <a:pt x="917" y="17490"/>
                  </a:cubicBezTo>
                  <a:cubicBezTo>
                    <a:pt x="977" y="17526"/>
                    <a:pt x="1036" y="17538"/>
                    <a:pt x="1096" y="17574"/>
                  </a:cubicBezTo>
                  <a:cubicBezTo>
                    <a:pt x="1298" y="17645"/>
                    <a:pt x="1477" y="17728"/>
                    <a:pt x="1679" y="17764"/>
                  </a:cubicBezTo>
                  <a:cubicBezTo>
                    <a:pt x="2167" y="17836"/>
                    <a:pt x="2751" y="17919"/>
                    <a:pt x="3358" y="17955"/>
                  </a:cubicBezTo>
                  <a:cubicBezTo>
                    <a:pt x="4787" y="18014"/>
                    <a:pt x="5965" y="18038"/>
                    <a:pt x="7084" y="18038"/>
                  </a:cubicBezTo>
                  <a:lnTo>
                    <a:pt x="7108" y="18038"/>
                  </a:lnTo>
                  <a:cubicBezTo>
                    <a:pt x="7846" y="18038"/>
                    <a:pt x="8585" y="18014"/>
                    <a:pt x="9299" y="17978"/>
                  </a:cubicBezTo>
                  <a:cubicBezTo>
                    <a:pt x="9549" y="17967"/>
                    <a:pt x="9811" y="17967"/>
                    <a:pt x="10061" y="17955"/>
                  </a:cubicBezTo>
                  <a:cubicBezTo>
                    <a:pt x="10549" y="17943"/>
                    <a:pt x="11037" y="17919"/>
                    <a:pt x="11573" y="17919"/>
                  </a:cubicBezTo>
                  <a:cubicBezTo>
                    <a:pt x="13145" y="17919"/>
                    <a:pt x="14704" y="18002"/>
                    <a:pt x="16062" y="18074"/>
                  </a:cubicBezTo>
                  <a:lnTo>
                    <a:pt x="16205" y="18074"/>
                  </a:lnTo>
                  <a:cubicBezTo>
                    <a:pt x="16859" y="18074"/>
                    <a:pt x="17169" y="17800"/>
                    <a:pt x="17324" y="17133"/>
                  </a:cubicBezTo>
                  <a:cubicBezTo>
                    <a:pt x="17371" y="16943"/>
                    <a:pt x="17395" y="16716"/>
                    <a:pt x="17407" y="16431"/>
                  </a:cubicBezTo>
                  <a:cubicBezTo>
                    <a:pt x="17443" y="15919"/>
                    <a:pt x="17467" y="15407"/>
                    <a:pt x="17502" y="14883"/>
                  </a:cubicBezTo>
                  <a:cubicBezTo>
                    <a:pt x="17550" y="14216"/>
                    <a:pt x="17574" y="13549"/>
                    <a:pt x="17621" y="12894"/>
                  </a:cubicBezTo>
                  <a:cubicBezTo>
                    <a:pt x="17633" y="12621"/>
                    <a:pt x="17693" y="12418"/>
                    <a:pt x="17931" y="12240"/>
                  </a:cubicBezTo>
                  <a:cubicBezTo>
                    <a:pt x="18169" y="12061"/>
                    <a:pt x="18383" y="11751"/>
                    <a:pt x="18455" y="11430"/>
                  </a:cubicBezTo>
                  <a:cubicBezTo>
                    <a:pt x="18610" y="10799"/>
                    <a:pt x="18705" y="10180"/>
                    <a:pt x="18753" y="9608"/>
                  </a:cubicBezTo>
                  <a:cubicBezTo>
                    <a:pt x="18824" y="8799"/>
                    <a:pt x="18824" y="8049"/>
                    <a:pt x="18812" y="7120"/>
                  </a:cubicBezTo>
                  <a:close/>
                  <a:moveTo>
                    <a:pt x="16705" y="16573"/>
                  </a:moveTo>
                  <a:cubicBezTo>
                    <a:pt x="16693" y="16693"/>
                    <a:pt x="16681" y="16800"/>
                    <a:pt x="16645" y="16895"/>
                  </a:cubicBezTo>
                  <a:cubicBezTo>
                    <a:pt x="16562" y="17193"/>
                    <a:pt x="16467" y="17252"/>
                    <a:pt x="16169" y="17252"/>
                  </a:cubicBezTo>
                  <a:lnTo>
                    <a:pt x="14597" y="17228"/>
                  </a:lnTo>
                  <a:cubicBezTo>
                    <a:pt x="13454" y="17216"/>
                    <a:pt x="12287" y="17181"/>
                    <a:pt x="11144" y="17181"/>
                  </a:cubicBezTo>
                  <a:lnTo>
                    <a:pt x="11097" y="17181"/>
                  </a:lnTo>
                  <a:cubicBezTo>
                    <a:pt x="10918" y="17181"/>
                    <a:pt x="10740" y="17193"/>
                    <a:pt x="10573" y="17216"/>
                  </a:cubicBezTo>
                  <a:cubicBezTo>
                    <a:pt x="10430" y="17228"/>
                    <a:pt x="10299" y="17228"/>
                    <a:pt x="10144" y="17240"/>
                  </a:cubicBezTo>
                  <a:cubicBezTo>
                    <a:pt x="9918" y="17240"/>
                    <a:pt x="9680" y="17252"/>
                    <a:pt x="9466" y="17252"/>
                  </a:cubicBezTo>
                  <a:cubicBezTo>
                    <a:pt x="8835" y="17276"/>
                    <a:pt x="8192" y="17288"/>
                    <a:pt x="7573" y="17288"/>
                  </a:cubicBezTo>
                  <a:lnTo>
                    <a:pt x="7025" y="17288"/>
                  </a:lnTo>
                  <a:cubicBezTo>
                    <a:pt x="5799" y="17276"/>
                    <a:pt x="4525" y="17228"/>
                    <a:pt x="3215" y="17157"/>
                  </a:cubicBezTo>
                  <a:cubicBezTo>
                    <a:pt x="2679" y="17121"/>
                    <a:pt x="2143" y="17038"/>
                    <a:pt x="1631" y="16943"/>
                  </a:cubicBezTo>
                  <a:cubicBezTo>
                    <a:pt x="1286" y="16883"/>
                    <a:pt x="1131" y="16681"/>
                    <a:pt x="1143" y="16323"/>
                  </a:cubicBezTo>
                  <a:cubicBezTo>
                    <a:pt x="1155" y="15931"/>
                    <a:pt x="1155" y="15526"/>
                    <a:pt x="1167" y="15145"/>
                  </a:cubicBezTo>
                  <a:lnTo>
                    <a:pt x="1167" y="14752"/>
                  </a:lnTo>
                  <a:cubicBezTo>
                    <a:pt x="1167" y="14335"/>
                    <a:pt x="1191" y="13918"/>
                    <a:pt x="1191" y="13502"/>
                  </a:cubicBezTo>
                  <a:lnTo>
                    <a:pt x="1191" y="12752"/>
                  </a:lnTo>
                  <a:lnTo>
                    <a:pt x="1191" y="12525"/>
                  </a:lnTo>
                  <a:lnTo>
                    <a:pt x="1643" y="12573"/>
                  </a:lnTo>
                  <a:cubicBezTo>
                    <a:pt x="3096" y="12704"/>
                    <a:pt x="4441" y="12823"/>
                    <a:pt x="5846" y="12823"/>
                  </a:cubicBezTo>
                  <a:cubicBezTo>
                    <a:pt x="6346" y="12823"/>
                    <a:pt x="6822" y="12811"/>
                    <a:pt x="7299" y="12775"/>
                  </a:cubicBezTo>
                  <a:lnTo>
                    <a:pt x="7334" y="13490"/>
                  </a:lnTo>
                  <a:lnTo>
                    <a:pt x="7334" y="13656"/>
                  </a:lnTo>
                  <a:cubicBezTo>
                    <a:pt x="7334" y="13776"/>
                    <a:pt x="7334" y="13906"/>
                    <a:pt x="7370" y="14037"/>
                  </a:cubicBezTo>
                  <a:cubicBezTo>
                    <a:pt x="7442" y="14430"/>
                    <a:pt x="7704" y="14657"/>
                    <a:pt x="8073" y="14668"/>
                  </a:cubicBezTo>
                  <a:cubicBezTo>
                    <a:pt x="8632" y="14680"/>
                    <a:pt x="9204" y="14692"/>
                    <a:pt x="9799" y="14692"/>
                  </a:cubicBezTo>
                  <a:lnTo>
                    <a:pt x="10275" y="14692"/>
                  </a:lnTo>
                  <a:cubicBezTo>
                    <a:pt x="10478" y="14692"/>
                    <a:pt x="10668" y="14633"/>
                    <a:pt x="10847" y="14597"/>
                  </a:cubicBezTo>
                  <a:lnTo>
                    <a:pt x="10930" y="14561"/>
                  </a:lnTo>
                  <a:cubicBezTo>
                    <a:pt x="11275" y="14478"/>
                    <a:pt x="11490" y="14240"/>
                    <a:pt x="11514" y="13883"/>
                  </a:cubicBezTo>
                  <a:cubicBezTo>
                    <a:pt x="11549" y="13668"/>
                    <a:pt x="11573" y="13466"/>
                    <a:pt x="11585" y="13252"/>
                  </a:cubicBezTo>
                  <a:cubicBezTo>
                    <a:pt x="11609" y="13192"/>
                    <a:pt x="11609" y="13133"/>
                    <a:pt x="11621" y="13085"/>
                  </a:cubicBezTo>
                  <a:cubicBezTo>
                    <a:pt x="13407" y="12954"/>
                    <a:pt x="15181" y="12823"/>
                    <a:pt x="16967" y="12692"/>
                  </a:cubicBezTo>
                  <a:cubicBezTo>
                    <a:pt x="16979" y="12728"/>
                    <a:pt x="16979" y="12775"/>
                    <a:pt x="16979" y="12823"/>
                  </a:cubicBezTo>
                  <a:cubicBezTo>
                    <a:pt x="16895" y="13883"/>
                    <a:pt x="16812" y="15085"/>
                    <a:pt x="16705" y="16573"/>
                  </a:cubicBezTo>
                  <a:close/>
                  <a:moveTo>
                    <a:pt x="8025" y="11585"/>
                  </a:moveTo>
                  <a:lnTo>
                    <a:pt x="8025" y="11525"/>
                  </a:lnTo>
                  <a:cubicBezTo>
                    <a:pt x="8025" y="11478"/>
                    <a:pt x="8037" y="11418"/>
                    <a:pt x="8216" y="11418"/>
                  </a:cubicBezTo>
                  <a:lnTo>
                    <a:pt x="8454" y="11418"/>
                  </a:lnTo>
                  <a:cubicBezTo>
                    <a:pt x="8656" y="11418"/>
                    <a:pt x="8894" y="11418"/>
                    <a:pt x="9132" y="11442"/>
                  </a:cubicBezTo>
                  <a:cubicBezTo>
                    <a:pt x="9597" y="11466"/>
                    <a:pt x="10085" y="11501"/>
                    <a:pt x="10632" y="11549"/>
                  </a:cubicBezTo>
                  <a:cubicBezTo>
                    <a:pt x="10692" y="11549"/>
                    <a:pt x="10752" y="11585"/>
                    <a:pt x="10835" y="11609"/>
                  </a:cubicBezTo>
                  <a:cubicBezTo>
                    <a:pt x="10847" y="11609"/>
                    <a:pt x="10859" y="11632"/>
                    <a:pt x="10859" y="11632"/>
                  </a:cubicBezTo>
                  <a:cubicBezTo>
                    <a:pt x="10918" y="12180"/>
                    <a:pt x="10859" y="12740"/>
                    <a:pt x="10799" y="13287"/>
                  </a:cubicBezTo>
                  <a:cubicBezTo>
                    <a:pt x="10787" y="13383"/>
                    <a:pt x="10775" y="13490"/>
                    <a:pt x="10775" y="13597"/>
                  </a:cubicBezTo>
                  <a:cubicBezTo>
                    <a:pt x="10740" y="13823"/>
                    <a:pt x="10561" y="13859"/>
                    <a:pt x="10490" y="13883"/>
                  </a:cubicBezTo>
                  <a:cubicBezTo>
                    <a:pt x="10097" y="13918"/>
                    <a:pt x="9668" y="13942"/>
                    <a:pt x="9192" y="13942"/>
                  </a:cubicBezTo>
                  <a:cubicBezTo>
                    <a:pt x="8787" y="13942"/>
                    <a:pt x="8394" y="13918"/>
                    <a:pt x="8073" y="13906"/>
                  </a:cubicBezTo>
                  <a:cubicBezTo>
                    <a:pt x="7858" y="13121"/>
                    <a:pt x="7930" y="12371"/>
                    <a:pt x="8025" y="11585"/>
                  </a:cubicBezTo>
                  <a:close/>
                  <a:moveTo>
                    <a:pt x="12466" y="12287"/>
                  </a:moveTo>
                  <a:cubicBezTo>
                    <a:pt x="12180" y="12287"/>
                    <a:pt x="11906" y="12287"/>
                    <a:pt x="11621" y="12275"/>
                  </a:cubicBezTo>
                  <a:cubicBezTo>
                    <a:pt x="11621" y="12275"/>
                    <a:pt x="11609" y="12252"/>
                    <a:pt x="11585" y="12252"/>
                  </a:cubicBezTo>
                  <a:lnTo>
                    <a:pt x="11585" y="12097"/>
                  </a:lnTo>
                  <a:lnTo>
                    <a:pt x="11585" y="11513"/>
                  </a:lnTo>
                  <a:cubicBezTo>
                    <a:pt x="11573" y="11097"/>
                    <a:pt x="11466" y="10811"/>
                    <a:pt x="10954" y="10787"/>
                  </a:cubicBezTo>
                  <a:cubicBezTo>
                    <a:pt x="9954" y="10728"/>
                    <a:pt x="9049" y="10668"/>
                    <a:pt x="8180" y="10644"/>
                  </a:cubicBezTo>
                  <a:lnTo>
                    <a:pt x="8144" y="10644"/>
                  </a:lnTo>
                  <a:cubicBezTo>
                    <a:pt x="7644" y="10644"/>
                    <a:pt x="7394" y="10906"/>
                    <a:pt x="7334" y="11418"/>
                  </a:cubicBezTo>
                  <a:lnTo>
                    <a:pt x="7275" y="11930"/>
                  </a:lnTo>
                  <a:cubicBezTo>
                    <a:pt x="7215" y="11942"/>
                    <a:pt x="7156" y="11942"/>
                    <a:pt x="7096" y="11954"/>
                  </a:cubicBezTo>
                  <a:cubicBezTo>
                    <a:pt x="6882" y="11990"/>
                    <a:pt x="6680" y="12013"/>
                    <a:pt x="6465" y="12013"/>
                  </a:cubicBezTo>
                  <a:cubicBezTo>
                    <a:pt x="6132" y="12037"/>
                    <a:pt x="5787" y="12037"/>
                    <a:pt x="5453" y="12037"/>
                  </a:cubicBezTo>
                  <a:cubicBezTo>
                    <a:pt x="4263" y="12037"/>
                    <a:pt x="3036" y="11942"/>
                    <a:pt x="1810" y="11763"/>
                  </a:cubicBezTo>
                  <a:cubicBezTo>
                    <a:pt x="786" y="11620"/>
                    <a:pt x="786" y="11573"/>
                    <a:pt x="726" y="10847"/>
                  </a:cubicBezTo>
                  <a:cubicBezTo>
                    <a:pt x="726" y="10751"/>
                    <a:pt x="715" y="10668"/>
                    <a:pt x="715" y="10561"/>
                  </a:cubicBezTo>
                  <a:cubicBezTo>
                    <a:pt x="560" y="8715"/>
                    <a:pt x="679" y="6894"/>
                    <a:pt x="834" y="5370"/>
                  </a:cubicBezTo>
                  <a:cubicBezTo>
                    <a:pt x="846" y="5203"/>
                    <a:pt x="869" y="5013"/>
                    <a:pt x="953" y="4858"/>
                  </a:cubicBezTo>
                  <a:cubicBezTo>
                    <a:pt x="1096" y="4560"/>
                    <a:pt x="1322" y="4429"/>
                    <a:pt x="1643" y="4429"/>
                  </a:cubicBezTo>
                  <a:lnTo>
                    <a:pt x="1739" y="4429"/>
                  </a:lnTo>
                  <a:cubicBezTo>
                    <a:pt x="2024" y="4429"/>
                    <a:pt x="2298" y="4429"/>
                    <a:pt x="2584" y="4417"/>
                  </a:cubicBezTo>
                  <a:cubicBezTo>
                    <a:pt x="2870" y="4417"/>
                    <a:pt x="3155" y="4393"/>
                    <a:pt x="3417" y="4393"/>
                  </a:cubicBezTo>
                  <a:cubicBezTo>
                    <a:pt x="3763" y="4393"/>
                    <a:pt x="4025" y="4417"/>
                    <a:pt x="4298" y="4429"/>
                  </a:cubicBezTo>
                  <a:cubicBezTo>
                    <a:pt x="4596" y="4441"/>
                    <a:pt x="4906" y="4453"/>
                    <a:pt x="5251" y="4453"/>
                  </a:cubicBezTo>
                  <a:cubicBezTo>
                    <a:pt x="5739" y="4453"/>
                    <a:pt x="6227" y="4441"/>
                    <a:pt x="6703" y="4429"/>
                  </a:cubicBezTo>
                  <a:lnTo>
                    <a:pt x="6977" y="4417"/>
                  </a:lnTo>
                  <a:cubicBezTo>
                    <a:pt x="7096" y="4417"/>
                    <a:pt x="7215" y="4393"/>
                    <a:pt x="7346" y="4393"/>
                  </a:cubicBezTo>
                  <a:cubicBezTo>
                    <a:pt x="7477" y="4393"/>
                    <a:pt x="7584" y="4393"/>
                    <a:pt x="7692" y="4417"/>
                  </a:cubicBezTo>
                  <a:cubicBezTo>
                    <a:pt x="8394" y="4489"/>
                    <a:pt x="9132" y="4512"/>
                    <a:pt x="10085" y="4512"/>
                  </a:cubicBezTo>
                  <a:cubicBezTo>
                    <a:pt x="10502" y="4512"/>
                    <a:pt x="10930" y="4512"/>
                    <a:pt x="11347" y="4501"/>
                  </a:cubicBezTo>
                  <a:cubicBezTo>
                    <a:pt x="11764" y="4501"/>
                    <a:pt x="12204" y="4489"/>
                    <a:pt x="12621" y="4489"/>
                  </a:cubicBezTo>
                  <a:lnTo>
                    <a:pt x="13014" y="4489"/>
                  </a:lnTo>
                  <a:lnTo>
                    <a:pt x="13133" y="4489"/>
                  </a:lnTo>
                  <a:cubicBezTo>
                    <a:pt x="13538" y="4489"/>
                    <a:pt x="13942" y="4477"/>
                    <a:pt x="14323" y="4453"/>
                  </a:cubicBezTo>
                  <a:cubicBezTo>
                    <a:pt x="14716" y="4441"/>
                    <a:pt x="15121" y="4429"/>
                    <a:pt x="15502" y="4429"/>
                  </a:cubicBezTo>
                  <a:lnTo>
                    <a:pt x="15574" y="4429"/>
                  </a:lnTo>
                  <a:cubicBezTo>
                    <a:pt x="16109" y="4429"/>
                    <a:pt x="16633" y="4501"/>
                    <a:pt x="17229" y="4572"/>
                  </a:cubicBezTo>
                  <a:cubicBezTo>
                    <a:pt x="17824" y="4655"/>
                    <a:pt x="18002" y="4846"/>
                    <a:pt x="18050" y="5465"/>
                  </a:cubicBezTo>
                  <a:cubicBezTo>
                    <a:pt x="18098" y="6215"/>
                    <a:pt x="18122" y="7013"/>
                    <a:pt x="18122" y="7906"/>
                  </a:cubicBezTo>
                  <a:cubicBezTo>
                    <a:pt x="18122" y="8656"/>
                    <a:pt x="18110" y="9263"/>
                    <a:pt x="18062" y="9835"/>
                  </a:cubicBezTo>
                  <a:cubicBezTo>
                    <a:pt x="18038" y="10263"/>
                    <a:pt x="17955" y="10704"/>
                    <a:pt x="17824" y="11239"/>
                  </a:cubicBezTo>
                  <a:cubicBezTo>
                    <a:pt x="17764" y="11513"/>
                    <a:pt x="17538" y="11692"/>
                    <a:pt x="17181" y="11775"/>
                  </a:cubicBezTo>
                  <a:cubicBezTo>
                    <a:pt x="15669" y="12121"/>
                    <a:pt x="14097" y="12287"/>
                    <a:pt x="12466" y="12287"/>
                  </a:cubicBezTo>
                  <a:close/>
                  <a:moveTo>
                    <a:pt x="11073" y="3739"/>
                  </a:moveTo>
                  <a:lnTo>
                    <a:pt x="11002" y="3739"/>
                  </a:lnTo>
                  <a:cubicBezTo>
                    <a:pt x="10883" y="3762"/>
                    <a:pt x="10775" y="3762"/>
                    <a:pt x="10656" y="3762"/>
                  </a:cubicBezTo>
                  <a:lnTo>
                    <a:pt x="10121" y="3762"/>
                  </a:lnTo>
                  <a:cubicBezTo>
                    <a:pt x="9763" y="3762"/>
                    <a:pt x="9370" y="3762"/>
                    <a:pt x="8989" y="3739"/>
                  </a:cubicBezTo>
                  <a:cubicBezTo>
                    <a:pt x="8704" y="3727"/>
                    <a:pt x="8692" y="3715"/>
                    <a:pt x="8680" y="3441"/>
                  </a:cubicBezTo>
                  <a:cubicBezTo>
                    <a:pt x="8656" y="3131"/>
                    <a:pt x="8680" y="2822"/>
                    <a:pt x="8692" y="2512"/>
                  </a:cubicBezTo>
                  <a:lnTo>
                    <a:pt x="8692" y="2417"/>
                  </a:lnTo>
                  <a:cubicBezTo>
                    <a:pt x="8704" y="2226"/>
                    <a:pt x="8811" y="2191"/>
                    <a:pt x="8918" y="2191"/>
                  </a:cubicBezTo>
                  <a:lnTo>
                    <a:pt x="9335" y="2191"/>
                  </a:lnTo>
                  <a:lnTo>
                    <a:pt x="9894" y="2191"/>
                  </a:lnTo>
                  <a:cubicBezTo>
                    <a:pt x="10144" y="2191"/>
                    <a:pt x="10371" y="2191"/>
                    <a:pt x="10561" y="2215"/>
                  </a:cubicBezTo>
                  <a:cubicBezTo>
                    <a:pt x="10918" y="2226"/>
                    <a:pt x="11037" y="2346"/>
                    <a:pt x="11085" y="2727"/>
                  </a:cubicBezTo>
                  <a:lnTo>
                    <a:pt x="11085" y="2762"/>
                  </a:lnTo>
                  <a:cubicBezTo>
                    <a:pt x="11156" y="3108"/>
                    <a:pt x="11192" y="3429"/>
                    <a:pt x="11073" y="3739"/>
                  </a:cubicBezTo>
                  <a:close/>
                  <a:moveTo>
                    <a:pt x="12704" y="3429"/>
                  </a:moveTo>
                  <a:cubicBezTo>
                    <a:pt x="12692" y="3739"/>
                    <a:pt x="12692" y="3739"/>
                    <a:pt x="12335" y="3762"/>
                  </a:cubicBezTo>
                  <a:lnTo>
                    <a:pt x="12204" y="3762"/>
                  </a:lnTo>
                  <a:lnTo>
                    <a:pt x="11978" y="3762"/>
                  </a:lnTo>
                  <a:cubicBezTo>
                    <a:pt x="11966" y="3762"/>
                    <a:pt x="11942" y="3739"/>
                    <a:pt x="11918" y="3739"/>
                  </a:cubicBezTo>
                  <a:lnTo>
                    <a:pt x="11918" y="3655"/>
                  </a:lnTo>
                  <a:cubicBezTo>
                    <a:pt x="11918" y="3524"/>
                    <a:pt x="11906" y="3369"/>
                    <a:pt x="11883" y="3239"/>
                  </a:cubicBezTo>
                  <a:cubicBezTo>
                    <a:pt x="11883" y="3167"/>
                    <a:pt x="11871" y="3084"/>
                    <a:pt x="11871" y="3000"/>
                  </a:cubicBezTo>
                  <a:cubicBezTo>
                    <a:pt x="11859" y="2762"/>
                    <a:pt x="11835" y="2524"/>
                    <a:pt x="11787" y="2286"/>
                  </a:cubicBezTo>
                  <a:cubicBezTo>
                    <a:pt x="11668" y="1774"/>
                    <a:pt x="11311" y="1464"/>
                    <a:pt x="10799" y="1464"/>
                  </a:cubicBezTo>
                  <a:cubicBezTo>
                    <a:pt x="10478" y="1453"/>
                    <a:pt x="10144" y="1453"/>
                    <a:pt x="9835" y="1453"/>
                  </a:cubicBezTo>
                  <a:cubicBezTo>
                    <a:pt x="9525" y="1453"/>
                    <a:pt x="9216" y="1453"/>
                    <a:pt x="8918" y="1464"/>
                  </a:cubicBezTo>
                  <a:cubicBezTo>
                    <a:pt x="8358" y="1476"/>
                    <a:pt x="8096" y="1750"/>
                    <a:pt x="8037" y="2310"/>
                  </a:cubicBezTo>
                  <a:cubicBezTo>
                    <a:pt x="8001" y="2584"/>
                    <a:pt x="8001" y="2846"/>
                    <a:pt x="8001" y="3108"/>
                  </a:cubicBezTo>
                  <a:lnTo>
                    <a:pt x="8001" y="3429"/>
                  </a:lnTo>
                  <a:lnTo>
                    <a:pt x="8001" y="3715"/>
                  </a:lnTo>
                  <a:lnTo>
                    <a:pt x="8001" y="3739"/>
                  </a:lnTo>
                  <a:cubicBezTo>
                    <a:pt x="7870" y="3762"/>
                    <a:pt x="7739" y="3774"/>
                    <a:pt x="7584" y="3774"/>
                  </a:cubicBezTo>
                  <a:cubicBezTo>
                    <a:pt x="7454" y="3774"/>
                    <a:pt x="7334" y="3774"/>
                    <a:pt x="7215" y="3762"/>
                  </a:cubicBezTo>
                  <a:cubicBezTo>
                    <a:pt x="7132" y="3762"/>
                    <a:pt x="7037" y="3739"/>
                    <a:pt x="6953" y="3739"/>
                  </a:cubicBezTo>
                  <a:cubicBezTo>
                    <a:pt x="6906" y="3739"/>
                    <a:pt x="6870" y="3727"/>
                    <a:pt x="6846" y="3715"/>
                  </a:cubicBezTo>
                  <a:cubicBezTo>
                    <a:pt x="6811" y="3679"/>
                    <a:pt x="6811" y="3643"/>
                    <a:pt x="6811" y="3584"/>
                  </a:cubicBezTo>
                  <a:cubicBezTo>
                    <a:pt x="6811" y="3417"/>
                    <a:pt x="6811" y="3239"/>
                    <a:pt x="6822" y="3072"/>
                  </a:cubicBezTo>
                  <a:cubicBezTo>
                    <a:pt x="6822" y="2596"/>
                    <a:pt x="6846" y="2096"/>
                    <a:pt x="6906" y="1619"/>
                  </a:cubicBezTo>
                  <a:cubicBezTo>
                    <a:pt x="6965" y="1119"/>
                    <a:pt x="7382" y="798"/>
                    <a:pt x="7954" y="762"/>
                  </a:cubicBezTo>
                  <a:cubicBezTo>
                    <a:pt x="8418" y="750"/>
                    <a:pt x="8882" y="750"/>
                    <a:pt x="9311" y="750"/>
                  </a:cubicBezTo>
                  <a:cubicBezTo>
                    <a:pt x="9799" y="750"/>
                    <a:pt x="10299" y="762"/>
                    <a:pt x="10752" y="786"/>
                  </a:cubicBezTo>
                  <a:cubicBezTo>
                    <a:pt x="11192" y="798"/>
                    <a:pt x="11609" y="881"/>
                    <a:pt x="12109" y="1000"/>
                  </a:cubicBezTo>
                  <a:cubicBezTo>
                    <a:pt x="12561" y="1107"/>
                    <a:pt x="12680" y="1262"/>
                    <a:pt x="12704" y="1703"/>
                  </a:cubicBezTo>
                  <a:cubicBezTo>
                    <a:pt x="12728" y="2274"/>
                    <a:pt x="12740" y="2869"/>
                    <a:pt x="12704" y="34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9;p2"/>
          <p:cNvSpPr/>
          <p:nvPr userDrawn="1"/>
        </p:nvSpPr>
        <p:spPr>
          <a:xfrm>
            <a:off x="1002625" y="1175971"/>
            <a:ext cx="2369644" cy="2369644"/>
          </a:xfrm>
          <a:custGeom>
            <a:avLst/>
            <a:gdLst/>
            <a:ahLst/>
            <a:cxnLst/>
            <a:rect l="l" t="t" r="r" b="b"/>
            <a:pathLst>
              <a:path w="47804" h="47804" extrusionOk="0">
                <a:moveTo>
                  <a:pt x="23908" y="0"/>
                </a:moveTo>
                <a:cubicBezTo>
                  <a:pt x="22372" y="0"/>
                  <a:pt x="21050" y="1917"/>
                  <a:pt x="19586" y="2203"/>
                </a:cubicBezTo>
                <a:cubicBezTo>
                  <a:pt x="19422" y="2235"/>
                  <a:pt x="19253" y="2249"/>
                  <a:pt x="19080" y="2249"/>
                </a:cubicBezTo>
                <a:cubicBezTo>
                  <a:pt x="17963" y="2249"/>
                  <a:pt x="16678" y="1664"/>
                  <a:pt x="15580" y="1664"/>
                </a:cubicBezTo>
                <a:cubicBezTo>
                  <a:pt x="15289" y="1664"/>
                  <a:pt x="15010" y="1705"/>
                  <a:pt x="14752" y="1810"/>
                </a:cubicBezTo>
                <a:cubicBezTo>
                  <a:pt x="13347" y="2393"/>
                  <a:pt x="12859" y="4667"/>
                  <a:pt x="11609" y="5501"/>
                </a:cubicBezTo>
                <a:cubicBezTo>
                  <a:pt x="10359" y="6334"/>
                  <a:pt x="8049" y="5929"/>
                  <a:pt x="7001" y="6989"/>
                </a:cubicBezTo>
                <a:cubicBezTo>
                  <a:pt x="5941" y="8049"/>
                  <a:pt x="6346" y="10358"/>
                  <a:pt x="5513" y="11609"/>
                </a:cubicBezTo>
                <a:cubicBezTo>
                  <a:pt x="4667" y="12859"/>
                  <a:pt x="2393" y="13347"/>
                  <a:pt x="1810" y="14740"/>
                </a:cubicBezTo>
                <a:cubicBezTo>
                  <a:pt x="1238" y="16133"/>
                  <a:pt x="2500" y="18074"/>
                  <a:pt x="2203" y="19586"/>
                </a:cubicBezTo>
                <a:cubicBezTo>
                  <a:pt x="1917" y="21026"/>
                  <a:pt x="0" y="22360"/>
                  <a:pt x="0" y="23896"/>
                </a:cubicBezTo>
                <a:cubicBezTo>
                  <a:pt x="0" y="25432"/>
                  <a:pt x="1917" y="26753"/>
                  <a:pt x="2203" y="28218"/>
                </a:cubicBezTo>
                <a:cubicBezTo>
                  <a:pt x="2500" y="29718"/>
                  <a:pt x="1250" y="31671"/>
                  <a:pt x="1810" y="33052"/>
                </a:cubicBezTo>
                <a:cubicBezTo>
                  <a:pt x="2393" y="34445"/>
                  <a:pt x="4679" y="34945"/>
                  <a:pt x="5513" y="36195"/>
                </a:cubicBezTo>
                <a:cubicBezTo>
                  <a:pt x="6346" y="37445"/>
                  <a:pt x="5941" y="39743"/>
                  <a:pt x="7001" y="40803"/>
                </a:cubicBezTo>
                <a:cubicBezTo>
                  <a:pt x="8049" y="41862"/>
                  <a:pt x="10359" y="41457"/>
                  <a:pt x="11609" y="42291"/>
                </a:cubicBezTo>
                <a:cubicBezTo>
                  <a:pt x="12859" y="43124"/>
                  <a:pt x="13347" y="45398"/>
                  <a:pt x="14752" y="45982"/>
                </a:cubicBezTo>
                <a:cubicBezTo>
                  <a:pt x="15017" y="46094"/>
                  <a:pt x="15304" y="46138"/>
                  <a:pt x="15604" y="46138"/>
                </a:cubicBezTo>
                <a:cubicBezTo>
                  <a:pt x="16698" y="46138"/>
                  <a:pt x="17975" y="45555"/>
                  <a:pt x="19084" y="45555"/>
                </a:cubicBezTo>
                <a:cubicBezTo>
                  <a:pt x="19256" y="45555"/>
                  <a:pt x="19424" y="45569"/>
                  <a:pt x="19586" y="45601"/>
                </a:cubicBezTo>
                <a:cubicBezTo>
                  <a:pt x="21027" y="45875"/>
                  <a:pt x="22372" y="47803"/>
                  <a:pt x="23908" y="47803"/>
                </a:cubicBezTo>
                <a:cubicBezTo>
                  <a:pt x="25432" y="47803"/>
                  <a:pt x="26754" y="45875"/>
                  <a:pt x="28218" y="45601"/>
                </a:cubicBezTo>
                <a:cubicBezTo>
                  <a:pt x="28382" y="45568"/>
                  <a:pt x="28551" y="45554"/>
                  <a:pt x="28724" y="45554"/>
                </a:cubicBezTo>
                <a:cubicBezTo>
                  <a:pt x="29835" y="45554"/>
                  <a:pt x="31114" y="46133"/>
                  <a:pt x="32208" y="46133"/>
                </a:cubicBezTo>
                <a:cubicBezTo>
                  <a:pt x="32505" y="46133"/>
                  <a:pt x="32789" y="46091"/>
                  <a:pt x="33052" y="45982"/>
                </a:cubicBezTo>
                <a:cubicBezTo>
                  <a:pt x="34457" y="45398"/>
                  <a:pt x="34945" y="43124"/>
                  <a:pt x="36195" y="42291"/>
                </a:cubicBezTo>
                <a:cubicBezTo>
                  <a:pt x="37445" y="41457"/>
                  <a:pt x="39755" y="41862"/>
                  <a:pt x="40815" y="40803"/>
                </a:cubicBezTo>
                <a:cubicBezTo>
                  <a:pt x="41863" y="39743"/>
                  <a:pt x="41470" y="37445"/>
                  <a:pt x="42303" y="36195"/>
                </a:cubicBezTo>
                <a:cubicBezTo>
                  <a:pt x="43137" y="34945"/>
                  <a:pt x="45411" y="34445"/>
                  <a:pt x="45994" y="33052"/>
                </a:cubicBezTo>
                <a:cubicBezTo>
                  <a:pt x="46566" y="31671"/>
                  <a:pt x="45303" y="29718"/>
                  <a:pt x="45601" y="28218"/>
                </a:cubicBezTo>
                <a:cubicBezTo>
                  <a:pt x="45887" y="26765"/>
                  <a:pt x="47804" y="25432"/>
                  <a:pt x="47804" y="23896"/>
                </a:cubicBezTo>
                <a:cubicBezTo>
                  <a:pt x="47804" y="22360"/>
                  <a:pt x="45887" y="21038"/>
                  <a:pt x="45601" y="19586"/>
                </a:cubicBezTo>
                <a:cubicBezTo>
                  <a:pt x="45303" y="18074"/>
                  <a:pt x="46554" y="16133"/>
                  <a:pt x="45994" y="14740"/>
                </a:cubicBezTo>
                <a:cubicBezTo>
                  <a:pt x="45411" y="13347"/>
                  <a:pt x="43137" y="12859"/>
                  <a:pt x="42303" y="11609"/>
                </a:cubicBezTo>
                <a:cubicBezTo>
                  <a:pt x="41470" y="10358"/>
                  <a:pt x="41863" y="8049"/>
                  <a:pt x="40815" y="6989"/>
                </a:cubicBezTo>
                <a:cubicBezTo>
                  <a:pt x="39755" y="5929"/>
                  <a:pt x="37445" y="6334"/>
                  <a:pt x="36195" y="5501"/>
                </a:cubicBezTo>
                <a:cubicBezTo>
                  <a:pt x="34945" y="4667"/>
                  <a:pt x="34457" y="2393"/>
                  <a:pt x="33052" y="1810"/>
                </a:cubicBezTo>
                <a:cubicBezTo>
                  <a:pt x="32789" y="1699"/>
                  <a:pt x="32505" y="1655"/>
                  <a:pt x="32207" y="1655"/>
                </a:cubicBezTo>
                <a:cubicBezTo>
                  <a:pt x="31110" y="1655"/>
                  <a:pt x="29828" y="2248"/>
                  <a:pt x="28715" y="2248"/>
                </a:cubicBezTo>
                <a:cubicBezTo>
                  <a:pt x="28545" y="2248"/>
                  <a:pt x="28379" y="2235"/>
                  <a:pt x="28218" y="2203"/>
                </a:cubicBezTo>
                <a:cubicBezTo>
                  <a:pt x="26777" y="1917"/>
                  <a:pt x="25432" y="0"/>
                  <a:pt x="23908" y="0"/>
                </a:cubicBezTo>
                <a:close/>
              </a:path>
            </a:pathLst>
          </a:custGeom>
          <a:noFill/>
          <a:ln w="28575" cap="flat" cmpd="sng">
            <a:solidFill>
              <a:schemeClr val="lt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2;p2"/>
          <p:cNvSpPr/>
          <p:nvPr userDrawn="1"/>
        </p:nvSpPr>
        <p:spPr>
          <a:xfrm flipH="1">
            <a:off x="1802668" y="-30325"/>
            <a:ext cx="7369282" cy="3480400"/>
          </a:xfrm>
          <a:custGeom>
            <a:avLst/>
            <a:gdLst/>
            <a:ahLst/>
            <a:cxnLst/>
            <a:rect l="l" t="t" r="r" b="b"/>
            <a:pathLst>
              <a:path w="40828" h="24587" extrusionOk="0">
                <a:moveTo>
                  <a:pt x="1" y="0"/>
                </a:moveTo>
                <a:lnTo>
                  <a:pt x="1" y="12"/>
                </a:lnTo>
                <a:lnTo>
                  <a:pt x="1" y="24586"/>
                </a:lnTo>
                <a:cubicBezTo>
                  <a:pt x="1" y="24586"/>
                  <a:pt x="20777" y="24039"/>
                  <a:pt x="25778" y="15716"/>
                </a:cubicBezTo>
                <a:cubicBezTo>
                  <a:pt x="30779" y="7394"/>
                  <a:pt x="37518" y="8061"/>
                  <a:pt x="39173" y="5536"/>
                </a:cubicBezTo>
                <a:cubicBezTo>
                  <a:pt x="40827" y="3000"/>
                  <a:pt x="39577" y="0"/>
                  <a:pt x="39577" y="0"/>
                </a:cubicBezTo>
                <a:close/>
              </a:path>
            </a:pathLst>
          </a:custGeom>
          <a:noFill/>
          <a:ln w="28575" cap="flat" cmpd="sng">
            <a:solidFill>
              <a:srgbClr val="92D050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19050" y="2590575"/>
            <a:ext cx="3657600" cy="142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>
                <a:latin typeface="UTM Androgyne" panose="02040603050506020204" pitchFamily="18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619050" y="3889425"/>
            <a:ext cx="3657600" cy="56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Pangolin"/>
              <a:buNone/>
              <a:defRPr sz="2400">
                <a:latin typeface="UTM Androgyne" panose="02040603050506020204" pitchFamily="18" charset="0"/>
                <a:ea typeface="UTM Androgyne" panose="02040603050506020204" pitchFamily="18" charset="0"/>
                <a:cs typeface="UTM Androgyne" panose="02040603050506020204" pitchFamily="18" charset="0"/>
                <a:sym typeface="Pangolin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Pangolin"/>
              <a:buNone/>
              <a:defRPr sz="2800"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438030"/>
                </a:solidFill>
              </a:rPr>
              <a:t>FeistyForwarders_0968120672</a:t>
            </a:r>
          </a:p>
        </p:txBody>
      </p:sp>
      <p:sp>
        <p:nvSpPr>
          <p:cNvPr id="19" name="Google Shape;199;p25"/>
          <p:cNvSpPr/>
          <p:nvPr userDrawn="1"/>
        </p:nvSpPr>
        <p:spPr>
          <a:xfrm>
            <a:off x="2294035" y="922469"/>
            <a:ext cx="589776" cy="566992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" name="Google Shape;246;p25"/>
          <p:cNvGrpSpPr/>
          <p:nvPr userDrawn="1"/>
        </p:nvGrpSpPr>
        <p:grpSpPr>
          <a:xfrm>
            <a:off x="8429016" y="2303715"/>
            <a:ext cx="514295" cy="474382"/>
            <a:chOff x="712875" y="2205450"/>
            <a:chExt cx="233675" cy="215550"/>
          </a:xfrm>
        </p:grpSpPr>
        <p:sp>
          <p:nvSpPr>
            <p:cNvPr id="21" name="Google Shape;247;p25"/>
            <p:cNvSpPr/>
            <p:nvPr/>
          </p:nvSpPr>
          <p:spPr>
            <a:xfrm>
              <a:off x="727450" y="2222125"/>
              <a:ext cx="203325" cy="183675"/>
            </a:xfrm>
            <a:custGeom>
              <a:avLst/>
              <a:gdLst/>
              <a:ahLst/>
              <a:cxnLst/>
              <a:rect l="l" t="t" r="r" b="b"/>
              <a:pathLst>
                <a:path w="8133" h="7347" extrusionOk="0">
                  <a:moveTo>
                    <a:pt x="3013" y="1"/>
                  </a:moveTo>
                  <a:cubicBezTo>
                    <a:pt x="2894" y="1"/>
                    <a:pt x="2775" y="1"/>
                    <a:pt x="2680" y="48"/>
                  </a:cubicBezTo>
                  <a:cubicBezTo>
                    <a:pt x="2454" y="120"/>
                    <a:pt x="2227" y="120"/>
                    <a:pt x="1989" y="120"/>
                  </a:cubicBezTo>
                  <a:cubicBezTo>
                    <a:pt x="1823" y="120"/>
                    <a:pt x="1668" y="120"/>
                    <a:pt x="1501" y="144"/>
                  </a:cubicBezTo>
                  <a:cubicBezTo>
                    <a:pt x="1037" y="203"/>
                    <a:pt x="691" y="513"/>
                    <a:pt x="334" y="763"/>
                  </a:cubicBezTo>
                  <a:cubicBezTo>
                    <a:pt x="322" y="775"/>
                    <a:pt x="310" y="798"/>
                    <a:pt x="299" y="822"/>
                  </a:cubicBezTo>
                  <a:cubicBezTo>
                    <a:pt x="144" y="1108"/>
                    <a:pt x="1" y="1394"/>
                    <a:pt x="13" y="1715"/>
                  </a:cubicBezTo>
                  <a:cubicBezTo>
                    <a:pt x="25" y="2168"/>
                    <a:pt x="13" y="2608"/>
                    <a:pt x="25" y="3061"/>
                  </a:cubicBezTo>
                  <a:cubicBezTo>
                    <a:pt x="37" y="3418"/>
                    <a:pt x="72" y="3775"/>
                    <a:pt x="120" y="4132"/>
                  </a:cubicBezTo>
                  <a:cubicBezTo>
                    <a:pt x="156" y="4525"/>
                    <a:pt x="310" y="4882"/>
                    <a:pt x="489" y="5239"/>
                  </a:cubicBezTo>
                  <a:cubicBezTo>
                    <a:pt x="537" y="5323"/>
                    <a:pt x="572" y="5406"/>
                    <a:pt x="632" y="5466"/>
                  </a:cubicBezTo>
                  <a:cubicBezTo>
                    <a:pt x="680" y="5513"/>
                    <a:pt x="739" y="5561"/>
                    <a:pt x="799" y="5561"/>
                  </a:cubicBezTo>
                  <a:cubicBezTo>
                    <a:pt x="1016" y="5608"/>
                    <a:pt x="1225" y="5670"/>
                    <a:pt x="1445" y="5670"/>
                  </a:cubicBezTo>
                  <a:cubicBezTo>
                    <a:pt x="1503" y="5670"/>
                    <a:pt x="1561" y="5666"/>
                    <a:pt x="1620" y="5656"/>
                  </a:cubicBezTo>
                  <a:cubicBezTo>
                    <a:pt x="1648" y="5652"/>
                    <a:pt x="1677" y="5651"/>
                    <a:pt x="1707" y="5651"/>
                  </a:cubicBezTo>
                  <a:cubicBezTo>
                    <a:pt x="1766" y="5651"/>
                    <a:pt x="1827" y="5656"/>
                    <a:pt x="1882" y="5656"/>
                  </a:cubicBezTo>
                  <a:cubicBezTo>
                    <a:pt x="2096" y="5680"/>
                    <a:pt x="2180" y="5775"/>
                    <a:pt x="2180" y="5989"/>
                  </a:cubicBezTo>
                  <a:cubicBezTo>
                    <a:pt x="2180" y="6049"/>
                    <a:pt x="2180" y="6120"/>
                    <a:pt x="2168" y="6180"/>
                  </a:cubicBezTo>
                  <a:cubicBezTo>
                    <a:pt x="2084" y="6490"/>
                    <a:pt x="2049" y="6835"/>
                    <a:pt x="1882" y="7121"/>
                  </a:cubicBezTo>
                  <a:cubicBezTo>
                    <a:pt x="1858" y="7168"/>
                    <a:pt x="1858" y="7204"/>
                    <a:pt x="1811" y="7347"/>
                  </a:cubicBezTo>
                  <a:cubicBezTo>
                    <a:pt x="2049" y="7228"/>
                    <a:pt x="2215" y="7132"/>
                    <a:pt x="2358" y="7013"/>
                  </a:cubicBezTo>
                  <a:cubicBezTo>
                    <a:pt x="2573" y="6847"/>
                    <a:pt x="2775" y="6692"/>
                    <a:pt x="3037" y="6597"/>
                  </a:cubicBezTo>
                  <a:cubicBezTo>
                    <a:pt x="3168" y="6537"/>
                    <a:pt x="3275" y="6466"/>
                    <a:pt x="3347" y="6335"/>
                  </a:cubicBezTo>
                  <a:cubicBezTo>
                    <a:pt x="3394" y="6240"/>
                    <a:pt x="3454" y="6156"/>
                    <a:pt x="3513" y="6073"/>
                  </a:cubicBezTo>
                  <a:cubicBezTo>
                    <a:pt x="3608" y="5918"/>
                    <a:pt x="3763" y="5835"/>
                    <a:pt x="3954" y="5823"/>
                  </a:cubicBezTo>
                  <a:lnTo>
                    <a:pt x="4418" y="5823"/>
                  </a:lnTo>
                  <a:cubicBezTo>
                    <a:pt x="4484" y="5820"/>
                    <a:pt x="4549" y="5819"/>
                    <a:pt x="4615" y="5819"/>
                  </a:cubicBezTo>
                  <a:cubicBezTo>
                    <a:pt x="4878" y="5819"/>
                    <a:pt x="5142" y="5835"/>
                    <a:pt x="5406" y="5835"/>
                  </a:cubicBezTo>
                  <a:cubicBezTo>
                    <a:pt x="5737" y="5835"/>
                    <a:pt x="6067" y="5811"/>
                    <a:pt x="6395" y="5704"/>
                  </a:cubicBezTo>
                  <a:cubicBezTo>
                    <a:pt x="6692" y="5704"/>
                    <a:pt x="6966" y="5597"/>
                    <a:pt x="7240" y="5513"/>
                  </a:cubicBezTo>
                  <a:cubicBezTo>
                    <a:pt x="7633" y="5382"/>
                    <a:pt x="7871" y="5120"/>
                    <a:pt x="7978" y="4739"/>
                  </a:cubicBezTo>
                  <a:cubicBezTo>
                    <a:pt x="8061" y="4382"/>
                    <a:pt x="8133" y="4025"/>
                    <a:pt x="8121" y="3656"/>
                  </a:cubicBezTo>
                  <a:cubicBezTo>
                    <a:pt x="8050" y="3323"/>
                    <a:pt x="8050" y="2965"/>
                    <a:pt x="8085" y="2620"/>
                  </a:cubicBezTo>
                  <a:cubicBezTo>
                    <a:pt x="8097" y="2287"/>
                    <a:pt x="7919" y="1989"/>
                    <a:pt x="7942" y="1644"/>
                  </a:cubicBezTo>
                  <a:cubicBezTo>
                    <a:pt x="7942" y="1608"/>
                    <a:pt x="7919" y="1572"/>
                    <a:pt x="7907" y="1537"/>
                  </a:cubicBezTo>
                  <a:cubicBezTo>
                    <a:pt x="7811" y="1358"/>
                    <a:pt x="7740" y="1167"/>
                    <a:pt x="7633" y="989"/>
                  </a:cubicBezTo>
                  <a:cubicBezTo>
                    <a:pt x="7526" y="822"/>
                    <a:pt x="7454" y="632"/>
                    <a:pt x="7288" y="536"/>
                  </a:cubicBezTo>
                  <a:cubicBezTo>
                    <a:pt x="6966" y="358"/>
                    <a:pt x="6633" y="203"/>
                    <a:pt x="6252" y="203"/>
                  </a:cubicBezTo>
                  <a:cubicBezTo>
                    <a:pt x="6192" y="203"/>
                    <a:pt x="6109" y="203"/>
                    <a:pt x="6049" y="179"/>
                  </a:cubicBezTo>
                  <a:cubicBezTo>
                    <a:pt x="5897" y="126"/>
                    <a:pt x="5732" y="119"/>
                    <a:pt x="5574" y="119"/>
                  </a:cubicBezTo>
                  <a:cubicBezTo>
                    <a:pt x="5521" y="119"/>
                    <a:pt x="5469" y="120"/>
                    <a:pt x="5418" y="120"/>
                  </a:cubicBezTo>
                  <a:cubicBezTo>
                    <a:pt x="5337" y="120"/>
                    <a:pt x="5255" y="128"/>
                    <a:pt x="5176" y="128"/>
                  </a:cubicBezTo>
                  <a:cubicBezTo>
                    <a:pt x="5116" y="128"/>
                    <a:pt x="5058" y="123"/>
                    <a:pt x="5002" y="108"/>
                  </a:cubicBezTo>
                  <a:cubicBezTo>
                    <a:pt x="4347" y="1"/>
                    <a:pt x="3668" y="1"/>
                    <a:pt x="30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8;p25"/>
            <p:cNvSpPr/>
            <p:nvPr/>
          </p:nvSpPr>
          <p:spPr>
            <a:xfrm>
              <a:off x="712875" y="2205450"/>
              <a:ext cx="233675" cy="215550"/>
            </a:xfrm>
            <a:custGeom>
              <a:avLst/>
              <a:gdLst/>
              <a:ahLst/>
              <a:cxnLst/>
              <a:rect l="l" t="t" r="r" b="b"/>
              <a:pathLst>
                <a:path w="9347" h="8622" extrusionOk="0">
                  <a:moveTo>
                    <a:pt x="4394" y="7192"/>
                  </a:moveTo>
                  <a:cubicBezTo>
                    <a:pt x="4239" y="7549"/>
                    <a:pt x="3918" y="7716"/>
                    <a:pt x="3620" y="7895"/>
                  </a:cubicBezTo>
                  <a:cubicBezTo>
                    <a:pt x="3346" y="8050"/>
                    <a:pt x="3072" y="8216"/>
                    <a:pt x="2798" y="8395"/>
                  </a:cubicBezTo>
                  <a:cubicBezTo>
                    <a:pt x="2548" y="8573"/>
                    <a:pt x="2263" y="8621"/>
                    <a:pt x="1965" y="8585"/>
                  </a:cubicBezTo>
                  <a:cubicBezTo>
                    <a:pt x="1846" y="8573"/>
                    <a:pt x="1739" y="8526"/>
                    <a:pt x="1667" y="8442"/>
                  </a:cubicBezTo>
                  <a:cubicBezTo>
                    <a:pt x="1548" y="8323"/>
                    <a:pt x="1536" y="8192"/>
                    <a:pt x="1644" y="8073"/>
                  </a:cubicBezTo>
                  <a:cubicBezTo>
                    <a:pt x="1846" y="7823"/>
                    <a:pt x="1977" y="7561"/>
                    <a:pt x="2084" y="7264"/>
                  </a:cubicBezTo>
                  <a:cubicBezTo>
                    <a:pt x="2096" y="7204"/>
                    <a:pt x="2132" y="7145"/>
                    <a:pt x="2144" y="7085"/>
                  </a:cubicBezTo>
                  <a:cubicBezTo>
                    <a:pt x="2156" y="7026"/>
                    <a:pt x="2144" y="6966"/>
                    <a:pt x="2144" y="6895"/>
                  </a:cubicBezTo>
                  <a:cubicBezTo>
                    <a:pt x="1894" y="6859"/>
                    <a:pt x="1655" y="6799"/>
                    <a:pt x="1417" y="6823"/>
                  </a:cubicBezTo>
                  <a:cubicBezTo>
                    <a:pt x="1048" y="6835"/>
                    <a:pt x="810" y="6645"/>
                    <a:pt x="632" y="6359"/>
                  </a:cubicBezTo>
                  <a:cubicBezTo>
                    <a:pt x="358" y="5930"/>
                    <a:pt x="191" y="5430"/>
                    <a:pt x="108" y="4930"/>
                  </a:cubicBezTo>
                  <a:cubicBezTo>
                    <a:pt x="12" y="4418"/>
                    <a:pt x="12" y="3918"/>
                    <a:pt x="12" y="3394"/>
                  </a:cubicBezTo>
                  <a:cubicBezTo>
                    <a:pt x="12" y="3049"/>
                    <a:pt x="36" y="2704"/>
                    <a:pt x="12" y="2346"/>
                  </a:cubicBezTo>
                  <a:cubicBezTo>
                    <a:pt x="0" y="1870"/>
                    <a:pt x="215" y="1489"/>
                    <a:pt x="429" y="1108"/>
                  </a:cubicBezTo>
                  <a:cubicBezTo>
                    <a:pt x="465" y="1049"/>
                    <a:pt x="512" y="1001"/>
                    <a:pt x="572" y="965"/>
                  </a:cubicBezTo>
                  <a:cubicBezTo>
                    <a:pt x="751" y="822"/>
                    <a:pt x="929" y="691"/>
                    <a:pt x="1120" y="549"/>
                  </a:cubicBezTo>
                  <a:cubicBezTo>
                    <a:pt x="1489" y="287"/>
                    <a:pt x="1905" y="168"/>
                    <a:pt x="2370" y="156"/>
                  </a:cubicBezTo>
                  <a:cubicBezTo>
                    <a:pt x="2667" y="156"/>
                    <a:pt x="2965" y="168"/>
                    <a:pt x="3251" y="60"/>
                  </a:cubicBezTo>
                  <a:cubicBezTo>
                    <a:pt x="3275" y="49"/>
                    <a:pt x="3322" y="49"/>
                    <a:pt x="3370" y="49"/>
                  </a:cubicBezTo>
                  <a:cubicBezTo>
                    <a:pt x="4215" y="49"/>
                    <a:pt x="5073" y="1"/>
                    <a:pt x="5930" y="180"/>
                  </a:cubicBezTo>
                  <a:cubicBezTo>
                    <a:pt x="6025" y="191"/>
                    <a:pt x="6132" y="203"/>
                    <a:pt x="6227" y="203"/>
                  </a:cubicBezTo>
                  <a:cubicBezTo>
                    <a:pt x="6418" y="203"/>
                    <a:pt x="6608" y="191"/>
                    <a:pt x="6787" y="299"/>
                  </a:cubicBezTo>
                  <a:cubicBezTo>
                    <a:pt x="6823" y="310"/>
                    <a:pt x="6858" y="322"/>
                    <a:pt x="6906" y="310"/>
                  </a:cubicBezTo>
                  <a:cubicBezTo>
                    <a:pt x="7299" y="263"/>
                    <a:pt x="7632" y="441"/>
                    <a:pt x="7978" y="561"/>
                  </a:cubicBezTo>
                  <a:cubicBezTo>
                    <a:pt x="8228" y="656"/>
                    <a:pt x="8502" y="787"/>
                    <a:pt x="8621" y="1072"/>
                  </a:cubicBezTo>
                  <a:cubicBezTo>
                    <a:pt x="8918" y="1358"/>
                    <a:pt x="8966" y="1775"/>
                    <a:pt x="9156" y="2108"/>
                  </a:cubicBezTo>
                  <a:cubicBezTo>
                    <a:pt x="9180" y="2168"/>
                    <a:pt x="9180" y="2263"/>
                    <a:pt x="9180" y="2335"/>
                  </a:cubicBezTo>
                  <a:cubicBezTo>
                    <a:pt x="9204" y="2394"/>
                    <a:pt x="9180" y="2466"/>
                    <a:pt x="9216" y="2525"/>
                  </a:cubicBezTo>
                  <a:cubicBezTo>
                    <a:pt x="9347" y="2763"/>
                    <a:pt x="9323" y="3025"/>
                    <a:pt x="9323" y="3275"/>
                  </a:cubicBezTo>
                  <a:cubicBezTo>
                    <a:pt x="9323" y="3799"/>
                    <a:pt x="9323" y="4311"/>
                    <a:pt x="9335" y="4847"/>
                  </a:cubicBezTo>
                  <a:cubicBezTo>
                    <a:pt x="9335" y="5002"/>
                    <a:pt x="9335" y="5144"/>
                    <a:pt x="9264" y="5299"/>
                  </a:cubicBezTo>
                  <a:cubicBezTo>
                    <a:pt x="9228" y="5359"/>
                    <a:pt x="9216" y="5442"/>
                    <a:pt x="9216" y="5525"/>
                  </a:cubicBezTo>
                  <a:cubicBezTo>
                    <a:pt x="9216" y="5787"/>
                    <a:pt x="9097" y="6014"/>
                    <a:pt x="8918" y="6204"/>
                  </a:cubicBezTo>
                  <a:cubicBezTo>
                    <a:pt x="8680" y="6478"/>
                    <a:pt x="8406" y="6716"/>
                    <a:pt x="8049" y="6823"/>
                  </a:cubicBezTo>
                  <a:cubicBezTo>
                    <a:pt x="7990" y="6835"/>
                    <a:pt x="7930" y="6883"/>
                    <a:pt x="7871" y="6895"/>
                  </a:cubicBezTo>
                  <a:cubicBezTo>
                    <a:pt x="7632" y="6978"/>
                    <a:pt x="7418" y="7097"/>
                    <a:pt x="7144" y="7085"/>
                  </a:cubicBezTo>
                  <a:cubicBezTo>
                    <a:pt x="7097" y="7085"/>
                    <a:pt x="7037" y="7085"/>
                    <a:pt x="7001" y="7097"/>
                  </a:cubicBezTo>
                  <a:cubicBezTo>
                    <a:pt x="6716" y="7240"/>
                    <a:pt x="6418" y="7192"/>
                    <a:pt x="6132" y="7192"/>
                  </a:cubicBezTo>
                  <a:close/>
                  <a:moveTo>
                    <a:pt x="2358" y="8038"/>
                  </a:moveTo>
                  <a:cubicBezTo>
                    <a:pt x="2596" y="7919"/>
                    <a:pt x="2751" y="7835"/>
                    <a:pt x="2906" y="7716"/>
                  </a:cubicBezTo>
                  <a:cubicBezTo>
                    <a:pt x="3108" y="7549"/>
                    <a:pt x="3322" y="7383"/>
                    <a:pt x="3572" y="7299"/>
                  </a:cubicBezTo>
                  <a:cubicBezTo>
                    <a:pt x="3703" y="7240"/>
                    <a:pt x="3810" y="7157"/>
                    <a:pt x="3882" y="7026"/>
                  </a:cubicBezTo>
                  <a:cubicBezTo>
                    <a:pt x="3930" y="6930"/>
                    <a:pt x="3989" y="6847"/>
                    <a:pt x="4049" y="6776"/>
                  </a:cubicBezTo>
                  <a:cubicBezTo>
                    <a:pt x="4156" y="6609"/>
                    <a:pt x="4299" y="6537"/>
                    <a:pt x="4489" y="6526"/>
                  </a:cubicBezTo>
                  <a:lnTo>
                    <a:pt x="4953" y="6526"/>
                  </a:lnTo>
                  <a:cubicBezTo>
                    <a:pt x="5608" y="6490"/>
                    <a:pt x="6287" y="6609"/>
                    <a:pt x="6942" y="6406"/>
                  </a:cubicBezTo>
                  <a:cubicBezTo>
                    <a:pt x="7239" y="6406"/>
                    <a:pt x="7501" y="6299"/>
                    <a:pt x="7787" y="6204"/>
                  </a:cubicBezTo>
                  <a:cubicBezTo>
                    <a:pt x="8168" y="6073"/>
                    <a:pt x="8406" y="5823"/>
                    <a:pt x="8513" y="5430"/>
                  </a:cubicBezTo>
                  <a:cubicBezTo>
                    <a:pt x="8597" y="5073"/>
                    <a:pt x="8680" y="4716"/>
                    <a:pt x="8668" y="4347"/>
                  </a:cubicBezTo>
                  <a:cubicBezTo>
                    <a:pt x="8633" y="4001"/>
                    <a:pt x="8644" y="3656"/>
                    <a:pt x="8668" y="3323"/>
                  </a:cubicBezTo>
                  <a:cubicBezTo>
                    <a:pt x="8680" y="2977"/>
                    <a:pt x="8502" y="2680"/>
                    <a:pt x="8525" y="2335"/>
                  </a:cubicBezTo>
                  <a:cubicBezTo>
                    <a:pt x="8525" y="2311"/>
                    <a:pt x="8502" y="2263"/>
                    <a:pt x="8478" y="2239"/>
                  </a:cubicBezTo>
                  <a:cubicBezTo>
                    <a:pt x="8394" y="2061"/>
                    <a:pt x="8323" y="1858"/>
                    <a:pt x="8216" y="1680"/>
                  </a:cubicBezTo>
                  <a:cubicBezTo>
                    <a:pt x="8109" y="1525"/>
                    <a:pt x="8037" y="1323"/>
                    <a:pt x="7871" y="1239"/>
                  </a:cubicBezTo>
                  <a:cubicBezTo>
                    <a:pt x="7549" y="1061"/>
                    <a:pt x="7216" y="894"/>
                    <a:pt x="6835" y="894"/>
                  </a:cubicBezTo>
                  <a:cubicBezTo>
                    <a:pt x="6775" y="894"/>
                    <a:pt x="6692" y="894"/>
                    <a:pt x="6632" y="882"/>
                  </a:cubicBezTo>
                  <a:cubicBezTo>
                    <a:pt x="6430" y="811"/>
                    <a:pt x="6204" y="822"/>
                    <a:pt x="6001" y="822"/>
                  </a:cubicBezTo>
                  <a:cubicBezTo>
                    <a:pt x="5858" y="822"/>
                    <a:pt x="5715" y="834"/>
                    <a:pt x="5585" y="811"/>
                  </a:cubicBezTo>
                  <a:cubicBezTo>
                    <a:pt x="4930" y="703"/>
                    <a:pt x="4251" y="703"/>
                    <a:pt x="3596" y="703"/>
                  </a:cubicBezTo>
                  <a:cubicBezTo>
                    <a:pt x="3477" y="703"/>
                    <a:pt x="3358" y="703"/>
                    <a:pt x="3263" y="751"/>
                  </a:cubicBezTo>
                  <a:cubicBezTo>
                    <a:pt x="3037" y="822"/>
                    <a:pt x="2810" y="822"/>
                    <a:pt x="2572" y="822"/>
                  </a:cubicBezTo>
                  <a:cubicBezTo>
                    <a:pt x="2406" y="822"/>
                    <a:pt x="2251" y="822"/>
                    <a:pt x="2084" y="834"/>
                  </a:cubicBezTo>
                  <a:cubicBezTo>
                    <a:pt x="1620" y="894"/>
                    <a:pt x="1274" y="1203"/>
                    <a:pt x="917" y="1465"/>
                  </a:cubicBezTo>
                  <a:cubicBezTo>
                    <a:pt x="905" y="1477"/>
                    <a:pt x="893" y="1489"/>
                    <a:pt x="882" y="1525"/>
                  </a:cubicBezTo>
                  <a:cubicBezTo>
                    <a:pt x="727" y="1799"/>
                    <a:pt x="584" y="2085"/>
                    <a:pt x="596" y="2418"/>
                  </a:cubicBezTo>
                  <a:cubicBezTo>
                    <a:pt x="608" y="2858"/>
                    <a:pt x="596" y="3311"/>
                    <a:pt x="608" y="3751"/>
                  </a:cubicBezTo>
                  <a:cubicBezTo>
                    <a:pt x="620" y="4109"/>
                    <a:pt x="655" y="4466"/>
                    <a:pt x="703" y="4823"/>
                  </a:cubicBezTo>
                  <a:cubicBezTo>
                    <a:pt x="739" y="5228"/>
                    <a:pt x="893" y="5585"/>
                    <a:pt x="1072" y="5942"/>
                  </a:cubicBezTo>
                  <a:cubicBezTo>
                    <a:pt x="1120" y="6014"/>
                    <a:pt x="1155" y="6109"/>
                    <a:pt x="1215" y="6168"/>
                  </a:cubicBezTo>
                  <a:cubicBezTo>
                    <a:pt x="1263" y="6204"/>
                    <a:pt x="1322" y="6252"/>
                    <a:pt x="1382" y="6252"/>
                  </a:cubicBezTo>
                  <a:cubicBezTo>
                    <a:pt x="1655" y="6311"/>
                    <a:pt x="1917" y="6406"/>
                    <a:pt x="2203" y="6359"/>
                  </a:cubicBezTo>
                  <a:cubicBezTo>
                    <a:pt x="2286" y="6335"/>
                    <a:pt x="2382" y="6359"/>
                    <a:pt x="2465" y="6359"/>
                  </a:cubicBezTo>
                  <a:cubicBezTo>
                    <a:pt x="2679" y="6371"/>
                    <a:pt x="2763" y="6478"/>
                    <a:pt x="2763" y="6680"/>
                  </a:cubicBezTo>
                  <a:cubicBezTo>
                    <a:pt x="2763" y="6740"/>
                    <a:pt x="2763" y="6811"/>
                    <a:pt x="2751" y="6883"/>
                  </a:cubicBezTo>
                  <a:cubicBezTo>
                    <a:pt x="2667" y="7192"/>
                    <a:pt x="2632" y="7526"/>
                    <a:pt x="2465" y="7811"/>
                  </a:cubicBezTo>
                  <a:cubicBezTo>
                    <a:pt x="2394" y="7859"/>
                    <a:pt x="2382" y="7907"/>
                    <a:pt x="2358" y="80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9;p25"/>
            <p:cNvSpPr/>
            <p:nvPr/>
          </p:nvSpPr>
          <p:spPr>
            <a:xfrm>
              <a:off x="864975" y="2282550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774" y="1203"/>
                  </a:moveTo>
                  <a:cubicBezTo>
                    <a:pt x="596" y="1203"/>
                    <a:pt x="417" y="1203"/>
                    <a:pt x="274" y="1072"/>
                  </a:cubicBezTo>
                  <a:cubicBezTo>
                    <a:pt x="1" y="822"/>
                    <a:pt x="36" y="370"/>
                    <a:pt x="346" y="179"/>
                  </a:cubicBezTo>
                  <a:cubicBezTo>
                    <a:pt x="620" y="1"/>
                    <a:pt x="1013" y="48"/>
                    <a:pt x="1227" y="286"/>
                  </a:cubicBezTo>
                  <a:cubicBezTo>
                    <a:pt x="1370" y="441"/>
                    <a:pt x="1417" y="822"/>
                    <a:pt x="1310" y="1001"/>
                  </a:cubicBezTo>
                  <a:cubicBezTo>
                    <a:pt x="1251" y="1096"/>
                    <a:pt x="1167" y="1179"/>
                    <a:pt x="1048" y="1191"/>
                  </a:cubicBezTo>
                  <a:cubicBezTo>
                    <a:pt x="953" y="1203"/>
                    <a:pt x="870" y="1203"/>
                    <a:pt x="774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50;p25"/>
            <p:cNvSpPr/>
            <p:nvPr/>
          </p:nvSpPr>
          <p:spPr>
            <a:xfrm>
              <a:off x="814075" y="2280175"/>
              <a:ext cx="35450" cy="30375"/>
            </a:xfrm>
            <a:custGeom>
              <a:avLst/>
              <a:gdLst/>
              <a:ahLst/>
              <a:cxnLst/>
              <a:rect l="l" t="t" r="r" b="b"/>
              <a:pathLst>
                <a:path w="1418" h="1215" extrusionOk="0">
                  <a:moveTo>
                    <a:pt x="751" y="1191"/>
                  </a:moveTo>
                  <a:cubicBezTo>
                    <a:pt x="513" y="1215"/>
                    <a:pt x="310" y="1131"/>
                    <a:pt x="179" y="941"/>
                  </a:cubicBezTo>
                  <a:cubicBezTo>
                    <a:pt x="1" y="691"/>
                    <a:pt x="60" y="298"/>
                    <a:pt x="310" y="143"/>
                  </a:cubicBezTo>
                  <a:cubicBezTo>
                    <a:pt x="536" y="0"/>
                    <a:pt x="786" y="0"/>
                    <a:pt x="1013" y="96"/>
                  </a:cubicBezTo>
                  <a:cubicBezTo>
                    <a:pt x="1263" y="203"/>
                    <a:pt x="1417" y="774"/>
                    <a:pt x="1251" y="1001"/>
                  </a:cubicBezTo>
                  <a:cubicBezTo>
                    <a:pt x="1203" y="1072"/>
                    <a:pt x="1120" y="1120"/>
                    <a:pt x="1036" y="1155"/>
                  </a:cubicBezTo>
                  <a:cubicBezTo>
                    <a:pt x="953" y="1191"/>
                    <a:pt x="846" y="1191"/>
                    <a:pt x="751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1;p25"/>
            <p:cNvSpPr/>
            <p:nvPr/>
          </p:nvSpPr>
          <p:spPr>
            <a:xfrm>
              <a:off x="759300" y="2281375"/>
              <a:ext cx="29800" cy="31575"/>
            </a:xfrm>
            <a:custGeom>
              <a:avLst/>
              <a:gdLst/>
              <a:ahLst/>
              <a:cxnLst/>
              <a:rect l="l" t="t" r="r" b="b"/>
              <a:pathLst>
                <a:path w="1192" h="1263" extrusionOk="0">
                  <a:moveTo>
                    <a:pt x="1191" y="524"/>
                  </a:moveTo>
                  <a:lnTo>
                    <a:pt x="1191" y="762"/>
                  </a:lnTo>
                  <a:cubicBezTo>
                    <a:pt x="1132" y="1179"/>
                    <a:pt x="810" y="1262"/>
                    <a:pt x="525" y="1131"/>
                  </a:cubicBezTo>
                  <a:cubicBezTo>
                    <a:pt x="84" y="941"/>
                    <a:pt x="1" y="488"/>
                    <a:pt x="275" y="167"/>
                  </a:cubicBezTo>
                  <a:cubicBezTo>
                    <a:pt x="346" y="71"/>
                    <a:pt x="453" y="12"/>
                    <a:pt x="572" y="12"/>
                  </a:cubicBezTo>
                  <a:cubicBezTo>
                    <a:pt x="656" y="12"/>
                    <a:pt x="751" y="0"/>
                    <a:pt x="834" y="12"/>
                  </a:cubicBezTo>
                  <a:cubicBezTo>
                    <a:pt x="1049" y="36"/>
                    <a:pt x="1156" y="131"/>
                    <a:pt x="1191" y="3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252;p25"/>
          <p:cNvGrpSpPr/>
          <p:nvPr userDrawn="1"/>
        </p:nvGrpSpPr>
        <p:grpSpPr>
          <a:xfrm>
            <a:off x="7629971" y="2578996"/>
            <a:ext cx="739324" cy="681878"/>
            <a:chOff x="751275" y="1814050"/>
            <a:chExt cx="233675" cy="215525"/>
          </a:xfrm>
        </p:grpSpPr>
        <p:sp>
          <p:nvSpPr>
            <p:cNvPr id="27" name="Google Shape;253;p25"/>
            <p:cNvSpPr/>
            <p:nvPr/>
          </p:nvSpPr>
          <p:spPr>
            <a:xfrm>
              <a:off x="765850" y="1830700"/>
              <a:ext cx="203325" cy="183700"/>
            </a:xfrm>
            <a:custGeom>
              <a:avLst/>
              <a:gdLst/>
              <a:ahLst/>
              <a:cxnLst/>
              <a:rect l="l" t="t" r="r" b="b"/>
              <a:pathLst>
                <a:path w="8133" h="7348" extrusionOk="0">
                  <a:moveTo>
                    <a:pt x="5120" y="1"/>
                  </a:moveTo>
                  <a:cubicBezTo>
                    <a:pt x="4466" y="1"/>
                    <a:pt x="3787" y="1"/>
                    <a:pt x="3132" y="108"/>
                  </a:cubicBezTo>
                  <a:cubicBezTo>
                    <a:pt x="3076" y="123"/>
                    <a:pt x="3018" y="128"/>
                    <a:pt x="2958" y="128"/>
                  </a:cubicBezTo>
                  <a:cubicBezTo>
                    <a:pt x="2879" y="128"/>
                    <a:pt x="2797" y="120"/>
                    <a:pt x="2715" y="120"/>
                  </a:cubicBezTo>
                  <a:cubicBezTo>
                    <a:pt x="2665" y="120"/>
                    <a:pt x="2613" y="119"/>
                    <a:pt x="2560" y="119"/>
                  </a:cubicBezTo>
                  <a:cubicBezTo>
                    <a:pt x="2401" y="119"/>
                    <a:pt x="2236" y="126"/>
                    <a:pt x="2084" y="180"/>
                  </a:cubicBezTo>
                  <a:cubicBezTo>
                    <a:pt x="2025" y="203"/>
                    <a:pt x="1942" y="203"/>
                    <a:pt x="1882" y="203"/>
                  </a:cubicBezTo>
                  <a:cubicBezTo>
                    <a:pt x="1501" y="203"/>
                    <a:pt x="1168" y="358"/>
                    <a:pt x="846" y="537"/>
                  </a:cubicBezTo>
                  <a:cubicBezTo>
                    <a:pt x="679" y="632"/>
                    <a:pt x="608" y="823"/>
                    <a:pt x="501" y="989"/>
                  </a:cubicBezTo>
                  <a:cubicBezTo>
                    <a:pt x="394" y="1168"/>
                    <a:pt x="322" y="1358"/>
                    <a:pt x="239" y="1537"/>
                  </a:cubicBezTo>
                  <a:cubicBezTo>
                    <a:pt x="215" y="1573"/>
                    <a:pt x="191" y="1608"/>
                    <a:pt x="191" y="1644"/>
                  </a:cubicBezTo>
                  <a:cubicBezTo>
                    <a:pt x="215" y="1989"/>
                    <a:pt x="37" y="2287"/>
                    <a:pt x="48" y="2620"/>
                  </a:cubicBezTo>
                  <a:cubicBezTo>
                    <a:pt x="84" y="2966"/>
                    <a:pt x="84" y="3311"/>
                    <a:pt x="13" y="3656"/>
                  </a:cubicBezTo>
                  <a:cubicBezTo>
                    <a:pt x="1" y="4025"/>
                    <a:pt x="72" y="4382"/>
                    <a:pt x="156" y="4740"/>
                  </a:cubicBezTo>
                  <a:cubicBezTo>
                    <a:pt x="263" y="5121"/>
                    <a:pt x="501" y="5383"/>
                    <a:pt x="894" y="5514"/>
                  </a:cubicBezTo>
                  <a:cubicBezTo>
                    <a:pt x="1168" y="5597"/>
                    <a:pt x="1441" y="5704"/>
                    <a:pt x="1739" y="5704"/>
                  </a:cubicBezTo>
                  <a:cubicBezTo>
                    <a:pt x="2067" y="5811"/>
                    <a:pt x="2397" y="5835"/>
                    <a:pt x="2727" y="5835"/>
                  </a:cubicBezTo>
                  <a:cubicBezTo>
                    <a:pt x="2992" y="5835"/>
                    <a:pt x="3256" y="5820"/>
                    <a:pt x="3519" y="5820"/>
                  </a:cubicBezTo>
                  <a:cubicBezTo>
                    <a:pt x="3584" y="5820"/>
                    <a:pt x="3650" y="5821"/>
                    <a:pt x="3716" y="5823"/>
                  </a:cubicBezTo>
                  <a:lnTo>
                    <a:pt x="4180" y="5823"/>
                  </a:lnTo>
                  <a:cubicBezTo>
                    <a:pt x="4370" y="5835"/>
                    <a:pt x="4525" y="5918"/>
                    <a:pt x="4620" y="6073"/>
                  </a:cubicBezTo>
                  <a:cubicBezTo>
                    <a:pt x="4680" y="6157"/>
                    <a:pt x="4739" y="6240"/>
                    <a:pt x="4787" y="6335"/>
                  </a:cubicBezTo>
                  <a:cubicBezTo>
                    <a:pt x="4859" y="6466"/>
                    <a:pt x="4966" y="6537"/>
                    <a:pt x="5097" y="6597"/>
                  </a:cubicBezTo>
                  <a:cubicBezTo>
                    <a:pt x="5359" y="6692"/>
                    <a:pt x="5561" y="6847"/>
                    <a:pt x="5775" y="7014"/>
                  </a:cubicBezTo>
                  <a:cubicBezTo>
                    <a:pt x="5918" y="7133"/>
                    <a:pt x="6085" y="7228"/>
                    <a:pt x="6323" y="7347"/>
                  </a:cubicBezTo>
                  <a:cubicBezTo>
                    <a:pt x="6275" y="7204"/>
                    <a:pt x="6275" y="7169"/>
                    <a:pt x="6252" y="7121"/>
                  </a:cubicBezTo>
                  <a:cubicBezTo>
                    <a:pt x="6085" y="6835"/>
                    <a:pt x="6049" y="6490"/>
                    <a:pt x="5966" y="6180"/>
                  </a:cubicBezTo>
                  <a:cubicBezTo>
                    <a:pt x="5954" y="6121"/>
                    <a:pt x="5954" y="6049"/>
                    <a:pt x="5954" y="5990"/>
                  </a:cubicBezTo>
                  <a:cubicBezTo>
                    <a:pt x="5954" y="5776"/>
                    <a:pt x="6037" y="5680"/>
                    <a:pt x="6252" y="5656"/>
                  </a:cubicBezTo>
                  <a:cubicBezTo>
                    <a:pt x="6307" y="5656"/>
                    <a:pt x="6368" y="5651"/>
                    <a:pt x="6427" y="5651"/>
                  </a:cubicBezTo>
                  <a:cubicBezTo>
                    <a:pt x="6457" y="5651"/>
                    <a:pt x="6486" y="5652"/>
                    <a:pt x="6514" y="5656"/>
                  </a:cubicBezTo>
                  <a:cubicBezTo>
                    <a:pt x="6573" y="5666"/>
                    <a:pt x="6631" y="5671"/>
                    <a:pt x="6688" y="5671"/>
                  </a:cubicBezTo>
                  <a:cubicBezTo>
                    <a:pt x="6908" y="5671"/>
                    <a:pt x="7118" y="5608"/>
                    <a:pt x="7335" y="5561"/>
                  </a:cubicBezTo>
                  <a:cubicBezTo>
                    <a:pt x="7395" y="5561"/>
                    <a:pt x="7454" y="5514"/>
                    <a:pt x="7502" y="5466"/>
                  </a:cubicBezTo>
                  <a:cubicBezTo>
                    <a:pt x="7561" y="5406"/>
                    <a:pt x="7597" y="5323"/>
                    <a:pt x="7645" y="5240"/>
                  </a:cubicBezTo>
                  <a:cubicBezTo>
                    <a:pt x="7823" y="4883"/>
                    <a:pt x="7978" y="4525"/>
                    <a:pt x="8014" y="4132"/>
                  </a:cubicBezTo>
                  <a:cubicBezTo>
                    <a:pt x="8061" y="3775"/>
                    <a:pt x="8097" y="3406"/>
                    <a:pt x="8109" y="3061"/>
                  </a:cubicBezTo>
                  <a:cubicBezTo>
                    <a:pt x="8121" y="2608"/>
                    <a:pt x="8109" y="2168"/>
                    <a:pt x="8121" y="1715"/>
                  </a:cubicBezTo>
                  <a:cubicBezTo>
                    <a:pt x="8133" y="1394"/>
                    <a:pt x="7990" y="1108"/>
                    <a:pt x="7835" y="823"/>
                  </a:cubicBezTo>
                  <a:cubicBezTo>
                    <a:pt x="7823" y="799"/>
                    <a:pt x="7811" y="775"/>
                    <a:pt x="7799" y="763"/>
                  </a:cubicBezTo>
                  <a:cubicBezTo>
                    <a:pt x="7442" y="513"/>
                    <a:pt x="7097" y="203"/>
                    <a:pt x="6633" y="144"/>
                  </a:cubicBezTo>
                  <a:cubicBezTo>
                    <a:pt x="6466" y="120"/>
                    <a:pt x="6311" y="120"/>
                    <a:pt x="6144" y="120"/>
                  </a:cubicBezTo>
                  <a:cubicBezTo>
                    <a:pt x="5906" y="120"/>
                    <a:pt x="5680" y="120"/>
                    <a:pt x="5454" y="49"/>
                  </a:cubicBezTo>
                  <a:cubicBezTo>
                    <a:pt x="5359" y="1"/>
                    <a:pt x="5240" y="1"/>
                    <a:pt x="51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54;p25"/>
            <p:cNvSpPr/>
            <p:nvPr/>
          </p:nvSpPr>
          <p:spPr>
            <a:xfrm>
              <a:off x="751275" y="1814050"/>
              <a:ext cx="233675" cy="215525"/>
            </a:xfrm>
            <a:custGeom>
              <a:avLst/>
              <a:gdLst/>
              <a:ahLst/>
              <a:cxnLst/>
              <a:rect l="l" t="t" r="r" b="b"/>
              <a:pathLst>
                <a:path w="9347" h="8621" extrusionOk="0">
                  <a:moveTo>
                    <a:pt x="3215" y="7192"/>
                  </a:moveTo>
                  <a:cubicBezTo>
                    <a:pt x="2917" y="7192"/>
                    <a:pt x="2620" y="7215"/>
                    <a:pt x="2346" y="7096"/>
                  </a:cubicBezTo>
                  <a:cubicBezTo>
                    <a:pt x="2298" y="7084"/>
                    <a:pt x="2251" y="7084"/>
                    <a:pt x="2203" y="7084"/>
                  </a:cubicBezTo>
                  <a:cubicBezTo>
                    <a:pt x="1929" y="7096"/>
                    <a:pt x="1703" y="6977"/>
                    <a:pt x="1465" y="6894"/>
                  </a:cubicBezTo>
                  <a:cubicBezTo>
                    <a:pt x="1405" y="6870"/>
                    <a:pt x="1346" y="6834"/>
                    <a:pt x="1298" y="6811"/>
                  </a:cubicBezTo>
                  <a:cubicBezTo>
                    <a:pt x="929" y="6715"/>
                    <a:pt x="667" y="6489"/>
                    <a:pt x="429" y="6203"/>
                  </a:cubicBezTo>
                  <a:cubicBezTo>
                    <a:pt x="262" y="6013"/>
                    <a:pt x="131" y="5787"/>
                    <a:pt x="131" y="5525"/>
                  </a:cubicBezTo>
                  <a:cubicBezTo>
                    <a:pt x="131" y="5441"/>
                    <a:pt x="119" y="5358"/>
                    <a:pt x="84" y="5299"/>
                  </a:cubicBezTo>
                  <a:cubicBezTo>
                    <a:pt x="12" y="5144"/>
                    <a:pt x="12" y="5001"/>
                    <a:pt x="12" y="4846"/>
                  </a:cubicBezTo>
                  <a:cubicBezTo>
                    <a:pt x="12" y="4334"/>
                    <a:pt x="12" y="3810"/>
                    <a:pt x="24" y="3274"/>
                  </a:cubicBezTo>
                  <a:cubicBezTo>
                    <a:pt x="24" y="3024"/>
                    <a:pt x="0" y="2762"/>
                    <a:pt x="131" y="2524"/>
                  </a:cubicBezTo>
                  <a:cubicBezTo>
                    <a:pt x="155" y="2489"/>
                    <a:pt x="143" y="2405"/>
                    <a:pt x="155" y="2334"/>
                  </a:cubicBezTo>
                  <a:cubicBezTo>
                    <a:pt x="179" y="2262"/>
                    <a:pt x="155" y="2167"/>
                    <a:pt x="191" y="2108"/>
                  </a:cubicBezTo>
                  <a:cubicBezTo>
                    <a:pt x="381" y="1774"/>
                    <a:pt x="429" y="1358"/>
                    <a:pt x="727" y="1072"/>
                  </a:cubicBezTo>
                  <a:cubicBezTo>
                    <a:pt x="846" y="786"/>
                    <a:pt x="1108" y="655"/>
                    <a:pt x="1370" y="560"/>
                  </a:cubicBezTo>
                  <a:cubicBezTo>
                    <a:pt x="1703" y="441"/>
                    <a:pt x="2048" y="262"/>
                    <a:pt x="2441" y="310"/>
                  </a:cubicBezTo>
                  <a:cubicBezTo>
                    <a:pt x="2465" y="310"/>
                    <a:pt x="2513" y="310"/>
                    <a:pt x="2560" y="298"/>
                  </a:cubicBezTo>
                  <a:cubicBezTo>
                    <a:pt x="2739" y="191"/>
                    <a:pt x="2929" y="226"/>
                    <a:pt x="3120" y="203"/>
                  </a:cubicBezTo>
                  <a:cubicBezTo>
                    <a:pt x="3227" y="203"/>
                    <a:pt x="3334" y="203"/>
                    <a:pt x="3417" y="179"/>
                  </a:cubicBezTo>
                  <a:cubicBezTo>
                    <a:pt x="4263" y="0"/>
                    <a:pt x="5120" y="48"/>
                    <a:pt x="5977" y="48"/>
                  </a:cubicBezTo>
                  <a:cubicBezTo>
                    <a:pt x="6025" y="48"/>
                    <a:pt x="6049" y="48"/>
                    <a:pt x="6096" y="60"/>
                  </a:cubicBezTo>
                  <a:cubicBezTo>
                    <a:pt x="6382" y="179"/>
                    <a:pt x="6680" y="143"/>
                    <a:pt x="6977" y="143"/>
                  </a:cubicBezTo>
                  <a:cubicBezTo>
                    <a:pt x="7442" y="167"/>
                    <a:pt x="7859" y="286"/>
                    <a:pt x="8228" y="548"/>
                  </a:cubicBezTo>
                  <a:cubicBezTo>
                    <a:pt x="8406" y="679"/>
                    <a:pt x="8597" y="834"/>
                    <a:pt x="8775" y="965"/>
                  </a:cubicBezTo>
                  <a:cubicBezTo>
                    <a:pt x="8823" y="1012"/>
                    <a:pt x="8882" y="1060"/>
                    <a:pt x="8906" y="1096"/>
                  </a:cubicBezTo>
                  <a:cubicBezTo>
                    <a:pt x="9132" y="1489"/>
                    <a:pt x="9347" y="1870"/>
                    <a:pt x="9323" y="2346"/>
                  </a:cubicBezTo>
                  <a:cubicBezTo>
                    <a:pt x="9311" y="2691"/>
                    <a:pt x="9323" y="3036"/>
                    <a:pt x="9323" y="3394"/>
                  </a:cubicBezTo>
                  <a:cubicBezTo>
                    <a:pt x="9323" y="3894"/>
                    <a:pt x="9323" y="4417"/>
                    <a:pt x="9240" y="4929"/>
                  </a:cubicBezTo>
                  <a:cubicBezTo>
                    <a:pt x="9144" y="5429"/>
                    <a:pt x="8990" y="5918"/>
                    <a:pt x="8716" y="6358"/>
                  </a:cubicBezTo>
                  <a:cubicBezTo>
                    <a:pt x="8537" y="6632"/>
                    <a:pt x="8299" y="6811"/>
                    <a:pt x="7930" y="6811"/>
                  </a:cubicBezTo>
                  <a:cubicBezTo>
                    <a:pt x="7692" y="6799"/>
                    <a:pt x="7454" y="6858"/>
                    <a:pt x="7204" y="6894"/>
                  </a:cubicBezTo>
                  <a:lnTo>
                    <a:pt x="7204" y="7084"/>
                  </a:lnTo>
                  <a:cubicBezTo>
                    <a:pt x="7216" y="7144"/>
                    <a:pt x="7227" y="7203"/>
                    <a:pt x="7263" y="7263"/>
                  </a:cubicBezTo>
                  <a:cubicBezTo>
                    <a:pt x="7358" y="7549"/>
                    <a:pt x="7501" y="7823"/>
                    <a:pt x="7704" y="8061"/>
                  </a:cubicBezTo>
                  <a:cubicBezTo>
                    <a:pt x="7823" y="8204"/>
                    <a:pt x="7799" y="8323"/>
                    <a:pt x="7680" y="8442"/>
                  </a:cubicBezTo>
                  <a:cubicBezTo>
                    <a:pt x="7585" y="8525"/>
                    <a:pt x="7501" y="8573"/>
                    <a:pt x="7382" y="8585"/>
                  </a:cubicBezTo>
                  <a:cubicBezTo>
                    <a:pt x="7085" y="8620"/>
                    <a:pt x="6799" y="8561"/>
                    <a:pt x="6549" y="8394"/>
                  </a:cubicBezTo>
                  <a:cubicBezTo>
                    <a:pt x="6275" y="8216"/>
                    <a:pt x="6013" y="8061"/>
                    <a:pt x="5727" y="7882"/>
                  </a:cubicBezTo>
                  <a:cubicBezTo>
                    <a:pt x="5430" y="7692"/>
                    <a:pt x="5108" y="7549"/>
                    <a:pt x="4953" y="7192"/>
                  </a:cubicBezTo>
                  <a:close/>
                  <a:moveTo>
                    <a:pt x="6870" y="7799"/>
                  </a:moveTo>
                  <a:cubicBezTo>
                    <a:pt x="6716" y="7501"/>
                    <a:pt x="6680" y="7180"/>
                    <a:pt x="6596" y="6858"/>
                  </a:cubicBezTo>
                  <a:cubicBezTo>
                    <a:pt x="6573" y="6799"/>
                    <a:pt x="6573" y="6727"/>
                    <a:pt x="6573" y="6668"/>
                  </a:cubicBezTo>
                  <a:cubicBezTo>
                    <a:pt x="6573" y="6453"/>
                    <a:pt x="6668" y="6358"/>
                    <a:pt x="6870" y="6334"/>
                  </a:cubicBezTo>
                  <a:cubicBezTo>
                    <a:pt x="6966" y="6322"/>
                    <a:pt x="7049" y="6322"/>
                    <a:pt x="7144" y="6334"/>
                  </a:cubicBezTo>
                  <a:cubicBezTo>
                    <a:pt x="7430" y="6382"/>
                    <a:pt x="7692" y="6299"/>
                    <a:pt x="7966" y="6239"/>
                  </a:cubicBezTo>
                  <a:cubicBezTo>
                    <a:pt x="8025" y="6215"/>
                    <a:pt x="8085" y="6191"/>
                    <a:pt x="8120" y="6144"/>
                  </a:cubicBezTo>
                  <a:cubicBezTo>
                    <a:pt x="8180" y="6084"/>
                    <a:pt x="8228" y="6001"/>
                    <a:pt x="8275" y="5918"/>
                  </a:cubicBezTo>
                  <a:cubicBezTo>
                    <a:pt x="8454" y="5560"/>
                    <a:pt x="8597" y="5191"/>
                    <a:pt x="8644" y="4810"/>
                  </a:cubicBezTo>
                  <a:cubicBezTo>
                    <a:pt x="8692" y="4453"/>
                    <a:pt x="8716" y="4096"/>
                    <a:pt x="8740" y="3739"/>
                  </a:cubicBezTo>
                  <a:cubicBezTo>
                    <a:pt x="8751" y="3286"/>
                    <a:pt x="8740" y="2846"/>
                    <a:pt x="8751" y="2393"/>
                  </a:cubicBezTo>
                  <a:cubicBezTo>
                    <a:pt x="8763" y="2048"/>
                    <a:pt x="8621" y="1786"/>
                    <a:pt x="8466" y="1500"/>
                  </a:cubicBezTo>
                  <a:cubicBezTo>
                    <a:pt x="8454" y="1489"/>
                    <a:pt x="8442" y="1453"/>
                    <a:pt x="8418" y="1441"/>
                  </a:cubicBezTo>
                  <a:cubicBezTo>
                    <a:pt x="8061" y="1191"/>
                    <a:pt x="7728" y="881"/>
                    <a:pt x="7263" y="822"/>
                  </a:cubicBezTo>
                  <a:cubicBezTo>
                    <a:pt x="7097" y="798"/>
                    <a:pt x="6930" y="798"/>
                    <a:pt x="6763" y="798"/>
                  </a:cubicBezTo>
                  <a:cubicBezTo>
                    <a:pt x="6525" y="798"/>
                    <a:pt x="6311" y="798"/>
                    <a:pt x="6084" y="727"/>
                  </a:cubicBezTo>
                  <a:cubicBezTo>
                    <a:pt x="5977" y="703"/>
                    <a:pt x="5858" y="679"/>
                    <a:pt x="5739" y="679"/>
                  </a:cubicBezTo>
                  <a:cubicBezTo>
                    <a:pt x="5072" y="667"/>
                    <a:pt x="4418" y="667"/>
                    <a:pt x="3763" y="786"/>
                  </a:cubicBezTo>
                  <a:cubicBezTo>
                    <a:pt x="3632" y="822"/>
                    <a:pt x="3477" y="798"/>
                    <a:pt x="3346" y="798"/>
                  </a:cubicBezTo>
                  <a:cubicBezTo>
                    <a:pt x="3120" y="798"/>
                    <a:pt x="2917" y="786"/>
                    <a:pt x="2703" y="857"/>
                  </a:cubicBezTo>
                  <a:cubicBezTo>
                    <a:pt x="2644" y="881"/>
                    <a:pt x="2584" y="881"/>
                    <a:pt x="2513" y="881"/>
                  </a:cubicBezTo>
                  <a:cubicBezTo>
                    <a:pt x="2120" y="881"/>
                    <a:pt x="1798" y="1024"/>
                    <a:pt x="1465" y="1227"/>
                  </a:cubicBezTo>
                  <a:cubicBezTo>
                    <a:pt x="1310" y="1310"/>
                    <a:pt x="1227" y="1500"/>
                    <a:pt x="1131" y="1667"/>
                  </a:cubicBezTo>
                  <a:cubicBezTo>
                    <a:pt x="1024" y="1846"/>
                    <a:pt x="953" y="2036"/>
                    <a:pt x="858" y="2215"/>
                  </a:cubicBezTo>
                  <a:cubicBezTo>
                    <a:pt x="846" y="2251"/>
                    <a:pt x="810" y="2286"/>
                    <a:pt x="810" y="2322"/>
                  </a:cubicBezTo>
                  <a:cubicBezTo>
                    <a:pt x="834" y="2643"/>
                    <a:pt x="655" y="2965"/>
                    <a:pt x="679" y="3310"/>
                  </a:cubicBezTo>
                  <a:cubicBezTo>
                    <a:pt x="691" y="3644"/>
                    <a:pt x="715" y="3989"/>
                    <a:pt x="679" y="4334"/>
                  </a:cubicBezTo>
                  <a:cubicBezTo>
                    <a:pt x="655" y="4703"/>
                    <a:pt x="739" y="5060"/>
                    <a:pt x="834" y="5418"/>
                  </a:cubicBezTo>
                  <a:cubicBezTo>
                    <a:pt x="917" y="5787"/>
                    <a:pt x="1167" y="6061"/>
                    <a:pt x="1560" y="6191"/>
                  </a:cubicBezTo>
                  <a:cubicBezTo>
                    <a:pt x="1846" y="6287"/>
                    <a:pt x="2108" y="6394"/>
                    <a:pt x="2405" y="6382"/>
                  </a:cubicBezTo>
                  <a:cubicBezTo>
                    <a:pt x="3060" y="6584"/>
                    <a:pt x="3715" y="6477"/>
                    <a:pt x="4382" y="6501"/>
                  </a:cubicBezTo>
                  <a:lnTo>
                    <a:pt x="4846" y="6501"/>
                  </a:lnTo>
                  <a:cubicBezTo>
                    <a:pt x="5037" y="6501"/>
                    <a:pt x="5192" y="6596"/>
                    <a:pt x="5299" y="6751"/>
                  </a:cubicBezTo>
                  <a:cubicBezTo>
                    <a:pt x="5358" y="6846"/>
                    <a:pt x="5394" y="6930"/>
                    <a:pt x="5453" y="7013"/>
                  </a:cubicBezTo>
                  <a:cubicBezTo>
                    <a:pt x="5537" y="7144"/>
                    <a:pt x="5632" y="7215"/>
                    <a:pt x="5775" y="7275"/>
                  </a:cubicBezTo>
                  <a:cubicBezTo>
                    <a:pt x="6025" y="7370"/>
                    <a:pt x="6227" y="7525"/>
                    <a:pt x="6442" y="7692"/>
                  </a:cubicBezTo>
                  <a:cubicBezTo>
                    <a:pt x="6585" y="7811"/>
                    <a:pt x="6751" y="7906"/>
                    <a:pt x="6989" y="8025"/>
                  </a:cubicBezTo>
                  <a:cubicBezTo>
                    <a:pt x="6918" y="7894"/>
                    <a:pt x="6906" y="7846"/>
                    <a:pt x="6870" y="77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55;p25"/>
            <p:cNvSpPr/>
            <p:nvPr/>
          </p:nvSpPr>
          <p:spPr>
            <a:xfrm>
              <a:off x="795925" y="1891125"/>
              <a:ext cx="35450" cy="30100"/>
            </a:xfrm>
            <a:custGeom>
              <a:avLst/>
              <a:gdLst/>
              <a:ahLst/>
              <a:cxnLst/>
              <a:rect l="l" t="t" r="r" b="b"/>
              <a:pathLst>
                <a:path w="1418" h="1204" extrusionOk="0">
                  <a:moveTo>
                    <a:pt x="631" y="1203"/>
                  </a:moveTo>
                  <a:cubicBezTo>
                    <a:pt x="810" y="1203"/>
                    <a:pt x="1000" y="1203"/>
                    <a:pt x="1143" y="1073"/>
                  </a:cubicBezTo>
                  <a:cubicBezTo>
                    <a:pt x="1417" y="822"/>
                    <a:pt x="1381" y="370"/>
                    <a:pt x="1072" y="180"/>
                  </a:cubicBezTo>
                  <a:cubicBezTo>
                    <a:pt x="798" y="1"/>
                    <a:pt x="405" y="49"/>
                    <a:pt x="191" y="287"/>
                  </a:cubicBezTo>
                  <a:cubicBezTo>
                    <a:pt x="36" y="441"/>
                    <a:pt x="0" y="822"/>
                    <a:pt x="107" y="1001"/>
                  </a:cubicBezTo>
                  <a:cubicBezTo>
                    <a:pt x="167" y="1096"/>
                    <a:pt x="250" y="1180"/>
                    <a:pt x="369" y="1192"/>
                  </a:cubicBezTo>
                  <a:cubicBezTo>
                    <a:pt x="465" y="1192"/>
                    <a:pt x="548" y="1192"/>
                    <a:pt x="631" y="12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56;p25"/>
            <p:cNvSpPr/>
            <p:nvPr/>
          </p:nvSpPr>
          <p:spPr>
            <a:xfrm>
              <a:off x="847125" y="1888750"/>
              <a:ext cx="35450" cy="30400"/>
            </a:xfrm>
            <a:custGeom>
              <a:avLst/>
              <a:gdLst/>
              <a:ahLst/>
              <a:cxnLst/>
              <a:rect l="l" t="t" r="r" b="b"/>
              <a:pathLst>
                <a:path w="1418" h="1216" extrusionOk="0">
                  <a:moveTo>
                    <a:pt x="679" y="1191"/>
                  </a:moveTo>
                  <a:cubicBezTo>
                    <a:pt x="917" y="1215"/>
                    <a:pt x="1107" y="1132"/>
                    <a:pt x="1238" y="941"/>
                  </a:cubicBezTo>
                  <a:cubicBezTo>
                    <a:pt x="1417" y="691"/>
                    <a:pt x="1358" y="298"/>
                    <a:pt x="1107" y="144"/>
                  </a:cubicBezTo>
                  <a:cubicBezTo>
                    <a:pt x="881" y="1"/>
                    <a:pt x="631" y="1"/>
                    <a:pt x="405" y="96"/>
                  </a:cubicBezTo>
                  <a:cubicBezTo>
                    <a:pt x="155" y="203"/>
                    <a:pt x="0" y="775"/>
                    <a:pt x="167" y="1001"/>
                  </a:cubicBezTo>
                  <a:cubicBezTo>
                    <a:pt x="215" y="1072"/>
                    <a:pt x="298" y="1120"/>
                    <a:pt x="381" y="1156"/>
                  </a:cubicBezTo>
                  <a:cubicBezTo>
                    <a:pt x="465" y="1179"/>
                    <a:pt x="572" y="1179"/>
                    <a:pt x="679" y="11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57;p25"/>
            <p:cNvSpPr/>
            <p:nvPr/>
          </p:nvSpPr>
          <p:spPr>
            <a:xfrm>
              <a:off x="907550" y="1889650"/>
              <a:ext cx="29775" cy="31575"/>
            </a:xfrm>
            <a:custGeom>
              <a:avLst/>
              <a:gdLst/>
              <a:ahLst/>
              <a:cxnLst/>
              <a:rect l="l" t="t" r="r" b="b"/>
              <a:pathLst>
                <a:path w="1191" h="1263" extrusionOk="0">
                  <a:moveTo>
                    <a:pt x="0" y="524"/>
                  </a:moveTo>
                  <a:lnTo>
                    <a:pt x="0" y="762"/>
                  </a:lnTo>
                  <a:cubicBezTo>
                    <a:pt x="60" y="1179"/>
                    <a:pt x="381" y="1262"/>
                    <a:pt x="667" y="1132"/>
                  </a:cubicBezTo>
                  <a:cubicBezTo>
                    <a:pt x="1119" y="941"/>
                    <a:pt x="1191" y="489"/>
                    <a:pt x="917" y="167"/>
                  </a:cubicBezTo>
                  <a:cubicBezTo>
                    <a:pt x="846" y="72"/>
                    <a:pt x="738" y="12"/>
                    <a:pt x="619" y="12"/>
                  </a:cubicBezTo>
                  <a:cubicBezTo>
                    <a:pt x="536" y="12"/>
                    <a:pt x="441" y="0"/>
                    <a:pt x="357" y="12"/>
                  </a:cubicBezTo>
                  <a:cubicBezTo>
                    <a:pt x="143" y="24"/>
                    <a:pt x="48" y="131"/>
                    <a:pt x="0" y="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" name="Google Shape;273;p25"/>
          <p:cNvSpPr/>
          <p:nvPr userDrawn="1"/>
        </p:nvSpPr>
        <p:spPr>
          <a:xfrm rot="-1177723">
            <a:off x="1475515" y="195582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roup 32"/>
          <p:cNvGrpSpPr/>
          <p:nvPr userDrawn="1"/>
        </p:nvGrpSpPr>
        <p:grpSpPr>
          <a:xfrm>
            <a:off x="3620184" y="264720"/>
            <a:ext cx="1776113" cy="1418528"/>
            <a:chOff x="3620184" y="264720"/>
            <a:chExt cx="1776113" cy="1418528"/>
          </a:xfrm>
        </p:grpSpPr>
        <p:sp>
          <p:nvSpPr>
            <p:cNvPr id="34" name="Google Shape;196;p25"/>
            <p:cNvSpPr/>
            <p:nvPr userDrawn="1"/>
          </p:nvSpPr>
          <p:spPr>
            <a:xfrm>
              <a:off x="3693975" y="264720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noFill/>
            <a:ln w="28575">
              <a:solidFill>
                <a:srgbClr val="ECF26E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96;p25"/>
            <p:cNvSpPr/>
            <p:nvPr userDrawn="1"/>
          </p:nvSpPr>
          <p:spPr>
            <a:xfrm>
              <a:off x="3620184" y="293669"/>
              <a:ext cx="1702322" cy="1389579"/>
            </a:xfrm>
            <a:custGeom>
              <a:avLst/>
              <a:gdLst/>
              <a:ahLst/>
              <a:cxnLst/>
              <a:rect l="l" t="t" r="r" b="b"/>
              <a:pathLst>
                <a:path w="47804" h="47804" extrusionOk="0">
                  <a:moveTo>
                    <a:pt x="23908" y="0"/>
                  </a:moveTo>
                  <a:cubicBezTo>
                    <a:pt x="22372" y="0"/>
                    <a:pt x="21050" y="1917"/>
                    <a:pt x="19586" y="2203"/>
                  </a:cubicBezTo>
                  <a:cubicBezTo>
                    <a:pt x="19422" y="2235"/>
                    <a:pt x="19253" y="2249"/>
                    <a:pt x="19080" y="2249"/>
                  </a:cubicBezTo>
                  <a:cubicBezTo>
                    <a:pt x="17963" y="2249"/>
                    <a:pt x="16678" y="1664"/>
                    <a:pt x="15580" y="1664"/>
                  </a:cubicBezTo>
                  <a:cubicBezTo>
                    <a:pt x="15289" y="1664"/>
                    <a:pt x="15010" y="1705"/>
                    <a:pt x="14752" y="1810"/>
                  </a:cubicBezTo>
                  <a:cubicBezTo>
                    <a:pt x="13347" y="2393"/>
                    <a:pt x="12859" y="4667"/>
                    <a:pt x="11609" y="5501"/>
                  </a:cubicBezTo>
                  <a:cubicBezTo>
                    <a:pt x="10359" y="6334"/>
                    <a:pt x="8049" y="5929"/>
                    <a:pt x="7001" y="6989"/>
                  </a:cubicBezTo>
                  <a:cubicBezTo>
                    <a:pt x="5941" y="8049"/>
                    <a:pt x="6346" y="10358"/>
                    <a:pt x="5513" y="11609"/>
                  </a:cubicBezTo>
                  <a:cubicBezTo>
                    <a:pt x="4667" y="12859"/>
                    <a:pt x="2393" y="13347"/>
                    <a:pt x="1810" y="14740"/>
                  </a:cubicBezTo>
                  <a:cubicBezTo>
                    <a:pt x="1238" y="16133"/>
                    <a:pt x="2500" y="18074"/>
                    <a:pt x="2203" y="19586"/>
                  </a:cubicBezTo>
                  <a:cubicBezTo>
                    <a:pt x="1917" y="21026"/>
                    <a:pt x="0" y="22360"/>
                    <a:pt x="0" y="23896"/>
                  </a:cubicBezTo>
                  <a:cubicBezTo>
                    <a:pt x="0" y="25432"/>
                    <a:pt x="1917" y="26753"/>
                    <a:pt x="2203" y="28218"/>
                  </a:cubicBezTo>
                  <a:cubicBezTo>
                    <a:pt x="2500" y="29718"/>
                    <a:pt x="1250" y="31671"/>
                    <a:pt x="1810" y="33052"/>
                  </a:cubicBezTo>
                  <a:cubicBezTo>
                    <a:pt x="2393" y="34445"/>
                    <a:pt x="4679" y="34945"/>
                    <a:pt x="5513" y="36195"/>
                  </a:cubicBezTo>
                  <a:cubicBezTo>
                    <a:pt x="6346" y="37445"/>
                    <a:pt x="5941" y="39743"/>
                    <a:pt x="7001" y="40803"/>
                  </a:cubicBezTo>
                  <a:cubicBezTo>
                    <a:pt x="8049" y="41862"/>
                    <a:pt x="10359" y="41457"/>
                    <a:pt x="11609" y="42291"/>
                  </a:cubicBezTo>
                  <a:cubicBezTo>
                    <a:pt x="12859" y="43124"/>
                    <a:pt x="13347" y="45398"/>
                    <a:pt x="14752" y="45982"/>
                  </a:cubicBezTo>
                  <a:cubicBezTo>
                    <a:pt x="15017" y="46094"/>
                    <a:pt x="15304" y="46138"/>
                    <a:pt x="15604" y="46138"/>
                  </a:cubicBezTo>
                  <a:cubicBezTo>
                    <a:pt x="16698" y="46138"/>
                    <a:pt x="17975" y="45555"/>
                    <a:pt x="19084" y="45555"/>
                  </a:cubicBezTo>
                  <a:cubicBezTo>
                    <a:pt x="19256" y="45555"/>
                    <a:pt x="19424" y="45569"/>
                    <a:pt x="19586" y="45601"/>
                  </a:cubicBezTo>
                  <a:cubicBezTo>
                    <a:pt x="21027" y="45875"/>
                    <a:pt x="22372" y="47803"/>
                    <a:pt x="23908" y="47803"/>
                  </a:cubicBezTo>
                  <a:cubicBezTo>
                    <a:pt x="25432" y="47803"/>
                    <a:pt x="26754" y="45875"/>
                    <a:pt x="28218" y="45601"/>
                  </a:cubicBezTo>
                  <a:cubicBezTo>
                    <a:pt x="28382" y="45568"/>
                    <a:pt x="28551" y="45554"/>
                    <a:pt x="28724" y="45554"/>
                  </a:cubicBezTo>
                  <a:cubicBezTo>
                    <a:pt x="29835" y="45554"/>
                    <a:pt x="31114" y="46133"/>
                    <a:pt x="32208" y="46133"/>
                  </a:cubicBezTo>
                  <a:cubicBezTo>
                    <a:pt x="32505" y="46133"/>
                    <a:pt x="32789" y="46091"/>
                    <a:pt x="33052" y="45982"/>
                  </a:cubicBezTo>
                  <a:cubicBezTo>
                    <a:pt x="34457" y="45398"/>
                    <a:pt x="34945" y="43124"/>
                    <a:pt x="36195" y="42291"/>
                  </a:cubicBezTo>
                  <a:cubicBezTo>
                    <a:pt x="37445" y="41457"/>
                    <a:pt x="39755" y="41862"/>
                    <a:pt x="40815" y="40803"/>
                  </a:cubicBezTo>
                  <a:cubicBezTo>
                    <a:pt x="41863" y="39743"/>
                    <a:pt x="41470" y="37445"/>
                    <a:pt x="42303" y="36195"/>
                  </a:cubicBezTo>
                  <a:cubicBezTo>
                    <a:pt x="43137" y="34945"/>
                    <a:pt x="45411" y="34445"/>
                    <a:pt x="45994" y="33052"/>
                  </a:cubicBezTo>
                  <a:cubicBezTo>
                    <a:pt x="46566" y="31671"/>
                    <a:pt x="45303" y="29718"/>
                    <a:pt x="45601" y="28218"/>
                  </a:cubicBezTo>
                  <a:cubicBezTo>
                    <a:pt x="45887" y="26765"/>
                    <a:pt x="47804" y="25432"/>
                    <a:pt x="47804" y="23896"/>
                  </a:cubicBezTo>
                  <a:cubicBezTo>
                    <a:pt x="47804" y="22360"/>
                    <a:pt x="45887" y="21038"/>
                    <a:pt x="45601" y="19586"/>
                  </a:cubicBezTo>
                  <a:cubicBezTo>
                    <a:pt x="45303" y="18074"/>
                    <a:pt x="46554" y="16133"/>
                    <a:pt x="45994" y="14740"/>
                  </a:cubicBezTo>
                  <a:cubicBezTo>
                    <a:pt x="45411" y="13347"/>
                    <a:pt x="43137" y="12859"/>
                    <a:pt x="42303" y="11609"/>
                  </a:cubicBezTo>
                  <a:cubicBezTo>
                    <a:pt x="41470" y="10358"/>
                    <a:pt x="41863" y="8049"/>
                    <a:pt x="40815" y="6989"/>
                  </a:cubicBezTo>
                  <a:cubicBezTo>
                    <a:pt x="39755" y="5929"/>
                    <a:pt x="37445" y="6334"/>
                    <a:pt x="36195" y="5501"/>
                  </a:cubicBezTo>
                  <a:cubicBezTo>
                    <a:pt x="34945" y="4667"/>
                    <a:pt x="34457" y="2393"/>
                    <a:pt x="33052" y="1810"/>
                  </a:cubicBezTo>
                  <a:cubicBezTo>
                    <a:pt x="32789" y="1699"/>
                    <a:pt x="32505" y="1655"/>
                    <a:pt x="32207" y="1655"/>
                  </a:cubicBezTo>
                  <a:cubicBezTo>
                    <a:pt x="31110" y="1655"/>
                    <a:pt x="29828" y="2248"/>
                    <a:pt x="28715" y="2248"/>
                  </a:cubicBezTo>
                  <a:cubicBezTo>
                    <a:pt x="28545" y="2248"/>
                    <a:pt x="28379" y="2235"/>
                    <a:pt x="28218" y="2203"/>
                  </a:cubicBezTo>
                  <a:cubicBezTo>
                    <a:pt x="26777" y="1917"/>
                    <a:pt x="25432" y="0"/>
                    <a:pt x="23908" y="0"/>
                  </a:cubicBezTo>
                  <a:close/>
                </a:path>
              </a:pathLst>
            </a:custGeom>
            <a:solidFill>
              <a:srgbClr val="F3F7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TextBox 35"/>
            <p:cNvSpPr txBox="1"/>
            <p:nvPr userDrawn="1"/>
          </p:nvSpPr>
          <p:spPr>
            <a:xfrm>
              <a:off x="3693975" y="710267"/>
              <a:ext cx="167225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CHỦ</a:t>
              </a:r>
              <a:r>
                <a:rPr lang="en-US" sz="2800" baseline="0" dirty="0">
                  <a:ln>
                    <a:solidFill>
                      <a:srgbClr val="438030"/>
                    </a:solidFill>
                  </a:ln>
                  <a:solidFill>
                    <a:srgbClr val="92D050"/>
                  </a:solidFill>
                  <a:latin typeface="UTM Cookies" panose="02040603050506020204" pitchFamily="18" charset="0"/>
                </a:rPr>
                <a:t> ĐỀ 5</a:t>
              </a:r>
              <a:endParaRPr lang="en-US" sz="2800" dirty="0">
                <a:ln>
                  <a:solidFill>
                    <a:srgbClr val="438030"/>
                  </a:solidFill>
                </a:ln>
                <a:solidFill>
                  <a:srgbClr val="92D050"/>
                </a:solidFill>
                <a:latin typeface="UTM Cookies" panose="02040603050506020204" pitchFamily="18" charset="0"/>
              </a:endParaRPr>
            </a:p>
          </p:txBody>
        </p:sp>
      </p:grpSp>
      <p:sp>
        <p:nvSpPr>
          <p:cNvPr id="37" name="Google Shape;273;p25"/>
          <p:cNvSpPr/>
          <p:nvPr userDrawn="1"/>
        </p:nvSpPr>
        <p:spPr>
          <a:xfrm rot="-1177723">
            <a:off x="3806029" y="351926"/>
            <a:ext cx="312170" cy="300110"/>
          </a:xfrm>
          <a:custGeom>
            <a:avLst/>
            <a:gdLst/>
            <a:ahLst/>
            <a:cxnLst/>
            <a:rect l="l" t="t" r="r" b="b"/>
            <a:pathLst>
              <a:path w="7895" h="7590" extrusionOk="0">
                <a:moveTo>
                  <a:pt x="3087" y="1"/>
                </a:moveTo>
                <a:cubicBezTo>
                  <a:pt x="3078" y="1"/>
                  <a:pt x="3069" y="1"/>
                  <a:pt x="3061" y="1"/>
                </a:cubicBezTo>
                <a:cubicBezTo>
                  <a:pt x="2441" y="61"/>
                  <a:pt x="2334" y="2585"/>
                  <a:pt x="2334" y="2585"/>
                </a:cubicBezTo>
                <a:cubicBezTo>
                  <a:pt x="2334" y="2585"/>
                  <a:pt x="120" y="3216"/>
                  <a:pt x="36" y="3811"/>
                </a:cubicBezTo>
                <a:cubicBezTo>
                  <a:pt x="1" y="4407"/>
                  <a:pt x="2322" y="4907"/>
                  <a:pt x="2322" y="4907"/>
                </a:cubicBezTo>
                <a:cubicBezTo>
                  <a:pt x="2322" y="4907"/>
                  <a:pt x="1906" y="7526"/>
                  <a:pt x="2322" y="7586"/>
                </a:cubicBezTo>
                <a:cubicBezTo>
                  <a:pt x="2338" y="7588"/>
                  <a:pt x="2355" y="7589"/>
                  <a:pt x="2372" y="7589"/>
                </a:cubicBezTo>
                <a:cubicBezTo>
                  <a:pt x="3065" y="7589"/>
                  <a:pt x="4597" y="5728"/>
                  <a:pt x="4597" y="5728"/>
                </a:cubicBezTo>
                <a:cubicBezTo>
                  <a:pt x="4597" y="5728"/>
                  <a:pt x="6353" y="6457"/>
                  <a:pt x="7163" y="6457"/>
                </a:cubicBezTo>
                <a:cubicBezTo>
                  <a:pt x="7325" y="6457"/>
                  <a:pt x="7448" y="6429"/>
                  <a:pt x="7514" y="6359"/>
                </a:cubicBezTo>
                <a:cubicBezTo>
                  <a:pt x="7895" y="5943"/>
                  <a:pt x="6156" y="3871"/>
                  <a:pt x="6156" y="3871"/>
                </a:cubicBezTo>
                <a:cubicBezTo>
                  <a:pt x="6156" y="3871"/>
                  <a:pt x="7704" y="2573"/>
                  <a:pt x="7502" y="2014"/>
                </a:cubicBezTo>
                <a:cubicBezTo>
                  <a:pt x="7386" y="1687"/>
                  <a:pt x="6528" y="1617"/>
                  <a:pt x="5813" y="1617"/>
                </a:cubicBezTo>
                <a:cubicBezTo>
                  <a:pt x="5278" y="1617"/>
                  <a:pt x="4823" y="1656"/>
                  <a:pt x="4823" y="1656"/>
                </a:cubicBezTo>
                <a:cubicBezTo>
                  <a:pt x="4823" y="1656"/>
                  <a:pt x="3723" y="1"/>
                  <a:pt x="3087" y="1"/>
                </a:cubicBezTo>
                <a:close/>
              </a:path>
            </a:pathLst>
          </a:custGeom>
          <a:solidFill>
            <a:schemeClr val="accent1"/>
          </a:solidFill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" name="Google Shape;201;p25"/>
          <p:cNvGrpSpPr/>
          <p:nvPr userDrawn="1"/>
        </p:nvGrpSpPr>
        <p:grpSpPr>
          <a:xfrm rot="186006">
            <a:off x="3963397" y="1246298"/>
            <a:ext cx="501149" cy="1012800"/>
            <a:chOff x="656025" y="2751350"/>
            <a:chExt cx="311375" cy="629275"/>
          </a:xfrm>
        </p:grpSpPr>
        <p:sp>
          <p:nvSpPr>
            <p:cNvPr id="39" name="Google Shape;202;p25"/>
            <p:cNvSpPr/>
            <p:nvPr/>
          </p:nvSpPr>
          <p:spPr>
            <a:xfrm>
              <a:off x="671800" y="2842750"/>
              <a:ext cx="278625" cy="389950"/>
            </a:xfrm>
            <a:custGeom>
              <a:avLst/>
              <a:gdLst/>
              <a:ahLst/>
              <a:cxnLst/>
              <a:rect l="l" t="t" r="r" b="b"/>
              <a:pathLst>
                <a:path w="11145" h="15598" extrusionOk="0">
                  <a:moveTo>
                    <a:pt x="11109" y="5679"/>
                  </a:moveTo>
                  <a:cubicBezTo>
                    <a:pt x="11002" y="6906"/>
                    <a:pt x="10573" y="8335"/>
                    <a:pt x="9692" y="9620"/>
                  </a:cubicBezTo>
                  <a:cubicBezTo>
                    <a:pt x="9502" y="9882"/>
                    <a:pt x="9347" y="10180"/>
                    <a:pt x="9144" y="10442"/>
                  </a:cubicBezTo>
                  <a:cubicBezTo>
                    <a:pt x="8347" y="11454"/>
                    <a:pt x="8204" y="12680"/>
                    <a:pt x="8001" y="13895"/>
                  </a:cubicBezTo>
                  <a:cubicBezTo>
                    <a:pt x="7966" y="14097"/>
                    <a:pt x="8025" y="14323"/>
                    <a:pt x="8049" y="14550"/>
                  </a:cubicBezTo>
                  <a:cubicBezTo>
                    <a:pt x="8073" y="15050"/>
                    <a:pt x="8001" y="15169"/>
                    <a:pt x="7513" y="15300"/>
                  </a:cubicBezTo>
                  <a:cubicBezTo>
                    <a:pt x="6763" y="15526"/>
                    <a:pt x="5989" y="15597"/>
                    <a:pt x="5227" y="15419"/>
                  </a:cubicBezTo>
                  <a:cubicBezTo>
                    <a:pt x="4727" y="15300"/>
                    <a:pt x="4215" y="15157"/>
                    <a:pt x="3703" y="15026"/>
                  </a:cubicBezTo>
                  <a:cubicBezTo>
                    <a:pt x="3489" y="14966"/>
                    <a:pt x="3322" y="14859"/>
                    <a:pt x="3358" y="14609"/>
                  </a:cubicBezTo>
                  <a:cubicBezTo>
                    <a:pt x="3501" y="13037"/>
                    <a:pt x="2810" y="11787"/>
                    <a:pt x="1810" y="10680"/>
                  </a:cubicBezTo>
                  <a:cubicBezTo>
                    <a:pt x="1048" y="9847"/>
                    <a:pt x="536" y="8894"/>
                    <a:pt x="215" y="7823"/>
                  </a:cubicBezTo>
                  <a:cubicBezTo>
                    <a:pt x="0" y="7132"/>
                    <a:pt x="48" y="6418"/>
                    <a:pt x="143" y="5715"/>
                  </a:cubicBezTo>
                  <a:cubicBezTo>
                    <a:pt x="358" y="3929"/>
                    <a:pt x="1155" y="2465"/>
                    <a:pt x="2560" y="1346"/>
                  </a:cubicBezTo>
                  <a:cubicBezTo>
                    <a:pt x="2917" y="1060"/>
                    <a:pt x="3358" y="834"/>
                    <a:pt x="3775" y="691"/>
                  </a:cubicBezTo>
                  <a:cubicBezTo>
                    <a:pt x="4322" y="500"/>
                    <a:pt x="4918" y="357"/>
                    <a:pt x="5501" y="274"/>
                  </a:cubicBezTo>
                  <a:cubicBezTo>
                    <a:pt x="7347" y="0"/>
                    <a:pt x="8752" y="750"/>
                    <a:pt x="9966" y="2119"/>
                  </a:cubicBezTo>
                  <a:cubicBezTo>
                    <a:pt x="10823" y="3096"/>
                    <a:pt x="11145" y="4167"/>
                    <a:pt x="11109" y="5679"/>
                  </a:cubicBezTo>
                  <a:close/>
                  <a:moveTo>
                    <a:pt x="3489" y="5477"/>
                  </a:moveTo>
                  <a:cubicBezTo>
                    <a:pt x="3775" y="5751"/>
                    <a:pt x="3941" y="5548"/>
                    <a:pt x="4096" y="5477"/>
                  </a:cubicBezTo>
                  <a:cubicBezTo>
                    <a:pt x="4572" y="5275"/>
                    <a:pt x="5037" y="4989"/>
                    <a:pt x="5537" y="4846"/>
                  </a:cubicBezTo>
                  <a:cubicBezTo>
                    <a:pt x="6704" y="4513"/>
                    <a:pt x="7787" y="5644"/>
                    <a:pt x="7466" y="6834"/>
                  </a:cubicBezTo>
                  <a:cubicBezTo>
                    <a:pt x="7358" y="6799"/>
                    <a:pt x="7251" y="6787"/>
                    <a:pt x="7156" y="6763"/>
                  </a:cubicBezTo>
                  <a:cubicBezTo>
                    <a:pt x="6049" y="6370"/>
                    <a:pt x="4930" y="6715"/>
                    <a:pt x="4215" y="7656"/>
                  </a:cubicBezTo>
                  <a:cubicBezTo>
                    <a:pt x="3668" y="8394"/>
                    <a:pt x="3703" y="8977"/>
                    <a:pt x="4310" y="9668"/>
                  </a:cubicBezTo>
                  <a:cubicBezTo>
                    <a:pt x="4787" y="10180"/>
                    <a:pt x="5334" y="10525"/>
                    <a:pt x="6061" y="10216"/>
                  </a:cubicBezTo>
                  <a:cubicBezTo>
                    <a:pt x="6335" y="10097"/>
                    <a:pt x="6585" y="9882"/>
                    <a:pt x="6823" y="9692"/>
                  </a:cubicBezTo>
                  <a:cubicBezTo>
                    <a:pt x="7001" y="9549"/>
                    <a:pt x="7168" y="9382"/>
                    <a:pt x="7418" y="9132"/>
                  </a:cubicBezTo>
                  <a:cubicBezTo>
                    <a:pt x="7489" y="9573"/>
                    <a:pt x="7537" y="9882"/>
                    <a:pt x="7597" y="10204"/>
                  </a:cubicBezTo>
                  <a:lnTo>
                    <a:pt x="7728" y="10204"/>
                  </a:lnTo>
                  <a:cubicBezTo>
                    <a:pt x="7787" y="9978"/>
                    <a:pt x="7882" y="9751"/>
                    <a:pt x="7906" y="9525"/>
                  </a:cubicBezTo>
                  <a:cubicBezTo>
                    <a:pt x="7966" y="8870"/>
                    <a:pt x="8013" y="8215"/>
                    <a:pt x="8025" y="7561"/>
                  </a:cubicBezTo>
                  <a:cubicBezTo>
                    <a:pt x="8049" y="7108"/>
                    <a:pt x="8049" y="6644"/>
                    <a:pt x="8013" y="6179"/>
                  </a:cubicBezTo>
                  <a:cubicBezTo>
                    <a:pt x="7894" y="4929"/>
                    <a:pt x="6525" y="3810"/>
                    <a:pt x="5382" y="4394"/>
                  </a:cubicBezTo>
                  <a:cubicBezTo>
                    <a:pt x="5311" y="4441"/>
                    <a:pt x="5215" y="4441"/>
                    <a:pt x="5132" y="4465"/>
                  </a:cubicBezTo>
                  <a:cubicBezTo>
                    <a:pt x="4513" y="4703"/>
                    <a:pt x="3977" y="5001"/>
                    <a:pt x="3489" y="54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203;p25"/>
            <p:cNvSpPr/>
            <p:nvPr/>
          </p:nvSpPr>
          <p:spPr>
            <a:xfrm>
              <a:off x="745325" y="3232075"/>
              <a:ext cx="156000" cy="130100"/>
            </a:xfrm>
            <a:custGeom>
              <a:avLst/>
              <a:gdLst/>
              <a:ahLst/>
              <a:cxnLst/>
              <a:rect l="l" t="t" r="r" b="b"/>
              <a:pathLst>
                <a:path w="6240" h="5204" extrusionOk="0">
                  <a:moveTo>
                    <a:pt x="5465" y="0"/>
                  </a:moveTo>
                  <a:cubicBezTo>
                    <a:pt x="6215" y="643"/>
                    <a:pt x="6239" y="858"/>
                    <a:pt x="5620" y="1572"/>
                  </a:cubicBezTo>
                  <a:cubicBezTo>
                    <a:pt x="5430" y="1798"/>
                    <a:pt x="5370" y="1989"/>
                    <a:pt x="5501" y="2286"/>
                  </a:cubicBezTo>
                  <a:cubicBezTo>
                    <a:pt x="5668" y="2679"/>
                    <a:pt x="5668" y="3060"/>
                    <a:pt x="5203" y="3299"/>
                  </a:cubicBezTo>
                  <a:cubicBezTo>
                    <a:pt x="4989" y="3418"/>
                    <a:pt x="4989" y="3632"/>
                    <a:pt x="5084" y="3870"/>
                  </a:cubicBezTo>
                  <a:cubicBezTo>
                    <a:pt x="5501" y="4823"/>
                    <a:pt x="5370" y="5096"/>
                    <a:pt x="4346" y="5168"/>
                  </a:cubicBezTo>
                  <a:cubicBezTo>
                    <a:pt x="3536" y="5204"/>
                    <a:pt x="2715" y="5180"/>
                    <a:pt x="1917" y="5144"/>
                  </a:cubicBezTo>
                  <a:cubicBezTo>
                    <a:pt x="1441" y="5132"/>
                    <a:pt x="1024" y="4930"/>
                    <a:pt x="691" y="4572"/>
                  </a:cubicBezTo>
                  <a:cubicBezTo>
                    <a:pt x="500" y="4346"/>
                    <a:pt x="417" y="4120"/>
                    <a:pt x="572" y="3858"/>
                  </a:cubicBezTo>
                  <a:cubicBezTo>
                    <a:pt x="774" y="3513"/>
                    <a:pt x="846" y="3239"/>
                    <a:pt x="429" y="2965"/>
                  </a:cubicBezTo>
                  <a:cubicBezTo>
                    <a:pt x="143" y="2763"/>
                    <a:pt x="179" y="2501"/>
                    <a:pt x="393" y="2215"/>
                  </a:cubicBezTo>
                  <a:cubicBezTo>
                    <a:pt x="477" y="2132"/>
                    <a:pt x="560" y="2072"/>
                    <a:pt x="631" y="1989"/>
                  </a:cubicBezTo>
                  <a:cubicBezTo>
                    <a:pt x="929" y="1667"/>
                    <a:pt x="905" y="1536"/>
                    <a:pt x="572" y="1251"/>
                  </a:cubicBezTo>
                  <a:cubicBezTo>
                    <a:pt x="393" y="1096"/>
                    <a:pt x="191" y="941"/>
                    <a:pt x="72" y="739"/>
                  </a:cubicBezTo>
                  <a:cubicBezTo>
                    <a:pt x="0" y="608"/>
                    <a:pt x="0" y="346"/>
                    <a:pt x="84" y="203"/>
                  </a:cubicBezTo>
                  <a:cubicBezTo>
                    <a:pt x="179" y="84"/>
                    <a:pt x="429" y="0"/>
                    <a:pt x="596" y="12"/>
                  </a:cubicBezTo>
                  <a:cubicBezTo>
                    <a:pt x="929" y="48"/>
                    <a:pt x="1274" y="143"/>
                    <a:pt x="1620" y="251"/>
                  </a:cubicBezTo>
                  <a:cubicBezTo>
                    <a:pt x="2917" y="655"/>
                    <a:pt x="4179" y="489"/>
                    <a:pt x="5465" y="0"/>
                  </a:cubicBezTo>
                  <a:close/>
                  <a:moveTo>
                    <a:pt x="1667" y="1513"/>
                  </a:moveTo>
                  <a:cubicBezTo>
                    <a:pt x="2084" y="2025"/>
                    <a:pt x="2441" y="2096"/>
                    <a:pt x="3941" y="2108"/>
                  </a:cubicBezTo>
                  <a:cubicBezTo>
                    <a:pt x="4156" y="2108"/>
                    <a:pt x="4394" y="2167"/>
                    <a:pt x="4477" y="1786"/>
                  </a:cubicBezTo>
                  <a:cubicBezTo>
                    <a:pt x="3548" y="1691"/>
                    <a:pt x="2679" y="1620"/>
                    <a:pt x="1667" y="1513"/>
                  </a:cubicBezTo>
                  <a:close/>
                  <a:moveTo>
                    <a:pt x="4096" y="3406"/>
                  </a:moveTo>
                  <a:cubicBezTo>
                    <a:pt x="3239" y="3632"/>
                    <a:pt x="2465" y="3287"/>
                    <a:pt x="1620" y="3394"/>
                  </a:cubicBezTo>
                  <a:cubicBezTo>
                    <a:pt x="1953" y="3810"/>
                    <a:pt x="2393" y="3941"/>
                    <a:pt x="3167" y="3918"/>
                  </a:cubicBezTo>
                  <a:cubicBezTo>
                    <a:pt x="3501" y="3918"/>
                    <a:pt x="3870" y="3953"/>
                    <a:pt x="4096" y="34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04;p25"/>
            <p:cNvSpPr/>
            <p:nvPr/>
          </p:nvSpPr>
          <p:spPr>
            <a:xfrm>
              <a:off x="787000" y="3269875"/>
              <a:ext cx="70250" cy="16400"/>
            </a:xfrm>
            <a:custGeom>
              <a:avLst/>
              <a:gdLst/>
              <a:ahLst/>
              <a:cxnLst/>
              <a:rect l="l" t="t" r="r" b="b"/>
              <a:pathLst>
                <a:path w="2810" h="656" extrusionOk="0">
                  <a:moveTo>
                    <a:pt x="0" y="1"/>
                  </a:moveTo>
                  <a:cubicBezTo>
                    <a:pt x="1012" y="96"/>
                    <a:pt x="1881" y="179"/>
                    <a:pt x="2810" y="274"/>
                  </a:cubicBezTo>
                  <a:cubicBezTo>
                    <a:pt x="2703" y="655"/>
                    <a:pt x="2465" y="596"/>
                    <a:pt x="2274" y="596"/>
                  </a:cubicBezTo>
                  <a:cubicBezTo>
                    <a:pt x="774" y="584"/>
                    <a:pt x="429" y="513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05;p25"/>
            <p:cNvSpPr/>
            <p:nvPr/>
          </p:nvSpPr>
          <p:spPr>
            <a:xfrm>
              <a:off x="785500" y="3314225"/>
              <a:ext cx="62225" cy="16700"/>
            </a:xfrm>
            <a:custGeom>
              <a:avLst/>
              <a:gdLst/>
              <a:ahLst/>
              <a:cxnLst/>
              <a:rect l="l" t="t" r="r" b="b"/>
              <a:pathLst>
                <a:path w="2489" h="668" extrusionOk="0">
                  <a:moveTo>
                    <a:pt x="2489" y="120"/>
                  </a:moveTo>
                  <a:cubicBezTo>
                    <a:pt x="2263" y="667"/>
                    <a:pt x="1894" y="632"/>
                    <a:pt x="1548" y="644"/>
                  </a:cubicBezTo>
                  <a:cubicBezTo>
                    <a:pt x="775" y="655"/>
                    <a:pt x="346" y="524"/>
                    <a:pt x="1" y="120"/>
                  </a:cubicBezTo>
                  <a:cubicBezTo>
                    <a:pt x="858" y="1"/>
                    <a:pt x="1620" y="346"/>
                    <a:pt x="2489" y="1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06;p25"/>
            <p:cNvSpPr/>
            <p:nvPr/>
          </p:nvSpPr>
          <p:spPr>
            <a:xfrm>
              <a:off x="777175" y="3019250"/>
              <a:ext cx="81575" cy="76225"/>
            </a:xfrm>
            <a:custGeom>
              <a:avLst/>
              <a:gdLst/>
              <a:ahLst/>
              <a:cxnLst/>
              <a:rect l="l" t="t" r="r" b="b"/>
              <a:pathLst>
                <a:path w="3263" h="3049" extrusionOk="0">
                  <a:moveTo>
                    <a:pt x="3263" y="548"/>
                  </a:moveTo>
                  <a:cubicBezTo>
                    <a:pt x="3120" y="1477"/>
                    <a:pt x="2715" y="2227"/>
                    <a:pt x="1881" y="2679"/>
                  </a:cubicBezTo>
                  <a:cubicBezTo>
                    <a:pt x="1179" y="3049"/>
                    <a:pt x="119" y="2453"/>
                    <a:pt x="48" y="1656"/>
                  </a:cubicBezTo>
                  <a:cubicBezTo>
                    <a:pt x="0" y="1251"/>
                    <a:pt x="429" y="608"/>
                    <a:pt x="869" y="405"/>
                  </a:cubicBezTo>
                  <a:cubicBezTo>
                    <a:pt x="1655" y="1"/>
                    <a:pt x="2429" y="48"/>
                    <a:pt x="3263" y="54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07;p25"/>
            <p:cNvSpPr/>
            <p:nvPr/>
          </p:nvSpPr>
          <p:spPr>
            <a:xfrm>
              <a:off x="656025" y="2832325"/>
              <a:ext cx="311375" cy="548300"/>
            </a:xfrm>
            <a:custGeom>
              <a:avLst/>
              <a:gdLst/>
              <a:ahLst/>
              <a:cxnLst/>
              <a:rect l="l" t="t" r="r" b="b"/>
              <a:pathLst>
                <a:path w="12455" h="21932" extrusionOk="0">
                  <a:moveTo>
                    <a:pt x="10585" y="1489"/>
                  </a:moveTo>
                  <a:cubicBezTo>
                    <a:pt x="9525" y="512"/>
                    <a:pt x="8275" y="0"/>
                    <a:pt x="6870" y="0"/>
                  </a:cubicBezTo>
                  <a:cubicBezTo>
                    <a:pt x="6144" y="0"/>
                    <a:pt x="5358" y="143"/>
                    <a:pt x="4525" y="417"/>
                  </a:cubicBezTo>
                  <a:cubicBezTo>
                    <a:pt x="3346" y="810"/>
                    <a:pt x="2358" y="1572"/>
                    <a:pt x="1512" y="2727"/>
                  </a:cubicBezTo>
                  <a:cubicBezTo>
                    <a:pt x="441" y="4227"/>
                    <a:pt x="0" y="5942"/>
                    <a:pt x="215" y="7835"/>
                  </a:cubicBezTo>
                  <a:cubicBezTo>
                    <a:pt x="381" y="9275"/>
                    <a:pt x="1191" y="10418"/>
                    <a:pt x="1989" y="11478"/>
                  </a:cubicBezTo>
                  <a:lnTo>
                    <a:pt x="2144" y="11669"/>
                  </a:lnTo>
                  <a:cubicBezTo>
                    <a:pt x="2703" y="12419"/>
                    <a:pt x="3251" y="13109"/>
                    <a:pt x="3346" y="14050"/>
                  </a:cubicBezTo>
                  <a:cubicBezTo>
                    <a:pt x="3358" y="14145"/>
                    <a:pt x="3358" y="14240"/>
                    <a:pt x="3370" y="14336"/>
                  </a:cubicBezTo>
                  <a:cubicBezTo>
                    <a:pt x="3406" y="14645"/>
                    <a:pt x="3453" y="14978"/>
                    <a:pt x="3453" y="15288"/>
                  </a:cubicBezTo>
                  <a:cubicBezTo>
                    <a:pt x="3453" y="15371"/>
                    <a:pt x="3370" y="15526"/>
                    <a:pt x="3275" y="15645"/>
                  </a:cubicBezTo>
                  <a:cubicBezTo>
                    <a:pt x="2822" y="16121"/>
                    <a:pt x="2775" y="16645"/>
                    <a:pt x="3132" y="17205"/>
                  </a:cubicBezTo>
                  <a:cubicBezTo>
                    <a:pt x="3215" y="17336"/>
                    <a:pt x="3298" y="17455"/>
                    <a:pt x="3394" y="17598"/>
                  </a:cubicBezTo>
                  <a:lnTo>
                    <a:pt x="3477" y="17729"/>
                  </a:lnTo>
                  <a:cubicBezTo>
                    <a:pt x="3072" y="18503"/>
                    <a:pt x="3072" y="18574"/>
                    <a:pt x="3453" y="19408"/>
                  </a:cubicBezTo>
                  <a:lnTo>
                    <a:pt x="3465" y="19443"/>
                  </a:lnTo>
                  <a:cubicBezTo>
                    <a:pt x="3513" y="19539"/>
                    <a:pt x="3489" y="19693"/>
                    <a:pt x="3465" y="19836"/>
                  </a:cubicBezTo>
                  <a:lnTo>
                    <a:pt x="3465" y="19860"/>
                  </a:lnTo>
                  <a:cubicBezTo>
                    <a:pt x="3370" y="20574"/>
                    <a:pt x="3608" y="21086"/>
                    <a:pt x="4168" y="21420"/>
                  </a:cubicBezTo>
                  <a:lnTo>
                    <a:pt x="4179" y="21432"/>
                  </a:lnTo>
                  <a:cubicBezTo>
                    <a:pt x="4477" y="21610"/>
                    <a:pt x="4834" y="21813"/>
                    <a:pt x="5192" y="21836"/>
                  </a:cubicBezTo>
                  <a:lnTo>
                    <a:pt x="5215" y="21836"/>
                  </a:lnTo>
                  <a:cubicBezTo>
                    <a:pt x="5751" y="21884"/>
                    <a:pt x="6311" y="21932"/>
                    <a:pt x="6858" y="21932"/>
                  </a:cubicBezTo>
                  <a:cubicBezTo>
                    <a:pt x="7406" y="21932"/>
                    <a:pt x="7882" y="21884"/>
                    <a:pt x="8335" y="21777"/>
                  </a:cubicBezTo>
                  <a:cubicBezTo>
                    <a:pt x="8525" y="21729"/>
                    <a:pt x="8704" y="21670"/>
                    <a:pt x="8871" y="21610"/>
                  </a:cubicBezTo>
                  <a:cubicBezTo>
                    <a:pt x="9323" y="21408"/>
                    <a:pt x="9549" y="21063"/>
                    <a:pt x="9537" y="20598"/>
                  </a:cubicBezTo>
                  <a:cubicBezTo>
                    <a:pt x="9537" y="20479"/>
                    <a:pt x="9502" y="20360"/>
                    <a:pt x="9490" y="20241"/>
                  </a:cubicBezTo>
                  <a:cubicBezTo>
                    <a:pt x="9478" y="20146"/>
                    <a:pt x="9466" y="20051"/>
                    <a:pt x="9466" y="19943"/>
                  </a:cubicBezTo>
                  <a:lnTo>
                    <a:pt x="9466" y="19920"/>
                  </a:lnTo>
                  <a:cubicBezTo>
                    <a:pt x="9466" y="19860"/>
                    <a:pt x="9442" y="19729"/>
                    <a:pt x="9466" y="19693"/>
                  </a:cubicBezTo>
                  <a:cubicBezTo>
                    <a:pt x="9799" y="19324"/>
                    <a:pt x="9787" y="18872"/>
                    <a:pt x="9787" y="18479"/>
                  </a:cubicBezTo>
                  <a:cubicBezTo>
                    <a:pt x="9787" y="18134"/>
                    <a:pt x="9847" y="17872"/>
                    <a:pt x="10002" y="17610"/>
                  </a:cubicBezTo>
                  <a:cubicBezTo>
                    <a:pt x="10430" y="16836"/>
                    <a:pt x="10299" y="16157"/>
                    <a:pt x="9597" y="15562"/>
                  </a:cubicBezTo>
                  <a:cubicBezTo>
                    <a:pt x="9430" y="15419"/>
                    <a:pt x="9371" y="15276"/>
                    <a:pt x="9359" y="15038"/>
                  </a:cubicBezTo>
                  <a:cubicBezTo>
                    <a:pt x="9311" y="14157"/>
                    <a:pt x="9442" y="13264"/>
                    <a:pt x="9764" y="12311"/>
                  </a:cubicBezTo>
                  <a:cubicBezTo>
                    <a:pt x="9954" y="11728"/>
                    <a:pt x="10275" y="11240"/>
                    <a:pt x="10621" y="10716"/>
                  </a:cubicBezTo>
                  <a:cubicBezTo>
                    <a:pt x="10728" y="10561"/>
                    <a:pt x="10847" y="10395"/>
                    <a:pt x="10954" y="10228"/>
                  </a:cubicBezTo>
                  <a:cubicBezTo>
                    <a:pt x="11966" y="8609"/>
                    <a:pt x="12454" y="6989"/>
                    <a:pt x="12419" y="5239"/>
                  </a:cubicBezTo>
                  <a:cubicBezTo>
                    <a:pt x="12383" y="3834"/>
                    <a:pt x="11788" y="2608"/>
                    <a:pt x="10585" y="1489"/>
                  </a:cubicBezTo>
                  <a:close/>
                  <a:moveTo>
                    <a:pt x="9990" y="10287"/>
                  </a:moveTo>
                  <a:cubicBezTo>
                    <a:pt x="9883" y="10454"/>
                    <a:pt x="9775" y="10621"/>
                    <a:pt x="9656" y="10764"/>
                  </a:cubicBezTo>
                  <a:cubicBezTo>
                    <a:pt x="8894" y="11728"/>
                    <a:pt x="8716" y="12883"/>
                    <a:pt x="8537" y="13990"/>
                  </a:cubicBezTo>
                  <a:lnTo>
                    <a:pt x="8501" y="14288"/>
                  </a:lnTo>
                  <a:cubicBezTo>
                    <a:pt x="8466" y="14455"/>
                    <a:pt x="8501" y="14609"/>
                    <a:pt x="8513" y="14752"/>
                  </a:cubicBezTo>
                  <a:cubicBezTo>
                    <a:pt x="8525" y="14824"/>
                    <a:pt x="8537" y="14907"/>
                    <a:pt x="8537" y="14978"/>
                  </a:cubicBezTo>
                  <a:cubicBezTo>
                    <a:pt x="8561" y="15419"/>
                    <a:pt x="8525" y="15467"/>
                    <a:pt x="8120" y="15586"/>
                  </a:cubicBezTo>
                  <a:cubicBezTo>
                    <a:pt x="7644" y="15717"/>
                    <a:pt x="7204" y="15800"/>
                    <a:pt x="6763" y="15800"/>
                  </a:cubicBezTo>
                  <a:lnTo>
                    <a:pt x="6763" y="15800"/>
                  </a:lnTo>
                  <a:cubicBezTo>
                    <a:pt x="6489" y="15800"/>
                    <a:pt x="6204" y="15764"/>
                    <a:pt x="5918" y="15705"/>
                  </a:cubicBezTo>
                  <a:cubicBezTo>
                    <a:pt x="5525" y="15621"/>
                    <a:pt x="5108" y="15502"/>
                    <a:pt x="4715" y="15395"/>
                  </a:cubicBezTo>
                  <a:lnTo>
                    <a:pt x="4406" y="15300"/>
                  </a:lnTo>
                  <a:cubicBezTo>
                    <a:pt x="4168" y="15240"/>
                    <a:pt x="4156" y="15145"/>
                    <a:pt x="4168" y="15050"/>
                  </a:cubicBezTo>
                  <a:cubicBezTo>
                    <a:pt x="4299" y="13657"/>
                    <a:pt x="3798" y="12359"/>
                    <a:pt x="2572" y="11014"/>
                  </a:cubicBezTo>
                  <a:cubicBezTo>
                    <a:pt x="1858" y="10228"/>
                    <a:pt x="1358" y="9299"/>
                    <a:pt x="1012" y="8216"/>
                  </a:cubicBezTo>
                  <a:cubicBezTo>
                    <a:pt x="798" y="7537"/>
                    <a:pt x="858" y="6847"/>
                    <a:pt x="953" y="6180"/>
                  </a:cubicBezTo>
                  <a:cubicBezTo>
                    <a:pt x="1179" y="4406"/>
                    <a:pt x="1977" y="2965"/>
                    <a:pt x="3334" y="1905"/>
                  </a:cubicBezTo>
                  <a:cubicBezTo>
                    <a:pt x="3656" y="1655"/>
                    <a:pt x="4060" y="1429"/>
                    <a:pt x="4513" y="1286"/>
                  </a:cubicBezTo>
                  <a:cubicBezTo>
                    <a:pt x="5049" y="1084"/>
                    <a:pt x="5608" y="953"/>
                    <a:pt x="6204" y="870"/>
                  </a:cubicBezTo>
                  <a:cubicBezTo>
                    <a:pt x="6442" y="834"/>
                    <a:pt x="6680" y="810"/>
                    <a:pt x="6918" y="810"/>
                  </a:cubicBezTo>
                  <a:cubicBezTo>
                    <a:pt x="8263" y="810"/>
                    <a:pt x="9430" y="1417"/>
                    <a:pt x="10549" y="2656"/>
                  </a:cubicBezTo>
                  <a:cubicBezTo>
                    <a:pt x="11323" y="3513"/>
                    <a:pt x="11657" y="4537"/>
                    <a:pt x="11621" y="6061"/>
                  </a:cubicBezTo>
                  <a:cubicBezTo>
                    <a:pt x="11502" y="7430"/>
                    <a:pt x="11014" y="8811"/>
                    <a:pt x="10240" y="9930"/>
                  </a:cubicBezTo>
                  <a:cubicBezTo>
                    <a:pt x="10133" y="10061"/>
                    <a:pt x="10061" y="10180"/>
                    <a:pt x="9990" y="10287"/>
                  </a:cubicBezTo>
                  <a:close/>
                  <a:moveTo>
                    <a:pt x="9073" y="17479"/>
                  </a:moveTo>
                  <a:cubicBezTo>
                    <a:pt x="8835" y="17765"/>
                    <a:pt x="8799" y="18015"/>
                    <a:pt x="8930" y="18336"/>
                  </a:cubicBezTo>
                  <a:cubicBezTo>
                    <a:pt x="9097" y="18741"/>
                    <a:pt x="9037" y="18991"/>
                    <a:pt x="8704" y="19158"/>
                  </a:cubicBezTo>
                  <a:cubicBezTo>
                    <a:pt x="8537" y="19253"/>
                    <a:pt x="8299" y="19455"/>
                    <a:pt x="8513" y="19920"/>
                  </a:cubicBezTo>
                  <a:cubicBezTo>
                    <a:pt x="8716" y="20384"/>
                    <a:pt x="8763" y="20646"/>
                    <a:pt x="8692" y="20777"/>
                  </a:cubicBezTo>
                  <a:cubicBezTo>
                    <a:pt x="8621" y="20920"/>
                    <a:pt x="8359" y="20991"/>
                    <a:pt x="7894" y="21003"/>
                  </a:cubicBezTo>
                  <a:cubicBezTo>
                    <a:pt x="7620" y="21015"/>
                    <a:pt x="7323" y="21039"/>
                    <a:pt x="6989" y="21039"/>
                  </a:cubicBezTo>
                  <a:cubicBezTo>
                    <a:pt x="6489" y="21039"/>
                    <a:pt x="5954" y="21015"/>
                    <a:pt x="5489" y="20991"/>
                  </a:cubicBezTo>
                  <a:cubicBezTo>
                    <a:pt x="5061" y="20979"/>
                    <a:pt x="4680" y="20801"/>
                    <a:pt x="4370" y="20455"/>
                  </a:cubicBezTo>
                  <a:cubicBezTo>
                    <a:pt x="4191" y="20265"/>
                    <a:pt x="4168" y="20098"/>
                    <a:pt x="4275" y="19908"/>
                  </a:cubicBezTo>
                  <a:cubicBezTo>
                    <a:pt x="4465" y="19562"/>
                    <a:pt x="4596" y="19158"/>
                    <a:pt x="4072" y="18812"/>
                  </a:cubicBezTo>
                  <a:cubicBezTo>
                    <a:pt x="3989" y="18753"/>
                    <a:pt x="3941" y="18693"/>
                    <a:pt x="3941" y="18622"/>
                  </a:cubicBezTo>
                  <a:cubicBezTo>
                    <a:pt x="3929" y="18538"/>
                    <a:pt x="3965" y="18419"/>
                    <a:pt x="4084" y="18276"/>
                  </a:cubicBezTo>
                  <a:lnTo>
                    <a:pt x="4191" y="18181"/>
                  </a:lnTo>
                  <a:cubicBezTo>
                    <a:pt x="4239" y="18146"/>
                    <a:pt x="4287" y="18098"/>
                    <a:pt x="4322" y="18062"/>
                  </a:cubicBezTo>
                  <a:cubicBezTo>
                    <a:pt x="4465" y="17907"/>
                    <a:pt x="4584" y="17741"/>
                    <a:pt x="4560" y="17562"/>
                  </a:cubicBezTo>
                  <a:cubicBezTo>
                    <a:pt x="4549" y="17384"/>
                    <a:pt x="4430" y="17253"/>
                    <a:pt x="4251" y="17110"/>
                  </a:cubicBezTo>
                  <a:lnTo>
                    <a:pt x="4168" y="17026"/>
                  </a:lnTo>
                  <a:cubicBezTo>
                    <a:pt x="4013" y="16907"/>
                    <a:pt x="3870" y="16776"/>
                    <a:pt x="3787" y="16645"/>
                  </a:cubicBezTo>
                  <a:cubicBezTo>
                    <a:pt x="3727" y="16538"/>
                    <a:pt x="3751" y="16336"/>
                    <a:pt x="3787" y="16276"/>
                  </a:cubicBezTo>
                  <a:cubicBezTo>
                    <a:pt x="3834" y="16217"/>
                    <a:pt x="3989" y="16133"/>
                    <a:pt x="4132" y="16133"/>
                  </a:cubicBezTo>
                  <a:lnTo>
                    <a:pt x="4168" y="16133"/>
                  </a:lnTo>
                  <a:cubicBezTo>
                    <a:pt x="4513" y="16181"/>
                    <a:pt x="4858" y="16276"/>
                    <a:pt x="5156" y="16371"/>
                  </a:cubicBezTo>
                  <a:cubicBezTo>
                    <a:pt x="5668" y="16526"/>
                    <a:pt x="6168" y="16610"/>
                    <a:pt x="6692" y="16610"/>
                  </a:cubicBezTo>
                  <a:cubicBezTo>
                    <a:pt x="7418" y="16610"/>
                    <a:pt x="8180" y="16467"/>
                    <a:pt x="9002" y="16157"/>
                  </a:cubicBezTo>
                  <a:cubicBezTo>
                    <a:pt x="9323" y="16431"/>
                    <a:pt x="9466" y="16610"/>
                    <a:pt x="9478" y="16764"/>
                  </a:cubicBezTo>
                  <a:cubicBezTo>
                    <a:pt x="9490" y="16931"/>
                    <a:pt x="9371" y="17122"/>
                    <a:pt x="9073" y="174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08;p25"/>
            <p:cNvSpPr/>
            <p:nvPr/>
          </p:nvSpPr>
          <p:spPr>
            <a:xfrm>
              <a:off x="921225" y="2777550"/>
              <a:ext cx="31000" cy="55100"/>
            </a:xfrm>
            <a:custGeom>
              <a:avLst/>
              <a:gdLst/>
              <a:ahLst/>
              <a:cxnLst/>
              <a:rect l="l" t="t" r="r" b="b"/>
              <a:pathLst>
                <a:path w="1240" h="2204" extrusionOk="0">
                  <a:moveTo>
                    <a:pt x="60" y="2203"/>
                  </a:moveTo>
                  <a:lnTo>
                    <a:pt x="287" y="2049"/>
                  </a:lnTo>
                  <a:cubicBezTo>
                    <a:pt x="358" y="1989"/>
                    <a:pt x="418" y="1953"/>
                    <a:pt x="489" y="1906"/>
                  </a:cubicBezTo>
                  <a:cubicBezTo>
                    <a:pt x="644" y="1822"/>
                    <a:pt x="775" y="1727"/>
                    <a:pt x="822" y="1584"/>
                  </a:cubicBezTo>
                  <a:cubicBezTo>
                    <a:pt x="846" y="1489"/>
                    <a:pt x="894" y="1406"/>
                    <a:pt x="941" y="1298"/>
                  </a:cubicBezTo>
                  <a:cubicBezTo>
                    <a:pt x="1072" y="1001"/>
                    <a:pt x="1239" y="679"/>
                    <a:pt x="1132" y="227"/>
                  </a:cubicBezTo>
                  <a:lnTo>
                    <a:pt x="1084" y="1"/>
                  </a:lnTo>
                  <a:lnTo>
                    <a:pt x="906" y="144"/>
                  </a:lnTo>
                  <a:cubicBezTo>
                    <a:pt x="251" y="620"/>
                    <a:pt x="1" y="1156"/>
                    <a:pt x="48" y="19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09;p25"/>
            <p:cNvSpPr/>
            <p:nvPr/>
          </p:nvSpPr>
          <p:spPr>
            <a:xfrm>
              <a:off x="692325" y="2793625"/>
              <a:ext cx="38725" cy="35450"/>
            </a:xfrm>
            <a:custGeom>
              <a:avLst/>
              <a:gdLst/>
              <a:ahLst/>
              <a:cxnLst/>
              <a:rect l="l" t="t" r="r" b="b"/>
              <a:pathLst>
                <a:path w="1549" h="1418" extrusionOk="0">
                  <a:moveTo>
                    <a:pt x="49" y="322"/>
                  </a:moveTo>
                  <a:cubicBezTo>
                    <a:pt x="60" y="417"/>
                    <a:pt x="60" y="536"/>
                    <a:pt x="156" y="632"/>
                  </a:cubicBezTo>
                  <a:cubicBezTo>
                    <a:pt x="299" y="810"/>
                    <a:pt x="465" y="953"/>
                    <a:pt x="632" y="1108"/>
                  </a:cubicBezTo>
                  <a:cubicBezTo>
                    <a:pt x="692" y="1167"/>
                    <a:pt x="751" y="1227"/>
                    <a:pt x="811" y="1275"/>
                  </a:cubicBezTo>
                  <a:cubicBezTo>
                    <a:pt x="918" y="1370"/>
                    <a:pt x="1013" y="1417"/>
                    <a:pt x="1120" y="1417"/>
                  </a:cubicBezTo>
                  <a:cubicBezTo>
                    <a:pt x="1358" y="1417"/>
                    <a:pt x="1465" y="1156"/>
                    <a:pt x="1513" y="1060"/>
                  </a:cubicBezTo>
                  <a:lnTo>
                    <a:pt x="1549" y="977"/>
                  </a:lnTo>
                  <a:lnTo>
                    <a:pt x="1477" y="894"/>
                  </a:lnTo>
                  <a:cubicBezTo>
                    <a:pt x="1406" y="810"/>
                    <a:pt x="1334" y="739"/>
                    <a:pt x="1251" y="655"/>
                  </a:cubicBezTo>
                  <a:cubicBezTo>
                    <a:pt x="1061" y="453"/>
                    <a:pt x="882" y="263"/>
                    <a:pt x="692" y="84"/>
                  </a:cubicBezTo>
                  <a:cubicBezTo>
                    <a:pt x="632" y="36"/>
                    <a:pt x="572" y="1"/>
                    <a:pt x="465" y="1"/>
                  </a:cubicBezTo>
                  <a:cubicBezTo>
                    <a:pt x="406" y="1"/>
                    <a:pt x="358" y="1"/>
                    <a:pt x="299" y="24"/>
                  </a:cubicBezTo>
                  <a:cubicBezTo>
                    <a:pt x="263" y="24"/>
                    <a:pt x="215" y="36"/>
                    <a:pt x="180" y="36"/>
                  </a:cubicBezTo>
                  <a:lnTo>
                    <a:pt x="1" y="36"/>
                  </a:lnTo>
                  <a:lnTo>
                    <a:pt x="37" y="215"/>
                  </a:lnTo>
                  <a:cubicBezTo>
                    <a:pt x="37" y="263"/>
                    <a:pt x="37" y="286"/>
                    <a:pt x="49" y="3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10;p25"/>
            <p:cNvSpPr/>
            <p:nvPr/>
          </p:nvSpPr>
          <p:spPr>
            <a:xfrm>
              <a:off x="825675" y="2751350"/>
              <a:ext cx="18500" cy="61650"/>
            </a:xfrm>
            <a:custGeom>
              <a:avLst/>
              <a:gdLst/>
              <a:ahLst/>
              <a:cxnLst/>
              <a:rect l="l" t="t" r="r" b="b"/>
              <a:pathLst>
                <a:path w="740" h="2466" extrusionOk="0">
                  <a:moveTo>
                    <a:pt x="596" y="2466"/>
                  </a:moveTo>
                  <a:lnTo>
                    <a:pt x="620" y="1989"/>
                  </a:lnTo>
                  <a:cubicBezTo>
                    <a:pt x="632" y="1823"/>
                    <a:pt x="656" y="1668"/>
                    <a:pt x="668" y="1513"/>
                  </a:cubicBezTo>
                  <a:cubicBezTo>
                    <a:pt x="715" y="1084"/>
                    <a:pt x="739" y="727"/>
                    <a:pt x="703" y="334"/>
                  </a:cubicBezTo>
                  <a:cubicBezTo>
                    <a:pt x="680" y="227"/>
                    <a:pt x="572" y="180"/>
                    <a:pt x="501" y="132"/>
                  </a:cubicBezTo>
                  <a:cubicBezTo>
                    <a:pt x="489" y="120"/>
                    <a:pt x="453" y="120"/>
                    <a:pt x="441" y="96"/>
                  </a:cubicBezTo>
                  <a:lnTo>
                    <a:pt x="275" y="1"/>
                  </a:lnTo>
                  <a:lnTo>
                    <a:pt x="215" y="180"/>
                  </a:lnTo>
                  <a:cubicBezTo>
                    <a:pt x="1" y="834"/>
                    <a:pt x="37" y="1525"/>
                    <a:pt x="358" y="20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11;p25"/>
            <p:cNvSpPr/>
            <p:nvPr/>
          </p:nvSpPr>
          <p:spPr>
            <a:xfrm>
              <a:off x="753350" y="2945425"/>
              <a:ext cx="123550" cy="159875"/>
            </a:xfrm>
            <a:custGeom>
              <a:avLst/>
              <a:gdLst/>
              <a:ahLst/>
              <a:cxnLst/>
              <a:rect l="l" t="t" r="r" b="b"/>
              <a:pathLst>
                <a:path w="4942" h="6395" extrusionOk="0">
                  <a:moveTo>
                    <a:pt x="2775" y="1"/>
                  </a:moveTo>
                  <a:cubicBezTo>
                    <a:pt x="2525" y="1"/>
                    <a:pt x="2263" y="60"/>
                    <a:pt x="2037" y="179"/>
                  </a:cubicBezTo>
                  <a:cubicBezTo>
                    <a:pt x="2013" y="203"/>
                    <a:pt x="1977" y="203"/>
                    <a:pt x="1941" y="215"/>
                  </a:cubicBezTo>
                  <a:cubicBezTo>
                    <a:pt x="1894" y="227"/>
                    <a:pt x="1846" y="227"/>
                    <a:pt x="1810" y="239"/>
                  </a:cubicBezTo>
                  <a:cubicBezTo>
                    <a:pt x="1108" y="477"/>
                    <a:pt x="572" y="810"/>
                    <a:pt x="108" y="1275"/>
                  </a:cubicBezTo>
                  <a:lnTo>
                    <a:pt x="1" y="1370"/>
                  </a:lnTo>
                  <a:lnTo>
                    <a:pt x="108" y="1477"/>
                  </a:lnTo>
                  <a:cubicBezTo>
                    <a:pt x="239" y="1596"/>
                    <a:pt x="358" y="1656"/>
                    <a:pt x="489" y="1656"/>
                  </a:cubicBezTo>
                  <a:cubicBezTo>
                    <a:pt x="632" y="1656"/>
                    <a:pt x="715" y="1596"/>
                    <a:pt x="810" y="1549"/>
                  </a:cubicBezTo>
                  <a:cubicBezTo>
                    <a:pt x="834" y="1537"/>
                    <a:pt x="870" y="1525"/>
                    <a:pt x="882" y="1513"/>
                  </a:cubicBezTo>
                  <a:cubicBezTo>
                    <a:pt x="1025" y="1430"/>
                    <a:pt x="1191" y="1358"/>
                    <a:pt x="1346" y="1287"/>
                  </a:cubicBezTo>
                  <a:cubicBezTo>
                    <a:pt x="1668" y="1120"/>
                    <a:pt x="1977" y="977"/>
                    <a:pt x="2311" y="882"/>
                  </a:cubicBezTo>
                  <a:cubicBezTo>
                    <a:pt x="2430" y="858"/>
                    <a:pt x="2561" y="834"/>
                    <a:pt x="2680" y="834"/>
                  </a:cubicBezTo>
                  <a:cubicBezTo>
                    <a:pt x="3108" y="834"/>
                    <a:pt x="3513" y="1049"/>
                    <a:pt x="3787" y="1406"/>
                  </a:cubicBezTo>
                  <a:cubicBezTo>
                    <a:pt x="4037" y="1751"/>
                    <a:pt x="4144" y="2168"/>
                    <a:pt x="4073" y="2561"/>
                  </a:cubicBezTo>
                  <a:cubicBezTo>
                    <a:pt x="4025" y="2549"/>
                    <a:pt x="3966" y="2537"/>
                    <a:pt x="3918" y="2525"/>
                  </a:cubicBezTo>
                  <a:cubicBezTo>
                    <a:pt x="3608" y="2406"/>
                    <a:pt x="3275" y="2358"/>
                    <a:pt x="2965" y="2358"/>
                  </a:cubicBezTo>
                  <a:cubicBezTo>
                    <a:pt x="2120" y="2358"/>
                    <a:pt x="1358" y="2763"/>
                    <a:pt x="822" y="3477"/>
                  </a:cubicBezTo>
                  <a:cubicBezTo>
                    <a:pt x="227" y="4275"/>
                    <a:pt x="251" y="4930"/>
                    <a:pt x="929" y="5680"/>
                  </a:cubicBezTo>
                  <a:cubicBezTo>
                    <a:pt x="1370" y="6168"/>
                    <a:pt x="1787" y="6394"/>
                    <a:pt x="2251" y="6394"/>
                  </a:cubicBezTo>
                  <a:cubicBezTo>
                    <a:pt x="2442" y="6394"/>
                    <a:pt x="2632" y="6347"/>
                    <a:pt x="2846" y="6252"/>
                  </a:cubicBezTo>
                  <a:cubicBezTo>
                    <a:pt x="3096" y="6156"/>
                    <a:pt x="3311" y="5990"/>
                    <a:pt x="3513" y="5823"/>
                  </a:cubicBezTo>
                  <a:cubicBezTo>
                    <a:pt x="3561" y="5799"/>
                    <a:pt x="3585" y="5763"/>
                    <a:pt x="3632" y="5740"/>
                  </a:cubicBezTo>
                  <a:cubicBezTo>
                    <a:pt x="3763" y="5632"/>
                    <a:pt x="3870" y="5525"/>
                    <a:pt x="4025" y="5394"/>
                  </a:cubicBezTo>
                  <a:lnTo>
                    <a:pt x="4049" y="5359"/>
                  </a:lnTo>
                  <a:lnTo>
                    <a:pt x="4204" y="6287"/>
                  </a:lnTo>
                  <a:lnTo>
                    <a:pt x="4466" y="6287"/>
                  </a:lnTo>
                  <a:lnTo>
                    <a:pt x="4585" y="6287"/>
                  </a:lnTo>
                  <a:lnTo>
                    <a:pt x="4620" y="6180"/>
                  </a:lnTo>
                  <a:cubicBezTo>
                    <a:pt x="4632" y="6109"/>
                    <a:pt x="4668" y="6049"/>
                    <a:pt x="4680" y="5978"/>
                  </a:cubicBezTo>
                  <a:cubicBezTo>
                    <a:pt x="4728" y="5811"/>
                    <a:pt x="4775" y="5644"/>
                    <a:pt x="4799" y="5478"/>
                  </a:cubicBezTo>
                  <a:cubicBezTo>
                    <a:pt x="4858" y="4823"/>
                    <a:pt x="4894" y="4156"/>
                    <a:pt x="4918" y="3501"/>
                  </a:cubicBezTo>
                  <a:cubicBezTo>
                    <a:pt x="4930" y="3120"/>
                    <a:pt x="4942" y="2608"/>
                    <a:pt x="4906" y="2108"/>
                  </a:cubicBezTo>
                  <a:cubicBezTo>
                    <a:pt x="4799" y="977"/>
                    <a:pt x="3811" y="1"/>
                    <a:pt x="2775" y="1"/>
                  </a:cubicBezTo>
                  <a:close/>
                  <a:moveTo>
                    <a:pt x="1882" y="3477"/>
                  </a:moveTo>
                  <a:cubicBezTo>
                    <a:pt x="2227" y="3311"/>
                    <a:pt x="2549" y="3215"/>
                    <a:pt x="2858" y="3215"/>
                  </a:cubicBezTo>
                  <a:cubicBezTo>
                    <a:pt x="3251" y="3215"/>
                    <a:pt x="3632" y="3335"/>
                    <a:pt x="4037" y="3561"/>
                  </a:cubicBezTo>
                  <a:cubicBezTo>
                    <a:pt x="3870" y="4466"/>
                    <a:pt x="3454" y="5109"/>
                    <a:pt x="2739" y="5478"/>
                  </a:cubicBezTo>
                  <a:cubicBezTo>
                    <a:pt x="2620" y="5537"/>
                    <a:pt x="2489" y="5573"/>
                    <a:pt x="2346" y="5573"/>
                  </a:cubicBezTo>
                  <a:lnTo>
                    <a:pt x="2346" y="5573"/>
                  </a:lnTo>
                  <a:cubicBezTo>
                    <a:pt x="1763" y="5573"/>
                    <a:pt x="1179" y="5097"/>
                    <a:pt x="1132" y="4573"/>
                  </a:cubicBezTo>
                  <a:cubicBezTo>
                    <a:pt x="1108" y="4263"/>
                    <a:pt x="1513" y="3668"/>
                    <a:pt x="1882" y="34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TextBox 48"/>
          <p:cNvSpPr txBox="1"/>
          <p:nvPr userDrawn="1"/>
        </p:nvSpPr>
        <p:spPr>
          <a:xfrm>
            <a:off x="5248166" y="710196"/>
            <a:ext cx="370729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GIA ĐÌNH</a:t>
            </a:r>
            <a:r>
              <a:rPr lang="en-US" sz="4400" baseline="0" dirty="0">
                <a:ln w="28575" cmpd="thickThin">
                  <a:solidFill>
                    <a:srgbClr val="438030"/>
                  </a:solidFill>
                </a:ln>
                <a:solidFill>
                  <a:schemeClr val="bg1"/>
                </a:solidFill>
                <a:latin typeface="UTM Cookies" panose="02040603050506020204" pitchFamily="18" charset="0"/>
              </a:rPr>
              <a:t> THÂN THƯƠNG</a:t>
            </a:r>
            <a:endParaRPr lang="en-US" sz="4400" dirty="0">
              <a:ln w="28575" cmpd="thickThin">
                <a:solidFill>
                  <a:srgbClr val="438030"/>
                </a:solidFill>
              </a:ln>
              <a:solidFill>
                <a:schemeClr val="bg1"/>
              </a:solidFill>
              <a:latin typeface="UTM Cookies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219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>
        <p:tmplLst>
          <p:tmpl lvl="1">
            <p:tnLst>
              <p:par>
                <p:cTn presetID="10" presetClass="entr" presetSubtype="0" fill="hold" nodeType="withEffect" nodePh="1">
                  <p:stCondLst>
                    <p:cond delay="0"/>
                  </p:stCondLst>
                  <p:endCondLst>
                    <p:cond delay="0"/>
                  </p:end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ngolin"/>
              <a:buNone/>
              <a:defRPr sz="2800" b="1">
                <a:solidFill>
                  <a:schemeClr val="dk1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●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○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Baloo 2"/>
              <a:buChar char="■"/>
              <a:defRPr sz="1600">
                <a:solidFill>
                  <a:schemeClr val="dk1"/>
                </a:solidFill>
                <a:latin typeface="Baloo 2"/>
                <a:ea typeface="Baloo 2"/>
                <a:cs typeface="Baloo 2"/>
                <a:sym typeface="Baloo 2"/>
              </a:defRPr>
            </a:lvl9pPr>
          </a:lstStyle>
          <a:p>
            <a:endParaRPr/>
          </a:p>
        </p:txBody>
      </p:sp>
      <p:sp>
        <p:nvSpPr>
          <p:cNvPr id="4" name="TextBox 3"/>
          <p:cNvSpPr txBox="1"/>
          <p:nvPr userDrawn="1"/>
        </p:nvSpPr>
        <p:spPr>
          <a:xfrm>
            <a:off x="69228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/>
                </a:solidFill>
              </a:rPr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7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microsoft.com/office/2007/relationships/hdphoto" Target="../media/hdphoto4.wdp"/><Relationship Id="rId4" Type="http://schemas.microsoft.com/office/2007/relationships/hdphoto" Target="../media/hdphoto2.wdp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microsoft.com/office/2007/relationships/hdphoto" Target="../media/hdphoto7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4081" y="2183108"/>
            <a:ext cx="5989141" cy="1426500"/>
          </a:xfrm>
        </p:spPr>
        <p:txBody>
          <a:bodyPr/>
          <a:lstStyle/>
          <a:p>
            <a:r>
              <a:rPr lang="en-US" dirty="0" err="1"/>
              <a:t>Bài</a:t>
            </a:r>
            <a:r>
              <a:rPr lang="en-US" dirty="0"/>
              <a:t> 20: </a:t>
            </a:r>
            <a:br>
              <a:rPr lang="en-US" dirty="0"/>
            </a:br>
            <a:r>
              <a:rPr lang="en-US" dirty="0" err="1"/>
              <a:t>Ngày</a:t>
            </a:r>
            <a:r>
              <a:rPr lang="en-US" dirty="0"/>
              <a:t> </a:t>
            </a:r>
            <a:r>
              <a:rPr lang="en-US" dirty="0" err="1"/>
              <a:t>đáng</a:t>
            </a:r>
            <a:r>
              <a:rPr lang="en-US" dirty="0"/>
              <a:t> </a:t>
            </a:r>
            <a:r>
              <a:rPr lang="en-US" dirty="0" err="1"/>
              <a:t>nhớ</a:t>
            </a:r>
            <a:r>
              <a:rPr lang="en-US" dirty="0"/>
              <a:t/>
            </a:r>
            <a:br>
              <a:rPr lang="en-US" dirty="0"/>
            </a:b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gia</a:t>
            </a:r>
            <a:r>
              <a:rPr lang="en-US" dirty="0"/>
              <a:t> </a:t>
            </a:r>
            <a:r>
              <a:rPr lang="en-US" dirty="0" err="1"/>
              <a:t>đình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" y="4134522"/>
            <a:ext cx="3657600" cy="567000"/>
          </a:xfrm>
        </p:spPr>
        <p:txBody>
          <a:bodyPr/>
          <a:lstStyle/>
          <a:p>
            <a:r>
              <a:rPr lang="en-US" dirty="0" err="1"/>
              <a:t>Lớp</a:t>
            </a:r>
            <a:r>
              <a:rPr lang="en-US" dirty="0"/>
              <a:t>:…..</a:t>
            </a:r>
          </a:p>
        </p:txBody>
      </p:sp>
    </p:spTree>
    <p:extLst>
      <p:ext uri="{BB962C8B-B14F-4D97-AF65-F5344CB8AC3E}">
        <p14:creationId xmlns:p14="http://schemas.microsoft.com/office/powerpoint/2010/main" val="5841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6891C5C-E3B0-3A4D-974C-34D97F7AD5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65" y="176374"/>
            <a:ext cx="766079" cy="90357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7C482B4-C714-1A4D-A4AB-E34F60CB9B11}"/>
              </a:ext>
            </a:extLst>
          </p:cNvPr>
          <p:cNvSpPr txBox="1"/>
          <p:nvPr/>
        </p:nvSpPr>
        <p:spPr>
          <a:xfrm>
            <a:off x="1206044" y="212666"/>
            <a:ext cx="7284813" cy="1071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E42428"/>
                </a:solidFill>
              </a:rPr>
              <a:t>Sinh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hoạt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dưới</a:t>
            </a:r>
            <a:r>
              <a:rPr lang="en-US" sz="2400" b="1" dirty="0">
                <a:solidFill>
                  <a:srgbClr val="E42428"/>
                </a:solidFill>
              </a:rPr>
              <a:t> </a:t>
            </a:r>
            <a:r>
              <a:rPr lang="en-US" sz="2400" b="1" dirty="0" err="1">
                <a:solidFill>
                  <a:srgbClr val="E42428"/>
                </a:solidFill>
              </a:rPr>
              <a:t>cờ</a:t>
            </a:r>
          </a:p>
          <a:p>
            <a:pPr algn="just">
              <a:lnSpc>
                <a:spcPct val="150000"/>
              </a:lnSpc>
            </a:pPr>
            <a:r>
              <a:rPr lang="vi-VN" sz="2100" dirty="0"/>
              <a:t>Tham gia biểu diễn văn nghệ chủ đề “Gia đình”.</a:t>
            </a:r>
            <a:endParaRPr lang="en-US" sz="21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A3BC0F3F-AAD1-F242-9B83-6A418D85D4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094" y="1283857"/>
            <a:ext cx="6463862" cy="3522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36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85E4A89A-5D84-744E-8DC4-4103894EA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99" y="240012"/>
            <a:ext cx="729244" cy="80556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B686FDD-6B8A-144A-A583-7C95509128BD}"/>
              </a:ext>
            </a:extLst>
          </p:cNvPr>
          <p:cNvSpPr txBox="1"/>
          <p:nvPr/>
        </p:nvSpPr>
        <p:spPr>
          <a:xfrm>
            <a:off x="609699" y="400433"/>
            <a:ext cx="8077101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7C0A"/>
                </a:solidFill>
              </a:rPr>
              <a:t>         </a:t>
            </a:r>
            <a:r>
              <a:rPr lang="en-US" sz="2400" b="1" dirty="0" err="1">
                <a:solidFill>
                  <a:srgbClr val="FF7C0A"/>
                </a:solidFill>
              </a:rPr>
              <a:t>Hoạt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động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giáo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dục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theo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chủ</a:t>
            </a:r>
            <a:r>
              <a:rPr lang="en-US" sz="2400" b="1" dirty="0">
                <a:solidFill>
                  <a:srgbClr val="FF7C0A"/>
                </a:solidFill>
              </a:rPr>
              <a:t> </a:t>
            </a:r>
            <a:r>
              <a:rPr lang="en-US" sz="2400" b="1" dirty="0" err="1">
                <a:solidFill>
                  <a:srgbClr val="FF7C0A"/>
                </a:solidFill>
              </a:rPr>
              <a:t>đề</a:t>
            </a:r>
            <a:endParaRPr lang="en-US" sz="2400" b="1" dirty="0">
              <a:solidFill>
                <a:srgbClr val="FF7C0A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1.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Trò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Tháng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ai?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A3E1701D-DE45-7540-BAE0-C2AB59B6111F}"/>
              </a:ext>
            </a:extLst>
          </p:cNvPr>
          <p:cNvGrpSpPr/>
          <p:nvPr/>
        </p:nvGrpSpPr>
        <p:grpSpPr>
          <a:xfrm>
            <a:off x="609699" y="1524877"/>
            <a:ext cx="8077100" cy="3218190"/>
            <a:chOff x="609699" y="1524877"/>
            <a:chExt cx="8077100" cy="321819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06691410-3460-0A40-A767-A50EBD1C0E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9000"/>
                      </a14:imgEffect>
                    </a14:imgLayer>
                  </a14:imgProps>
                </a:ext>
              </a:extLst>
            </a:blip>
            <a:srcRect t="3685"/>
            <a:stretch/>
          </p:blipFill>
          <p:spPr>
            <a:xfrm>
              <a:off x="609699" y="1524877"/>
              <a:ext cx="8077100" cy="321819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EB0050F4-6B85-E141-B72F-05EEA5827FF3}"/>
                </a:ext>
              </a:extLst>
            </p:cNvPr>
            <p:cNvSpPr txBox="1"/>
            <p:nvPr/>
          </p:nvSpPr>
          <p:spPr>
            <a:xfrm>
              <a:off x="6511158" y="2571750"/>
              <a:ext cx="2175641" cy="1200329"/>
            </a:xfrm>
            <a:prstGeom prst="rect">
              <a:avLst/>
            </a:prstGeom>
            <a:solidFill>
              <a:srgbClr val="FEEAB6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x-none" sz="1800" dirty="0"/>
                <a:t>Hãy nhớ tháng sinh nhật của em và đứng dậy khi nghe gọi đến.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4539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D0666A7-7977-934B-9550-0194017516FD}"/>
              </a:ext>
            </a:extLst>
          </p:cNvPr>
          <p:cNvSpPr/>
          <p:nvPr/>
        </p:nvSpPr>
        <p:spPr>
          <a:xfrm>
            <a:off x="488747" y="31249"/>
            <a:ext cx="8479873" cy="49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2.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Thảo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luận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nhóm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0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0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xmlns="" id="{71D24C59-8A9F-3547-BE2B-6A6A6FBF5C95}"/>
              </a:ext>
            </a:extLst>
          </p:cNvPr>
          <p:cNvGrpSpPr/>
          <p:nvPr/>
        </p:nvGrpSpPr>
        <p:grpSpPr>
          <a:xfrm>
            <a:off x="664128" y="554838"/>
            <a:ext cx="2693928" cy="2272243"/>
            <a:chOff x="664128" y="554838"/>
            <a:chExt cx="2693928" cy="227224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id="{CA67FE50-C417-2347-B38E-92DB00D21D8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51000"/>
                      </a14:imgEffect>
                    </a14:imgLayer>
                  </a14:imgProps>
                </a:ext>
              </a:extLst>
            </a:blip>
            <a:srcRect t="5858"/>
            <a:stretch/>
          </p:blipFill>
          <p:spPr>
            <a:xfrm>
              <a:off x="664128" y="554838"/>
              <a:ext cx="2693928" cy="183855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xmlns="" id="{8C4A631D-A7CD-5149-A3A2-783EB8D585FB}"/>
                </a:ext>
              </a:extLst>
            </p:cNvPr>
            <p:cNvSpPr txBox="1"/>
            <p:nvPr/>
          </p:nvSpPr>
          <p:spPr>
            <a:xfrm>
              <a:off x="973488" y="2303861"/>
              <a:ext cx="2071403" cy="523220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sinh nhật một người trong gia đình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741F95D9-401D-0C40-9B3E-BE3DE6FB20D1}"/>
              </a:ext>
            </a:extLst>
          </p:cNvPr>
          <p:cNvGrpSpPr/>
          <p:nvPr/>
        </p:nvGrpSpPr>
        <p:grpSpPr>
          <a:xfrm>
            <a:off x="3427932" y="554838"/>
            <a:ext cx="2614396" cy="2056800"/>
            <a:chOff x="3427932" y="554838"/>
            <a:chExt cx="2614396" cy="205680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07D72209-9231-8249-B73B-83B358F25D4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2275" b="-1"/>
            <a:stretch/>
          </p:blipFill>
          <p:spPr>
            <a:xfrm>
              <a:off x="3427932" y="554838"/>
              <a:ext cx="2614396" cy="183855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xmlns="" id="{433DFC0C-D194-7A4D-B266-201A55A00BF6}"/>
                </a:ext>
              </a:extLst>
            </p:cNvPr>
            <p:cNvSpPr txBox="1"/>
            <p:nvPr/>
          </p:nvSpPr>
          <p:spPr>
            <a:xfrm>
              <a:off x="3957552" y="2303861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giỗ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8B4B5369-B432-C54A-AA02-F9083C6D82C5}"/>
              </a:ext>
            </a:extLst>
          </p:cNvPr>
          <p:cNvGrpSpPr/>
          <p:nvPr/>
        </p:nvGrpSpPr>
        <p:grpSpPr>
          <a:xfrm>
            <a:off x="6051984" y="554838"/>
            <a:ext cx="2693928" cy="2053575"/>
            <a:chOff x="6051984" y="554838"/>
            <a:chExt cx="2693928" cy="2053575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3A9F4ED8-3588-0341-B22F-0A171EB5BD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51984" y="554838"/>
              <a:ext cx="2693928" cy="1838557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xmlns="" id="{8B2127DF-C1A0-1140-95CB-4A97ACCCA193}"/>
                </a:ext>
              </a:extLst>
            </p:cNvPr>
            <p:cNvSpPr txBox="1"/>
            <p:nvPr/>
          </p:nvSpPr>
          <p:spPr>
            <a:xfrm>
              <a:off x="6483778" y="2300636"/>
              <a:ext cx="1556276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cuối tuần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xmlns="" id="{1ED7593A-CDE9-C841-B071-C34D807AC213}"/>
              </a:ext>
            </a:extLst>
          </p:cNvPr>
          <p:cNvGrpSpPr/>
          <p:nvPr/>
        </p:nvGrpSpPr>
        <p:grpSpPr>
          <a:xfrm>
            <a:off x="2450141" y="2748093"/>
            <a:ext cx="2397478" cy="2115692"/>
            <a:chOff x="2450141" y="2748093"/>
            <a:chExt cx="2397478" cy="2115692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id="{454A6D1B-6542-2645-AAAA-FFD6DB26C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3000"/>
                      </a14:imgEffect>
                      <a14:imgEffect>
                        <a14:brightnessContrast bright="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450141" y="2748093"/>
              <a:ext cx="2397478" cy="1868841"/>
            </a:xfrm>
            <a:prstGeom prst="round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xmlns="" id="{DD4617D1-9287-9449-A4E0-8F146EE63EB7}"/>
                </a:ext>
              </a:extLst>
            </p:cNvPr>
            <p:cNvSpPr txBox="1"/>
            <p:nvPr/>
          </p:nvSpPr>
          <p:spPr>
            <a:xfrm>
              <a:off x="2946323" y="4556008"/>
              <a:ext cx="1286178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Tết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8A734DC7-A321-8B43-A61F-E862549D30D0}"/>
              </a:ext>
            </a:extLst>
          </p:cNvPr>
          <p:cNvGrpSpPr/>
          <p:nvPr/>
        </p:nvGrpSpPr>
        <p:grpSpPr>
          <a:xfrm>
            <a:off x="4892774" y="2789666"/>
            <a:ext cx="2397478" cy="2070465"/>
            <a:chOff x="4892774" y="2789666"/>
            <a:chExt cx="2397478" cy="2070465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1BD24963-14DB-3446-BC8C-A3657253F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74000"/>
                      </a14:imgEffect>
                      <a14:imgEffect>
                        <a14:brightnessContrast bright="1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892774" y="2789666"/>
              <a:ext cx="2397478" cy="1838557"/>
            </a:xfrm>
            <a:prstGeom prst="roundRect">
              <a:avLst/>
            </a:prstGeom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xmlns="" id="{977B1E39-AA11-E64D-90F5-AD49C681E00C}"/>
                </a:ext>
              </a:extLst>
            </p:cNvPr>
            <p:cNvSpPr txBox="1"/>
            <p:nvPr/>
          </p:nvSpPr>
          <p:spPr>
            <a:xfrm>
              <a:off x="5435123" y="4552354"/>
              <a:ext cx="1169253" cy="307777"/>
            </a:xfrm>
            <a:prstGeom prst="rect">
              <a:avLst/>
            </a:prstGeom>
            <a:solidFill>
              <a:srgbClr val="FEEAB6"/>
            </a:solidFill>
            <a:effectLst>
              <a:softEdge rad="63500"/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x-none" dirty="0"/>
                <a:t>Ngày 8 - 3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7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5137825" cy="72073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74601"/>
            <a:ext cx="3528530" cy="577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00A651"/>
                </a:solidFill>
              </a:rPr>
              <a:t>Hoạt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động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sau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giờ</a:t>
            </a:r>
            <a:r>
              <a:rPr lang="en-US" sz="2400" b="1" dirty="0">
                <a:solidFill>
                  <a:srgbClr val="00A651"/>
                </a:solidFill>
              </a:rPr>
              <a:t> </a:t>
            </a:r>
            <a:r>
              <a:rPr lang="en-US" sz="2400" b="1" dirty="0" err="1">
                <a:solidFill>
                  <a:srgbClr val="00A651"/>
                </a:solidFill>
              </a:rPr>
              <a:t>học</a:t>
            </a:r>
            <a:endParaRPr lang="en-US" sz="24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627538" y="1246342"/>
            <a:ext cx="8011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- Cùng bố mẹ đánh dấu ngày đáng nhớ của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04DE9BC-5457-E746-A7AD-15B89E52AA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6000"/>
                    </a14:imgEffect>
                    <a14:imgEffect>
                      <a14:brightnessContrast bright="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09380" y="1708007"/>
            <a:ext cx="3928487" cy="3066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408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1E658BF1-22D0-754E-ADC3-597D263CA3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24413" y="2263912"/>
            <a:ext cx="3535978" cy="252457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0A45D2D-8C74-B944-B6BE-FBB9B2F42B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28" y="177145"/>
            <a:ext cx="1000265" cy="933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93F7AC3-B277-9B48-995C-79DF9EAE8030}"/>
              </a:ext>
            </a:extLst>
          </p:cNvPr>
          <p:cNvSpPr txBox="1"/>
          <p:nvPr/>
        </p:nvSpPr>
        <p:spPr>
          <a:xfrm>
            <a:off x="764429" y="355010"/>
            <a:ext cx="8275662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00A651"/>
                </a:solidFill>
              </a:rPr>
              <a:t>         </a:t>
            </a:r>
            <a:r>
              <a:rPr lang="en-US" sz="2400" b="1" dirty="0" err="1">
                <a:solidFill>
                  <a:srgbClr val="05A8E8"/>
                </a:solidFill>
              </a:rPr>
              <a:t>Sinh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hoạt</a:t>
            </a:r>
            <a:r>
              <a:rPr lang="en-US" sz="2400" b="1" dirty="0">
                <a:solidFill>
                  <a:srgbClr val="05A8E8"/>
                </a:solidFill>
              </a:rPr>
              <a:t> </a:t>
            </a:r>
            <a:r>
              <a:rPr lang="en-US" sz="2400" b="1" dirty="0" err="1">
                <a:solidFill>
                  <a:srgbClr val="05A8E8"/>
                </a:solidFill>
              </a:rPr>
              <a:t>lớp</a:t>
            </a:r>
            <a:endParaRPr lang="en-US" sz="2400" b="1" dirty="0">
              <a:solidFill>
                <a:srgbClr val="05A8E8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ABDE095-3F68-F249-AA10-DC51C4A8E467}"/>
              </a:ext>
            </a:extLst>
          </p:cNvPr>
          <p:cNvSpPr/>
          <p:nvPr/>
        </p:nvSpPr>
        <p:spPr>
          <a:xfrm>
            <a:off x="764429" y="932860"/>
            <a:ext cx="8002200" cy="577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Chia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sẻ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những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3D417B4-8D36-7B4D-B196-C7085A419D87}"/>
              </a:ext>
            </a:extLst>
          </p:cNvPr>
          <p:cNvSpPr/>
          <p:nvPr/>
        </p:nvSpPr>
        <p:spPr>
          <a:xfrm>
            <a:off x="764429" y="1510710"/>
            <a:ext cx="8923283" cy="11318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Kể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về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một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đáng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nhớ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của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gia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mà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thích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- Gia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đình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em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thường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làm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gì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vào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ngày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 </a:t>
            </a:r>
            <a:r>
              <a:rPr lang="en-US" sz="2400" dirty="0" err="1">
                <a:solidFill>
                  <a:srgbClr val="E3E7EA">
                    <a:lumMod val="10000"/>
                  </a:srgbClr>
                </a:solidFill>
              </a:rPr>
              <a:t>đó</a:t>
            </a:r>
            <a:r>
              <a:rPr lang="en-US" sz="2400" dirty="0">
                <a:solidFill>
                  <a:srgbClr val="E3E7EA">
                    <a:lumMod val="10000"/>
                  </a:srgbClr>
                </a:solidFill>
              </a:rPr>
              <a:t>?</a:t>
            </a:r>
          </a:p>
        </p:txBody>
      </p:sp>
      <p:pic>
        <p:nvPicPr>
          <p:cNvPr id="5122" name="Picture 2" descr="Cách khiến con vui vẻ giúp mẹ chuẩn bị cơm tối - Hội liên hiệp Phụ nữ thành  phố Đà Nẵng">
            <a:extLst>
              <a:ext uri="{FF2B5EF4-FFF2-40B4-BE49-F238E27FC236}">
                <a16:creationId xmlns:a16="http://schemas.microsoft.com/office/drawing/2014/main" xmlns="" id="{7C9D5633-4859-6842-B89A-47048F278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777" y="2630879"/>
            <a:ext cx="2892778" cy="2146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73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3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2" dur="500"/>
                                            <p:tgtEl>
                                              <p:spTgt spid="8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2" presetClass="entr" presetSubtype="8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5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uiExpand="1" build="p"/>
          <p:bldP spid="4" grpId="0" build="p"/>
          <p:bldP spid="8" grpId="0" build="p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06220C5-CD99-7C4A-B65F-4E253AE82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1866"/>
          <a:stretch/>
        </p:blipFill>
        <p:spPr>
          <a:xfrm>
            <a:off x="488950" y="368831"/>
            <a:ext cx="8166100" cy="83055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E8E1D00-EA41-E243-90D2-0C7BFDD1940C}"/>
              </a:ext>
            </a:extLst>
          </p:cNvPr>
          <p:cNvSpPr/>
          <p:nvPr/>
        </p:nvSpPr>
        <p:spPr>
          <a:xfrm>
            <a:off x="1532384" y="247747"/>
            <a:ext cx="4094391" cy="6588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err="1">
                <a:solidFill>
                  <a:srgbClr val="00A651"/>
                </a:solidFill>
              </a:rPr>
              <a:t>Hoạt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động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sau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giờ</a:t>
            </a:r>
            <a:r>
              <a:rPr lang="en-US" sz="2800" b="1" dirty="0">
                <a:solidFill>
                  <a:srgbClr val="00A651"/>
                </a:solidFill>
              </a:rPr>
              <a:t> </a:t>
            </a:r>
            <a:r>
              <a:rPr lang="en-US" sz="2800" b="1" dirty="0" err="1">
                <a:solidFill>
                  <a:srgbClr val="00A651"/>
                </a:solidFill>
              </a:rPr>
              <a:t>học</a:t>
            </a:r>
            <a:endParaRPr lang="en-US" sz="2800" b="1" dirty="0">
              <a:solidFill>
                <a:srgbClr val="00A651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59F9151-66CF-3547-8630-4B94FA660C2A}"/>
              </a:ext>
            </a:extLst>
          </p:cNvPr>
          <p:cNvSpPr txBox="1"/>
          <p:nvPr/>
        </p:nvSpPr>
        <p:spPr>
          <a:xfrm>
            <a:off x="843857" y="1120840"/>
            <a:ext cx="7169844" cy="577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400" dirty="0"/>
              <a:t>Cùng người thân tổ chức buổi sum họp gia đình.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88FE6803-47E8-7242-8758-82033F3008CC}"/>
              </a:ext>
            </a:extLst>
          </p:cNvPr>
          <p:cNvSpPr/>
          <p:nvPr/>
        </p:nvSpPr>
        <p:spPr>
          <a:xfrm>
            <a:off x="627538" y="345721"/>
            <a:ext cx="766258" cy="766106"/>
          </a:xfrm>
          <a:prstGeom prst="ellipse">
            <a:avLst/>
          </a:prstGeom>
          <a:solidFill>
            <a:srgbClr val="00A651"/>
          </a:solidFill>
          <a:ln>
            <a:solidFill>
              <a:srgbClr val="1A8C5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 7">
            <a:extLst>
              <a:ext uri="{FF2B5EF4-FFF2-40B4-BE49-F238E27FC236}">
                <a16:creationId xmlns:a16="http://schemas.microsoft.com/office/drawing/2014/main" xmlns="" id="{02BAC178-B223-3349-B2FE-AC998290F098}"/>
              </a:ext>
            </a:extLst>
          </p:cNvPr>
          <p:cNvSpPr/>
          <p:nvPr/>
        </p:nvSpPr>
        <p:spPr>
          <a:xfrm>
            <a:off x="692249" y="454039"/>
            <a:ext cx="653240" cy="512660"/>
          </a:xfrm>
          <a:custGeom>
            <a:avLst/>
            <a:gdLst>
              <a:gd name="connsiteX0" fmla="*/ 85725 w 2714625"/>
              <a:gd name="connsiteY0" fmla="*/ 1038225 h 2124075"/>
              <a:gd name="connsiteX1" fmla="*/ 1166812 w 2714625"/>
              <a:gd name="connsiteY1" fmla="*/ 190500 h 2124075"/>
              <a:gd name="connsiteX2" fmla="*/ 1700212 w 2714625"/>
              <a:gd name="connsiteY2" fmla="*/ 466725 h 2124075"/>
              <a:gd name="connsiteX3" fmla="*/ 1700212 w 2714625"/>
              <a:gd name="connsiteY3" fmla="*/ 219075 h 2124075"/>
              <a:gd name="connsiteX4" fmla="*/ 1909762 w 2714625"/>
              <a:gd name="connsiteY4" fmla="*/ 219075 h 2124075"/>
              <a:gd name="connsiteX5" fmla="*/ 1909762 w 2714625"/>
              <a:gd name="connsiteY5" fmla="*/ 633413 h 2124075"/>
              <a:gd name="connsiteX6" fmla="*/ 2357437 w 2714625"/>
              <a:gd name="connsiteY6" fmla="*/ 1081088 h 2124075"/>
              <a:gd name="connsiteX7" fmla="*/ 2176462 w 2714625"/>
              <a:gd name="connsiteY7" fmla="*/ 1162050 h 2124075"/>
              <a:gd name="connsiteX8" fmla="*/ 2176462 w 2714625"/>
              <a:gd name="connsiteY8" fmla="*/ 1924050 h 2124075"/>
              <a:gd name="connsiteX9" fmla="*/ 1857375 w 2714625"/>
              <a:gd name="connsiteY9" fmla="*/ 1924050 h 2124075"/>
              <a:gd name="connsiteX10" fmla="*/ 1857375 w 2714625"/>
              <a:gd name="connsiteY10" fmla="*/ 1385888 h 2124075"/>
              <a:gd name="connsiteX11" fmla="*/ 1390650 w 2714625"/>
              <a:gd name="connsiteY11" fmla="*/ 1385888 h 2124075"/>
              <a:gd name="connsiteX12" fmla="*/ 1390650 w 2714625"/>
              <a:gd name="connsiteY12" fmla="*/ 1905000 h 2124075"/>
              <a:gd name="connsiteX13" fmla="*/ 1066800 w 2714625"/>
              <a:gd name="connsiteY13" fmla="*/ 1581150 h 2124075"/>
              <a:gd name="connsiteX14" fmla="*/ 52387 w 2714625"/>
              <a:gd name="connsiteY14" fmla="*/ 1181100 h 2124075"/>
              <a:gd name="connsiteX15" fmla="*/ 52387 w 2714625"/>
              <a:gd name="connsiteY15" fmla="*/ 1371600 h 2124075"/>
              <a:gd name="connsiteX16" fmla="*/ 847725 w 2714625"/>
              <a:gd name="connsiteY16" fmla="*/ 1666875 h 2124075"/>
              <a:gd name="connsiteX17" fmla="*/ 738187 w 2714625"/>
              <a:gd name="connsiteY17" fmla="*/ 1757363 h 2124075"/>
              <a:gd name="connsiteX18" fmla="*/ 138112 w 2714625"/>
              <a:gd name="connsiteY18" fmla="*/ 1543050 h 2124075"/>
              <a:gd name="connsiteX19" fmla="*/ 138112 w 2714625"/>
              <a:gd name="connsiteY19" fmla="*/ 1695450 h 2124075"/>
              <a:gd name="connsiteX20" fmla="*/ 776287 w 2714625"/>
              <a:gd name="connsiteY20" fmla="*/ 1924050 h 2124075"/>
              <a:gd name="connsiteX21" fmla="*/ 757237 w 2714625"/>
              <a:gd name="connsiteY21" fmla="*/ 1947863 h 2124075"/>
              <a:gd name="connsiteX22" fmla="*/ 219075 w 2714625"/>
              <a:gd name="connsiteY22" fmla="*/ 1747838 h 2124075"/>
              <a:gd name="connsiteX23" fmla="*/ 176212 w 2714625"/>
              <a:gd name="connsiteY23" fmla="*/ 1862138 h 2124075"/>
              <a:gd name="connsiteX24" fmla="*/ 776287 w 2714625"/>
              <a:gd name="connsiteY24" fmla="*/ 2100263 h 2124075"/>
              <a:gd name="connsiteX25" fmla="*/ 1162050 w 2714625"/>
              <a:gd name="connsiteY25" fmla="*/ 2124075 h 2124075"/>
              <a:gd name="connsiteX26" fmla="*/ 1162050 w 2714625"/>
              <a:gd name="connsiteY26" fmla="*/ 2066925 h 2124075"/>
              <a:gd name="connsiteX27" fmla="*/ 1576387 w 2714625"/>
              <a:gd name="connsiteY27" fmla="*/ 2066925 h 2124075"/>
              <a:gd name="connsiteX28" fmla="*/ 1576387 w 2714625"/>
              <a:gd name="connsiteY28" fmla="*/ 1743075 h 2124075"/>
              <a:gd name="connsiteX29" fmla="*/ 1538287 w 2714625"/>
              <a:gd name="connsiteY29" fmla="*/ 1743075 h 2124075"/>
              <a:gd name="connsiteX30" fmla="*/ 1538287 w 2714625"/>
              <a:gd name="connsiteY30" fmla="*/ 1519238 h 2124075"/>
              <a:gd name="connsiteX31" fmla="*/ 1695450 w 2714625"/>
              <a:gd name="connsiteY31" fmla="*/ 1519238 h 2124075"/>
              <a:gd name="connsiteX32" fmla="*/ 1695450 w 2714625"/>
              <a:gd name="connsiteY32" fmla="*/ 2124075 h 2124075"/>
              <a:gd name="connsiteX33" fmla="*/ 1871662 w 2714625"/>
              <a:gd name="connsiteY33" fmla="*/ 2124075 h 2124075"/>
              <a:gd name="connsiteX34" fmla="*/ 1871662 w 2714625"/>
              <a:gd name="connsiteY34" fmla="*/ 2066925 h 2124075"/>
              <a:gd name="connsiteX35" fmla="*/ 2352675 w 2714625"/>
              <a:gd name="connsiteY35" fmla="*/ 2066925 h 2124075"/>
              <a:gd name="connsiteX36" fmla="*/ 2352675 w 2714625"/>
              <a:gd name="connsiteY36" fmla="*/ 1766888 h 2124075"/>
              <a:gd name="connsiteX37" fmla="*/ 2400300 w 2714625"/>
              <a:gd name="connsiteY37" fmla="*/ 1766888 h 2124075"/>
              <a:gd name="connsiteX38" fmla="*/ 2400300 w 2714625"/>
              <a:gd name="connsiteY38" fmla="*/ 1266825 h 2124075"/>
              <a:gd name="connsiteX39" fmla="*/ 2447925 w 2714625"/>
              <a:gd name="connsiteY39" fmla="*/ 1266825 h 2124075"/>
              <a:gd name="connsiteX40" fmla="*/ 2447925 w 2714625"/>
              <a:gd name="connsiteY40" fmla="*/ 1223963 h 2124075"/>
              <a:gd name="connsiteX41" fmla="*/ 2714625 w 2714625"/>
              <a:gd name="connsiteY41" fmla="*/ 1223963 h 2124075"/>
              <a:gd name="connsiteX42" fmla="*/ 2714625 w 2714625"/>
              <a:gd name="connsiteY42" fmla="*/ 1138238 h 2124075"/>
              <a:gd name="connsiteX43" fmla="*/ 2686050 w 2714625"/>
              <a:gd name="connsiteY43" fmla="*/ 1138238 h 2124075"/>
              <a:gd name="connsiteX44" fmla="*/ 2686050 w 2714625"/>
              <a:gd name="connsiteY44" fmla="*/ 1085850 h 2124075"/>
              <a:gd name="connsiteX45" fmla="*/ 2595562 w 2714625"/>
              <a:gd name="connsiteY45" fmla="*/ 1085850 h 2124075"/>
              <a:gd name="connsiteX46" fmla="*/ 2043112 w 2714625"/>
              <a:gd name="connsiteY46" fmla="*/ 533400 h 2124075"/>
              <a:gd name="connsiteX47" fmla="*/ 2043112 w 2714625"/>
              <a:gd name="connsiteY47" fmla="*/ 95250 h 2124075"/>
              <a:gd name="connsiteX48" fmla="*/ 1562100 w 2714625"/>
              <a:gd name="connsiteY48" fmla="*/ 95250 h 2124075"/>
              <a:gd name="connsiteX49" fmla="*/ 1562100 w 2714625"/>
              <a:gd name="connsiteY49" fmla="*/ 223838 h 2124075"/>
              <a:gd name="connsiteX50" fmla="*/ 1166812 w 2714625"/>
              <a:gd name="connsiteY50" fmla="*/ 0 h 2124075"/>
              <a:gd name="connsiteX51" fmla="*/ 0 w 2714625"/>
              <a:gd name="connsiteY51" fmla="*/ 890588 h 2124075"/>
              <a:gd name="connsiteX52" fmla="*/ 85725 w 2714625"/>
              <a:gd name="connsiteY52" fmla="*/ 1038225 h 212407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57237 w 2714625"/>
              <a:gd name="connsiteY21" fmla="*/ 1954213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  <a:gd name="connsiteX0" fmla="*/ 85725 w 2714625"/>
              <a:gd name="connsiteY0" fmla="*/ 1044575 h 2130425"/>
              <a:gd name="connsiteX1" fmla="*/ 1166812 w 2714625"/>
              <a:gd name="connsiteY1" fmla="*/ 196850 h 2130425"/>
              <a:gd name="connsiteX2" fmla="*/ 1700212 w 2714625"/>
              <a:gd name="connsiteY2" fmla="*/ 473075 h 2130425"/>
              <a:gd name="connsiteX3" fmla="*/ 1700212 w 2714625"/>
              <a:gd name="connsiteY3" fmla="*/ 225425 h 2130425"/>
              <a:gd name="connsiteX4" fmla="*/ 1909762 w 2714625"/>
              <a:gd name="connsiteY4" fmla="*/ 225425 h 2130425"/>
              <a:gd name="connsiteX5" fmla="*/ 1909762 w 2714625"/>
              <a:gd name="connsiteY5" fmla="*/ 639763 h 2130425"/>
              <a:gd name="connsiteX6" fmla="*/ 2357437 w 2714625"/>
              <a:gd name="connsiteY6" fmla="*/ 1087438 h 2130425"/>
              <a:gd name="connsiteX7" fmla="*/ 2176462 w 2714625"/>
              <a:gd name="connsiteY7" fmla="*/ 1168400 h 2130425"/>
              <a:gd name="connsiteX8" fmla="*/ 2176462 w 2714625"/>
              <a:gd name="connsiteY8" fmla="*/ 1930400 h 2130425"/>
              <a:gd name="connsiteX9" fmla="*/ 1857375 w 2714625"/>
              <a:gd name="connsiteY9" fmla="*/ 1930400 h 2130425"/>
              <a:gd name="connsiteX10" fmla="*/ 1857375 w 2714625"/>
              <a:gd name="connsiteY10" fmla="*/ 1392238 h 2130425"/>
              <a:gd name="connsiteX11" fmla="*/ 1390650 w 2714625"/>
              <a:gd name="connsiteY11" fmla="*/ 1392238 h 2130425"/>
              <a:gd name="connsiteX12" fmla="*/ 1390650 w 2714625"/>
              <a:gd name="connsiteY12" fmla="*/ 1911350 h 2130425"/>
              <a:gd name="connsiteX13" fmla="*/ 1066800 w 2714625"/>
              <a:gd name="connsiteY13" fmla="*/ 1587500 h 2130425"/>
              <a:gd name="connsiteX14" fmla="*/ 52387 w 2714625"/>
              <a:gd name="connsiteY14" fmla="*/ 1187450 h 2130425"/>
              <a:gd name="connsiteX15" fmla="*/ 52387 w 2714625"/>
              <a:gd name="connsiteY15" fmla="*/ 1377950 h 2130425"/>
              <a:gd name="connsiteX16" fmla="*/ 847725 w 2714625"/>
              <a:gd name="connsiteY16" fmla="*/ 1673225 h 2130425"/>
              <a:gd name="connsiteX17" fmla="*/ 738187 w 2714625"/>
              <a:gd name="connsiteY17" fmla="*/ 1763713 h 2130425"/>
              <a:gd name="connsiteX18" fmla="*/ 138112 w 2714625"/>
              <a:gd name="connsiteY18" fmla="*/ 1549400 h 2130425"/>
              <a:gd name="connsiteX19" fmla="*/ 138112 w 2714625"/>
              <a:gd name="connsiteY19" fmla="*/ 1701800 h 2130425"/>
              <a:gd name="connsiteX20" fmla="*/ 776287 w 2714625"/>
              <a:gd name="connsiteY20" fmla="*/ 1930400 h 2130425"/>
              <a:gd name="connsiteX21" fmla="*/ 764381 w 2714625"/>
              <a:gd name="connsiteY21" fmla="*/ 1947070 h 2130425"/>
              <a:gd name="connsiteX22" fmla="*/ 219075 w 2714625"/>
              <a:gd name="connsiteY22" fmla="*/ 1754188 h 2130425"/>
              <a:gd name="connsiteX23" fmla="*/ 176212 w 2714625"/>
              <a:gd name="connsiteY23" fmla="*/ 1868488 h 2130425"/>
              <a:gd name="connsiteX24" fmla="*/ 776287 w 2714625"/>
              <a:gd name="connsiteY24" fmla="*/ 2106613 h 2130425"/>
              <a:gd name="connsiteX25" fmla="*/ 1162050 w 2714625"/>
              <a:gd name="connsiteY25" fmla="*/ 2130425 h 2130425"/>
              <a:gd name="connsiteX26" fmla="*/ 1162050 w 2714625"/>
              <a:gd name="connsiteY26" fmla="*/ 2073275 h 2130425"/>
              <a:gd name="connsiteX27" fmla="*/ 1576387 w 2714625"/>
              <a:gd name="connsiteY27" fmla="*/ 2073275 h 2130425"/>
              <a:gd name="connsiteX28" fmla="*/ 1576387 w 2714625"/>
              <a:gd name="connsiteY28" fmla="*/ 1749425 h 2130425"/>
              <a:gd name="connsiteX29" fmla="*/ 1538287 w 2714625"/>
              <a:gd name="connsiteY29" fmla="*/ 1749425 h 2130425"/>
              <a:gd name="connsiteX30" fmla="*/ 1538287 w 2714625"/>
              <a:gd name="connsiteY30" fmla="*/ 1525588 h 2130425"/>
              <a:gd name="connsiteX31" fmla="*/ 1695450 w 2714625"/>
              <a:gd name="connsiteY31" fmla="*/ 1525588 h 2130425"/>
              <a:gd name="connsiteX32" fmla="*/ 1695450 w 2714625"/>
              <a:gd name="connsiteY32" fmla="*/ 2130425 h 2130425"/>
              <a:gd name="connsiteX33" fmla="*/ 1871662 w 2714625"/>
              <a:gd name="connsiteY33" fmla="*/ 2130425 h 2130425"/>
              <a:gd name="connsiteX34" fmla="*/ 1871662 w 2714625"/>
              <a:gd name="connsiteY34" fmla="*/ 2073275 h 2130425"/>
              <a:gd name="connsiteX35" fmla="*/ 2352675 w 2714625"/>
              <a:gd name="connsiteY35" fmla="*/ 2073275 h 2130425"/>
              <a:gd name="connsiteX36" fmla="*/ 2352675 w 2714625"/>
              <a:gd name="connsiteY36" fmla="*/ 1773238 h 2130425"/>
              <a:gd name="connsiteX37" fmla="*/ 2400300 w 2714625"/>
              <a:gd name="connsiteY37" fmla="*/ 1773238 h 2130425"/>
              <a:gd name="connsiteX38" fmla="*/ 2400300 w 2714625"/>
              <a:gd name="connsiteY38" fmla="*/ 1273175 h 2130425"/>
              <a:gd name="connsiteX39" fmla="*/ 2447925 w 2714625"/>
              <a:gd name="connsiteY39" fmla="*/ 1273175 h 2130425"/>
              <a:gd name="connsiteX40" fmla="*/ 2447925 w 2714625"/>
              <a:gd name="connsiteY40" fmla="*/ 1230313 h 2130425"/>
              <a:gd name="connsiteX41" fmla="*/ 2714625 w 2714625"/>
              <a:gd name="connsiteY41" fmla="*/ 1230313 h 2130425"/>
              <a:gd name="connsiteX42" fmla="*/ 2714625 w 2714625"/>
              <a:gd name="connsiteY42" fmla="*/ 1144588 h 2130425"/>
              <a:gd name="connsiteX43" fmla="*/ 2686050 w 2714625"/>
              <a:gd name="connsiteY43" fmla="*/ 1144588 h 2130425"/>
              <a:gd name="connsiteX44" fmla="*/ 2686050 w 2714625"/>
              <a:gd name="connsiteY44" fmla="*/ 1092200 h 2130425"/>
              <a:gd name="connsiteX45" fmla="*/ 2595562 w 2714625"/>
              <a:gd name="connsiteY45" fmla="*/ 1092200 h 2130425"/>
              <a:gd name="connsiteX46" fmla="*/ 2043112 w 2714625"/>
              <a:gd name="connsiteY46" fmla="*/ 539750 h 2130425"/>
              <a:gd name="connsiteX47" fmla="*/ 2043112 w 2714625"/>
              <a:gd name="connsiteY47" fmla="*/ 101600 h 2130425"/>
              <a:gd name="connsiteX48" fmla="*/ 1562100 w 2714625"/>
              <a:gd name="connsiteY48" fmla="*/ 101600 h 2130425"/>
              <a:gd name="connsiteX49" fmla="*/ 1562100 w 2714625"/>
              <a:gd name="connsiteY49" fmla="*/ 230188 h 2130425"/>
              <a:gd name="connsiteX50" fmla="*/ 1135062 w 2714625"/>
              <a:gd name="connsiteY50" fmla="*/ 0 h 2130425"/>
              <a:gd name="connsiteX51" fmla="*/ 0 w 2714625"/>
              <a:gd name="connsiteY51" fmla="*/ 896938 h 2130425"/>
              <a:gd name="connsiteX52" fmla="*/ 85725 w 2714625"/>
              <a:gd name="connsiteY52" fmla="*/ 1044575 h 213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2714625" h="2130425">
                <a:moveTo>
                  <a:pt x="85725" y="1044575"/>
                </a:moveTo>
                <a:lnTo>
                  <a:pt x="1166812" y="196850"/>
                </a:lnTo>
                <a:lnTo>
                  <a:pt x="1700212" y="473075"/>
                </a:lnTo>
                <a:lnTo>
                  <a:pt x="1700212" y="225425"/>
                </a:lnTo>
                <a:lnTo>
                  <a:pt x="1909762" y="225425"/>
                </a:lnTo>
                <a:lnTo>
                  <a:pt x="1909762" y="639763"/>
                </a:lnTo>
                <a:lnTo>
                  <a:pt x="2357437" y="1087438"/>
                </a:lnTo>
                <a:lnTo>
                  <a:pt x="2176462" y="1168400"/>
                </a:lnTo>
                <a:lnTo>
                  <a:pt x="2176462" y="1930400"/>
                </a:lnTo>
                <a:lnTo>
                  <a:pt x="1857375" y="1930400"/>
                </a:lnTo>
                <a:lnTo>
                  <a:pt x="1857375" y="1392238"/>
                </a:lnTo>
                <a:lnTo>
                  <a:pt x="1390650" y="1392238"/>
                </a:lnTo>
                <a:lnTo>
                  <a:pt x="1390650" y="1911350"/>
                </a:lnTo>
                <a:lnTo>
                  <a:pt x="1066800" y="1587500"/>
                </a:lnTo>
                <a:lnTo>
                  <a:pt x="52387" y="1187450"/>
                </a:lnTo>
                <a:lnTo>
                  <a:pt x="52387" y="1377950"/>
                </a:lnTo>
                <a:lnTo>
                  <a:pt x="847725" y="1673225"/>
                </a:lnTo>
                <a:lnTo>
                  <a:pt x="738187" y="1763713"/>
                </a:lnTo>
                <a:lnTo>
                  <a:pt x="138112" y="1549400"/>
                </a:lnTo>
                <a:lnTo>
                  <a:pt x="138112" y="1701800"/>
                </a:lnTo>
                <a:lnTo>
                  <a:pt x="776287" y="1930400"/>
                </a:lnTo>
                <a:lnTo>
                  <a:pt x="764381" y="1947070"/>
                </a:lnTo>
                <a:lnTo>
                  <a:pt x="219075" y="1754188"/>
                </a:lnTo>
                <a:lnTo>
                  <a:pt x="176212" y="1868488"/>
                </a:lnTo>
                <a:lnTo>
                  <a:pt x="776287" y="2106613"/>
                </a:lnTo>
                <a:lnTo>
                  <a:pt x="1162050" y="2130425"/>
                </a:lnTo>
                <a:lnTo>
                  <a:pt x="1162050" y="2073275"/>
                </a:lnTo>
                <a:lnTo>
                  <a:pt x="1576387" y="2073275"/>
                </a:lnTo>
                <a:lnTo>
                  <a:pt x="1576387" y="1749425"/>
                </a:lnTo>
                <a:lnTo>
                  <a:pt x="1538287" y="1749425"/>
                </a:lnTo>
                <a:lnTo>
                  <a:pt x="1538287" y="1525588"/>
                </a:lnTo>
                <a:lnTo>
                  <a:pt x="1695450" y="1525588"/>
                </a:lnTo>
                <a:lnTo>
                  <a:pt x="1695450" y="2130425"/>
                </a:lnTo>
                <a:lnTo>
                  <a:pt x="1871662" y="2130425"/>
                </a:lnTo>
                <a:lnTo>
                  <a:pt x="1871662" y="2073275"/>
                </a:lnTo>
                <a:lnTo>
                  <a:pt x="2352675" y="2073275"/>
                </a:lnTo>
                <a:lnTo>
                  <a:pt x="2352675" y="1773238"/>
                </a:lnTo>
                <a:lnTo>
                  <a:pt x="2400300" y="1773238"/>
                </a:lnTo>
                <a:lnTo>
                  <a:pt x="2400300" y="1273175"/>
                </a:lnTo>
                <a:lnTo>
                  <a:pt x="2447925" y="1273175"/>
                </a:lnTo>
                <a:lnTo>
                  <a:pt x="2447925" y="1230313"/>
                </a:lnTo>
                <a:lnTo>
                  <a:pt x="2714625" y="1230313"/>
                </a:lnTo>
                <a:lnTo>
                  <a:pt x="2714625" y="1144588"/>
                </a:lnTo>
                <a:lnTo>
                  <a:pt x="2686050" y="1144588"/>
                </a:lnTo>
                <a:lnTo>
                  <a:pt x="2686050" y="1092200"/>
                </a:lnTo>
                <a:lnTo>
                  <a:pt x="2595562" y="1092200"/>
                </a:lnTo>
                <a:lnTo>
                  <a:pt x="2043112" y="539750"/>
                </a:lnTo>
                <a:lnTo>
                  <a:pt x="2043112" y="101600"/>
                </a:lnTo>
                <a:lnTo>
                  <a:pt x="1562100" y="101600"/>
                </a:lnTo>
                <a:lnTo>
                  <a:pt x="1562100" y="230188"/>
                </a:lnTo>
                <a:lnTo>
                  <a:pt x="1135062" y="0"/>
                </a:lnTo>
                <a:lnTo>
                  <a:pt x="0" y="896938"/>
                </a:lnTo>
                <a:lnTo>
                  <a:pt x="85725" y="10445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4" name="Picture 10" descr="Chúc Mừng Sinh Nhật Gia đình Hình ảnh | Định dạng hình ảnh JPG 501218297|  vn.lovepik.com">
            <a:extLst>
              <a:ext uri="{FF2B5EF4-FFF2-40B4-BE49-F238E27FC236}">
                <a16:creationId xmlns:a16="http://schemas.microsoft.com/office/drawing/2014/main" xmlns="" id="{53396E2D-6D68-CF46-A013-08AAD687F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689" y="1767213"/>
            <a:ext cx="4513969" cy="300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19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C31E010-9BF2-3A4E-A761-081555270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7689" y="549450"/>
            <a:ext cx="8466668" cy="3796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695221"/>
      </p:ext>
    </p:extLst>
  </p:cSld>
  <p:clrMapOvr>
    <a:masterClrMapping/>
  </p:clrMapOvr>
</p:sld>
</file>

<file path=ppt/theme/theme1.xml><?xml version="1.0" encoding="utf-8"?>
<a:theme xmlns:a="http://schemas.openxmlformats.org/drawingml/2006/main" name="English Vocabulary Workshop by Slidesgo">
  <a:themeElements>
    <a:clrScheme name="Simple Light">
      <a:dk1>
        <a:srgbClr val="003849"/>
      </a:dk1>
      <a:lt1>
        <a:srgbClr val="FFFFFF"/>
      </a:lt1>
      <a:dk2>
        <a:srgbClr val="A775FE"/>
      </a:dk2>
      <a:lt2>
        <a:srgbClr val="E3E7EA"/>
      </a:lt2>
      <a:accent1>
        <a:srgbClr val="FFC86D"/>
      </a:accent1>
      <a:accent2>
        <a:srgbClr val="FEB444"/>
      </a:accent2>
      <a:accent3>
        <a:srgbClr val="FE8966"/>
      </a:accent3>
      <a:accent4>
        <a:srgbClr val="FD6A5E"/>
      </a:accent4>
      <a:accent5>
        <a:srgbClr val="9FE4F5"/>
      </a:accent5>
      <a:accent6>
        <a:srgbClr val="6ED0E7"/>
      </a:accent6>
      <a:hlink>
        <a:srgbClr val="0038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1445</TotalTime>
  <Words>160</Words>
  <Application>Microsoft Office PowerPoint</Application>
  <PresentationFormat>On-screen Show (16:9)</PresentationFormat>
  <Paragraphs>21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UTM Androgyne</vt:lpstr>
      <vt:lpstr>UTM Cookies</vt:lpstr>
      <vt:lpstr>Pangolin</vt:lpstr>
      <vt:lpstr>Baloo 2</vt:lpstr>
      <vt:lpstr>English Vocabulary Workshop by Slidesgo</vt:lpstr>
      <vt:lpstr>Bài 20:  Ngày đáng nhớ của gia đình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VOCABULARY</dc:title>
  <dc:creator>L.U</dc:creator>
  <cp:lastModifiedBy>M0</cp:lastModifiedBy>
  <cp:revision>68</cp:revision>
  <dcterms:modified xsi:type="dcterms:W3CDTF">2023-01-30T08:24:32Z</dcterms:modified>
</cp:coreProperties>
</file>