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11"/>
  </p:notesMasterIdLst>
  <p:sldIdLst>
    <p:sldId id="2007577146" r:id="rId4"/>
    <p:sldId id="317" r:id="rId5"/>
    <p:sldId id="361" r:id="rId6"/>
    <p:sldId id="362" r:id="rId7"/>
    <p:sldId id="2007577147" r:id="rId8"/>
    <p:sldId id="283" r:id="rId9"/>
    <p:sldId id="200757714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2B16-FB9D-4FED-94FD-E92201194C73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E62C0-617D-49F3-B780-5A8B92978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3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6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80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1056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27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91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1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69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B48A23-F086-E848-93F2-BE7280BF92FE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1901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4DFE0B-740D-4032-8B67-D1F8B4C6A3A6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3798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jpeg"/><Relationship Id="rId1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2.jpeg"/><Relationship Id="rId17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jpeg"/><Relationship Id="rId5" Type="http://schemas.openxmlformats.org/officeDocument/2006/relationships/image" Target="../media/image8.png"/><Relationship Id="rId15" Type="http://schemas.microsoft.com/office/2007/relationships/hdphoto" Target="../media/hdphoto5.wdp"/><Relationship Id="rId10" Type="http://schemas.microsoft.com/office/2007/relationships/hdphoto" Target="../media/hdphoto4.wdp"/><Relationship Id="rId19" Type="http://schemas.openxmlformats.org/officeDocument/2006/relationships/image" Target="../media/image17.png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24.jpeg"/><Relationship Id="rId5" Type="http://schemas.openxmlformats.org/officeDocument/2006/relationships/image" Target="../media/image20.png"/><Relationship Id="rId10" Type="http://schemas.openxmlformats.org/officeDocument/2006/relationships/image" Target="../media/image23.jpeg"/><Relationship Id="rId4" Type="http://schemas.microsoft.com/office/2007/relationships/hdphoto" Target="../media/hdphoto7.wdp"/><Relationship Id="rId9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EBF774A-0A59-461A-9EBC-7B716A9C25E7}"/>
              </a:ext>
            </a:extLst>
          </p:cNvPr>
          <p:cNvGrpSpPr/>
          <p:nvPr/>
        </p:nvGrpSpPr>
        <p:grpSpPr>
          <a:xfrm>
            <a:off x="2428798" y="1135334"/>
            <a:ext cx="5874569" cy="4424362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0E1DD19-FB41-4A45-9C03-06AD112F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A6D312B-B1F8-48AB-A594-9103F69B891E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3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LUYỆN VIẾT ĐOẠN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5F6E14D-3149-4D8B-BE0B-3488208A2ACF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3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TIẾT </a:t>
              </a:r>
              <a:r>
                <a:rPr kumimoji="0" lang="en-US" sz="3733" b="1" i="0" u="none" strike="noStrike" kern="0" cap="none" spc="0" normalizeH="0" baseline="0" noProof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5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C9B9DB9-E932-4719-BB9B-D5EF917A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34" y="3760231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927E2E-E2FD-4379-A8B3-428CCE49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2" y="101115"/>
            <a:ext cx="1865304" cy="16078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74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2147454" y="495015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5709" y="603699"/>
            <a:ext cx="812791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 các tấm thiệp dưới đây và trả lời câu hỏi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AEF1E86-AC86-5241-A433-5DF5FCCAE24E}"/>
              </a:ext>
            </a:extLst>
          </p:cNvPr>
          <p:cNvGrpSpPr/>
          <p:nvPr/>
        </p:nvGrpSpPr>
        <p:grpSpPr>
          <a:xfrm>
            <a:off x="2721602" y="1348456"/>
            <a:ext cx="2961676" cy="4299712"/>
            <a:chOff x="1169642" y="844295"/>
            <a:chExt cx="2221257" cy="32247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B4ACBB0-E07D-B047-BC29-0A0A89267AAB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19466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xmlns="" id="{A720F7BE-6529-8C47-A3F6-965B5EE59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xmlns="" id="{8E72915F-9E0F-274B-A1E2-D228734F2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0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xmlns="" id="{AB7DF7F8-6B74-F34B-867E-6E11C3CF2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xmlns="" id="{6E77C917-C9A3-0C42-A99A-431C5EEFCD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2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xmlns="" id="{A187BB3B-5D7D-DC4C-B12A-40FF42924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4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xmlns="" id="{CC9B5D72-7E33-CD49-A575-32BCD5E06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6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xmlns="" id="{23A9FE6E-60B0-E74B-A8C1-5E0C8FADFA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FC4F0A8-CC68-E445-B9F2-B2EFAEFD76DF}"/>
                </a:ext>
              </a:extLst>
            </p:cNvPr>
            <p:cNvSpPr txBox="1"/>
            <p:nvPr/>
          </p:nvSpPr>
          <p:spPr>
            <a:xfrm>
              <a:off x="1192277" y="2092215"/>
              <a:ext cx="2118697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Tết Nguyên đán, cháu kính chúc ông bà luôn mạnh khoẻ và vui vẻ.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Cháu của ông bà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Lê Hiếu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EAD9442-3B9A-9341-B804-D3C7206B4685}"/>
              </a:ext>
            </a:extLst>
          </p:cNvPr>
          <p:cNvGrpSpPr/>
          <p:nvPr/>
        </p:nvGrpSpPr>
        <p:grpSpPr>
          <a:xfrm>
            <a:off x="6760696" y="1459533"/>
            <a:ext cx="3140888" cy="4188634"/>
            <a:chOff x="4194222" y="1080229"/>
            <a:chExt cx="2355666" cy="314147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8CCB8503-ECB7-D241-B2C4-F190B44C653D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1948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xmlns="" id="{37340985-A0EC-1F4A-9B1C-1D892E145D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8" name="Picture 22" descr="Vector bánh chưng hình vẻ đẹp">
              <a:extLst>
                <a:ext uri="{FF2B5EF4-FFF2-40B4-BE49-F238E27FC236}">
                  <a16:creationId xmlns:a16="http://schemas.microsoft.com/office/drawing/2014/main" xmlns="" id="{1F1A987C-0629-D044-ADD5-A7ABBB15FF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xmlns="" id="{D7C417D8-1A59-6446-BEA7-4839A60025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 descr="Tổng hợp ảnh Hoa Đào PNG">
              <a:extLst>
                <a:ext uri="{FF2B5EF4-FFF2-40B4-BE49-F238E27FC236}">
                  <a16:creationId xmlns:a16="http://schemas.microsoft.com/office/drawing/2014/main" xmlns="" id="{29EEAB3F-45B1-4D46-8363-C4C4D1D96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E980F856-F59D-4C4F-B3CB-01BC102F761F}"/>
                </a:ext>
              </a:extLst>
            </p:cNvPr>
            <p:cNvSpPr txBox="1"/>
            <p:nvPr/>
          </p:nvSpPr>
          <p:spPr>
            <a:xfrm>
              <a:off x="4298086" y="2106323"/>
              <a:ext cx="1999663" cy="165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năm mới con chúc bố mẹ mọi điều tốt đẹp.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Con của bố mẹ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Phương 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BFADBFA-BDF0-3846-BE73-BDCDC874A722}"/>
              </a:ext>
            </a:extLst>
          </p:cNvPr>
          <p:cNvGrpSpPr/>
          <p:nvPr/>
        </p:nvGrpSpPr>
        <p:grpSpPr>
          <a:xfrm>
            <a:off x="2120055" y="541867"/>
            <a:ext cx="3708951" cy="5325327"/>
            <a:chOff x="1169642" y="844295"/>
            <a:chExt cx="2221257" cy="322478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E806A52-B8E8-D24C-8E99-52289BC215D1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4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xmlns="" id="{7B367737-D000-164B-953E-DBE469F0B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xmlns="" id="{7AC69A96-4C37-0F49-98AC-72C967400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xmlns="" id="{5AE47FF5-14F4-A84E-9367-2B9A7319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xmlns="" id="{045E0EF2-8F39-934C-9ECF-187D861E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xmlns="" id="{FE2662A9-0F84-2140-8953-5E1DA468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xmlns="" id="{BBE66398-38E3-CF4D-B676-965A7369C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xmlns="" id="{A32EED56-DCEC-C24C-9F31-3B48057BB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4D1AABB-D79E-C845-9780-0D82BB29828D}"/>
                </a:ext>
              </a:extLst>
            </p:cNvPr>
            <p:cNvSpPr txBox="1"/>
            <p:nvPr/>
          </p:nvSpPr>
          <p:spPr>
            <a:xfrm>
              <a:off x="1200886" y="1741768"/>
              <a:ext cx="2124436" cy="1689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x-non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Nhân dịp Tết Nguyên đán, cháu kính chúc ông bà luôn mạnh khoẻ và vui vẻ.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Cháu của ông bà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Lê Hiếu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48C345-A8D9-BE45-96F8-EB523D05489A}"/>
              </a:ext>
            </a:extLst>
          </p:cNvPr>
          <p:cNvSpPr txBox="1"/>
          <p:nvPr/>
        </p:nvSpPr>
        <p:spPr>
          <a:xfrm>
            <a:off x="5989219" y="731518"/>
            <a:ext cx="6040024" cy="444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Mỗi tấm thiệp trên là của ai viết gửi đến ai?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Mỗi tấm thiệp đó được viết trong dịp nào?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Người viết chúc điều gì?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2E543E-2FCD-CF46-8C0F-C01D4EDEB1E0}"/>
              </a:ext>
            </a:extLst>
          </p:cNvPr>
          <p:cNvSpPr txBox="1"/>
          <p:nvPr/>
        </p:nvSpPr>
        <p:spPr>
          <a:xfrm>
            <a:off x="5989219" y="1481403"/>
            <a:ext cx="6025649" cy="57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của bạn Lê Hiếu viết cho ông bà.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196A06-EDB1-CF45-ADD4-713887D6FF96}"/>
              </a:ext>
            </a:extLst>
          </p:cNvPr>
          <p:cNvSpPr txBox="1"/>
          <p:nvPr/>
        </p:nvSpPr>
        <p:spPr>
          <a:xfrm>
            <a:off x="6003594" y="3176269"/>
            <a:ext cx="5519622" cy="57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được viết trong dịp Tết.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7575FC4-0353-5F48-8604-574A092BBAD5}"/>
              </a:ext>
            </a:extLst>
          </p:cNvPr>
          <p:cNvSpPr txBox="1"/>
          <p:nvPr/>
        </p:nvSpPr>
        <p:spPr>
          <a:xfrm>
            <a:off x="6096000" y="4716358"/>
            <a:ext cx="5649158" cy="112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Người viết chúc ông bà mạnh khoẻ, vui vẻ.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0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1E7AF98-DC58-9C40-BA2D-572FCA43FC52}"/>
              </a:ext>
            </a:extLst>
          </p:cNvPr>
          <p:cNvGrpSpPr/>
          <p:nvPr/>
        </p:nvGrpSpPr>
        <p:grpSpPr>
          <a:xfrm>
            <a:off x="2150467" y="636693"/>
            <a:ext cx="4006493" cy="5323047"/>
            <a:chOff x="4194222" y="1080229"/>
            <a:chExt cx="2355666" cy="31414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C04CA0C-2753-964E-B33E-EB280EB77FA8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4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xmlns="" id="{A021B1E1-DC84-7544-8575-B4B17EF98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Vector bánh chưng hình vẻ đẹp">
              <a:extLst>
                <a:ext uri="{FF2B5EF4-FFF2-40B4-BE49-F238E27FC236}">
                  <a16:creationId xmlns:a16="http://schemas.microsoft.com/office/drawing/2014/main" xmlns="" id="{34CEDC87-186F-F34B-BEB7-65C7FC5A1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xmlns="" id="{B0EA5F56-5CF1-5641-8654-444ECF8F3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ổng hợp ảnh Hoa Đào PNG">
              <a:extLst>
                <a:ext uri="{FF2B5EF4-FFF2-40B4-BE49-F238E27FC236}">
                  <a16:creationId xmlns:a16="http://schemas.microsoft.com/office/drawing/2014/main" xmlns="" id="{71EF4806-1B5C-0241-80C3-D494D2DA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BF6E0DF-A217-E049-AFBF-DC86CA9C209F}"/>
                </a:ext>
              </a:extLst>
            </p:cNvPr>
            <p:cNvSpPr txBox="1"/>
            <p:nvPr/>
          </p:nvSpPr>
          <p:spPr>
            <a:xfrm>
              <a:off x="4289397" y="2050443"/>
              <a:ext cx="1999663" cy="1655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năm mới con chúc bố mẹ mọi điều tốt đẹp.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Con của bố mẹ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Phương Mai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82E249-2B13-244D-9D9F-2D5C01548D84}"/>
              </a:ext>
            </a:extLst>
          </p:cNvPr>
          <p:cNvSpPr txBox="1"/>
          <p:nvPr/>
        </p:nvSpPr>
        <p:spPr>
          <a:xfrm>
            <a:off x="6165326" y="731518"/>
            <a:ext cx="5304185" cy="452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Mỗi tấm thiệp trên là của ai viết gửi đến ai?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Mỗi tấm thiệp đó </a:t>
            </a:r>
            <a:r>
              <a:rPr kumimoji="0" lang="vi-VN" sz="21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 </a:t>
            </a:r>
            <a:r>
              <a:rPr kumimoji="0" lang="vi-VN" sz="2133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2133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vi-VN" sz="2133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 </a:t>
            </a: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dịp nào?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133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Người viết chúc điều gì?</a:t>
            </a: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F52EA1-CE00-214E-910F-836CAC3DBB1A}"/>
              </a:ext>
            </a:extLst>
          </p:cNvPr>
          <p:cNvSpPr txBox="1"/>
          <p:nvPr/>
        </p:nvSpPr>
        <p:spPr>
          <a:xfrm>
            <a:off x="6165326" y="1671621"/>
            <a:ext cx="4558899" cy="100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của bạn Phương Mai viết cho bố mẹ.</a:t>
            </a: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C176D1-8121-CB45-AC13-7B273D3ABD5E}"/>
              </a:ext>
            </a:extLst>
          </p:cNvPr>
          <p:cNvSpPr txBox="1"/>
          <p:nvPr/>
        </p:nvSpPr>
        <p:spPr>
          <a:xfrm>
            <a:off x="6179700" y="3629030"/>
            <a:ext cx="3949277" cy="522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được viết trong dịp Tết.</a:t>
            </a: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7BCDF5-FFEA-9841-9A67-2D2FBF1A04BD}"/>
              </a:ext>
            </a:extLst>
          </p:cNvPr>
          <p:cNvSpPr txBox="1"/>
          <p:nvPr/>
        </p:nvSpPr>
        <p:spPr>
          <a:xfrm>
            <a:off x="6165325" y="4811661"/>
            <a:ext cx="5202586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Người viết chúc bố mẹ mọi điều tốt đẹp.</a:t>
            </a:r>
            <a:endParaRPr kumimoji="0" lang="x-none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1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7F3797-CE18-4A1D-9926-791474924172}"/>
              </a:ext>
            </a:extLst>
          </p:cNvPr>
          <p:cNvSpPr txBox="1"/>
          <p:nvPr/>
        </p:nvSpPr>
        <p:spPr>
          <a:xfrm>
            <a:off x="1980858" y="243840"/>
            <a:ext cx="7835425" cy="10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 hãy viết một tấm thiệp chúc Tết gửi cho một người bạn hoặc người thân ở xa.</a:t>
            </a:r>
          </a:p>
        </p:txBody>
      </p:sp>
      <p:pic>
        <p:nvPicPr>
          <p:cNvPr id="10" name="Picture 2" descr="Thiệp Tết, Thiệp chúc mừng năm mới, thiep chuc mung nam moi">
            <a:extLst>
              <a:ext uri="{FF2B5EF4-FFF2-40B4-BE49-F238E27FC236}">
                <a16:creationId xmlns:a16="http://schemas.microsoft.com/office/drawing/2014/main" xmlns="" id="{B1DD90F3-42BA-4919-9B38-B0483DD9C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00" y="1187027"/>
            <a:ext cx="6129978" cy="56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6502323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F16612A4-CAB9-4A66-ABD4-F8503C3C5F37}"/>
              </a:ext>
            </a:extLst>
          </p:cNvPr>
          <p:cNvGrpSpPr/>
          <p:nvPr/>
        </p:nvGrpSpPr>
        <p:grpSpPr>
          <a:xfrm>
            <a:off x="2364936" y="2051505"/>
            <a:ext cx="7917564" cy="2665450"/>
            <a:chOff x="2364936" y="2051505"/>
            <a:chExt cx="7917564" cy="266545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5B917BA8-C6A6-433D-9077-EF5F564C1CE1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5F6365CF-F53D-43C6-BCE7-BF3FCA52DEDA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4EBA1B63-E0F8-43FE-8861-35B86B1DB06D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E9B24768-1EB9-4F89-84F2-F9E780B90DC9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C32C0BDC-400A-4396-AE9E-FD83351A6C72}"/>
              </a:ext>
            </a:extLst>
          </p:cNvPr>
          <p:cNvSpPr/>
          <p:nvPr/>
        </p:nvSpPr>
        <p:spPr>
          <a:xfrm>
            <a:off x="2653830" y="2580792"/>
            <a:ext cx="73661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cố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A26D3D"/>
              </a:solidFill>
              <a:effectLst/>
              <a:uLnTx/>
              <a:uFillTx/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834BFB7-EDB9-42CF-91DA-47612E2802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4058140" y="1308122"/>
            <a:ext cx="1040692" cy="1141913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97EA54EA-08A6-4F5B-A051-45EB7EFD4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7830157" y="4231852"/>
            <a:ext cx="783500" cy="85970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2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A63B608-23EF-4F26-B83A-98934782C019}"/>
              </a:ext>
            </a:extLst>
          </p:cNvPr>
          <p:cNvSpPr txBox="1"/>
          <p:nvPr/>
        </p:nvSpPr>
        <p:spPr>
          <a:xfrm>
            <a:off x="2339598" y="2405920"/>
            <a:ext cx="8420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 hoặc một câu chuyện về ngày Tết.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49701490-7986-458B-93BD-0D31ADDB7E7C}"/>
              </a:ext>
            </a:extLst>
          </p:cNvPr>
          <p:cNvGrpSpPr/>
          <p:nvPr/>
        </p:nvGrpSpPr>
        <p:grpSpPr>
          <a:xfrm>
            <a:off x="91627" y="100757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5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280</Words>
  <Application>Microsoft Office PowerPoint</Application>
  <PresentationFormat>Custom</PresentationFormat>
  <Paragraphs>41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1_Office Theme</vt:lpstr>
      <vt:lpstr>Doodle Sketchbook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M0</cp:lastModifiedBy>
  <cp:revision>5</cp:revision>
  <dcterms:created xsi:type="dcterms:W3CDTF">2021-08-01T01:32:24Z</dcterms:created>
  <dcterms:modified xsi:type="dcterms:W3CDTF">2023-01-30T07:39:29Z</dcterms:modified>
</cp:coreProperties>
</file>