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5"/>
  </p:notesMasterIdLst>
  <p:sldIdLst>
    <p:sldId id="257" r:id="rId3"/>
    <p:sldId id="356" r:id="rId4"/>
    <p:sldId id="341" r:id="rId5"/>
    <p:sldId id="276" r:id="rId6"/>
    <p:sldId id="352" r:id="rId7"/>
    <p:sldId id="342" r:id="rId8"/>
    <p:sldId id="353" r:id="rId9"/>
    <p:sldId id="354" r:id="rId10"/>
    <p:sldId id="355" r:id="rId11"/>
    <p:sldId id="359" r:id="rId12"/>
    <p:sldId id="266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3467" kern="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3467" kern="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kumimoji="0" lang="en" sz="3467" b="0" i="0" u="none" strike="noStrike" kern="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kumimoji="0" sz="3467" b="0" i="0" u="none" strike="noStrike" kern="0" cap="none" spc="0" normalizeH="0" baseline="0" noProof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=""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</a:t>
            </a:r>
            <a:r>
              <a:rPr lang="en-US" altLang="zh-CN" sz="6000" b="1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altLang="zh-CN" sz="60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0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và mây</a:t>
            </a:r>
            <a:endParaRPr lang="en-US" altLang="zh-CN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x-none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x-none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Nghe kể chuyện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x-none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x-none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x-none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=""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</a:t>
            </a:r>
            <a:endParaRPr lang="x-none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x-none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x-none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x-none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x-none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x-none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265</Words>
  <Application>Microsoft Office PowerPoint</Application>
  <PresentationFormat>Custom</PresentationFormat>
  <Paragraphs>30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M0</cp:lastModifiedBy>
  <cp:revision>6</cp:revision>
  <dcterms:created xsi:type="dcterms:W3CDTF">2021-07-31T15:12:34Z</dcterms:created>
  <dcterms:modified xsi:type="dcterms:W3CDTF">2023-01-30T07:37:51Z</dcterms:modified>
</cp:coreProperties>
</file>