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6" r:id="rId2"/>
    <p:sldId id="293" r:id="rId3"/>
    <p:sldId id="294" r:id="rId4"/>
    <p:sldId id="295" r:id="rId5"/>
    <p:sldId id="296" r:id="rId6"/>
    <p:sldId id="297" r:id="rId7"/>
    <p:sldId id="300" r:id="rId8"/>
    <p:sldId id="298" r:id="rId9"/>
    <p:sldId id="299" r:id="rId10"/>
    <p:sldId id="301" r:id="rId11"/>
    <p:sldId id="302" r:id="rId12"/>
    <p:sldId id="304" r:id="rId13"/>
    <p:sldId id="303" r:id="rId14"/>
    <p:sldId id="305" r:id="rId15"/>
    <p:sldId id="306" r:id="rId16"/>
    <p:sldId id="307" r:id="rId17"/>
    <p:sldId id="276" r:id="rId18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FF"/>
    <a:srgbClr val="FF99FF"/>
    <a:srgbClr val="F394A9"/>
    <a:srgbClr val="EE7091"/>
    <a:srgbClr val="FAE1E5"/>
    <a:srgbClr val="9900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3" autoAdjust="0"/>
    <p:restoredTop sz="94660"/>
  </p:normalViewPr>
  <p:slideViewPr>
    <p:cSldViewPr>
      <p:cViewPr varScale="1">
        <p:scale>
          <a:sx n="65" d="100"/>
          <a:sy n="65" d="100"/>
        </p:scale>
        <p:origin x="9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94C00-E979-4C01-A1F3-1F848FFC59F6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46C6D-10DA-4C36-805B-EC9E994E2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5890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583E-1908-42B9-8941-07057A80F325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2F91-8CEB-4516-818C-5089E2435C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0588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583E-1908-42B9-8941-07057A80F325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2F91-8CEB-4516-818C-5089E2435C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728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583E-1908-42B9-8941-07057A80F325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2F91-8CEB-4516-818C-5089E2435C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7582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583E-1908-42B9-8941-07057A80F325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2F91-8CEB-4516-818C-5089E2435C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557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583E-1908-42B9-8941-07057A80F325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2F91-8CEB-4516-818C-5089E2435C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8698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583E-1908-42B9-8941-07057A80F325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2F91-8CEB-4516-818C-5089E2435C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8272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583E-1908-42B9-8941-07057A80F325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2F91-8CEB-4516-818C-5089E2435C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650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583E-1908-42B9-8941-07057A80F325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2F91-8CEB-4516-818C-5089E2435C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2998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583E-1908-42B9-8941-07057A80F325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2F91-8CEB-4516-818C-5089E2435C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65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583E-1908-42B9-8941-07057A80F325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2F91-8CEB-4516-818C-5089E2435C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3543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583E-1908-42B9-8941-07057A80F325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2F91-8CEB-4516-818C-5089E2435C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3661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6583E-1908-42B9-8941-07057A80F325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02F91-8CEB-4516-818C-5089E2435C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972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openxmlformats.org/officeDocument/2006/relationships/slide" Target="slide5.xml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g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1.xml"/><Relationship Id="rId10" Type="http://schemas.microsoft.com/office/2007/relationships/hdphoto" Target="../media/hdphoto1.wdp"/><Relationship Id="rId4" Type="http://schemas.openxmlformats.org/officeDocument/2006/relationships/audio" Target="../media/media2.mp3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openxmlformats.org/officeDocument/2006/relationships/slide" Target="slide5.xml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g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1.xml"/><Relationship Id="rId10" Type="http://schemas.microsoft.com/office/2007/relationships/hdphoto" Target="../media/hdphoto1.wdp"/><Relationship Id="rId4" Type="http://schemas.openxmlformats.org/officeDocument/2006/relationships/audio" Target="../media/media2.mp3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openxmlformats.org/officeDocument/2006/relationships/slide" Target="slide5.xml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g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1.xml"/><Relationship Id="rId10" Type="http://schemas.microsoft.com/office/2007/relationships/hdphoto" Target="../media/hdphoto1.wdp"/><Relationship Id="rId4" Type="http://schemas.openxmlformats.org/officeDocument/2006/relationships/audio" Target="../media/media2.mp3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openxmlformats.org/officeDocument/2006/relationships/slide" Target="slide5.xml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g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1.xml"/><Relationship Id="rId10" Type="http://schemas.microsoft.com/office/2007/relationships/hdphoto" Target="../media/hdphoto1.wdp"/><Relationship Id="rId4" Type="http://schemas.openxmlformats.org/officeDocument/2006/relationships/audio" Target="../media/media2.mp3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0870" y="2924944"/>
            <a:ext cx="762260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Khởi</a:t>
            </a:r>
            <a:r>
              <a:rPr lang="en-US" sz="115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động</a:t>
            </a:r>
            <a:endParaRPr lang="en-US" sz="115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772" y="4342116"/>
            <a:ext cx="3600454" cy="31750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985" y="4947015"/>
            <a:ext cx="1944428" cy="19444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24" y="4551236"/>
            <a:ext cx="2521008" cy="25210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534" y="194816"/>
            <a:ext cx="2058202" cy="240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29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3ABB80B-E33F-4221-8473-7687AEE2B73B}"/>
              </a:ext>
            </a:extLst>
          </p:cNvPr>
          <p:cNvGrpSpPr/>
          <p:nvPr/>
        </p:nvGrpSpPr>
        <p:grpSpPr>
          <a:xfrm>
            <a:off x="4042978" y="634833"/>
            <a:ext cx="4104456" cy="809925"/>
            <a:chOff x="4078982" y="170803"/>
            <a:chExt cx="4104456" cy="80992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C68E6F1-AC39-4717-8704-6C3063349E0C}"/>
                </a:ext>
              </a:extLst>
            </p:cNvPr>
            <p:cNvSpPr/>
            <p:nvPr/>
          </p:nvSpPr>
          <p:spPr>
            <a:xfrm>
              <a:off x="4150990" y="260648"/>
              <a:ext cx="4032448" cy="72008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FADDDB4-D5B9-4B6D-A463-4F02D7B59E2A}"/>
                </a:ext>
              </a:extLst>
            </p:cNvPr>
            <p:cNvSpPr/>
            <p:nvPr/>
          </p:nvSpPr>
          <p:spPr>
            <a:xfrm>
              <a:off x="4078982" y="170803"/>
              <a:ext cx="4032448" cy="72008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effectLst>
                    <a:outerShdw blurRad="60007" dir="2000400" sy="-30000" kx="-800400" algn="bl" rotWithShape="0">
                      <a:prstClr val="black">
                        <a:alpha val="20000"/>
                      </a:prstClr>
                    </a:outerShdw>
                  </a:effectLst>
                </a:rPr>
                <a:t>NGÀY  - THÁNG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A97445A-F885-4967-AA12-6A380CB2CE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6" y="1916832"/>
            <a:ext cx="5596164" cy="385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88A4B6-461D-4744-819E-86B280DF4073}"/>
              </a:ext>
            </a:extLst>
          </p:cNvPr>
          <p:cNvSpPr txBox="1"/>
          <p:nvPr/>
        </p:nvSpPr>
        <p:spPr>
          <a:xfrm>
            <a:off x="6251706" y="1556792"/>
            <a:ext cx="42039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20000"/>
              <a:buFont typeface="Wingdings 2" panose="05020102010507070707" pitchFamily="18" charset="2"/>
              <a:buChar char="³"/>
            </a:pPr>
            <a:r>
              <a:rPr lang="vi-VN" sz="2800"/>
              <a:t>Đây là tờ lịch tháng </a:t>
            </a:r>
            <a:r>
              <a:rPr lang="en-US" sz="2800"/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060E19-04AB-4077-AD9A-7B9CDC62799B}"/>
              </a:ext>
            </a:extLst>
          </p:cNvPr>
          <p:cNvSpPr txBox="1"/>
          <p:nvPr/>
        </p:nvSpPr>
        <p:spPr>
          <a:xfrm>
            <a:off x="6251706" y="2421917"/>
            <a:ext cx="40984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20000"/>
              <a:buFont typeface="Wingdings 2" panose="05020102010507070707" pitchFamily="18" charset="2"/>
              <a:buChar char=""/>
            </a:pPr>
            <a:r>
              <a:rPr lang="vi-VN" sz="2800"/>
              <a:t>Tháng </a:t>
            </a:r>
            <a:r>
              <a:rPr lang="en-US" sz="2800"/>
              <a:t>4</a:t>
            </a:r>
            <a:r>
              <a:rPr lang="vi-VN" sz="2800"/>
              <a:t> có 30 ngày.</a:t>
            </a:r>
            <a:endParaRPr lang="en-US" sz="2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073853-C0B8-40F0-9DC8-7594300EF1CD}"/>
              </a:ext>
            </a:extLst>
          </p:cNvPr>
          <p:cNvSpPr txBox="1"/>
          <p:nvPr/>
        </p:nvSpPr>
        <p:spPr>
          <a:xfrm>
            <a:off x="6251706" y="3287042"/>
            <a:ext cx="409846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20000"/>
              <a:buFont typeface="Wingdings 2" panose="05020102010507070707" pitchFamily="18" charset="2"/>
              <a:buChar char=""/>
            </a:pPr>
            <a:r>
              <a:rPr lang="vi-VN" sz="2800"/>
              <a:t>Ngày 1, tháng 4.</a:t>
            </a:r>
            <a:endParaRPr lang="en-US" sz="28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BFD058D-041A-4843-9377-464A50F015CD}"/>
              </a:ext>
            </a:extLst>
          </p:cNvPr>
          <p:cNvSpPr/>
          <p:nvPr/>
        </p:nvSpPr>
        <p:spPr>
          <a:xfrm>
            <a:off x="3718942" y="3323531"/>
            <a:ext cx="432048" cy="4706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1A89EA-8741-49CE-8437-276CA5DE2000}"/>
              </a:ext>
            </a:extLst>
          </p:cNvPr>
          <p:cNvSpPr/>
          <p:nvPr/>
        </p:nvSpPr>
        <p:spPr>
          <a:xfrm>
            <a:off x="3502918" y="2564904"/>
            <a:ext cx="792088" cy="313362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68E8BC-521E-494B-8D8A-73727228E8E1}"/>
              </a:ext>
            </a:extLst>
          </p:cNvPr>
          <p:cNvSpPr txBox="1"/>
          <p:nvPr/>
        </p:nvSpPr>
        <p:spPr>
          <a:xfrm>
            <a:off x="6251706" y="4152167"/>
            <a:ext cx="56761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20000"/>
              <a:buFont typeface="Wingdings 2" panose="05020102010507070707" pitchFamily="18" charset="2"/>
              <a:buChar char=""/>
            </a:pPr>
            <a:r>
              <a:rPr lang="vi-VN" sz="2800"/>
              <a:t> Ngày </a:t>
            </a:r>
            <a:r>
              <a:rPr lang="en-US" sz="2800"/>
              <a:t>1</a:t>
            </a:r>
            <a:r>
              <a:rPr lang="vi-VN" sz="2800"/>
              <a:t>, tháng 4 là thứ 6</a:t>
            </a:r>
            <a:endParaRPr lang="en-US" sz="2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2EC27E-D7BD-470E-9F91-7F2392E5297E}"/>
              </a:ext>
            </a:extLst>
          </p:cNvPr>
          <p:cNvSpPr/>
          <p:nvPr/>
        </p:nvSpPr>
        <p:spPr>
          <a:xfrm>
            <a:off x="5087094" y="2594372"/>
            <a:ext cx="792088" cy="313362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4CD801-A52E-470E-87DF-471422121F0E}"/>
              </a:ext>
            </a:extLst>
          </p:cNvPr>
          <p:cNvSpPr txBox="1"/>
          <p:nvPr/>
        </p:nvSpPr>
        <p:spPr>
          <a:xfrm>
            <a:off x="6251706" y="5017291"/>
            <a:ext cx="5676148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20000"/>
              <a:buFont typeface="Wingdings 2" panose="05020102010507070707" pitchFamily="18" charset="2"/>
              <a:buChar char=""/>
            </a:pPr>
            <a:r>
              <a:rPr lang="vi-VN" sz="2800"/>
              <a:t>Tháng 4 có  4 ngày chủ nhật là các ngày 3, 10, 17 và 24.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80126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10" grpId="0"/>
      <p:bldP spid="3" grpId="0" animBg="1"/>
      <p:bldP spid="4" grpId="0" animBg="1"/>
      <p:bldP spid="4" grpId="1" animBg="1"/>
      <p:bldP spid="11" grpId="0"/>
      <p:bldP spid="12" grpId="0" animBg="1"/>
      <p:bldP spid="12" grpId="1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3ABB80B-E33F-4221-8473-7687AEE2B73B}"/>
              </a:ext>
            </a:extLst>
          </p:cNvPr>
          <p:cNvGrpSpPr/>
          <p:nvPr/>
        </p:nvGrpSpPr>
        <p:grpSpPr>
          <a:xfrm>
            <a:off x="4042978" y="647490"/>
            <a:ext cx="4104456" cy="809925"/>
            <a:chOff x="4078982" y="170803"/>
            <a:chExt cx="4104456" cy="80992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C68E6F1-AC39-4717-8704-6C3063349E0C}"/>
                </a:ext>
              </a:extLst>
            </p:cNvPr>
            <p:cNvSpPr/>
            <p:nvPr/>
          </p:nvSpPr>
          <p:spPr>
            <a:xfrm>
              <a:off x="4150990" y="260648"/>
              <a:ext cx="4032448" cy="72008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FADDDB4-D5B9-4B6D-A463-4F02D7B59E2A}"/>
                </a:ext>
              </a:extLst>
            </p:cNvPr>
            <p:cNvSpPr/>
            <p:nvPr/>
          </p:nvSpPr>
          <p:spPr>
            <a:xfrm>
              <a:off x="4078982" y="170803"/>
              <a:ext cx="4032448" cy="72008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effectLst>
                    <a:outerShdw blurRad="60007" dir="2000400" sy="-30000" kx="-800400" algn="bl" rotWithShape="0">
                      <a:prstClr val="black">
                        <a:alpha val="20000"/>
                      </a:prstClr>
                    </a:outerShdw>
                  </a:effectLst>
                </a:rPr>
                <a:t>NGÀY  - THÁNG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A97445A-F885-4967-AA12-6A380CB2CE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23" y="1988840"/>
            <a:ext cx="5596164" cy="385370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BFD058D-041A-4843-9377-464A50F015CD}"/>
              </a:ext>
            </a:extLst>
          </p:cNvPr>
          <p:cNvSpPr/>
          <p:nvPr/>
        </p:nvSpPr>
        <p:spPr>
          <a:xfrm>
            <a:off x="1899827" y="3861048"/>
            <a:ext cx="504056" cy="4706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68E8BC-521E-494B-8D8A-73727228E8E1}"/>
              </a:ext>
            </a:extLst>
          </p:cNvPr>
          <p:cNvSpPr txBox="1"/>
          <p:nvPr/>
        </p:nvSpPr>
        <p:spPr>
          <a:xfrm>
            <a:off x="6755762" y="3047236"/>
            <a:ext cx="567614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20000"/>
              <a:buFont typeface="Wingdings 2" panose="05020102010507070707" pitchFamily="18" charset="2"/>
              <a:buChar char=""/>
            </a:pPr>
            <a:r>
              <a:rPr lang="vi-VN" sz="2800"/>
              <a:t>Thứ ba, ngày 5 tháng 4.</a:t>
            </a:r>
            <a:endParaRPr lang="en-US" sz="28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25FE990-2417-4336-9DB3-C81ED7AB0412}"/>
              </a:ext>
            </a:extLst>
          </p:cNvPr>
          <p:cNvSpPr/>
          <p:nvPr/>
        </p:nvSpPr>
        <p:spPr>
          <a:xfrm>
            <a:off x="5068179" y="5301208"/>
            <a:ext cx="504056" cy="4706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153568-DA96-4EF5-B1E8-06788EE06B5A}"/>
              </a:ext>
            </a:extLst>
          </p:cNvPr>
          <p:cNvSpPr txBox="1"/>
          <p:nvPr/>
        </p:nvSpPr>
        <p:spPr>
          <a:xfrm>
            <a:off x="6724363" y="4002312"/>
            <a:ext cx="567614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20000"/>
              <a:buFont typeface="Wingdings 2" panose="05020102010507070707" pitchFamily="18" charset="2"/>
              <a:buChar char=""/>
            </a:pPr>
            <a:r>
              <a:rPr lang="vi-VN" sz="2800"/>
              <a:t>Thứ bảy, ngày 30 tháng 4.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50315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036261C-300F-4651-8D5D-8393A2FAF013}"/>
              </a:ext>
            </a:extLst>
          </p:cNvPr>
          <p:cNvGrpSpPr/>
          <p:nvPr/>
        </p:nvGrpSpPr>
        <p:grpSpPr>
          <a:xfrm>
            <a:off x="4072493" y="660750"/>
            <a:ext cx="4104456" cy="809925"/>
            <a:chOff x="4078982" y="170803"/>
            <a:chExt cx="4104456" cy="80992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7DC9B4D-4EE2-4D20-9385-BC5D84E3E567}"/>
                </a:ext>
              </a:extLst>
            </p:cNvPr>
            <p:cNvSpPr/>
            <p:nvPr/>
          </p:nvSpPr>
          <p:spPr>
            <a:xfrm>
              <a:off x="4150990" y="260648"/>
              <a:ext cx="4032448" cy="72008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F8E9E06-FA0C-47DB-B760-4725F8B2AD5A}"/>
                </a:ext>
              </a:extLst>
            </p:cNvPr>
            <p:cNvSpPr/>
            <p:nvPr/>
          </p:nvSpPr>
          <p:spPr>
            <a:xfrm>
              <a:off x="4078982" y="170803"/>
              <a:ext cx="4032448" cy="72008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effectLst>
                    <a:outerShdw blurRad="60007" dir="2000400" sy="-30000" kx="-800400" algn="bl" rotWithShape="0">
                      <a:prstClr val="black">
                        <a:alpha val="20000"/>
                      </a:prstClr>
                    </a:outerShdw>
                  </a:effectLst>
                </a:rPr>
                <a:t>NGÀY  - THÁNG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BF9651F-4E07-44A0-ADDA-0CC115CCEE5D}"/>
              </a:ext>
            </a:extLst>
          </p:cNvPr>
          <p:cNvSpPr txBox="1"/>
          <p:nvPr/>
        </p:nvSpPr>
        <p:spPr>
          <a:xfrm>
            <a:off x="832134" y="2041174"/>
            <a:ext cx="10598151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 pitchFamily="18" charset="2"/>
              <a:buChar char="³"/>
            </a:pPr>
            <a:r>
              <a:rPr lang="vi-VN" sz="3200"/>
              <a:t>Tháng 1, tháng 3, tháng 5, tháng 7, tháng 8, tháng 10 và tháng 12 có 31 ngày.</a:t>
            </a:r>
            <a:endParaRPr lang="en-US" sz="3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C53EB7-CDEF-483D-B8B2-A3BEA3F53819}"/>
              </a:ext>
            </a:extLst>
          </p:cNvPr>
          <p:cNvSpPr txBox="1"/>
          <p:nvPr/>
        </p:nvSpPr>
        <p:spPr>
          <a:xfrm>
            <a:off x="825647" y="3850666"/>
            <a:ext cx="1059815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 pitchFamily="18" charset="2"/>
              <a:buChar char="³"/>
            </a:pPr>
            <a:r>
              <a:rPr lang="vi-VN" sz="3200"/>
              <a:t> Tháng 4, tháng 6, tháng 9 và tháng 11 có 30 ngày.</a:t>
            </a:r>
            <a:endParaRPr lang="en-US" sz="3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B0E1D2-53A7-4C57-ADA5-E852DE18E1E6}"/>
              </a:ext>
            </a:extLst>
          </p:cNvPr>
          <p:cNvSpPr txBox="1"/>
          <p:nvPr/>
        </p:nvSpPr>
        <p:spPr>
          <a:xfrm>
            <a:off x="825646" y="4921494"/>
            <a:ext cx="10598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 pitchFamily="18" charset="2"/>
              <a:buChar char="³"/>
            </a:pPr>
            <a:r>
              <a:rPr lang="vi-VN" sz="3200"/>
              <a:t> Tháng 2 có 28 hoặc </a:t>
            </a:r>
            <a:r>
              <a:rPr lang="en-US" sz="3200"/>
              <a:t>2</a:t>
            </a:r>
            <a:r>
              <a:rPr lang="vi-VN" sz="3200"/>
              <a:t>9 ngày.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33469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9AA7832-5C4B-4C07-B369-38E1C7AE327E}"/>
              </a:ext>
            </a:extLst>
          </p:cNvPr>
          <p:cNvGrpSpPr/>
          <p:nvPr/>
        </p:nvGrpSpPr>
        <p:grpSpPr>
          <a:xfrm>
            <a:off x="474549" y="401578"/>
            <a:ext cx="5472608" cy="635000"/>
            <a:chOff x="1253941" y="554838"/>
            <a:chExt cx="5472608" cy="635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BF0CA1E-7F26-400B-8D3D-659FD4905189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2E92D04-9A71-49E6-84A9-2AE6115761C6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HUY DUẨN">
                <a:extLst>
                  <a:ext uri="{FF2B5EF4-FFF2-40B4-BE49-F238E27FC236}">
                    <a16:creationId xmlns:a16="http://schemas.microsoft.com/office/drawing/2014/main" id="{233DBAC8-8DF2-4822-9AEE-A8B754902978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D09842-3BF9-4FBE-BD85-F44E70EE00E6}"/>
                </a:ext>
              </a:extLst>
            </p:cNvPr>
            <p:cNvSpPr txBox="1"/>
            <p:nvPr/>
          </p:nvSpPr>
          <p:spPr>
            <a:xfrm>
              <a:off x="1956330" y="592156"/>
              <a:ext cx="47702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Đây là tờ lịch tháng 10: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2" descr="Table&#10;&#10;Description automatically generated">
            <a:extLst>
              <a:ext uri="{FF2B5EF4-FFF2-40B4-BE49-F238E27FC236}">
                <a16:creationId xmlns:a16="http://schemas.microsoft.com/office/drawing/2014/main" id="{5D1044DF-D182-4573-A14A-C0EF6F8B4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10" y="1484784"/>
            <a:ext cx="5224460" cy="408233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EA793CE-EFB1-407D-A685-2189976F84A8}"/>
              </a:ext>
            </a:extLst>
          </p:cNvPr>
          <p:cNvSpPr txBox="1"/>
          <p:nvPr/>
        </p:nvSpPr>
        <p:spPr>
          <a:xfrm>
            <a:off x="5899044" y="920012"/>
            <a:ext cx="6095724" cy="3019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600"/>
              <a:t>a) Tháng 10 có bao nhiêu ngày?</a:t>
            </a:r>
          </a:p>
          <a:p>
            <a:pPr>
              <a:lnSpc>
                <a:spcPct val="150000"/>
              </a:lnSpc>
            </a:pPr>
            <a:r>
              <a:rPr lang="vi-VN" sz="2600"/>
              <a:t>b) Ngày 20 tháng 10 là thứ mấy?</a:t>
            </a:r>
          </a:p>
          <a:p>
            <a:pPr>
              <a:lnSpc>
                <a:spcPct val="150000"/>
              </a:lnSpc>
            </a:pPr>
            <a:r>
              <a:rPr lang="vi-VN" sz="2600"/>
              <a:t>c) Đọc và viết các ngày được khoanh tròn trong tờ lịch bên (theo mẫu):</a:t>
            </a:r>
          </a:p>
          <a:p>
            <a:pPr>
              <a:lnSpc>
                <a:spcPct val="150000"/>
              </a:lnSpc>
            </a:pPr>
            <a:r>
              <a:rPr lang="vi-VN" sz="2600" b="1"/>
              <a:t>Mẫu:</a:t>
            </a:r>
            <a:endParaRPr lang="en-US" sz="2600" b="1"/>
          </a:p>
        </p:txBody>
      </p:sp>
      <p:graphicFrame>
        <p:nvGraphicFramePr>
          <p:cNvPr id="27" name="Table 27">
            <a:extLst>
              <a:ext uri="{FF2B5EF4-FFF2-40B4-BE49-F238E27FC236}">
                <a16:creationId xmlns:a16="http://schemas.microsoft.com/office/drawing/2014/main" id="{94DC5EF0-7F14-4C9A-86E0-B898A98DC1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711860"/>
              </p:ext>
            </p:extLst>
          </p:nvPr>
        </p:nvGraphicFramePr>
        <p:xfrm>
          <a:off x="5899044" y="3939044"/>
          <a:ext cx="5839960" cy="2483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9980">
                  <a:extLst>
                    <a:ext uri="{9D8B030D-6E8A-4147-A177-3AD203B41FA5}">
                      <a16:colId xmlns:a16="http://schemas.microsoft.com/office/drawing/2014/main" val="2814873769"/>
                    </a:ext>
                  </a:extLst>
                </a:gridCol>
                <a:gridCol w="2919980">
                  <a:extLst>
                    <a:ext uri="{9D8B030D-6E8A-4147-A177-3AD203B41FA5}">
                      <a16:colId xmlns:a16="http://schemas.microsoft.com/office/drawing/2014/main" val="1716098243"/>
                    </a:ext>
                  </a:extLst>
                </a:gridCol>
              </a:tblGrid>
              <a:tr h="716022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chemeClr val="tx1"/>
                          </a:solidFill>
                        </a:rPr>
                        <a:t>Đọc</a:t>
                      </a:r>
                      <a:endParaRPr lang="en-US" sz="2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chemeClr val="tx1"/>
                          </a:solidFill>
                        </a:rPr>
                        <a:t>Viết</a:t>
                      </a:r>
                      <a:endParaRPr lang="en-US" sz="2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9105901"/>
                  </a:ext>
                </a:extLst>
              </a:tr>
              <a:tr h="716022">
                <a:tc>
                  <a:txBody>
                    <a:bodyPr/>
                    <a:lstStyle/>
                    <a:p>
                      <a:pPr algn="l"/>
                      <a:r>
                        <a:rPr lang="vi-VN" sz="2400">
                          <a:solidFill>
                            <a:schemeClr val="tx1"/>
                          </a:solidFill>
                        </a:rPr>
                        <a:t>Ngày ba tháng </a:t>
                      </a:r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vi-VN" sz="2400">
                          <a:solidFill>
                            <a:schemeClr val="tx1"/>
                          </a:solidFill>
                        </a:rPr>
                        <a:t>ười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>
                          <a:solidFill>
                            <a:schemeClr val="tx1"/>
                          </a:solidFill>
                        </a:rPr>
                        <a:t>Ngày 3 tháng 10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5424531"/>
                  </a:ext>
                </a:extLst>
              </a:tr>
              <a:tr h="944219">
                <a:tc>
                  <a:txBody>
                    <a:bodyPr/>
                    <a:lstStyle/>
                    <a:p>
                      <a:pPr algn="l"/>
                      <a:r>
                        <a:rPr lang="vi-VN" sz="2400">
                          <a:solidFill>
                            <a:schemeClr val="tx1"/>
                          </a:solidFill>
                        </a:rPr>
                        <a:t>Ngày mười lăm tháng </a:t>
                      </a:r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vi-VN" sz="2400">
                          <a:solidFill>
                            <a:schemeClr val="tx1"/>
                          </a:solidFill>
                        </a:rPr>
                        <a:t>ười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>
                          <a:solidFill>
                            <a:schemeClr val="tx1"/>
                          </a:solidFill>
                        </a:rPr>
                        <a:t>Ngày 15 tháng 10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9325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08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8EFBBE95-D937-41EE-8F5C-DEB816014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82" y="1628800"/>
            <a:ext cx="5288300" cy="41322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28FF54-FABC-4FAE-BC15-BCF01B5DFCEE}"/>
              </a:ext>
            </a:extLst>
          </p:cNvPr>
          <p:cNvSpPr txBox="1"/>
          <p:nvPr/>
        </p:nvSpPr>
        <p:spPr>
          <a:xfrm>
            <a:off x="5886333" y="1322513"/>
            <a:ext cx="610081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>
                <a:solidFill>
                  <a:srgbClr val="0000FF"/>
                </a:solidFill>
              </a:rPr>
              <a:t>a) Tháng 10 có bao nhiêu ngày?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3D41CFA-E0E1-4764-8595-26A9D338561F}"/>
              </a:ext>
            </a:extLst>
          </p:cNvPr>
          <p:cNvSpPr/>
          <p:nvPr/>
        </p:nvSpPr>
        <p:spPr>
          <a:xfrm>
            <a:off x="6668490" y="2374627"/>
            <a:ext cx="4536504" cy="86409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/>
              <a:t>Tháng 10 có 31 ngày</a:t>
            </a:r>
            <a:endParaRPr lang="en-US" sz="3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DC4491-CE95-4821-ACFC-45C32ECAED22}"/>
              </a:ext>
            </a:extLst>
          </p:cNvPr>
          <p:cNvSpPr txBox="1"/>
          <p:nvPr/>
        </p:nvSpPr>
        <p:spPr>
          <a:xfrm>
            <a:off x="5886333" y="3580508"/>
            <a:ext cx="610081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>
                <a:solidFill>
                  <a:srgbClr val="0000FF"/>
                </a:solidFill>
              </a:rPr>
              <a:t>b) Ngày 20 tháng 10 là thứ mấy?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68949ED-7A4F-47E1-A6C9-EF4C11A7621E}"/>
              </a:ext>
            </a:extLst>
          </p:cNvPr>
          <p:cNvSpPr/>
          <p:nvPr/>
        </p:nvSpPr>
        <p:spPr>
          <a:xfrm>
            <a:off x="5833508" y="4613898"/>
            <a:ext cx="5899486" cy="117076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/>
              <a:t>Ngày 20 tháng 10 là thứ năm</a:t>
            </a:r>
            <a:endParaRPr lang="en-US" sz="32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37FED8F-80D1-4643-8A86-BF42CE3E80EA}"/>
              </a:ext>
            </a:extLst>
          </p:cNvPr>
          <p:cNvSpPr/>
          <p:nvPr/>
        </p:nvSpPr>
        <p:spPr>
          <a:xfrm>
            <a:off x="2919085" y="4381507"/>
            <a:ext cx="407293" cy="4174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6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8EFBBE95-D937-41EE-8F5C-DEB816014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0" y="1628800"/>
            <a:ext cx="5288300" cy="41322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28FF54-FABC-4FAE-BC15-BCF01B5DFCEE}"/>
              </a:ext>
            </a:extLst>
          </p:cNvPr>
          <p:cNvSpPr txBox="1"/>
          <p:nvPr/>
        </p:nvSpPr>
        <p:spPr>
          <a:xfrm>
            <a:off x="410100" y="343875"/>
            <a:ext cx="11517754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600" b="1">
                <a:solidFill>
                  <a:srgbClr val="0000FF"/>
                </a:solidFill>
              </a:rPr>
              <a:t>c) Đọc và viết các ngày được khoanh tròn trong tờ lịch bên (theo mẫu):</a:t>
            </a:r>
          </a:p>
        </p:txBody>
      </p:sp>
      <p:graphicFrame>
        <p:nvGraphicFramePr>
          <p:cNvPr id="13" name="Table 27">
            <a:extLst>
              <a:ext uri="{FF2B5EF4-FFF2-40B4-BE49-F238E27FC236}">
                <a16:creationId xmlns:a16="http://schemas.microsoft.com/office/drawing/2014/main" id="{E692465B-2A66-4F13-85FE-1D9444FAB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916055"/>
              </p:ext>
            </p:extLst>
          </p:nvPr>
        </p:nvGraphicFramePr>
        <p:xfrm>
          <a:off x="5807174" y="1102555"/>
          <a:ext cx="5889892" cy="5206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4946">
                  <a:extLst>
                    <a:ext uri="{9D8B030D-6E8A-4147-A177-3AD203B41FA5}">
                      <a16:colId xmlns:a16="http://schemas.microsoft.com/office/drawing/2014/main" val="2814873769"/>
                    </a:ext>
                  </a:extLst>
                </a:gridCol>
                <a:gridCol w="2944946">
                  <a:extLst>
                    <a:ext uri="{9D8B030D-6E8A-4147-A177-3AD203B41FA5}">
                      <a16:colId xmlns:a16="http://schemas.microsoft.com/office/drawing/2014/main" val="1716098243"/>
                    </a:ext>
                  </a:extLst>
                </a:gridCol>
              </a:tblGrid>
              <a:tr h="629231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solidFill>
                            <a:schemeClr val="tx1"/>
                          </a:solidFill>
                        </a:rPr>
                        <a:t>Đọc</a:t>
                      </a: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solidFill>
                            <a:schemeClr val="tx1"/>
                          </a:solidFill>
                        </a:rPr>
                        <a:t>Viết</a:t>
                      </a: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9105901"/>
                  </a:ext>
                </a:extLst>
              </a:tr>
              <a:tr h="629231">
                <a:tc>
                  <a:txBody>
                    <a:bodyPr/>
                    <a:lstStyle/>
                    <a:p>
                      <a:pPr algn="l"/>
                      <a:r>
                        <a:rPr lang="vi-VN" sz="2200">
                          <a:solidFill>
                            <a:schemeClr val="tx1"/>
                          </a:solidFill>
                        </a:rPr>
                        <a:t>Ngày ba tháng </a:t>
                      </a:r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vi-VN" sz="2200">
                          <a:solidFill>
                            <a:schemeClr val="tx1"/>
                          </a:solidFill>
                        </a:rPr>
                        <a:t>ười</a:t>
                      </a:r>
                      <a:endParaRPr lang="en-US" sz="2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200">
                          <a:solidFill>
                            <a:schemeClr val="tx1"/>
                          </a:solidFill>
                        </a:rPr>
                        <a:t>Ngày 3 tháng 10</a:t>
                      </a:r>
                      <a:endParaRPr lang="en-US" sz="2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5424531"/>
                  </a:ext>
                </a:extLst>
              </a:tr>
              <a:tr h="629231">
                <a:tc>
                  <a:txBody>
                    <a:bodyPr/>
                    <a:lstStyle/>
                    <a:p>
                      <a:pPr algn="l"/>
                      <a:r>
                        <a:rPr lang="vi-VN" sz="2200">
                          <a:solidFill>
                            <a:schemeClr val="tx1"/>
                          </a:solidFill>
                        </a:rPr>
                        <a:t>Ngày sáu tháng </a:t>
                      </a:r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vi-VN" sz="2200">
                          <a:solidFill>
                            <a:schemeClr val="tx1"/>
                          </a:solidFill>
                        </a:rPr>
                        <a:t>ười</a:t>
                      </a:r>
                      <a:endParaRPr lang="en-US" sz="2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200">
                          <a:solidFill>
                            <a:schemeClr val="tx1"/>
                          </a:solidFill>
                        </a:rPr>
                        <a:t>Ngày 6 tháng 10</a:t>
                      </a:r>
                      <a:endParaRPr lang="en-US" sz="2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3000282"/>
                  </a:ext>
                </a:extLst>
              </a:tr>
              <a:tr h="829768">
                <a:tc>
                  <a:txBody>
                    <a:bodyPr/>
                    <a:lstStyle/>
                    <a:p>
                      <a:pPr algn="l"/>
                      <a:r>
                        <a:rPr lang="vi-VN" sz="2200">
                          <a:solidFill>
                            <a:schemeClr val="tx1"/>
                          </a:solidFill>
                        </a:rPr>
                        <a:t>Ngày mười lăm tháng </a:t>
                      </a:r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vi-VN" sz="2200">
                          <a:solidFill>
                            <a:schemeClr val="tx1"/>
                          </a:solidFill>
                        </a:rPr>
                        <a:t>ười</a:t>
                      </a:r>
                      <a:endParaRPr lang="en-US" sz="2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200">
                          <a:solidFill>
                            <a:schemeClr val="tx1"/>
                          </a:solidFill>
                        </a:rPr>
                        <a:t>Ngày 15 tháng 10</a:t>
                      </a:r>
                      <a:endParaRPr lang="en-US" sz="2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9325896"/>
                  </a:ext>
                </a:extLst>
              </a:tr>
              <a:tr h="829768">
                <a:tc>
                  <a:txBody>
                    <a:bodyPr/>
                    <a:lstStyle/>
                    <a:p>
                      <a:pPr algn="l"/>
                      <a:r>
                        <a:rPr lang="vi-VN" sz="2200">
                          <a:solidFill>
                            <a:schemeClr val="tx1"/>
                          </a:solidFill>
                        </a:rPr>
                        <a:t>Ngày mười chín tháng </a:t>
                      </a:r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vi-VN" sz="2200">
                          <a:solidFill>
                            <a:schemeClr val="tx1"/>
                          </a:solidFill>
                        </a:rPr>
                        <a:t>ười</a:t>
                      </a:r>
                      <a:endParaRPr lang="en-US" sz="2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200">
                          <a:solidFill>
                            <a:schemeClr val="tx1"/>
                          </a:solidFill>
                        </a:rPr>
                        <a:t>Ngày 19 tháng 10</a:t>
                      </a:r>
                      <a:endParaRPr lang="en-US" sz="2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5951416"/>
                  </a:ext>
                </a:extLst>
              </a:tr>
              <a:tr h="829768">
                <a:tc>
                  <a:txBody>
                    <a:bodyPr/>
                    <a:lstStyle/>
                    <a:p>
                      <a:pPr algn="l"/>
                      <a:r>
                        <a:rPr lang="vi-VN" sz="2200">
                          <a:solidFill>
                            <a:schemeClr val="tx1"/>
                          </a:solidFill>
                        </a:rPr>
                        <a:t>Ngày hai mươi mốt tháng Mười</a:t>
                      </a:r>
                      <a:endParaRPr lang="en-US" sz="2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200">
                          <a:solidFill>
                            <a:schemeClr val="tx1"/>
                          </a:solidFill>
                        </a:rPr>
                        <a:t>Ngày 21 tháng 10</a:t>
                      </a:r>
                      <a:endParaRPr lang="en-US" sz="2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8890960"/>
                  </a:ext>
                </a:extLst>
              </a:tr>
              <a:tr h="829768">
                <a:tc>
                  <a:txBody>
                    <a:bodyPr/>
                    <a:lstStyle/>
                    <a:p>
                      <a:pPr algn="l"/>
                      <a:r>
                        <a:rPr lang="vi-VN" sz="2200">
                          <a:solidFill>
                            <a:schemeClr val="tx1"/>
                          </a:solidFill>
                        </a:rPr>
                        <a:t>Ngày hai mươi năm tháng Mười</a:t>
                      </a:r>
                      <a:endParaRPr lang="en-US" sz="2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200">
                          <a:solidFill>
                            <a:schemeClr val="tx1"/>
                          </a:solidFill>
                        </a:rPr>
                        <a:t>Ngày 25 tháng 10</a:t>
                      </a:r>
                      <a:endParaRPr lang="en-US" sz="2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E7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9101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49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02D16C-7773-400E-A0D8-A026AB8710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245" y="1916832"/>
            <a:ext cx="5224460" cy="37222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BD120F-4226-4EBB-AABE-6D8EEBC2D78C}"/>
              </a:ext>
            </a:extLst>
          </p:cNvPr>
          <p:cNvSpPr txBox="1"/>
          <p:nvPr/>
        </p:nvSpPr>
        <p:spPr>
          <a:xfrm>
            <a:off x="6068676" y="52209"/>
            <a:ext cx="6095724" cy="5419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50000"/>
              </a:lnSpc>
            </a:pPr>
            <a:r>
              <a:rPr lang="vi-VN" sz="2600" b="1">
                <a:solidFill>
                  <a:srgbClr val="0000FF"/>
                </a:solidFill>
              </a:rPr>
              <a:t>a) Tháng 2 có bao nhiêu ngày?</a:t>
            </a:r>
          </a:p>
          <a:p>
            <a:pPr>
              <a:lnSpc>
                <a:spcPct val="350000"/>
              </a:lnSpc>
            </a:pPr>
            <a:r>
              <a:rPr lang="vi-VN" sz="2600" b="1">
                <a:solidFill>
                  <a:srgbClr val="0000FF"/>
                </a:solidFill>
              </a:rPr>
              <a:t>b) Ngày 10 tháng 2 là thứ mấy?</a:t>
            </a:r>
          </a:p>
          <a:p>
            <a:pPr>
              <a:lnSpc>
                <a:spcPct val="350000"/>
              </a:lnSpc>
            </a:pPr>
            <a:r>
              <a:rPr lang="vi-VN" sz="2600" b="1">
                <a:solidFill>
                  <a:srgbClr val="0000FF"/>
                </a:solidFill>
              </a:rPr>
              <a:t>c) Ngày 6 tháng 2 là thứ mấy?</a:t>
            </a:r>
          </a:p>
          <a:p>
            <a:pPr>
              <a:lnSpc>
                <a:spcPct val="350000"/>
              </a:lnSpc>
            </a:pPr>
            <a:r>
              <a:rPr lang="vi-VN" sz="2600" b="1">
                <a:solidFill>
                  <a:srgbClr val="0000FF"/>
                </a:solidFill>
              </a:rPr>
              <a:t>d) Ngày 28 tháng 2 là thứ mấy?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E26FF1-FA19-4F09-92BD-0DADBCECC5CD}"/>
              </a:ext>
            </a:extLst>
          </p:cNvPr>
          <p:cNvGrpSpPr/>
          <p:nvPr/>
        </p:nvGrpSpPr>
        <p:grpSpPr>
          <a:xfrm>
            <a:off x="334566" y="-171400"/>
            <a:ext cx="3215626" cy="1884858"/>
            <a:chOff x="4405443" y="0"/>
            <a:chExt cx="3215626" cy="188485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25F3648-9A82-4567-AA51-19AF1C23B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5443" y="0"/>
              <a:ext cx="3215626" cy="188485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CF8DEB0-1B11-4EFE-9109-24291A7D8BFB}"/>
                </a:ext>
              </a:extLst>
            </p:cNvPr>
            <p:cNvSpPr txBox="1"/>
            <p:nvPr/>
          </p:nvSpPr>
          <p:spPr>
            <a:xfrm>
              <a:off x="4871069" y="980728"/>
              <a:ext cx="2364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CỦNG CỐ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DEB5F41-954E-4DC1-B72D-2028B45F5BED}"/>
              </a:ext>
            </a:extLst>
          </p:cNvPr>
          <p:cNvSpPr txBox="1"/>
          <p:nvPr/>
        </p:nvSpPr>
        <p:spPr>
          <a:xfrm>
            <a:off x="6421677" y="1393612"/>
            <a:ext cx="3365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/>
              <a:t>Tháng 2 có 28 ngày</a:t>
            </a:r>
            <a:endParaRPr lang="en-US" sz="2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FD9E49-8FC3-4FB9-9F4A-10A943635F17}"/>
              </a:ext>
            </a:extLst>
          </p:cNvPr>
          <p:cNvSpPr txBox="1"/>
          <p:nvPr/>
        </p:nvSpPr>
        <p:spPr>
          <a:xfrm>
            <a:off x="6421677" y="2768735"/>
            <a:ext cx="4644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/>
              <a:t>Ngày 10 tháng 2 là thứ năm</a:t>
            </a:r>
            <a:endParaRPr lang="en-US" sz="2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09090C-49BB-48F0-A30C-C2224CAEE0CA}"/>
              </a:ext>
            </a:extLst>
          </p:cNvPr>
          <p:cNvSpPr txBox="1"/>
          <p:nvPr/>
        </p:nvSpPr>
        <p:spPr>
          <a:xfrm>
            <a:off x="6383352" y="4201924"/>
            <a:ext cx="4483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/>
              <a:t>Ngày 6 tháng 2 là chủ nhật</a:t>
            </a:r>
            <a:endParaRPr lang="en-US" sz="2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A7D486-1A9B-465C-BA1F-8E29AE5DE85B}"/>
              </a:ext>
            </a:extLst>
          </p:cNvPr>
          <p:cNvSpPr txBox="1"/>
          <p:nvPr/>
        </p:nvSpPr>
        <p:spPr>
          <a:xfrm>
            <a:off x="6383352" y="5635113"/>
            <a:ext cx="4424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/>
              <a:t>Ngày 28 tháng 2 là thứ hai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18868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0990" y="188640"/>
            <a:ext cx="75376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6000" b="1" cap="all" spc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CỦNG CỐ - DẶN DÒ</a:t>
            </a:r>
            <a:endParaRPr lang="en-US" sz="6000" b="1" cap="all" spc="0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71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7" action="ppaction://hlinksldjump"/>
            <a:extLst>
              <a:ext uri="{FF2B5EF4-FFF2-40B4-BE49-F238E27FC236}">
                <a16:creationId xmlns:a16="http://schemas.microsoft.com/office/drawing/2014/main" id="{998E2131-FA1A-441D-B0E3-715A268307A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8" t="13562" r="2045" b="13363"/>
          <a:stretch/>
        </p:blipFill>
        <p:spPr>
          <a:xfrm>
            <a:off x="196170" y="260648"/>
            <a:ext cx="1421744" cy="126794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AD1E72A-3031-44D7-949B-D8B6AE569754}"/>
              </a:ext>
            </a:extLst>
          </p:cNvPr>
          <p:cNvGrpSpPr/>
          <p:nvPr/>
        </p:nvGrpSpPr>
        <p:grpSpPr>
          <a:xfrm>
            <a:off x="1783935" y="260648"/>
            <a:ext cx="8862159" cy="3580396"/>
            <a:chOff x="1783935" y="260648"/>
            <a:chExt cx="8862159" cy="3580396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5018ECD7-FCF8-4FEF-84BE-8299D8C12B09}"/>
                </a:ext>
              </a:extLst>
            </p:cNvPr>
            <p:cNvSpPr/>
            <p:nvPr/>
          </p:nvSpPr>
          <p:spPr>
            <a:xfrm>
              <a:off x="1783935" y="332656"/>
              <a:ext cx="8862159" cy="3508388"/>
            </a:xfrm>
            <a:custGeom>
              <a:avLst/>
              <a:gdLst>
                <a:gd name="connsiteX0" fmla="*/ 0 w 11104711"/>
                <a:gd name="connsiteY0" fmla="*/ 0 h 4680520"/>
                <a:gd name="connsiteX1" fmla="*/ 11104711 w 11104711"/>
                <a:gd name="connsiteY1" fmla="*/ 0 h 4680520"/>
                <a:gd name="connsiteX2" fmla="*/ 11104711 w 11104711"/>
                <a:gd name="connsiteY2" fmla="*/ 4680520 h 4680520"/>
                <a:gd name="connsiteX3" fmla="*/ 0 w 11104711"/>
                <a:gd name="connsiteY3" fmla="*/ 4680520 h 4680520"/>
                <a:gd name="connsiteX4" fmla="*/ 0 w 11104711"/>
                <a:gd name="connsiteY4" fmla="*/ 0 h 468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04711" h="4680520" fill="none" extrusionOk="0">
                  <a:moveTo>
                    <a:pt x="0" y="0"/>
                  </a:moveTo>
                  <a:cubicBezTo>
                    <a:pt x="3141363" y="106216"/>
                    <a:pt x="6033979" y="-142119"/>
                    <a:pt x="11104711" y="0"/>
                  </a:cubicBezTo>
                  <a:cubicBezTo>
                    <a:pt x="11104200" y="1525465"/>
                    <a:pt x="11103941" y="3166627"/>
                    <a:pt x="11104711" y="4680520"/>
                  </a:cubicBezTo>
                  <a:cubicBezTo>
                    <a:pt x="6685381" y="4651292"/>
                    <a:pt x="3533689" y="4664826"/>
                    <a:pt x="0" y="4680520"/>
                  </a:cubicBezTo>
                  <a:cubicBezTo>
                    <a:pt x="-56229" y="4126903"/>
                    <a:pt x="-65128" y="2290817"/>
                    <a:pt x="0" y="0"/>
                  </a:cubicBezTo>
                  <a:close/>
                </a:path>
                <a:path w="11104711" h="4680520" stroke="0" extrusionOk="0">
                  <a:moveTo>
                    <a:pt x="0" y="0"/>
                  </a:moveTo>
                  <a:cubicBezTo>
                    <a:pt x="5143428" y="-71603"/>
                    <a:pt x="7238970" y="126493"/>
                    <a:pt x="11104711" y="0"/>
                  </a:cubicBezTo>
                  <a:cubicBezTo>
                    <a:pt x="11015521" y="1435978"/>
                    <a:pt x="11260495" y="2971783"/>
                    <a:pt x="11104711" y="4680520"/>
                  </a:cubicBezTo>
                  <a:cubicBezTo>
                    <a:pt x="7106274" y="4725364"/>
                    <a:pt x="4533761" y="4523633"/>
                    <a:pt x="0" y="4680520"/>
                  </a:cubicBezTo>
                  <a:cubicBezTo>
                    <a:pt x="-31925" y="3110449"/>
                    <a:pt x="67210" y="88041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A178FC2-A185-4CD2-8EEA-5DCA8C6FC686}"/>
                </a:ext>
              </a:extLst>
            </p:cNvPr>
            <p:cNvGrpSpPr/>
            <p:nvPr/>
          </p:nvGrpSpPr>
          <p:grpSpPr>
            <a:xfrm>
              <a:off x="2047279" y="260648"/>
              <a:ext cx="8479007" cy="3580396"/>
              <a:chOff x="2134765" y="352660"/>
              <a:chExt cx="8479007" cy="3580396"/>
            </a:xfrm>
          </p:grpSpPr>
          <p:sp>
            <p:nvSpPr>
              <p:cNvPr id="15" name="Rectangle 72">
                <a:extLst>
                  <a:ext uri="{FF2B5EF4-FFF2-40B4-BE49-F238E27FC236}">
                    <a16:creationId xmlns:a16="http://schemas.microsoft.com/office/drawing/2014/main" id="{835E1ABD-28C5-4545-8759-0CE2FA6EA06C}"/>
                  </a:ext>
                </a:extLst>
              </p:cNvPr>
              <p:cNvSpPr/>
              <p:nvPr/>
            </p:nvSpPr>
            <p:spPr>
              <a:xfrm>
                <a:off x="2134765" y="352660"/>
                <a:ext cx="8479007" cy="3580396"/>
              </a:xfr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AD5CF9-163A-4B5A-85A7-968382CBDED7}"/>
                  </a:ext>
                </a:extLst>
              </p:cNvPr>
              <p:cNvSpPr txBox="1"/>
              <p:nvPr/>
            </p:nvSpPr>
            <p:spPr>
              <a:xfrm>
                <a:off x="6713167" y="1258670"/>
                <a:ext cx="3630512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Đồng hồ sau chỉ mấy giờ?</a:t>
                </a:r>
                <a:endParaRPr lang="vi-VN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F7770F4A-E6F5-48A9-8F50-D8143B3B9B26}"/>
                  </a:ext>
                </a:extLst>
              </p:cNvPr>
              <p:cNvGrpSpPr/>
              <p:nvPr/>
            </p:nvGrpSpPr>
            <p:grpSpPr>
              <a:xfrm>
                <a:off x="2851766" y="620984"/>
                <a:ext cx="3144400" cy="3043748"/>
                <a:chOff x="4744374" y="4445601"/>
                <a:chExt cx="2196244" cy="2166454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B6339942-E07A-4F0A-A027-D801494AE050}"/>
                    </a:ext>
                  </a:extLst>
                </p:cNvPr>
                <p:cNvSpPr/>
                <p:nvPr/>
              </p:nvSpPr>
              <p:spPr>
                <a:xfrm>
                  <a:off x="4744374" y="4445601"/>
                  <a:ext cx="2196244" cy="2166454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FB097F6C-E080-4A13-A279-51C141376EA2}"/>
                    </a:ext>
                  </a:extLst>
                </p:cNvPr>
                <p:cNvGrpSpPr/>
                <p:nvPr/>
              </p:nvGrpSpPr>
              <p:grpSpPr>
                <a:xfrm>
                  <a:off x="4924393" y="4607812"/>
                  <a:ext cx="1836207" cy="1842033"/>
                  <a:chOff x="9115120" y="2413767"/>
                  <a:chExt cx="1627430" cy="1607957"/>
                </a:xfrm>
              </p:grpSpPr>
              <p:pic>
                <p:nvPicPr>
                  <p:cNvPr id="24" name="Picture 23">
                    <a:extLst>
                      <a:ext uri="{FF2B5EF4-FFF2-40B4-BE49-F238E27FC236}">
                        <a16:creationId xmlns:a16="http://schemas.microsoft.com/office/drawing/2014/main" id="{693DB772-F4FC-44FD-BB8D-4256538B3D0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9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sharpenSoften amount="50000"/>
                            </a14:imgEffect>
                            <a14:imgEffect>
                              <a14:colorTemperature colorTemp="11200"/>
                            </a14:imgEffect>
                            <a14:imgEffect>
                              <a14:saturation sat="400000"/>
                            </a14:imgEffect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127" t="8545" r="9267" b="6431"/>
                  <a:stretch/>
                </p:blipFill>
                <p:spPr>
                  <a:xfrm>
                    <a:off x="9115120" y="2413767"/>
                    <a:ext cx="1627430" cy="1607957"/>
                  </a:xfrm>
                  <a:prstGeom prst="ellipse">
                    <a:avLst/>
                  </a:prstGeom>
                </p:spPr>
              </p:pic>
              <p:sp>
                <p:nvSpPr>
                  <p:cNvPr id="25" name="Freeform: Shape 24">
                    <a:extLst>
                      <a:ext uri="{FF2B5EF4-FFF2-40B4-BE49-F238E27FC236}">
                        <a16:creationId xmlns:a16="http://schemas.microsoft.com/office/drawing/2014/main" id="{A58BD393-44DF-45E0-80A7-DB3526C7DF03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9889780" y="3235313"/>
                    <a:ext cx="78110" cy="333193"/>
                  </a:xfrm>
                  <a:custGeom>
                    <a:avLst/>
                    <a:gdLst>
                      <a:gd name="connsiteX0" fmla="*/ 72008 w 144016"/>
                      <a:gd name="connsiteY0" fmla="*/ 0 h 675221"/>
                      <a:gd name="connsiteX1" fmla="*/ 144016 w 144016"/>
                      <a:gd name="connsiteY1" fmla="*/ 126880 h 675221"/>
                      <a:gd name="connsiteX2" fmla="*/ 108012 w 144016"/>
                      <a:gd name="connsiteY2" fmla="*/ 126880 h 675221"/>
                      <a:gd name="connsiteX3" fmla="*/ 108012 w 144016"/>
                      <a:gd name="connsiteY3" fmla="*/ 675221 h 675221"/>
                      <a:gd name="connsiteX4" fmla="*/ 72008 w 144016"/>
                      <a:gd name="connsiteY4" fmla="*/ 667550 h 675221"/>
                      <a:gd name="connsiteX5" fmla="*/ 36004 w 144016"/>
                      <a:gd name="connsiteY5" fmla="*/ 675221 h 675221"/>
                      <a:gd name="connsiteX6" fmla="*/ 36004 w 144016"/>
                      <a:gd name="connsiteY6" fmla="*/ 126880 h 675221"/>
                      <a:gd name="connsiteX7" fmla="*/ 0 w 144016"/>
                      <a:gd name="connsiteY7" fmla="*/ 126880 h 675221"/>
                      <a:gd name="connsiteX8" fmla="*/ 72008 w 144016"/>
                      <a:gd name="connsiteY8" fmla="*/ 0 h 675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4016" h="675221">
                        <a:moveTo>
                          <a:pt x="72008" y="0"/>
                        </a:moveTo>
                        <a:lnTo>
                          <a:pt x="144016" y="126880"/>
                        </a:lnTo>
                        <a:lnTo>
                          <a:pt x="108012" y="126880"/>
                        </a:lnTo>
                        <a:lnTo>
                          <a:pt x="108012" y="675221"/>
                        </a:lnTo>
                        <a:lnTo>
                          <a:pt x="72008" y="667550"/>
                        </a:lnTo>
                        <a:lnTo>
                          <a:pt x="36004" y="675221"/>
                        </a:lnTo>
                        <a:lnTo>
                          <a:pt x="36004" y="126880"/>
                        </a:lnTo>
                        <a:lnTo>
                          <a:pt x="0" y="126880"/>
                        </a:lnTo>
                        <a:lnTo>
                          <a:pt x="72008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" name="Freeform: Shape 25">
                    <a:extLst>
                      <a:ext uri="{FF2B5EF4-FFF2-40B4-BE49-F238E27FC236}">
                        <a16:creationId xmlns:a16="http://schemas.microsoft.com/office/drawing/2014/main" id="{B3DD0D25-6291-4F1C-A11C-DAE7A99C12B7}"/>
                      </a:ext>
                    </a:extLst>
                  </p:cNvPr>
                  <p:cNvSpPr/>
                  <p:nvPr/>
                </p:nvSpPr>
                <p:spPr>
                  <a:xfrm rot="2307786">
                    <a:off x="9945438" y="3005870"/>
                    <a:ext cx="112102" cy="175690"/>
                  </a:xfrm>
                  <a:custGeom>
                    <a:avLst/>
                    <a:gdLst>
                      <a:gd name="connsiteX0" fmla="*/ 108012 w 216024"/>
                      <a:gd name="connsiteY0" fmla="*/ 0 h 340656"/>
                      <a:gd name="connsiteX1" fmla="*/ 216024 w 216024"/>
                      <a:gd name="connsiteY1" fmla="*/ 106354 h 340656"/>
                      <a:gd name="connsiteX2" fmla="*/ 162018 w 216024"/>
                      <a:gd name="connsiteY2" fmla="*/ 106354 h 340656"/>
                      <a:gd name="connsiteX3" fmla="*/ 162018 w 216024"/>
                      <a:gd name="connsiteY3" fmla="*/ 340656 h 340656"/>
                      <a:gd name="connsiteX4" fmla="*/ 108012 w 216024"/>
                      <a:gd name="connsiteY4" fmla="*/ 329149 h 340656"/>
                      <a:gd name="connsiteX5" fmla="*/ 54006 w 216024"/>
                      <a:gd name="connsiteY5" fmla="*/ 340656 h 340656"/>
                      <a:gd name="connsiteX6" fmla="*/ 54006 w 216024"/>
                      <a:gd name="connsiteY6" fmla="*/ 106354 h 340656"/>
                      <a:gd name="connsiteX7" fmla="*/ 0 w 216024"/>
                      <a:gd name="connsiteY7" fmla="*/ 106354 h 340656"/>
                      <a:gd name="connsiteX8" fmla="*/ 108012 w 216024"/>
                      <a:gd name="connsiteY8" fmla="*/ 0 h 3406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6024" h="340656">
                        <a:moveTo>
                          <a:pt x="108012" y="0"/>
                        </a:moveTo>
                        <a:lnTo>
                          <a:pt x="216024" y="106354"/>
                        </a:lnTo>
                        <a:lnTo>
                          <a:pt x="162018" y="106354"/>
                        </a:lnTo>
                        <a:lnTo>
                          <a:pt x="162018" y="340656"/>
                        </a:lnTo>
                        <a:lnTo>
                          <a:pt x="108012" y="329149"/>
                        </a:lnTo>
                        <a:lnTo>
                          <a:pt x="54006" y="340656"/>
                        </a:lnTo>
                        <a:lnTo>
                          <a:pt x="54006" y="106354"/>
                        </a:lnTo>
                        <a:lnTo>
                          <a:pt x="0" y="106354"/>
                        </a:lnTo>
                        <a:lnTo>
                          <a:pt x="108012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</p:grpSp>
      <p:sp>
        <p:nvSpPr>
          <p:cNvPr id="27" name="A">
            <a:extLst>
              <a:ext uri="{FF2B5EF4-FFF2-40B4-BE49-F238E27FC236}">
                <a16:creationId xmlns:a16="http://schemas.microsoft.com/office/drawing/2014/main" id="{187927C7-DC7E-4F16-8F22-8A9A454BEC33}"/>
              </a:ext>
            </a:extLst>
          </p:cNvPr>
          <p:cNvSpPr/>
          <p:nvPr/>
        </p:nvSpPr>
        <p:spPr>
          <a:xfrm>
            <a:off x="6435308" y="4254419"/>
            <a:ext cx="4311270" cy="1046248"/>
          </a:xfrm>
          <a:custGeom>
            <a:avLst/>
            <a:gdLst>
              <a:gd name="connsiteX0" fmla="*/ 0 w 4156472"/>
              <a:gd name="connsiteY0" fmla="*/ 523124 h 1046248"/>
              <a:gd name="connsiteX1" fmla="*/ 523124 w 4156472"/>
              <a:gd name="connsiteY1" fmla="*/ 0 h 1046248"/>
              <a:gd name="connsiteX2" fmla="*/ 3633348 w 4156472"/>
              <a:gd name="connsiteY2" fmla="*/ 0 h 1046248"/>
              <a:gd name="connsiteX3" fmla="*/ 4156472 w 4156472"/>
              <a:gd name="connsiteY3" fmla="*/ 523124 h 1046248"/>
              <a:gd name="connsiteX4" fmla="*/ 4156472 w 4156472"/>
              <a:gd name="connsiteY4" fmla="*/ 523124 h 1046248"/>
              <a:gd name="connsiteX5" fmla="*/ 3633348 w 4156472"/>
              <a:gd name="connsiteY5" fmla="*/ 1046248 h 1046248"/>
              <a:gd name="connsiteX6" fmla="*/ 523124 w 4156472"/>
              <a:gd name="connsiteY6" fmla="*/ 1046248 h 1046248"/>
              <a:gd name="connsiteX7" fmla="*/ 0 w 4156472"/>
              <a:gd name="connsiteY7" fmla="*/ 523124 h 104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472" h="1046248" fill="none" extrusionOk="0">
                <a:moveTo>
                  <a:pt x="0" y="523124"/>
                </a:moveTo>
                <a:cubicBezTo>
                  <a:pt x="-45505" y="231907"/>
                  <a:pt x="211505" y="-19653"/>
                  <a:pt x="523124" y="0"/>
                </a:cubicBezTo>
                <a:cubicBezTo>
                  <a:pt x="1910617" y="-56229"/>
                  <a:pt x="2473238" y="-65128"/>
                  <a:pt x="3633348" y="0"/>
                </a:cubicBezTo>
                <a:cubicBezTo>
                  <a:pt x="3968281" y="-28251"/>
                  <a:pt x="4132433" y="226464"/>
                  <a:pt x="4156472" y="523124"/>
                </a:cubicBezTo>
                <a:lnTo>
                  <a:pt x="4156472" y="523124"/>
                </a:lnTo>
                <a:cubicBezTo>
                  <a:pt x="4107898" y="831527"/>
                  <a:pt x="3950859" y="1074246"/>
                  <a:pt x="3633348" y="1046248"/>
                </a:cubicBezTo>
                <a:cubicBezTo>
                  <a:pt x="3045775" y="1129925"/>
                  <a:pt x="1803066" y="1021091"/>
                  <a:pt x="523124" y="1046248"/>
                </a:cubicBezTo>
                <a:cubicBezTo>
                  <a:pt x="213847" y="1096322"/>
                  <a:pt x="-12963" y="830533"/>
                  <a:pt x="0" y="523124"/>
                </a:cubicBezTo>
                <a:close/>
              </a:path>
              <a:path w="4156472" h="1046248" stroke="0" extrusionOk="0">
                <a:moveTo>
                  <a:pt x="0" y="523124"/>
                </a:moveTo>
                <a:cubicBezTo>
                  <a:pt x="3862" y="246755"/>
                  <a:pt x="237965" y="-9245"/>
                  <a:pt x="523124" y="0"/>
                </a:cubicBezTo>
                <a:cubicBezTo>
                  <a:pt x="1793506" y="89190"/>
                  <a:pt x="3063789" y="-155784"/>
                  <a:pt x="3633348" y="0"/>
                </a:cubicBezTo>
                <a:cubicBezTo>
                  <a:pt x="3976317" y="8430"/>
                  <a:pt x="4187768" y="189955"/>
                  <a:pt x="4156472" y="523124"/>
                </a:cubicBezTo>
                <a:lnTo>
                  <a:pt x="4156472" y="523124"/>
                </a:lnTo>
                <a:cubicBezTo>
                  <a:pt x="4166742" y="839446"/>
                  <a:pt x="3919367" y="1033487"/>
                  <a:pt x="3633348" y="1046248"/>
                </a:cubicBezTo>
                <a:cubicBezTo>
                  <a:pt x="2225356" y="940032"/>
                  <a:pt x="1829500" y="1188367"/>
                  <a:pt x="523124" y="1046248"/>
                </a:cubicBezTo>
                <a:cubicBezTo>
                  <a:pt x="238147" y="1062842"/>
                  <a:pt x="-11772" y="814081"/>
                  <a:pt x="0" y="523124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>
              <a:defRPr/>
            </a:pPr>
            <a:r>
              <a:rPr lang="vi-VN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giờ rưỡi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">
            <a:extLst>
              <a:ext uri="{FF2B5EF4-FFF2-40B4-BE49-F238E27FC236}">
                <a16:creationId xmlns:a16="http://schemas.microsoft.com/office/drawing/2014/main" id="{B1D3015A-788E-4934-9B1A-8FBCE6B31270}"/>
              </a:ext>
            </a:extLst>
          </p:cNvPr>
          <p:cNvSpPr/>
          <p:nvPr/>
        </p:nvSpPr>
        <p:spPr>
          <a:xfrm>
            <a:off x="1994761" y="4265102"/>
            <a:ext cx="4228787" cy="1046248"/>
          </a:xfrm>
          <a:custGeom>
            <a:avLst/>
            <a:gdLst>
              <a:gd name="connsiteX0" fmla="*/ 0 w 4311271"/>
              <a:gd name="connsiteY0" fmla="*/ 523124 h 1046248"/>
              <a:gd name="connsiteX1" fmla="*/ 523124 w 4311271"/>
              <a:gd name="connsiteY1" fmla="*/ 0 h 1046248"/>
              <a:gd name="connsiteX2" fmla="*/ 3788147 w 4311271"/>
              <a:gd name="connsiteY2" fmla="*/ 0 h 1046248"/>
              <a:gd name="connsiteX3" fmla="*/ 4311271 w 4311271"/>
              <a:gd name="connsiteY3" fmla="*/ 523124 h 1046248"/>
              <a:gd name="connsiteX4" fmla="*/ 4311271 w 4311271"/>
              <a:gd name="connsiteY4" fmla="*/ 523124 h 1046248"/>
              <a:gd name="connsiteX5" fmla="*/ 3788147 w 4311271"/>
              <a:gd name="connsiteY5" fmla="*/ 1046248 h 1046248"/>
              <a:gd name="connsiteX6" fmla="*/ 523124 w 4311271"/>
              <a:gd name="connsiteY6" fmla="*/ 1046248 h 1046248"/>
              <a:gd name="connsiteX7" fmla="*/ 0 w 4311271"/>
              <a:gd name="connsiteY7" fmla="*/ 523124 h 104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11271" h="1046248" fill="none" extrusionOk="0">
                <a:moveTo>
                  <a:pt x="0" y="523124"/>
                </a:moveTo>
                <a:cubicBezTo>
                  <a:pt x="-4312" y="224842"/>
                  <a:pt x="216149" y="48025"/>
                  <a:pt x="523124" y="0"/>
                </a:cubicBezTo>
                <a:cubicBezTo>
                  <a:pt x="1546592" y="-139119"/>
                  <a:pt x="2757392" y="-77101"/>
                  <a:pt x="3788147" y="0"/>
                </a:cubicBezTo>
                <a:cubicBezTo>
                  <a:pt x="4082135" y="-34943"/>
                  <a:pt x="4317319" y="269862"/>
                  <a:pt x="4311271" y="523124"/>
                </a:cubicBezTo>
                <a:lnTo>
                  <a:pt x="4311271" y="523124"/>
                </a:lnTo>
                <a:cubicBezTo>
                  <a:pt x="4288178" y="843217"/>
                  <a:pt x="4079250" y="1053115"/>
                  <a:pt x="3788147" y="1046248"/>
                </a:cubicBezTo>
                <a:cubicBezTo>
                  <a:pt x="3025924" y="899771"/>
                  <a:pt x="1394463" y="1062387"/>
                  <a:pt x="523124" y="1046248"/>
                </a:cubicBezTo>
                <a:cubicBezTo>
                  <a:pt x="195773" y="1083693"/>
                  <a:pt x="-10089" y="812569"/>
                  <a:pt x="0" y="523124"/>
                </a:cubicBezTo>
                <a:close/>
              </a:path>
              <a:path w="4311271" h="1046248" stroke="0" extrusionOk="0">
                <a:moveTo>
                  <a:pt x="0" y="523124"/>
                </a:moveTo>
                <a:cubicBezTo>
                  <a:pt x="-37223" y="276762"/>
                  <a:pt x="230045" y="-37301"/>
                  <a:pt x="523124" y="0"/>
                </a:cubicBezTo>
                <a:cubicBezTo>
                  <a:pt x="896640" y="33721"/>
                  <a:pt x="3281636" y="-55495"/>
                  <a:pt x="3788147" y="0"/>
                </a:cubicBezTo>
                <a:cubicBezTo>
                  <a:pt x="4091089" y="-7163"/>
                  <a:pt x="4358956" y="218540"/>
                  <a:pt x="4311271" y="523124"/>
                </a:cubicBezTo>
                <a:lnTo>
                  <a:pt x="4311271" y="523124"/>
                </a:lnTo>
                <a:cubicBezTo>
                  <a:pt x="4333273" y="803461"/>
                  <a:pt x="4079713" y="1053606"/>
                  <a:pt x="3788147" y="1046248"/>
                </a:cubicBezTo>
                <a:cubicBezTo>
                  <a:pt x="2213166" y="941722"/>
                  <a:pt x="1058299" y="1166742"/>
                  <a:pt x="523124" y="1046248"/>
                </a:cubicBezTo>
                <a:cubicBezTo>
                  <a:pt x="230861" y="1049205"/>
                  <a:pt x="11733" y="808451"/>
                  <a:pt x="0" y="523124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>
              <a:defRPr/>
            </a:pPr>
            <a:r>
              <a:rPr lang="vi-VN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13 giờ 15 phút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B">
            <a:extLst>
              <a:ext uri="{FF2B5EF4-FFF2-40B4-BE49-F238E27FC236}">
                <a16:creationId xmlns:a16="http://schemas.microsoft.com/office/drawing/2014/main" id="{F7A4449D-55CE-43DC-95EA-7CF735760B2C}"/>
              </a:ext>
            </a:extLst>
          </p:cNvPr>
          <p:cNvSpPr/>
          <p:nvPr/>
        </p:nvSpPr>
        <p:spPr>
          <a:xfrm>
            <a:off x="2017529" y="5490762"/>
            <a:ext cx="4140574" cy="1006336"/>
          </a:xfrm>
          <a:custGeom>
            <a:avLst/>
            <a:gdLst>
              <a:gd name="connsiteX0" fmla="*/ 0 w 4140574"/>
              <a:gd name="connsiteY0" fmla="*/ 503168 h 1006336"/>
              <a:gd name="connsiteX1" fmla="*/ 503168 w 4140574"/>
              <a:gd name="connsiteY1" fmla="*/ 0 h 1006336"/>
              <a:gd name="connsiteX2" fmla="*/ 3637406 w 4140574"/>
              <a:gd name="connsiteY2" fmla="*/ 0 h 1006336"/>
              <a:gd name="connsiteX3" fmla="*/ 4140574 w 4140574"/>
              <a:gd name="connsiteY3" fmla="*/ 503168 h 1006336"/>
              <a:gd name="connsiteX4" fmla="*/ 4140574 w 4140574"/>
              <a:gd name="connsiteY4" fmla="*/ 503168 h 1006336"/>
              <a:gd name="connsiteX5" fmla="*/ 3637406 w 4140574"/>
              <a:gd name="connsiteY5" fmla="*/ 1006336 h 1006336"/>
              <a:gd name="connsiteX6" fmla="*/ 503168 w 4140574"/>
              <a:gd name="connsiteY6" fmla="*/ 1006336 h 1006336"/>
              <a:gd name="connsiteX7" fmla="*/ 0 w 4140574"/>
              <a:gd name="connsiteY7" fmla="*/ 503168 h 1006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0574" h="1006336" fill="none" extrusionOk="0">
                <a:moveTo>
                  <a:pt x="0" y="503168"/>
                </a:moveTo>
                <a:cubicBezTo>
                  <a:pt x="-2557" y="236597"/>
                  <a:pt x="217674" y="1700"/>
                  <a:pt x="503168" y="0"/>
                </a:cubicBezTo>
                <a:cubicBezTo>
                  <a:pt x="1901551" y="130340"/>
                  <a:pt x="2649001" y="-130194"/>
                  <a:pt x="3637406" y="0"/>
                </a:cubicBezTo>
                <a:cubicBezTo>
                  <a:pt x="3946115" y="-24757"/>
                  <a:pt x="4160606" y="206461"/>
                  <a:pt x="4140574" y="503168"/>
                </a:cubicBezTo>
                <a:lnTo>
                  <a:pt x="4140574" y="503168"/>
                </a:lnTo>
                <a:cubicBezTo>
                  <a:pt x="4150947" y="774230"/>
                  <a:pt x="3933820" y="993468"/>
                  <a:pt x="3637406" y="1006336"/>
                </a:cubicBezTo>
                <a:cubicBezTo>
                  <a:pt x="3086452" y="1169726"/>
                  <a:pt x="840605" y="1053507"/>
                  <a:pt x="503168" y="1006336"/>
                </a:cubicBezTo>
                <a:cubicBezTo>
                  <a:pt x="242649" y="994873"/>
                  <a:pt x="5969" y="786047"/>
                  <a:pt x="0" y="503168"/>
                </a:cubicBezTo>
                <a:close/>
              </a:path>
              <a:path w="4140574" h="1006336" stroke="0" extrusionOk="0">
                <a:moveTo>
                  <a:pt x="0" y="503168"/>
                </a:moveTo>
                <a:cubicBezTo>
                  <a:pt x="-287" y="252103"/>
                  <a:pt x="207957" y="31202"/>
                  <a:pt x="503168" y="0"/>
                </a:cubicBezTo>
                <a:cubicBezTo>
                  <a:pt x="1645246" y="117950"/>
                  <a:pt x="2410514" y="89177"/>
                  <a:pt x="3637406" y="0"/>
                </a:cubicBezTo>
                <a:cubicBezTo>
                  <a:pt x="3888581" y="33595"/>
                  <a:pt x="4089371" y="244726"/>
                  <a:pt x="4140574" y="503168"/>
                </a:cubicBezTo>
                <a:lnTo>
                  <a:pt x="4140574" y="503168"/>
                </a:lnTo>
                <a:cubicBezTo>
                  <a:pt x="4148013" y="792108"/>
                  <a:pt x="3932252" y="1031729"/>
                  <a:pt x="3637406" y="1006336"/>
                </a:cubicBezTo>
                <a:cubicBezTo>
                  <a:pt x="2360499" y="995792"/>
                  <a:pt x="1223551" y="1126586"/>
                  <a:pt x="503168" y="1006336"/>
                </a:cubicBezTo>
                <a:cubicBezTo>
                  <a:pt x="236997" y="970384"/>
                  <a:pt x="4566" y="779551"/>
                  <a:pt x="0" y="503168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>
              <a:defRPr/>
            </a:pP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 giờ 15 phút</a:t>
            </a:r>
            <a:endParaRPr lang="en-US" sz="3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D">
            <a:extLst>
              <a:ext uri="{FF2B5EF4-FFF2-40B4-BE49-F238E27FC236}">
                <a16:creationId xmlns:a16="http://schemas.microsoft.com/office/drawing/2014/main" id="{22823811-D917-4E27-AD61-77DF776B9FA3}"/>
              </a:ext>
            </a:extLst>
          </p:cNvPr>
          <p:cNvSpPr/>
          <p:nvPr/>
        </p:nvSpPr>
        <p:spPr>
          <a:xfrm>
            <a:off x="6501140" y="5514521"/>
            <a:ext cx="4247365" cy="1008942"/>
          </a:xfrm>
          <a:custGeom>
            <a:avLst/>
            <a:gdLst>
              <a:gd name="connsiteX0" fmla="*/ 0 w 4247365"/>
              <a:gd name="connsiteY0" fmla="*/ 504471 h 1008942"/>
              <a:gd name="connsiteX1" fmla="*/ 504471 w 4247365"/>
              <a:gd name="connsiteY1" fmla="*/ 0 h 1008942"/>
              <a:gd name="connsiteX2" fmla="*/ 3742894 w 4247365"/>
              <a:gd name="connsiteY2" fmla="*/ 0 h 1008942"/>
              <a:gd name="connsiteX3" fmla="*/ 4247365 w 4247365"/>
              <a:gd name="connsiteY3" fmla="*/ 504471 h 1008942"/>
              <a:gd name="connsiteX4" fmla="*/ 4247365 w 4247365"/>
              <a:gd name="connsiteY4" fmla="*/ 504471 h 1008942"/>
              <a:gd name="connsiteX5" fmla="*/ 3742894 w 4247365"/>
              <a:gd name="connsiteY5" fmla="*/ 1008942 h 1008942"/>
              <a:gd name="connsiteX6" fmla="*/ 504471 w 4247365"/>
              <a:gd name="connsiteY6" fmla="*/ 1008942 h 1008942"/>
              <a:gd name="connsiteX7" fmla="*/ 0 w 4247365"/>
              <a:gd name="connsiteY7" fmla="*/ 504471 h 100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7365" h="1008942" fill="none" extrusionOk="0">
                <a:moveTo>
                  <a:pt x="0" y="504471"/>
                </a:moveTo>
                <a:cubicBezTo>
                  <a:pt x="16386" y="213190"/>
                  <a:pt x="245578" y="903"/>
                  <a:pt x="504471" y="0"/>
                </a:cubicBezTo>
                <a:cubicBezTo>
                  <a:pt x="1859755" y="-115731"/>
                  <a:pt x="3316861" y="-124967"/>
                  <a:pt x="3742894" y="0"/>
                </a:cubicBezTo>
                <a:cubicBezTo>
                  <a:pt x="4061363" y="4399"/>
                  <a:pt x="4257422" y="175270"/>
                  <a:pt x="4247365" y="504471"/>
                </a:cubicBezTo>
                <a:lnTo>
                  <a:pt x="4247365" y="504471"/>
                </a:lnTo>
                <a:cubicBezTo>
                  <a:pt x="4237326" y="806984"/>
                  <a:pt x="3976964" y="1005082"/>
                  <a:pt x="3742894" y="1008942"/>
                </a:cubicBezTo>
                <a:cubicBezTo>
                  <a:pt x="3104266" y="1054166"/>
                  <a:pt x="1544724" y="914151"/>
                  <a:pt x="504471" y="1008942"/>
                </a:cubicBezTo>
                <a:cubicBezTo>
                  <a:pt x="232307" y="1003128"/>
                  <a:pt x="-30044" y="797947"/>
                  <a:pt x="0" y="504471"/>
                </a:cubicBezTo>
                <a:close/>
              </a:path>
              <a:path w="4247365" h="1008942" stroke="0" extrusionOk="0">
                <a:moveTo>
                  <a:pt x="0" y="504471"/>
                </a:moveTo>
                <a:cubicBezTo>
                  <a:pt x="-13608" y="245502"/>
                  <a:pt x="191789" y="35523"/>
                  <a:pt x="504471" y="0"/>
                </a:cubicBezTo>
                <a:cubicBezTo>
                  <a:pt x="875939" y="-41357"/>
                  <a:pt x="3400173" y="-155042"/>
                  <a:pt x="3742894" y="0"/>
                </a:cubicBezTo>
                <a:cubicBezTo>
                  <a:pt x="3991647" y="42944"/>
                  <a:pt x="4266937" y="201365"/>
                  <a:pt x="4247365" y="504471"/>
                </a:cubicBezTo>
                <a:lnTo>
                  <a:pt x="4247365" y="504471"/>
                </a:lnTo>
                <a:cubicBezTo>
                  <a:pt x="4292659" y="811833"/>
                  <a:pt x="4015706" y="1040420"/>
                  <a:pt x="3742894" y="1008942"/>
                </a:cubicBezTo>
                <a:cubicBezTo>
                  <a:pt x="2444103" y="1005245"/>
                  <a:pt x="1408562" y="1123878"/>
                  <a:pt x="504471" y="1008942"/>
                </a:cubicBezTo>
                <a:cubicBezTo>
                  <a:pt x="233453" y="990670"/>
                  <a:pt x="15551" y="796330"/>
                  <a:pt x="0" y="504471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>
              <a:defRPr/>
            </a:pPr>
            <a:r>
              <a:rPr lang="vi-VN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14 giờ rưỡi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9D1212F-8180-4C95-9F43-12F7D3E7E5C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7037" r="48518" b="44074"/>
          <a:stretch/>
        </p:blipFill>
        <p:spPr>
          <a:xfrm>
            <a:off x="9920606" y="4486926"/>
            <a:ext cx="671173" cy="67117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350B35C-2EAA-4CE5-A792-B1DF9E2A5ED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5552375" y="5801821"/>
            <a:ext cx="671173" cy="67117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70FB05C-35D1-4404-88C9-0303C0D5171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5634858" y="4524145"/>
            <a:ext cx="671173" cy="67117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EA0C457-BBB3-439A-844F-13042FF5389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10076777" y="5852290"/>
            <a:ext cx="671173" cy="671173"/>
          </a:xfrm>
          <a:prstGeom prst="rect">
            <a:avLst/>
          </a:prstGeom>
        </p:spPr>
      </p:pic>
      <p:pic>
        <p:nvPicPr>
          <p:cNvPr id="35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C30F4D60-B6AE-4C28-8C44-E16E46C791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161689" y="-2331640"/>
            <a:ext cx="609600" cy="609600"/>
          </a:xfrm>
          <a:prstGeom prst="rect">
            <a:avLst/>
          </a:prstGeom>
        </p:spPr>
      </p:pic>
      <p:pic>
        <p:nvPicPr>
          <p:cNvPr id="36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B8B8A4C-440D-4F35-BB9B-8EE220D4DA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781325" y="-632624"/>
            <a:ext cx="609600" cy="609600"/>
          </a:xfrm>
          <a:prstGeom prst="rect">
            <a:avLst/>
          </a:prstGeom>
        </p:spPr>
      </p:pic>
      <p:pic>
        <p:nvPicPr>
          <p:cNvPr id="37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757E309-C65C-4703-8B2D-5031B53B395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933725" y="-480224"/>
            <a:ext cx="609600" cy="609600"/>
          </a:xfrm>
          <a:prstGeom prst="rect">
            <a:avLst/>
          </a:prstGeom>
        </p:spPr>
      </p:pic>
      <p:pic>
        <p:nvPicPr>
          <p:cNvPr id="38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5F2AED9-336B-47AD-B1F5-9E54FB3E704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086125" y="-3278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0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448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8150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815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8150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7" grpId="0" bldLvl="0" animBg="1"/>
      <p:bldP spid="28" grpId="0" bldLvl="0" animBg="1"/>
      <p:bldP spid="29" grpId="0" bldLvl="0" animBg="1"/>
      <p:bldP spid="3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hlinkClick r:id="rId7" action="ppaction://hlinksldjump"/>
            <a:extLst>
              <a:ext uri="{FF2B5EF4-FFF2-40B4-BE49-F238E27FC236}">
                <a16:creationId xmlns:a16="http://schemas.microsoft.com/office/drawing/2014/main" id="{2779323C-2B47-4E92-8643-C08F907487E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8" t="13562" r="2045" b="13363"/>
          <a:stretch/>
        </p:blipFill>
        <p:spPr>
          <a:xfrm>
            <a:off x="196170" y="260648"/>
            <a:ext cx="1421744" cy="126794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64DF581-34C0-412B-B44A-6911813CBF3F}"/>
              </a:ext>
            </a:extLst>
          </p:cNvPr>
          <p:cNvGrpSpPr/>
          <p:nvPr/>
        </p:nvGrpSpPr>
        <p:grpSpPr>
          <a:xfrm>
            <a:off x="1783935" y="260648"/>
            <a:ext cx="8862159" cy="3580396"/>
            <a:chOff x="1783935" y="260648"/>
            <a:chExt cx="8862159" cy="3580396"/>
          </a:xfrm>
        </p:grpSpPr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693A520B-E8A5-4E07-9823-5E07F2600606}"/>
                </a:ext>
              </a:extLst>
            </p:cNvPr>
            <p:cNvSpPr/>
            <p:nvPr/>
          </p:nvSpPr>
          <p:spPr>
            <a:xfrm>
              <a:off x="1783935" y="332656"/>
              <a:ext cx="8862159" cy="3508388"/>
            </a:xfrm>
            <a:custGeom>
              <a:avLst/>
              <a:gdLst>
                <a:gd name="connsiteX0" fmla="*/ 0 w 11104711"/>
                <a:gd name="connsiteY0" fmla="*/ 0 h 4680520"/>
                <a:gd name="connsiteX1" fmla="*/ 11104711 w 11104711"/>
                <a:gd name="connsiteY1" fmla="*/ 0 h 4680520"/>
                <a:gd name="connsiteX2" fmla="*/ 11104711 w 11104711"/>
                <a:gd name="connsiteY2" fmla="*/ 4680520 h 4680520"/>
                <a:gd name="connsiteX3" fmla="*/ 0 w 11104711"/>
                <a:gd name="connsiteY3" fmla="*/ 4680520 h 4680520"/>
                <a:gd name="connsiteX4" fmla="*/ 0 w 11104711"/>
                <a:gd name="connsiteY4" fmla="*/ 0 h 468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04711" h="4680520" fill="none" extrusionOk="0">
                  <a:moveTo>
                    <a:pt x="0" y="0"/>
                  </a:moveTo>
                  <a:cubicBezTo>
                    <a:pt x="3141363" y="106216"/>
                    <a:pt x="6033979" y="-142119"/>
                    <a:pt x="11104711" y="0"/>
                  </a:cubicBezTo>
                  <a:cubicBezTo>
                    <a:pt x="11104200" y="1525465"/>
                    <a:pt x="11103941" y="3166627"/>
                    <a:pt x="11104711" y="4680520"/>
                  </a:cubicBezTo>
                  <a:cubicBezTo>
                    <a:pt x="6685381" y="4651292"/>
                    <a:pt x="3533689" y="4664826"/>
                    <a:pt x="0" y="4680520"/>
                  </a:cubicBezTo>
                  <a:cubicBezTo>
                    <a:pt x="-56229" y="4126903"/>
                    <a:pt x="-65128" y="2290817"/>
                    <a:pt x="0" y="0"/>
                  </a:cubicBezTo>
                  <a:close/>
                </a:path>
                <a:path w="11104711" h="4680520" stroke="0" extrusionOk="0">
                  <a:moveTo>
                    <a:pt x="0" y="0"/>
                  </a:moveTo>
                  <a:cubicBezTo>
                    <a:pt x="5143428" y="-71603"/>
                    <a:pt x="7238970" y="126493"/>
                    <a:pt x="11104711" y="0"/>
                  </a:cubicBezTo>
                  <a:cubicBezTo>
                    <a:pt x="11015521" y="1435978"/>
                    <a:pt x="11260495" y="2971783"/>
                    <a:pt x="11104711" y="4680520"/>
                  </a:cubicBezTo>
                  <a:cubicBezTo>
                    <a:pt x="7106274" y="4725364"/>
                    <a:pt x="4533761" y="4523633"/>
                    <a:pt x="0" y="4680520"/>
                  </a:cubicBezTo>
                  <a:cubicBezTo>
                    <a:pt x="-31925" y="3110449"/>
                    <a:pt x="67210" y="88041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377AFBF-CFD4-4346-B32D-6ABB71060587}"/>
                </a:ext>
              </a:extLst>
            </p:cNvPr>
            <p:cNvGrpSpPr/>
            <p:nvPr/>
          </p:nvGrpSpPr>
          <p:grpSpPr>
            <a:xfrm>
              <a:off x="2047279" y="260648"/>
              <a:ext cx="8479007" cy="3580396"/>
              <a:chOff x="2134765" y="352660"/>
              <a:chExt cx="8479007" cy="3580396"/>
            </a:xfrm>
          </p:grpSpPr>
          <p:sp>
            <p:nvSpPr>
              <p:cNvPr id="19" name="Rectangle 72">
                <a:extLst>
                  <a:ext uri="{FF2B5EF4-FFF2-40B4-BE49-F238E27FC236}">
                    <a16:creationId xmlns:a16="http://schemas.microsoft.com/office/drawing/2014/main" id="{C81A317B-803E-4949-A2A1-2E78CD447D0C}"/>
                  </a:ext>
                </a:extLst>
              </p:cNvPr>
              <p:cNvSpPr/>
              <p:nvPr/>
            </p:nvSpPr>
            <p:spPr>
              <a:xfrm>
                <a:off x="2134765" y="352660"/>
                <a:ext cx="8479007" cy="3580396"/>
              </a:xfr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C6F859-0776-45AF-BB6B-78454B9E4AC0}"/>
                  </a:ext>
                </a:extLst>
              </p:cNvPr>
              <p:cNvSpPr txBox="1"/>
              <p:nvPr/>
            </p:nvSpPr>
            <p:spPr>
              <a:xfrm>
                <a:off x="6713167" y="1258670"/>
                <a:ext cx="3630512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Đồng hồ sau chỉ mấy giờ?</a:t>
                </a:r>
                <a:endParaRPr lang="vi-VN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5F749660-9A3A-4D14-91F9-D89F0121160D}"/>
                  </a:ext>
                </a:extLst>
              </p:cNvPr>
              <p:cNvGrpSpPr/>
              <p:nvPr/>
            </p:nvGrpSpPr>
            <p:grpSpPr>
              <a:xfrm>
                <a:off x="2851766" y="620984"/>
                <a:ext cx="3144400" cy="3043748"/>
                <a:chOff x="4744374" y="4445601"/>
                <a:chExt cx="2196244" cy="2166454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157D78FE-93AB-4906-983A-2734AF7E1FA7}"/>
                    </a:ext>
                  </a:extLst>
                </p:cNvPr>
                <p:cNvSpPr/>
                <p:nvPr/>
              </p:nvSpPr>
              <p:spPr>
                <a:xfrm>
                  <a:off x="4744374" y="4445601"/>
                  <a:ext cx="2196244" cy="216645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75897797-411A-48CE-A21B-5508562EDA93}"/>
                    </a:ext>
                  </a:extLst>
                </p:cNvPr>
                <p:cNvGrpSpPr/>
                <p:nvPr/>
              </p:nvGrpSpPr>
              <p:grpSpPr>
                <a:xfrm>
                  <a:off x="4924393" y="4607812"/>
                  <a:ext cx="1836207" cy="1842033"/>
                  <a:chOff x="9115120" y="2413767"/>
                  <a:chExt cx="1627430" cy="1607957"/>
                </a:xfrm>
              </p:grpSpPr>
              <p:pic>
                <p:nvPicPr>
                  <p:cNvPr id="24" name="Picture 23">
                    <a:extLst>
                      <a:ext uri="{FF2B5EF4-FFF2-40B4-BE49-F238E27FC236}">
                        <a16:creationId xmlns:a16="http://schemas.microsoft.com/office/drawing/2014/main" id="{03EE6639-C259-49B2-8109-AA1261C3248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9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sharpenSoften amount="50000"/>
                            </a14:imgEffect>
                            <a14:imgEffect>
                              <a14:colorTemperature colorTemp="11200"/>
                            </a14:imgEffect>
                            <a14:imgEffect>
                              <a14:saturation sat="400000"/>
                            </a14:imgEffect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127" t="8545" r="9267" b="6431"/>
                  <a:stretch/>
                </p:blipFill>
                <p:spPr>
                  <a:xfrm>
                    <a:off x="9115120" y="2413767"/>
                    <a:ext cx="1627430" cy="1607957"/>
                  </a:xfrm>
                  <a:prstGeom prst="ellipse">
                    <a:avLst/>
                  </a:prstGeom>
                </p:spPr>
              </p:pic>
              <p:sp>
                <p:nvSpPr>
                  <p:cNvPr id="25" name="Freeform: Shape 24">
                    <a:extLst>
                      <a:ext uri="{FF2B5EF4-FFF2-40B4-BE49-F238E27FC236}">
                        <a16:creationId xmlns:a16="http://schemas.microsoft.com/office/drawing/2014/main" id="{39367AFD-E0E1-4956-A6E5-558B289D2ED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0094677" y="3046956"/>
                    <a:ext cx="78397" cy="331972"/>
                  </a:xfrm>
                  <a:custGeom>
                    <a:avLst/>
                    <a:gdLst>
                      <a:gd name="connsiteX0" fmla="*/ 72008 w 144016"/>
                      <a:gd name="connsiteY0" fmla="*/ 0 h 675221"/>
                      <a:gd name="connsiteX1" fmla="*/ 144016 w 144016"/>
                      <a:gd name="connsiteY1" fmla="*/ 126880 h 675221"/>
                      <a:gd name="connsiteX2" fmla="*/ 108012 w 144016"/>
                      <a:gd name="connsiteY2" fmla="*/ 126880 h 675221"/>
                      <a:gd name="connsiteX3" fmla="*/ 108012 w 144016"/>
                      <a:gd name="connsiteY3" fmla="*/ 675221 h 675221"/>
                      <a:gd name="connsiteX4" fmla="*/ 72008 w 144016"/>
                      <a:gd name="connsiteY4" fmla="*/ 667550 h 675221"/>
                      <a:gd name="connsiteX5" fmla="*/ 36004 w 144016"/>
                      <a:gd name="connsiteY5" fmla="*/ 675221 h 675221"/>
                      <a:gd name="connsiteX6" fmla="*/ 36004 w 144016"/>
                      <a:gd name="connsiteY6" fmla="*/ 126880 h 675221"/>
                      <a:gd name="connsiteX7" fmla="*/ 0 w 144016"/>
                      <a:gd name="connsiteY7" fmla="*/ 126880 h 675221"/>
                      <a:gd name="connsiteX8" fmla="*/ 72008 w 144016"/>
                      <a:gd name="connsiteY8" fmla="*/ 0 h 675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4016" h="675221">
                        <a:moveTo>
                          <a:pt x="72008" y="0"/>
                        </a:moveTo>
                        <a:lnTo>
                          <a:pt x="144016" y="126880"/>
                        </a:lnTo>
                        <a:lnTo>
                          <a:pt x="108012" y="126880"/>
                        </a:lnTo>
                        <a:lnTo>
                          <a:pt x="108012" y="675221"/>
                        </a:lnTo>
                        <a:lnTo>
                          <a:pt x="72008" y="667550"/>
                        </a:lnTo>
                        <a:lnTo>
                          <a:pt x="36004" y="675221"/>
                        </a:lnTo>
                        <a:lnTo>
                          <a:pt x="36004" y="126880"/>
                        </a:lnTo>
                        <a:lnTo>
                          <a:pt x="0" y="126880"/>
                        </a:lnTo>
                        <a:lnTo>
                          <a:pt x="72008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" name="Freeform: Shape 25">
                    <a:extLst>
                      <a:ext uri="{FF2B5EF4-FFF2-40B4-BE49-F238E27FC236}">
                        <a16:creationId xmlns:a16="http://schemas.microsoft.com/office/drawing/2014/main" id="{39C01D74-EF16-4C01-90BB-CE78BAC11C73}"/>
                      </a:ext>
                    </a:extLst>
                  </p:cNvPr>
                  <p:cNvSpPr/>
                  <p:nvPr/>
                </p:nvSpPr>
                <p:spPr>
                  <a:xfrm rot="6057090">
                    <a:off x="9991103" y="3147789"/>
                    <a:ext cx="112514" cy="175046"/>
                  </a:xfrm>
                  <a:custGeom>
                    <a:avLst/>
                    <a:gdLst>
                      <a:gd name="connsiteX0" fmla="*/ 108012 w 216024"/>
                      <a:gd name="connsiteY0" fmla="*/ 0 h 340656"/>
                      <a:gd name="connsiteX1" fmla="*/ 216024 w 216024"/>
                      <a:gd name="connsiteY1" fmla="*/ 106354 h 340656"/>
                      <a:gd name="connsiteX2" fmla="*/ 162018 w 216024"/>
                      <a:gd name="connsiteY2" fmla="*/ 106354 h 340656"/>
                      <a:gd name="connsiteX3" fmla="*/ 162018 w 216024"/>
                      <a:gd name="connsiteY3" fmla="*/ 340656 h 340656"/>
                      <a:gd name="connsiteX4" fmla="*/ 108012 w 216024"/>
                      <a:gd name="connsiteY4" fmla="*/ 329149 h 340656"/>
                      <a:gd name="connsiteX5" fmla="*/ 54006 w 216024"/>
                      <a:gd name="connsiteY5" fmla="*/ 340656 h 340656"/>
                      <a:gd name="connsiteX6" fmla="*/ 54006 w 216024"/>
                      <a:gd name="connsiteY6" fmla="*/ 106354 h 340656"/>
                      <a:gd name="connsiteX7" fmla="*/ 0 w 216024"/>
                      <a:gd name="connsiteY7" fmla="*/ 106354 h 340656"/>
                      <a:gd name="connsiteX8" fmla="*/ 108012 w 216024"/>
                      <a:gd name="connsiteY8" fmla="*/ 0 h 3406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6024" h="340656">
                        <a:moveTo>
                          <a:pt x="108012" y="0"/>
                        </a:moveTo>
                        <a:lnTo>
                          <a:pt x="216024" y="106354"/>
                        </a:lnTo>
                        <a:lnTo>
                          <a:pt x="162018" y="106354"/>
                        </a:lnTo>
                        <a:lnTo>
                          <a:pt x="162018" y="340656"/>
                        </a:lnTo>
                        <a:lnTo>
                          <a:pt x="108012" y="329149"/>
                        </a:lnTo>
                        <a:lnTo>
                          <a:pt x="54006" y="340656"/>
                        </a:lnTo>
                        <a:lnTo>
                          <a:pt x="54006" y="106354"/>
                        </a:lnTo>
                        <a:lnTo>
                          <a:pt x="0" y="106354"/>
                        </a:lnTo>
                        <a:lnTo>
                          <a:pt x="108012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</p:grpSp>
      <p:sp>
        <p:nvSpPr>
          <p:cNvPr id="27" name="A">
            <a:extLst>
              <a:ext uri="{FF2B5EF4-FFF2-40B4-BE49-F238E27FC236}">
                <a16:creationId xmlns:a16="http://schemas.microsoft.com/office/drawing/2014/main" id="{062609A1-289D-44BB-86F3-6AD107750C9B}"/>
              </a:ext>
            </a:extLst>
          </p:cNvPr>
          <p:cNvSpPr/>
          <p:nvPr/>
        </p:nvSpPr>
        <p:spPr>
          <a:xfrm>
            <a:off x="6561221" y="5551104"/>
            <a:ext cx="4311270" cy="1046248"/>
          </a:xfrm>
          <a:custGeom>
            <a:avLst/>
            <a:gdLst>
              <a:gd name="connsiteX0" fmla="*/ 0 w 4156472"/>
              <a:gd name="connsiteY0" fmla="*/ 523124 h 1046248"/>
              <a:gd name="connsiteX1" fmla="*/ 523124 w 4156472"/>
              <a:gd name="connsiteY1" fmla="*/ 0 h 1046248"/>
              <a:gd name="connsiteX2" fmla="*/ 3633348 w 4156472"/>
              <a:gd name="connsiteY2" fmla="*/ 0 h 1046248"/>
              <a:gd name="connsiteX3" fmla="*/ 4156472 w 4156472"/>
              <a:gd name="connsiteY3" fmla="*/ 523124 h 1046248"/>
              <a:gd name="connsiteX4" fmla="*/ 4156472 w 4156472"/>
              <a:gd name="connsiteY4" fmla="*/ 523124 h 1046248"/>
              <a:gd name="connsiteX5" fmla="*/ 3633348 w 4156472"/>
              <a:gd name="connsiteY5" fmla="*/ 1046248 h 1046248"/>
              <a:gd name="connsiteX6" fmla="*/ 523124 w 4156472"/>
              <a:gd name="connsiteY6" fmla="*/ 1046248 h 1046248"/>
              <a:gd name="connsiteX7" fmla="*/ 0 w 4156472"/>
              <a:gd name="connsiteY7" fmla="*/ 523124 h 104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472" h="1046248" fill="none" extrusionOk="0">
                <a:moveTo>
                  <a:pt x="0" y="523124"/>
                </a:moveTo>
                <a:cubicBezTo>
                  <a:pt x="-45505" y="231907"/>
                  <a:pt x="211505" y="-19653"/>
                  <a:pt x="523124" y="0"/>
                </a:cubicBezTo>
                <a:cubicBezTo>
                  <a:pt x="1910617" y="-56229"/>
                  <a:pt x="2473238" y="-65128"/>
                  <a:pt x="3633348" y="0"/>
                </a:cubicBezTo>
                <a:cubicBezTo>
                  <a:pt x="3968281" y="-28251"/>
                  <a:pt x="4132433" y="226464"/>
                  <a:pt x="4156472" y="523124"/>
                </a:cubicBezTo>
                <a:lnTo>
                  <a:pt x="4156472" y="523124"/>
                </a:lnTo>
                <a:cubicBezTo>
                  <a:pt x="4107898" y="831527"/>
                  <a:pt x="3950859" y="1074246"/>
                  <a:pt x="3633348" y="1046248"/>
                </a:cubicBezTo>
                <a:cubicBezTo>
                  <a:pt x="3045775" y="1129925"/>
                  <a:pt x="1803066" y="1021091"/>
                  <a:pt x="523124" y="1046248"/>
                </a:cubicBezTo>
                <a:cubicBezTo>
                  <a:pt x="213847" y="1096322"/>
                  <a:pt x="-12963" y="830533"/>
                  <a:pt x="0" y="523124"/>
                </a:cubicBezTo>
                <a:close/>
              </a:path>
              <a:path w="4156472" h="1046248" stroke="0" extrusionOk="0">
                <a:moveTo>
                  <a:pt x="0" y="523124"/>
                </a:moveTo>
                <a:cubicBezTo>
                  <a:pt x="3862" y="246755"/>
                  <a:pt x="237965" y="-9245"/>
                  <a:pt x="523124" y="0"/>
                </a:cubicBezTo>
                <a:cubicBezTo>
                  <a:pt x="1793506" y="89190"/>
                  <a:pt x="3063789" y="-155784"/>
                  <a:pt x="3633348" y="0"/>
                </a:cubicBezTo>
                <a:cubicBezTo>
                  <a:pt x="3976317" y="8430"/>
                  <a:pt x="4187768" y="189955"/>
                  <a:pt x="4156472" y="523124"/>
                </a:cubicBezTo>
                <a:lnTo>
                  <a:pt x="4156472" y="523124"/>
                </a:lnTo>
                <a:cubicBezTo>
                  <a:pt x="4166742" y="839446"/>
                  <a:pt x="3919367" y="1033487"/>
                  <a:pt x="3633348" y="1046248"/>
                </a:cubicBezTo>
                <a:cubicBezTo>
                  <a:pt x="2225356" y="940032"/>
                  <a:pt x="1829500" y="1188367"/>
                  <a:pt x="523124" y="1046248"/>
                </a:cubicBezTo>
                <a:cubicBezTo>
                  <a:pt x="238147" y="1062842"/>
                  <a:pt x="-11772" y="814081"/>
                  <a:pt x="0" y="523124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>
              <a:defRPr/>
            </a:pPr>
            <a:r>
              <a:rPr lang="vi-VN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giờ 15 phút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">
            <a:extLst>
              <a:ext uri="{FF2B5EF4-FFF2-40B4-BE49-F238E27FC236}">
                <a16:creationId xmlns:a16="http://schemas.microsoft.com/office/drawing/2014/main" id="{26173A04-11E1-4ED0-B2F6-3C700EC37759}"/>
              </a:ext>
            </a:extLst>
          </p:cNvPr>
          <p:cNvSpPr/>
          <p:nvPr/>
        </p:nvSpPr>
        <p:spPr>
          <a:xfrm>
            <a:off x="2063366" y="4308937"/>
            <a:ext cx="4176269" cy="1046248"/>
          </a:xfrm>
          <a:custGeom>
            <a:avLst/>
            <a:gdLst>
              <a:gd name="connsiteX0" fmla="*/ 0 w 4311271"/>
              <a:gd name="connsiteY0" fmla="*/ 523124 h 1046248"/>
              <a:gd name="connsiteX1" fmla="*/ 523124 w 4311271"/>
              <a:gd name="connsiteY1" fmla="*/ 0 h 1046248"/>
              <a:gd name="connsiteX2" fmla="*/ 3788147 w 4311271"/>
              <a:gd name="connsiteY2" fmla="*/ 0 h 1046248"/>
              <a:gd name="connsiteX3" fmla="*/ 4311271 w 4311271"/>
              <a:gd name="connsiteY3" fmla="*/ 523124 h 1046248"/>
              <a:gd name="connsiteX4" fmla="*/ 4311271 w 4311271"/>
              <a:gd name="connsiteY4" fmla="*/ 523124 h 1046248"/>
              <a:gd name="connsiteX5" fmla="*/ 3788147 w 4311271"/>
              <a:gd name="connsiteY5" fmla="*/ 1046248 h 1046248"/>
              <a:gd name="connsiteX6" fmla="*/ 523124 w 4311271"/>
              <a:gd name="connsiteY6" fmla="*/ 1046248 h 1046248"/>
              <a:gd name="connsiteX7" fmla="*/ 0 w 4311271"/>
              <a:gd name="connsiteY7" fmla="*/ 523124 h 104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11271" h="1046248" fill="none" extrusionOk="0">
                <a:moveTo>
                  <a:pt x="0" y="523124"/>
                </a:moveTo>
                <a:cubicBezTo>
                  <a:pt x="-4312" y="224842"/>
                  <a:pt x="216149" y="48025"/>
                  <a:pt x="523124" y="0"/>
                </a:cubicBezTo>
                <a:cubicBezTo>
                  <a:pt x="1546592" y="-139119"/>
                  <a:pt x="2757392" y="-77101"/>
                  <a:pt x="3788147" y="0"/>
                </a:cubicBezTo>
                <a:cubicBezTo>
                  <a:pt x="4082135" y="-34943"/>
                  <a:pt x="4317319" y="269862"/>
                  <a:pt x="4311271" y="523124"/>
                </a:cubicBezTo>
                <a:lnTo>
                  <a:pt x="4311271" y="523124"/>
                </a:lnTo>
                <a:cubicBezTo>
                  <a:pt x="4288178" y="843217"/>
                  <a:pt x="4079250" y="1053115"/>
                  <a:pt x="3788147" y="1046248"/>
                </a:cubicBezTo>
                <a:cubicBezTo>
                  <a:pt x="3025924" y="899771"/>
                  <a:pt x="1394463" y="1062387"/>
                  <a:pt x="523124" y="1046248"/>
                </a:cubicBezTo>
                <a:cubicBezTo>
                  <a:pt x="195773" y="1083693"/>
                  <a:pt x="-10089" y="812569"/>
                  <a:pt x="0" y="523124"/>
                </a:cubicBezTo>
                <a:close/>
              </a:path>
              <a:path w="4311271" h="1046248" stroke="0" extrusionOk="0">
                <a:moveTo>
                  <a:pt x="0" y="523124"/>
                </a:moveTo>
                <a:cubicBezTo>
                  <a:pt x="-37223" y="276762"/>
                  <a:pt x="230045" y="-37301"/>
                  <a:pt x="523124" y="0"/>
                </a:cubicBezTo>
                <a:cubicBezTo>
                  <a:pt x="896640" y="33721"/>
                  <a:pt x="3281636" y="-55495"/>
                  <a:pt x="3788147" y="0"/>
                </a:cubicBezTo>
                <a:cubicBezTo>
                  <a:pt x="4091089" y="-7163"/>
                  <a:pt x="4358956" y="218540"/>
                  <a:pt x="4311271" y="523124"/>
                </a:cubicBezTo>
                <a:lnTo>
                  <a:pt x="4311271" y="523124"/>
                </a:lnTo>
                <a:cubicBezTo>
                  <a:pt x="4333273" y="803461"/>
                  <a:pt x="4079713" y="1053606"/>
                  <a:pt x="3788147" y="1046248"/>
                </a:cubicBezTo>
                <a:cubicBezTo>
                  <a:pt x="2213166" y="941722"/>
                  <a:pt x="1058299" y="1166742"/>
                  <a:pt x="523124" y="1046248"/>
                </a:cubicBezTo>
                <a:cubicBezTo>
                  <a:pt x="230861" y="1049205"/>
                  <a:pt x="11733" y="808451"/>
                  <a:pt x="0" y="523124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>
              <a:defRPr/>
            </a:pPr>
            <a:r>
              <a:rPr lang="vi-VN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16 giờ 15 phút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B">
            <a:extLst>
              <a:ext uri="{FF2B5EF4-FFF2-40B4-BE49-F238E27FC236}">
                <a16:creationId xmlns:a16="http://schemas.microsoft.com/office/drawing/2014/main" id="{18EE763E-4519-4F02-9030-E242988303B9}"/>
              </a:ext>
            </a:extLst>
          </p:cNvPr>
          <p:cNvSpPr/>
          <p:nvPr/>
        </p:nvSpPr>
        <p:spPr>
          <a:xfrm>
            <a:off x="1994761" y="5570393"/>
            <a:ext cx="4140574" cy="1006336"/>
          </a:xfrm>
          <a:custGeom>
            <a:avLst/>
            <a:gdLst>
              <a:gd name="connsiteX0" fmla="*/ 0 w 4140574"/>
              <a:gd name="connsiteY0" fmla="*/ 503168 h 1006336"/>
              <a:gd name="connsiteX1" fmla="*/ 503168 w 4140574"/>
              <a:gd name="connsiteY1" fmla="*/ 0 h 1006336"/>
              <a:gd name="connsiteX2" fmla="*/ 3637406 w 4140574"/>
              <a:gd name="connsiteY2" fmla="*/ 0 h 1006336"/>
              <a:gd name="connsiteX3" fmla="*/ 4140574 w 4140574"/>
              <a:gd name="connsiteY3" fmla="*/ 503168 h 1006336"/>
              <a:gd name="connsiteX4" fmla="*/ 4140574 w 4140574"/>
              <a:gd name="connsiteY4" fmla="*/ 503168 h 1006336"/>
              <a:gd name="connsiteX5" fmla="*/ 3637406 w 4140574"/>
              <a:gd name="connsiteY5" fmla="*/ 1006336 h 1006336"/>
              <a:gd name="connsiteX6" fmla="*/ 503168 w 4140574"/>
              <a:gd name="connsiteY6" fmla="*/ 1006336 h 1006336"/>
              <a:gd name="connsiteX7" fmla="*/ 0 w 4140574"/>
              <a:gd name="connsiteY7" fmla="*/ 503168 h 1006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0574" h="1006336" fill="none" extrusionOk="0">
                <a:moveTo>
                  <a:pt x="0" y="503168"/>
                </a:moveTo>
                <a:cubicBezTo>
                  <a:pt x="-2557" y="236597"/>
                  <a:pt x="217674" y="1700"/>
                  <a:pt x="503168" y="0"/>
                </a:cubicBezTo>
                <a:cubicBezTo>
                  <a:pt x="1901551" y="130340"/>
                  <a:pt x="2649001" y="-130194"/>
                  <a:pt x="3637406" y="0"/>
                </a:cubicBezTo>
                <a:cubicBezTo>
                  <a:pt x="3946115" y="-24757"/>
                  <a:pt x="4160606" y="206461"/>
                  <a:pt x="4140574" y="503168"/>
                </a:cubicBezTo>
                <a:lnTo>
                  <a:pt x="4140574" y="503168"/>
                </a:lnTo>
                <a:cubicBezTo>
                  <a:pt x="4150947" y="774230"/>
                  <a:pt x="3933820" y="993468"/>
                  <a:pt x="3637406" y="1006336"/>
                </a:cubicBezTo>
                <a:cubicBezTo>
                  <a:pt x="3086452" y="1169726"/>
                  <a:pt x="840605" y="1053507"/>
                  <a:pt x="503168" y="1006336"/>
                </a:cubicBezTo>
                <a:cubicBezTo>
                  <a:pt x="242649" y="994873"/>
                  <a:pt x="5969" y="786047"/>
                  <a:pt x="0" y="503168"/>
                </a:cubicBezTo>
                <a:close/>
              </a:path>
              <a:path w="4140574" h="1006336" stroke="0" extrusionOk="0">
                <a:moveTo>
                  <a:pt x="0" y="503168"/>
                </a:moveTo>
                <a:cubicBezTo>
                  <a:pt x="-287" y="252103"/>
                  <a:pt x="207957" y="31202"/>
                  <a:pt x="503168" y="0"/>
                </a:cubicBezTo>
                <a:cubicBezTo>
                  <a:pt x="1645246" y="117950"/>
                  <a:pt x="2410514" y="89177"/>
                  <a:pt x="3637406" y="0"/>
                </a:cubicBezTo>
                <a:cubicBezTo>
                  <a:pt x="3888581" y="33595"/>
                  <a:pt x="4089371" y="244726"/>
                  <a:pt x="4140574" y="503168"/>
                </a:cubicBezTo>
                <a:lnTo>
                  <a:pt x="4140574" y="503168"/>
                </a:lnTo>
                <a:cubicBezTo>
                  <a:pt x="4148013" y="792108"/>
                  <a:pt x="3932252" y="1031729"/>
                  <a:pt x="3637406" y="1006336"/>
                </a:cubicBezTo>
                <a:cubicBezTo>
                  <a:pt x="2360499" y="995792"/>
                  <a:pt x="1223551" y="1126586"/>
                  <a:pt x="503168" y="1006336"/>
                </a:cubicBezTo>
                <a:cubicBezTo>
                  <a:pt x="236997" y="970384"/>
                  <a:pt x="4566" y="779551"/>
                  <a:pt x="0" y="503168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>
              <a:defRPr/>
            </a:pP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14 giờ 15 phút</a:t>
            </a:r>
            <a:endParaRPr lang="en-US" sz="3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D">
            <a:extLst>
              <a:ext uri="{FF2B5EF4-FFF2-40B4-BE49-F238E27FC236}">
                <a16:creationId xmlns:a16="http://schemas.microsoft.com/office/drawing/2014/main" id="{D0B7EDDA-BF2A-4FEB-8880-F3D38A081586}"/>
              </a:ext>
            </a:extLst>
          </p:cNvPr>
          <p:cNvSpPr/>
          <p:nvPr/>
        </p:nvSpPr>
        <p:spPr>
          <a:xfrm>
            <a:off x="6551410" y="4257024"/>
            <a:ext cx="4247365" cy="1008942"/>
          </a:xfrm>
          <a:custGeom>
            <a:avLst/>
            <a:gdLst>
              <a:gd name="connsiteX0" fmla="*/ 0 w 4247365"/>
              <a:gd name="connsiteY0" fmla="*/ 504471 h 1008942"/>
              <a:gd name="connsiteX1" fmla="*/ 504471 w 4247365"/>
              <a:gd name="connsiteY1" fmla="*/ 0 h 1008942"/>
              <a:gd name="connsiteX2" fmla="*/ 3742894 w 4247365"/>
              <a:gd name="connsiteY2" fmla="*/ 0 h 1008942"/>
              <a:gd name="connsiteX3" fmla="*/ 4247365 w 4247365"/>
              <a:gd name="connsiteY3" fmla="*/ 504471 h 1008942"/>
              <a:gd name="connsiteX4" fmla="*/ 4247365 w 4247365"/>
              <a:gd name="connsiteY4" fmla="*/ 504471 h 1008942"/>
              <a:gd name="connsiteX5" fmla="*/ 3742894 w 4247365"/>
              <a:gd name="connsiteY5" fmla="*/ 1008942 h 1008942"/>
              <a:gd name="connsiteX6" fmla="*/ 504471 w 4247365"/>
              <a:gd name="connsiteY6" fmla="*/ 1008942 h 1008942"/>
              <a:gd name="connsiteX7" fmla="*/ 0 w 4247365"/>
              <a:gd name="connsiteY7" fmla="*/ 504471 h 100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7365" h="1008942" fill="none" extrusionOk="0">
                <a:moveTo>
                  <a:pt x="0" y="504471"/>
                </a:moveTo>
                <a:cubicBezTo>
                  <a:pt x="16386" y="213190"/>
                  <a:pt x="245578" y="903"/>
                  <a:pt x="504471" y="0"/>
                </a:cubicBezTo>
                <a:cubicBezTo>
                  <a:pt x="1859755" y="-115731"/>
                  <a:pt x="3316861" y="-124967"/>
                  <a:pt x="3742894" y="0"/>
                </a:cubicBezTo>
                <a:cubicBezTo>
                  <a:pt x="4061363" y="4399"/>
                  <a:pt x="4257422" y="175270"/>
                  <a:pt x="4247365" y="504471"/>
                </a:cubicBezTo>
                <a:lnTo>
                  <a:pt x="4247365" y="504471"/>
                </a:lnTo>
                <a:cubicBezTo>
                  <a:pt x="4237326" y="806984"/>
                  <a:pt x="3976964" y="1005082"/>
                  <a:pt x="3742894" y="1008942"/>
                </a:cubicBezTo>
                <a:cubicBezTo>
                  <a:pt x="3104266" y="1054166"/>
                  <a:pt x="1544724" y="914151"/>
                  <a:pt x="504471" y="1008942"/>
                </a:cubicBezTo>
                <a:cubicBezTo>
                  <a:pt x="232307" y="1003128"/>
                  <a:pt x="-30044" y="797947"/>
                  <a:pt x="0" y="504471"/>
                </a:cubicBezTo>
                <a:close/>
              </a:path>
              <a:path w="4247365" h="1008942" stroke="0" extrusionOk="0">
                <a:moveTo>
                  <a:pt x="0" y="504471"/>
                </a:moveTo>
                <a:cubicBezTo>
                  <a:pt x="-13608" y="245502"/>
                  <a:pt x="191789" y="35523"/>
                  <a:pt x="504471" y="0"/>
                </a:cubicBezTo>
                <a:cubicBezTo>
                  <a:pt x="875939" y="-41357"/>
                  <a:pt x="3400173" y="-155042"/>
                  <a:pt x="3742894" y="0"/>
                </a:cubicBezTo>
                <a:cubicBezTo>
                  <a:pt x="3991647" y="42944"/>
                  <a:pt x="4266937" y="201365"/>
                  <a:pt x="4247365" y="504471"/>
                </a:cubicBezTo>
                <a:lnTo>
                  <a:pt x="4247365" y="504471"/>
                </a:lnTo>
                <a:cubicBezTo>
                  <a:pt x="4292659" y="811833"/>
                  <a:pt x="4015706" y="1040420"/>
                  <a:pt x="3742894" y="1008942"/>
                </a:cubicBezTo>
                <a:cubicBezTo>
                  <a:pt x="2444103" y="1005245"/>
                  <a:pt x="1408562" y="1123878"/>
                  <a:pt x="504471" y="1008942"/>
                </a:cubicBezTo>
                <a:cubicBezTo>
                  <a:pt x="233453" y="990670"/>
                  <a:pt x="15551" y="796330"/>
                  <a:pt x="0" y="504471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>
              <a:defRPr/>
            </a:pPr>
            <a:r>
              <a:rPr lang="vi-VN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15 giờ 30 phút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B11E8D5-993F-4E86-B21C-B959744A0F2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7037" r="48518" b="44074"/>
          <a:stretch/>
        </p:blipFill>
        <p:spPr>
          <a:xfrm>
            <a:off x="10046519" y="5783611"/>
            <a:ext cx="671173" cy="67117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ACFEFBA-0BC6-4250-A9AC-42253D2F6D2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5529607" y="5881452"/>
            <a:ext cx="671173" cy="67117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B8FFF35-0264-42A1-B48E-F535DD773F9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5650945" y="4567980"/>
            <a:ext cx="671173" cy="67117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45285B6-6D32-4E60-BD4C-024BA53CBB4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10127047" y="4594793"/>
            <a:ext cx="671173" cy="671173"/>
          </a:xfrm>
          <a:prstGeom prst="rect">
            <a:avLst/>
          </a:prstGeom>
        </p:spPr>
      </p:pic>
      <p:pic>
        <p:nvPicPr>
          <p:cNvPr id="35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7919E695-17D3-4DDB-A92F-3974F97561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161689" y="-2331640"/>
            <a:ext cx="609600" cy="609600"/>
          </a:xfrm>
          <a:prstGeom prst="rect">
            <a:avLst/>
          </a:prstGeom>
        </p:spPr>
      </p:pic>
      <p:pic>
        <p:nvPicPr>
          <p:cNvPr id="36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AE432CD-BE63-4F47-822F-D42453E047A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781325" y="-632624"/>
            <a:ext cx="609600" cy="609600"/>
          </a:xfrm>
          <a:prstGeom prst="rect">
            <a:avLst/>
          </a:prstGeom>
        </p:spPr>
      </p:pic>
      <p:pic>
        <p:nvPicPr>
          <p:cNvPr id="37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10E925E-B5EC-4382-900D-4DA6B168F9C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933725" y="-480224"/>
            <a:ext cx="609600" cy="609600"/>
          </a:xfrm>
          <a:prstGeom prst="rect">
            <a:avLst/>
          </a:prstGeom>
        </p:spPr>
      </p:pic>
      <p:pic>
        <p:nvPicPr>
          <p:cNvPr id="38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3789C219-33C0-4403-A898-B7F01C23402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086125" y="-3278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5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448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8150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815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8150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7" grpId="0" bldLvl="0" animBg="1"/>
      <p:bldP spid="28" grpId="0" bldLvl="0" animBg="1"/>
      <p:bldP spid="29" grpId="0" bldLvl="0" animBg="1"/>
      <p:bldP spid="3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hlinkClick r:id="rId7" action="ppaction://hlinksldjump"/>
            <a:extLst>
              <a:ext uri="{FF2B5EF4-FFF2-40B4-BE49-F238E27FC236}">
                <a16:creationId xmlns:a16="http://schemas.microsoft.com/office/drawing/2014/main" id="{24EADF65-78C0-4BCE-8FF8-E730793D661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8" t="13562" r="2045" b="13363"/>
          <a:stretch/>
        </p:blipFill>
        <p:spPr>
          <a:xfrm>
            <a:off x="196170" y="260648"/>
            <a:ext cx="1421744" cy="126794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7A4F79C-18AF-4EE5-947A-3F88A3901E8B}"/>
              </a:ext>
            </a:extLst>
          </p:cNvPr>
          <p:cNvGrpSpPr/>
          <p:nvPr/>
        </p:nvGrpSpPr>
        <p:grpSpPr>
          <a:xfrm>
            <a:off x="1783935" y="260648"/>
            <a:ext cx="8862159" cy="3580396"/>
            <a:chOff x="1783935" y="260648"/>
            <a:chExt cx="8862159" cy="3580396"/>
          </a:xfrm>
        </p:grpSpPr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B023A36C-7AB8-4BB2-81A6-672C3987D446}"/>
                </a:ext>
              </a:extLst>
            </p:cNvPr>
            <p:cNvSpPr/>
            <p:nvPr/>
          </p:nvSpPr>
          <p:spPr>
            <a:xfrm>
              <a:off x="1783935" y="332656"/>
              <a:ext cx="8862159" cy="3508388"/>
            </a:xfrm>
            <a:custGeom>
              <a:avLst/>
              <a:gdLst>
                <a:gd name="connsiteX0" fmla="*/ 0 w 11104711"/>
                <a:gd name="connsiteY0" fmla="*/ 0 h 4680520"/>
                <a:gd name="connsiteX1" fmla="*/ 11104711 w 11104711"/>
                <a:gd name="connsiteY1" fmla="*/ 0 h 4680520"/>
                <a:gd name="connsiteX2" fmla="*/ 11104711 w 11104711"/>
                <a:gd name="connsiteY2" fmla="*/ 4680520 h 4680520"/>
                <a:gd name="connsiteX3" fmla="*/ 0 w 11104711"/>
                <a:gd name="connsiteY3" fmla="*/ 4680520 h 4680520"/>
                <a:gd name="connsiteX4" fmla="*/ 0 w 11104711"/>
                <a:gd name="connsiteY4" fmla="*/ 0 h 468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04711" h="4680520" fill="none" extrusionOk="0">
                  <a:moveTo>
                    <a:pt x="0" y="0"/>
                  </a:moveTo>
                  <a:cubicBezTo>
                    <a:pt x="3141363" y="106216"/>
                    <a:pt x="6033979" y="-142119"/>
                    <a:pt x="11104711" y="0"/>
                  </a:cubicBezTo>
                  <a:cubicBezTo>
                    <a:pt x="11104200" y="1525465"/>
                    <a:pt x="11103941" y="3166627"/>
                    <a:pt x="11104711" y="4680520"/>
                  </a:cubicBezTo>
                  <a:cubicBezTo>
                    <a:pt x="6685381" y="4651292"/>
                    <a:pt x="3533689" y="4664826"/>
                    <a:pt x="0" y="4680520"/>
                  </a:cubicBezTo>
                  <a:cubicBezTo>
                    <a:pt x="-56229" y="4126903"/>
                    <a:pt x="-65128" y="2290817"/>
                    <a:pt x="0" y="0"/>
                  </a:cubicBezTo>
                  <a:close/>
                </a:path>
                <a:path w="11104711" h="4680520" stroke="0" extrusionOk="0">
                  <a:moveTo>
                    <a:pt x="0" y="0"/>
                  </a:moveTo>
                  <a:cubicBezTo>
                    <a:pt x="5143428" y="-71603"/>
                    <a:pt x="7238970" y="126493"/>
                    <a:pt x="11104711" y="0"/>
                  </a:cubicBezTo>
                  <a:cubicBezTo>
                    <a:pt x="11015521" y="1435978"/>
                    <a:pt x="11260495" y="2971783"/>
                    <a:pt x="11104711" y="4680520"/>
                  </a:cubicBezTo>
                  <a:cubicBezTo>
                    <a:pt x="7106274" y="4725364"/>
                    <a:pt x="4533761" y="4523633"/>
                    <a:pt x="0" y="4680520"/>
                  </a:cubicBezTo>
                  <a:cubicBezTo>
                    <a:pt x="-31925" y="3110449"/>
                    <a:pt x="67210" y="88041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02F916A-90BC-45EA-A441-5CB5F6C1B003}"/>
                </a:ext>
              </a:extLst>
            </p:cNvPr>
            <p:cNvGrpSpPr/>
            <p:nvPr/>
          </p:nvGrpSpPr>
          <p:grpSpPr>
            <a:xfrm>
              <a:off x="2047279" y="260648"/>
              <a:ext cx="8479007" cy="3580396"/>
              <a:chOff x="2134765" y="352660"/>
              <a:chExt cx="8479007" cy="3580396"/>
            </a:xfrm>
          </p:grpSpPr>
          <p:sp>
            <p:nvSpPr>
              <p:cNvPr id="19" name="Rectangle 72">
                <a:extLst>
                  <a:ext uri="{FF2B5EF4-FFF2-40B4-BE49-F238E27FC236}">
                    <a16:creationId xmlns:a16="http://schemas.microsoft.com/office/drawing/2014/main" id="{E62D5932-506F-42CB-B5A8-E869490F2867}"/>
                  </a:ext>
                </a:extLst>
              </p:cNvPr>
              <p:cNvSpPr/>
              <p:nvPr/>
            </p:nvSpPr>
            <p:spPr>
              <a:xfrm>
                <a:off x="2134765" y="352660"/>
                <a:ext cx="8479007" cy="3580396"/>
              </a:xfr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3775214-10B6-413C-BA0D-1AC348C74C3B}"/>
                  </a:ext>
                </a:extLst>
              </p:cNvPr>
              <p:cNvSpPr txBox="1"/>
              <p:nvPr/>
            </p:nvSpPr>
            <p:spPr>
              <a:xfrm>
                <a:off x="6713167" y="1258670"/>
                <a:ext cx="3630512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Đồng hồ sau chỉ mấy giờ?</a:t>
                </a:r>
                <a:endParaRPr lang="vi-VN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C356D8AF-4B65-4CCD-A35E-B1E790CABECE}"/>
                  </a:ext>
                </a:extLst>
              </p:cNvPr>
              <p:cNvGrpSpPr/>
              <p:nvPr/>
            </p:nvGrpSpPr>
            <p:grpSpPr>
              <a:xfrm>
                <a:off x="2851766" y="620984"/>
                <a:ext cx="3144400" cy="3043748"/>
                <a:chOff x="4744374" y="4445601"/>
                <a:chExt cx="2196244" cy="2166454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88DC46D2-C4A2-495D-9BFC-09DEF6F8C739}"/>
                    </a:ext>
                  </a:extLst>
                </p:cNvPr>
                <p:cNvSpPr/>
                <p:nvPr/>
              </p:nvSpPr>
              <p:spPr>
                <a:xfrm>
                  <a:off x="4744374" y="4445601"/>
                  <a:ext cx="2196244" cy="2166454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D07F69B1-3BA3-4A2D-B900-DEA81A80997E}"/>
                    </a:ext>
                  </a:extLst>
                </p:cNvPr>
                <p:cNvGrpSpPr/>
                <p:nvPr/>
              </p:nvGrpSpPr>
              <p:grpSpPr>
                <a:xfrm>
                  <a:off x="4924393" y="4607812"/>
                  <a:ext cx="1836207" cy="1842033"/>
                  <a:chOff x="9115120" y="2413767"/>
                  <a:chExt cx="1627430" cy="1607957"/>
                </a:xfrm>
              </p:grpSpPr>
              <p:pic>
                <p:nvPicPr>
                  <p:cNvPr id="24" name="Picture 23">
                    <a:extLst>
                      <a:ext uri="{FF2B5EF4-FFF2-40B4-BE49-F238E27FC236}">
                        <a16:creationId xmlns:a16="http://schemas.microsoft.com/office/drawing/2014/main" id="{7A4D347F-5F47-4985-9BAC-C4BE1660FA0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9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sharpenSoften amount="50000"/>
                            </a14:imgEffect>
                            <a14:imgEffect>
                              <a14:colorTemperature colorTemp="11200"/>
                            </a14:imgEffect>
                            <a14:imgEffect>
                              <a14:saturation sat="400000"/>
                            </a14:imgEffect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127" t="8545" r="9267" b="6431"/>
                  <a:stretch/>
                </p:blipFill>
                <p:spPr>
                  <a:xfrm>
                    <a:off x="9115120" y="2413767"/>
                    <a:ext cx="1627430" cy="1607957"/>
                  </a:xfrm>
                  <a:prstGeom prst="ellipse">
                    <a:avLst/>
                  </a:prstGeom>
                </p:spPr>
              </p:pic>
              <p:sp>
                <p:nvSpPr>
                  <p:cNvPr id="25" name="Freeform: Shape 24">
                    <a:extLst>
                      <a:ext uri="{FF2B5EF4-FFF2-40B4-BE49-F238E27FC236}">
                        <a16:creationId xmlns:a16="http://schemas.microsoft.com/office/drawing/2014/main" id="{DEE9693B-18CE-4C1F-A0F2-24C05E6BA78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0094677" y="3046956"/>
                    <a:ext cx="78397" cy="331972"/>
                  </a:xfrm>
                  <a:custGeom>
                    <a:avLst/>
                    <a:gdLst>
                      <a:gd name="connsiteX0" fmla="*/ 72008 w 144016"/>
                      <a:gd name="connsiteY0" fmla="*/ 0 h 675221"/>
                      <a:gd name="connsiteX1" fmla="*/ 144016 w 144016"/>
                      <a:gd name="connsiteY1" fmla="*/ 126880 h 675221"/>
                      <a:gd name="connsiteX2" fmla="*/ 108012 w 144016"/>
                      <a:gd name="connsiteY2" fmla="*/ 126880 h 675221"/>
                      <a:gd name="connsiteX3" fmla="*/ 108012 w 144016"/>
                      <a:gd name="connsiteY3" fmla="*/ 675221 h 675221"/>
                      <a:gd name="connsiteX4" fmla="*/ 72008 w 144016"/>
                      <a:gd name="connsiteY4" fmla="*/ 667550 h 675221"/>
                      <a:gd name="connsiteX5" fmla="*/ 36004 w 144016"/>
                      <a:gd name="connsiteY5" fmla="*/ 675221 h 675221"/>
                      <a:gd name="connsiteX6" fmla="*/ 36004 w 144016"/>
                      <a:gd name="connsiteY6" fmla="*/ 126880 h 675221"/>
                      <a:gd name="connsiteX7" fmla="*/ 0 w 144016"/>
                      <a:gd name="connsiteY7" fmla="*/ 126880 h 675221"/>
                      <a:gd name="connsiteX8" fmla="*/ 72008 w 144016"/>
                      <a:gd name="connsiteY8" fmla="*/ 0 h 675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4016" h="675221">
                        <a:moveTo>
                          <a:pt x="72008" y="0"/>
                        </a:moveTo>
                        <a:lnTo>
                          <a:pt x="144016" y="126880"/>
                        </a:lnTo>
                        <a:lnTo>
                          <a:pt x="108012" y="126880"/>
                        </a:lnTo>
                        <a:lnTo>
                          <a:pt x="108012" y="675221"/>
                        </a:lnTo>
                        <a:lnTo>
                          <a:pt x="72008" y="667550"/>
                        </a:lnTo>
                        <a:lnTo>
                          <a:pt x="36004" y="675221"/>
                        </a:lnTo>
                        <a:lnTo>
                          <a:pt x="36004" y="126880"/>
                        </a:lnTo>
                        <a:lnTo>
                          <a:pt x="0" y="126880"/>
                        </a:lnTo>
                        <a:lnTo>
                          <a:pt x="72008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" name="Freeform: Shape 25">
                    <a:extLst>
                      <a:ext uri="{FF2B5EF4-FFF2-40B4-BE49-F238E27FC236}">
                        <a16:creationId xmlns:a16="http://schemas.microsoft.com/office/drawing/2014/main" id="{6B55F5F2-6CE0-44B0-9A9E-6C10D1E03DDB}"/>
                      </a:ext>
                    </a:extLst>
                  </p:cNvPr>
                  <p:cNvSpPr/>
                  <p:nvPr/>
                </p:nvSpPr>
                <p:spPr>
                  <a:xfrm rot="9843022">
                    <a:off x="9911838" y="3247613"/>
                    <a:ext cx="112102" cy="175690"/>
                  </a:xfrm>
                  <a:custGeom>
                    <a:avLst/>
                    <a:gdLst>
                      <a:gd name="connsiteX0" fmla="*/ 108012 w 216024"/>
                      <a:gd name="connsiteY0" fmla="*/ 0 h 340656"/>
                      <a:gd name="connsiteX1" fmla="*/ 216024 w 216024"/>
                      <a:gd name="connsiteY1" fmla="*/ 106354 h 340656"/>
                      <a:gd name="connsiteX2" fmla="*/ 162018 w 216024"/>
                      <a:gd name="connsiteY2" fmla="*/ 106354 h 340656"/>
                      <a:gd name="connsiteX3" fmla="*/ 162018 w 216024"/>
                      <a:gd name="connsiteY3" fmla="*/ 340656 h 340656"/>
                      <a:gd name="connsiteX4" fmla="*/ 108012 w 216024"/>
                      <a:gd name="connsiteY4" fmla="*/ 329149 h 340656"/>
                      <a:gd name="connsiteX5" fmla="*/ 54006 w 216024"/>
                      <a:gd name="connsiteY5" fmla="*/ 340656 h 340656"/>
                      <a:gd name="connsiteX6" fmla="*/ 54006 w 216024"/>
                      <a:gd name="connsiteY6" fmla="*/ 106354 h 340656"/>
                      <a:gd name="connsiteX7" fmla="*/ 0 w 216024"/>
                      <a:gd name="connsiteY7" fmla="*/ 106354 h 340656"/>
                      <a:gd name="connsiteX8" fmla="*/ 108012 w 216024"/>
                      <a:gd name="connsiteY8" fmla="*/ 0 h 3406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6024" h="340656">
                        <a:moveTo>
                          <a:pt x="108012" y="0"/>
                        </a:moveTo>
                        <a:lnTo>
                          <a:pt x="216024" y="106354"/>
                        </a:lnTo>
                        <a:lnTo>
                          <a:pt x="162018" y="106354"/>
                        </a:lnTo>
                        <a:lnTo>
                          <a:pt x="162018" y="340656"/>
                        </a:lnTo>
                        <a:lnTo>
                          <a:pt x="108012" y="329149"/>
                        </a:lnTo>
                        <a:lnTo>
                          <a:pt x="54006" y="340656"/>
                        </a:lnTo>
                        <a:lnTo>
                          <a:pt x="54006" y="106354"/>
                        </a:lnTo>
                        <a:lnTo>
                          <a:pt x="0" y="106354"/>
                        </a:lnTo>
                        <a:lnTo>
                          <a:pt x="108012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</p:grpSp>
      <p:sp>
        <p:nvSpPr>
          <p:cNvPr id="27" name="A">
            <a:extLst>
              <a:ext uri="{FF2B5EF4-FFF2-40B4-BE49-F238E27FC236}">
                <a16:creationId xmlns:a16="http://schemas.microsoft.com/office/drawing/2014/main" id="{CC7BE7E7-3183-4B0F-8444-2AB27BC4A07B}"/>
              </a:ext>
            </a:extLst>
          </p:cNvPr>
          <p:cNvSpPr/>
          <p:nvPr/>
        </p:nvSpPr>
        <p:spPr>
          <a:xfrm>
            <a:off x="2047279" y="4338983"/>
            <a:ext cx="4047927" cy="1046248"/>
          </a:xfrm>
          <a:custGeom>
            <a:avLst/>
            <a:gdLst>
              <a:gd name="connsiteX0" fmla="*/ 0 w 4156472"/>
              <a:gd name="connsiteY0" fmla="*/ 523124 h 1046248"/>
              <a:gd name="connsiteX1" fmla="*/ 523124 w 4156472"/>
              <a:gd name="connsiteY1" fmla="*/ 0 h 1046248"/>
              <a:gd name="connsiteX2" fmla="*/ 3633348 w 4156472"/>
              <a:gd name="connsiteY2" fmla="*/ 0 h 1046248"/>
              <a:gd name="connsiteX3" fmla="*/ 4156472 w 4156472"/>
              <a:gd name="connsiteY3" fmla="*/ 523124 h 1046248"/>
              <a:gd name="connsiteX4" fmla="*/ 4156472 w 4156472"/>
              <a:gd name="connsiteY4" fmla="*/ 523124 h 1046248"/>
              <a:gd name="connsiteX5" fmla="*/ 3633348 w 4156472"/>
              <a:gd name="connsiteY5" fmla="*/ 1046248 h 1046248"/>
              <a:gd name="connsiteX6" fmla="*/ 523124 w 4156472"/>
              <a:gd name="connsiteY6" fmla="*/ 1046248 h 1046248"/>
              <a:gd name="connsiteX7" fmla="*/ 0 w 4156472"/>
              <a:gd name="connsiteY7" fmla="*/ 523124 h 104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472" h="1046248" fill="none" extrusionOk="0">
                <a:moveTo>
                  <a:pt x="0" y="523124"/>
                </a:moveTo>
                <a:cubicBezTo>
                  <a:pt x="-45505" y="231907"/>
                  <a:pt x="211505" y="-19653"/>
                  <a:pt x="523124" y="0"/>
                </a:cubicBezTo>
                <a:cubicBezTo>
                  <a:pt x="1910617" y="-56229"/>
                  <a:pt x="2473238" y="-65128"/>
                  <a:pt x="3633348" y="0"/>
                </a:cubicBezTo>
                <a:cubicBezTo>
                  <a:pt x="3968281" y="-28251"/>
                  <a:pt x="4132433" y="226464"/>
                  <a:pt x="4156472" y="523124"/>
                </a:cubicBezTo>
                <a:lnTo>
                  <a:pt x="4156472" y="523124"/>
                </a:lnTo>
                <a:cubicBezTo>
                  <a:pt x="4107898" y="831527"/>
                  <a:pt x="3950859" y="1074246"/>
                  <a:pt x="3633348" y="1046248"/>
                </a:cubicBezTo>
                <a:cubicBezTo>
                  <a:pt x="3045775" y="1129925"/>
                  <a:pt x="1803066" y="1021091"/>
                  <a:pt x="523124" y="1046248"/>
                </a:cubicBezTo>
                <a:cubicBezTo>
                  <a:pt x="213847" y="1096322"/>
                  <a:pt x="-12963" y="830533"/>
                  <a:pt x="0" y="523124"/>
                </a:cubicBezTo>
                <a:close/>
              </a:path>
              <a:path w="4156472" h="1046248" stroke="0" extrusionOk="0">
                <a:moveTo>
                  <a:pt x="0" y="523124"/>
                </a:moveTo>
                <a:cubicBezTo>
                  <a:pt x="3862" y="246755"/>
                  <a:pt x="237965" y="-9245"/>
                  <a:pt x="523124" y="0"/>
                </a:cubicBezTo>
                <a:cubicBezTo>
                  <a:pt x="1793506" y="89190"/>
                  <a:pt x="3063789" y="-155784"/>
                  <a:pt x="3633348" y="0"/>
                </a:cubicBezTo>
                <a:cubicBezTo>
                  <a:pt x="3976317" y="8430"/>
                  <a:pt x="4187768" y="189955"/>
                  <a:pt x="4156472" y="523124"/>
                </a:cubicBezTo>
                <a:lnTo>
                  <a:pt x="4156472" y="523124"/>
                </a:lnTo>
                <a:cubicBezTo>
                  <a:pt x="4166742" y="839446"/>
                  <a:pt x="3919367" y="1033487"/>
                  <a:pt x="3633348" y="1046248"/>
                </a:cubicBezTo>
                <a:cubicBezTo>
                  <a:pt x="2225356" y="940032"/>
                  <a:pt x="1829500" y="1188367"/>
                  <a:pt x="523124" y="1046248"/>
                </a:cubicBezTo>
                <a:cubicBezTo>
                  <a:pt x="238147" y="1062842"/>
                  <a:pt x="-11772" y="814081"/>
                  <a:pt x="0" y="523124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>
              <a:defRPr/>
            </a:pPr>
            <a:r>
              <a:rPr lang="vi-VN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giờ 15 phút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">
            <a:extLst>
              <a:ext uri="{FF2B5EF4-FFF2-40B4-BE49-F238E27FC236}">
                <a16:creationId xmlns:a16="http://schemas.microsoft.com/office/drawing/2014/main" id="{FB7EB6BC-DD84-45F7-A54F-3AC477B60F62}"/>
              </a:ext>
            </a:extLst>
          </p:cNvPr>
          <p:cNvSpPr/>
          <p:nvPr/>
        </p:nvSpPr>
        <p:spPr>
          <a:xfrm>
            <a:off x="6621951" y="5551104"/>
            <a:ext cx="4176269" cy="1046248"/>
          </a:xfrm>
          <a:custGeom>
            <a:avLst/>
            <a:gdLst>
              <a:gd name="connsiteX0" fmla="*/ 0 w 4311271"/>
              <a:gd name="connsiteY0" fmla="*/ 523124 h 1046248"/>
              <a:gd name="connsiteX1" fmla="*/ 523124 w 4311271"/>
              <a:gd name="connsiteY1" fmla="*/ 0 h 1046248"/>
              <a:gd name="connsiteX2" fmla="*/ 3788147 w 4311271"/>
              <a:gd name="connsiteY2" fmla="*/ 0 h 1046248"/>
              <a:gd name="connsiteX3" fmla="*/ 4311271 w 4311271"/>
              <a:gd name="connsiteY3" fmla="*/ 523124 h 1046248"/>
              <a:gd name="connsiteX4" fmla="*/ 4311271 w 4311271"/>
              <a:gd name="connsiteY4" fmla="*/ 523124 h 1046248"/>
              <a:gd name="connsiteX5" fmla="*/ 3788147 w 4311271"/>
              <a:gd name="connsiteY5" fmla="*/ 1046248 h 1046248"/>
              <a:gd name="connsiteX6" fmla="*/ 523124 w 4311271"/>
              <a:gd name="connsiteY6" fmla="*/ 1046248 h 1046248"/>
              <a:gd name="connsiteX7" fmla="*/ 0 w 4311271"/>
              <a:gd name="connsiteY7" fmla="*/ 523124 h 104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11271" h="1046248" fill="none" extrusionOk="0">
                <a:moveTo>
                  <a:pt x="0" y="523124"/>
                </a:moveTo>
                <a:cubicBezTo>
                  <a:pt x="-4312" y="224842"/>
                  <a:pt x="216149" y="48025"/>
                  <a:pt x="523124" y="0"/>
                </a:cubicBezTo>
                <a:cubicBezTo>
                  <a:pt x="1546592" y="-139119"/>
                  <a:pt x="2757392" y="-77101"/>
                  <a:pt x="3788147" y="0"/>
                </a:cubicBezTo>
                <a:cubicBezTo>
                  <a:pt x="4082135" y="-34943"/>
                  <a:pt x="4317319" y="269862"/>
                  <a:pt x="4311271" y="523124"/>
                </a:cubicBezTo>
                <a:lnTo>
                  <a:pt x="4311271" y="523124"/>
                </a:lnTo>
                <a:cubicBezTo>
                  <a:pt x="4288178" y="843217"/>
                  <a:pt x="4079250" y="1053115"/>
                  <a:pt x="3788147" y="1046248"/>
                </a:cubicBezTo>
                <a:cubicBezTo>
                  <a:pt x="3025924" y="899771"/>
                  <a:pt x="1394463" y="1062387"/>
                  <a:pt x="523124" y="1046248"/>
                </a:cubicBezTo>
                <a:cubicBezTo>
                  <a:pt x="195773" y="1083693"/>
                  <a:pt x="-10089" y="812569"/>
                  <a:pt x="0" y="523124"/>
                </a:cubicBezTo>
                <a:close/>
              </a:path>
              <a:path w="4311271" h="1046248" stroke="0" extrusionOk="0">
                <a:moveTo>
                  <a:pt x="0" y="523124"/>
                </a:moveTo>
                <a:cubicBezTo>
                  <a:pt x="-37223" y="276762"/>
                  <a:pt x="230045" y="-37301"/>
                  <a:pt x="523124" y="0"/>
                </a:cubicBezTo>
                <a:cubicBezTo>
                  <a:pt x="896640" y="33721"/>
                  <a:pt x="3281636" y="-55495"/>
                  <a:pt x="3788147" y="0"/>
                </a:cubicBezTo>
                <a:cubicBezTo>
                  <a:pt x="4091089" y="-7163"/>
                  <a:pt x="4358956" y="218540"/>
                  <a:pt x="4311271" y="523124"/>
                </a:cubicBezTo>
                <a:lnTo>
                  <a:pt x="4311271" y="523124"/>
                </a:lnTo>
                <a:cubicBezTo>
                  <a:pt x="4333273" y="803461"/>
                  <a:pt x="4079713" y="1053606"/>
                  <a:pt x="3788147" y="1046248"/>
                </a:cubicBezTo>
                <a:cubicBezTo>
                  <a:pt x="2213166" y="941722"/>
                  <a:pt x="1058299" y="1166742"/>
                  <a:pt x="523124" y="1046248"/>
                </a:cubicBezTo>
                <a:cubicBezTo>
                  <a:pt x="230861" y="1049205"/>
                  <a:pt x="11733" y="808451"/>
                  <a:pt x="0" y="523124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>
              <a:defRPr/>
            </a:pP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16 giờ 15 phút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B">
            <a:extLst>
              <a:ext uri="{FF2B5EF4-FFF2-40B4-BE49-F238E27FC236}">
                <a16:creationId xmlns:a16="http://schemas.microsoft.com/office/drawing/2014/main" id="{36874F2C-294A-4ECA-B1FE-2CC01E7A9C23}"/>
              </a:ext>
            </a:extLst>
          </p:cNvPr>
          <p:cNvSpPr/>
          <p:nvPr/>
        </p:nvSpPr>
        <p:spPr>
          <a:xfrm>
            <a:off x="1994761" y="5570393"/>
            <a:ext cx="4140574" cy="1006336"/>
          </a:xfrm>
          <a:custGeom>
            <a:avLst/>
            <a:gdLst>
              <a:gd name="connsiteX0" fmla="*/ 0 w 4140574"/>
              <a:gd name="connsiteY0" fmla="*/ 503168 h 1006336"/>
              <a:gd name="connsiteX1" fmla="*/ 503168 w 4140574"/>
              <a:gd name="connsiteY1" fmla="*/ 0 h 1006336"/>
              <a:gd name="connsiteX2" fmla="*/ 3637406 w 4140574"/>
              <a:gd name="connsiteY2" fmla="*/ 0 h 1006336"/>
              <a:gd name="connsiteX3" fmla="*/ 4140574 w 4140574"/>
              <a:gd name="connsiteY3" fmla="*/ 503168 h 1006336"/>
              <a:gd name="connsiteX4" fmla="*/ 4140574 w 4140574"/>
              <a:gd name="connsiteY4" fmla="*/ 503168 h 1006336"/>
              <a:gd name="connsiteX5" fmla="*/ 3637406 w 4140574"/>
              <a:gd name="connsiteY5" fmla="*/ 1006336 h 1006336"/>
              <a:gd name="connsiteX6" fmla="*/ 503168 w 4140574"/>
              <a:gd name="connsiteY6" fmla="*/ 1006336 h 1006336"/>
              <a:gd name="connsiteX7" fmla="*/ 0 w 4140574"/>
              <a:gd name="connsiteY7" fmla="*/ 503168 h 1006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0574" h="1006336" fill="none" extrusionOk="0">
                <a:moveTo>
                  <a:pt x="0" y="503168"/>
                </a:moveTo>
                <a:cubicBezTo>
                  <a:pt x="-2557" y="236597"/>
                  <a:pt x="217674" y="1700"/>
                  <a:pt x="503168" y="0"/>
                </a:cubicBezTo>
                <a:cubicBezTo>
                  <a:pt x="1901551" y="130340"/>
                  <a:pt x="2649001" y="-130194"/>
                  <a:pt x="3637406" y="0"/>
                </a:cubicBezTo>
                <a:cubicBezTo>
                  <a:pt x="3946115" y="-24757"/>
                  <a:pt x="4160606" y="206461"/>
                  <a:pt x="4140574" y="503168"/>
                </a:cubicBezTo>
                <a:lnTo>
                  <a:pt x="4140574" y="503168"/>
                </a:lnTo>
                <a:cubicBezTo>
                  <a:pt x="4150947" y="774230"/>
                  <a:pt x="3933820" y="993468"/>
                  <a:pt x="3637406" y="1006336"/>
                </a:cubicBezTo>
                <a:cubicBezTo>
                  <a:pt x="3086452" y="1169726"/>
                  <a:pt x="840605" y="1053507"/>
                  <a:pt x="503168" y="1006336"/>
                </a:cubicBezTo>
                <a:cubicBezTo>
                  <a:pt x="242649" y="994873"/>
                  <a:pt x="5969" y="786047"/>
                  <a:pt x="0" y="503168"/>
                </a:cubicBezTo>
                <a:close/>
              </a:path>
              <a:path w="4140574" h="1006336" stroke="0" extrusionOk="0">
                <a:moveTo>
                  <a:pt x="0" y="503168"/>
                </a:moveTo>
                <a:cubicBezTo>
                  <a:pt x="-287" y="252103"/>
                  <a:pt x="207957" y="31202"/>
                  <a:pt x="503168" y="0"/>
                </a:cubicBezTo>
                <a:cubicBezTo>
                  <a:pt x="1645246" y="117950"/>
                  <a:pt x="2410514" y="89177"/>
                  <a:pt x="3637406" y="0"/>
                </a:cubicBezTo>
                <a:cubicBezTo>
                  <a:pt x="3888581" y="33595"/>
                  <a:pt x="4089371" y="244726"/>
                  <a:pt x="4140574" y="503168"/>
                </a:cubicBezTo>
                <a:lnTo>
                  <a:pt x="4140574" y="503168"/>
                </a:lnTo>
                <a:cubicBezTo>
                  <a:pt x="4148013" y="792108"/>
                  <a:pt x="3932252" y="1031729"/>
                  <a:pt x="3637406" y="1006336"/>
                </a:cubicBezTo>
                <a:cubicBezTo>
                  <a:pt x="2360499" y="995792"/>
                  <a:pt x="1223551" y="1126586"/>
                  <a:pt x="503168" y="1006336"/>
                </a:cubicBezTo>
                <a:cubicBezTo>
                  <a:pt x="236997" y="970384"/>
                  <a:pt x="4566" y="779551"/>
                  <a:pt x="0" y="503168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>
              <a:defRPr/>
            </a:pP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18 giờ 15 phút</a:t>
            </a:r>
            <a:endParaRPr lang="en-US" sz="3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D">
            <a:extLst>
              <a:ext uri="{FF2B5EF4-FFF2-40B4-BE49-F238E27FC236}">
                <a16:creationId xmlns:a16="http://schemas.microsoft.com/office/drawing/2014/main" id="{E43FB84F-DE4E-4A0D-B462-47D508F13F68}"/>
              </a:ext>
            </a:extLst>
          </p:cNvPr>
          <p:cNvSpPr/>
          <p:nvPr/>
        </p:nvSpPr>
        <p:spPr>
          <a:xfrm>
            <a:off x="6551410" y="4257024"/>
            <a:ext cx="4247365" cy="1008942"/>
          </a:xfrm>
          <a:custGeom>
            <a:avLst/>
            <a:gdLst>
              <a:gd name="connsiteX0" fmla="*/ 0 w 4247365"/>
              <a:gd name="connsiteY0" fmla="*/ 504471 h 1008942"/>
              <a:gd name="connsiteX1" fmla="*/ 504471 w 4247365"/>
              <a:gd name="connsiteY1" fmla="*/ 0 h 1008942"/>
              <a:gd name="connsiteX2" fmla="*/ 3742894 w 4247365"/>
              <a:gd name="connsiteY2" fmla="*/ 0 h 1008942"/>
              <a:gd name="connsiteX3" fmla="*/ 4247365 w 4247365"/>
              <a:gd name="connsiteY3" fmla="*/ 504471 h 1008942"/>
              <a:gd name="connsiteX4" fmla="*/ 4247365 w 4247365"/>
              <a:gd name="connsiteY4" fmla="*/ 504471 h 1008942"/>
              <a:gd name="connsiteX5" fmla="*/ 3742894 w 4247365"/>
              <a:gd name="connsiteY5" fmla="*/ 1008942 h 1008942"/>
              <a:gd name="connsiteX6" fmla="*/ 504471 w 4247365"/>
              <a:gd name="connsiteY6" fmla="*/ 1008942 h 1008942"/>
              <a:gd name="connsiteX7" fmla="*/ 0 w 4247365"/>
              <a:gd name="connsiteY7" fmla="*/ 504471 h 100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7365" h="1008942" fill="none" extrusionOk="0">
                <a:moveTo>
                  <a:pt x="0" y="504471"/>
                </a:moveTo>
                <a:cubicBezTo>
                  <a:pt x="16386" y="213190"/>
                  <a:pt x="245578" y="903"/>
                  <a:pt x="504471" y="0"/>
                </a:cubicBezTo>
                <a:cubicBezTo>
                  <a:pt x="1859755" y="-115731"/>
                  <a:pt x="3316861" y="-124967"/>
                  <a:pt x="3742894" y="0"/>
                </a:cubicBezTo>
                <a:cubicBezTo>
                  <a:pt x="4061363" y="4399"/>
                  <a:pt x="4257422" y="175270"/>
                  <a:pt x="4247365" y="504471"/>
                </a:cubicBezTo>
                <a:lnTo>
                  <a:pt x="4247365" y="504471"/>
                </a:lnTo>
                <a:cubicBezTo>
                  <a:pt x="4237326" y="806984"/>
                  <a:pt x="3976964" y="1005082"/>
                  <a:pt x="3742894" y="1008942"/>
                </a:cubicBezTo>
                <a:cubicBezTo>
                  <a:pt x="3104266" y="1054166"/>
                  <a:pt x="1544724" y="914151"/>
                  <a:pt x="504471" y="1008942"/>
                </a:cubicBezTo>
                <a:cubicBezTo>
                  <a:pt x="232307" y="1003128"/>
                  <a:pt x="-30044" y="797947"/>
                  <a:pt x="0" y="504471"/>
                </a:cubicBezTo>
                <a:close/>
              </a:path>
              <a:path w="4247365" h="1008942" stroke="0" extrusionOk="0">
                <a:moveTo>
                  <a:pt x="0" y="504471"/>
                </a:moveTo>
                <a:cubicBezTo>
                  <a:pt x="-13608" y="245502"/>
                  <a:pt x="191789" y="35523"/>
                  <a:pt x="504471" y="0"/>
                </a:cubicBezTo>
                <a:cubicBezTo>
                  <a:pt x="875939" y="-41357"/>
                  <a:pt x="3400173" y="-155042"/>
                  <a:pt x="3742894" y="0"/>
                </a:cubicBezTo>
                <a:cubicBezTo>
                  <a:pt x="3991647" y="42944"/>
                  <a:pt x="4266937" y="201365"/>
                  <a:pt x="4247365" y="504471"/>
                </a:cubicBezTo>
                <a:lnTo>
                  <a:pt x="4247365" y="504471"/>
                </a:lnTo>
                <a:cubicBezTo>
                  <a:pt x="4292659" y="811833"/>
                  <a:pt x="4015706" y="1040420"/>
                  <a:pt x="3742894" y="1008942"/>
                </a:cubicBezTo>
                <a:cubicBezTo>
                  <a:pt x="2444103" y="1005245"/>
                  <a:pt x="1408562" y="1123878"/>
                  <a:pt x="504471" y="1008942"/>
                </a:cubicBezTo>
                <a:cubicBezTo>
                  <a:pt x="233453" y="990670"/>
                  <a:pt x="15551" y="796330"/>
                  <a:pt x="0" y="504471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>
              <a:defRPr/>
            </a:pPr>
            <a:r>
              <a:rPr lang="vi-VN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4 giờ 30 phút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D1B8409-033E-42E2-8F6F-BC0AF2391AD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7037" r="48518" b="44074"/>
          <a:stretch/>
        </p:blipFill>
        <p:spPr>
          <a:xfrm>
            <a:off x="5464162" y="4560861"/>
            <a:ext cx="671173" cy="67117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8AD6159-96A4-45B8-827E-362B135546C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5529607" y="5881452"/>
            <a:ext cx="671173" cy="67117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71F9C86-E519-40C5-B244-8336D241B81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10209530" y="5810147"/>
            <a:ext cx="671173" cy="67117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8BD0428-90E9-4203-B073-E80CD1A6A51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10127047" y="4594793"/>
            <a:ext cx="671173" cy="671173"/>
          </a:xfrm>
          <a:prstGeom prst="rect">
            <a:avLst/>
          </a:prstGeom>
        </p:spPr>
      </p:pic>
      <p:pic>
        <p:nvPicPr>
          <p:cNvPr id="35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A01315F-CFE4-4F7E-98DC-6C464D015E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161689" y="-2331640"/>
            <a:ext cx="609600" cy="609600"/>
          </a:xfrm>
          <a:prstGeom prst="rect">
            <a:avLst/>
          </a:prstGeom>
        </p:spPr>
      </p:pic>
      <p:pic>
        <p:nvPicPr>
          <p:cNvPr id="36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6D01A16-FCF9-4A1B-8AB2-CE15E6FE1E9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781325" y="-632624"/>
            <a:ext cx="609600" cy="609600"/>
          </a:xfrm>
          <a:prstGeom prst="rect">
            <a:avLst/>
          </a:prstGeom>
        </p:spPr>
      </p:pic>
      <p:pic>
        <p:nvPicPr>
          <p:cNvPr id="37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0F00FB46-62B0-4371-99D8-AC30F8BEA1B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933725" y="-480224"/>
            <a:ext cx="609600" cy="609600"/>
          </a:xfrm>
          <a:prstGeom prst="rect">
            <a:avLst/>
          </a:prstGeom>
        </p:spPr>
      </p:pic>
      <p:pic>
        <p:nvPicPr>
          <p:cNvPr id="38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CEFC546-A11D-460C-8F62-5A7E9B6FDB1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086125" y="-3278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6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448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8150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815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8150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7" grpId="0" bldLvl="0" animBg="1"/>
      <p:bldP spid="28" grpId="0" bldLvl="0" animBg="1"/>
      <p:bldP spid="29" grpId="0" bldLvl="0" animBg="1"/>
      <p:bldP spid="3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hlinkClick r:id="rId7" action="ppaction://hlinksldjump"/>
            <a:extLst>
              <a:ext uri="{FF2B5EF4-FFF2-40B4-BE49-F238E27FC236}">
                <a16:creationId xmlns:a16="http://schemas.microsoft.com/office/drawing/2014/main" id="{D8D566A1-5EF1-4A48-B575-35571D939EE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8" t="13562" r="2045" b="13363"/>
          <a:stretch/>
        </p:blipFill>
        <p:spPr>
          <a:xfrm>
            <a:off x="196170" y="260648"/>
            <a:ext cx="1421744" cy="1267944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7616EC52-6701-4F88-84AE-45588664440C}"/>
              </a:ext>
            </a:extLst>
          </p:cNvPr>
          <p:cNvGrpSpPr/>
          <p:nvPr/>
        </p:nvGrpSpPr>
        <p:grpSpPr>
          <a:xfrm>
            <a:off x="1783935" y="260648"/>
            <a:ext cx="8862159" cy="3580396"/>
            <a:chOff x="1783935" y="260648"/>
            <a:chExt cx="8862159" cy="3580396"/>
          </a:xfrm>
        </p:grpSpPr>
        <p:sp>
          <p:nvSpPr>
            <p:cNvPr id="41" name="Rectangle 5">
              <a:extLst>
                <a:ext uri="{FF2B5EF4-FFF2-40B4-BE49-F238E27FC236}">
                  <a16:creationId xmlns:a16="http://schemas.microsoft.com/office/drawing/2014/main" id="{BF049710-6E51-454A-ADD2-8CD554B85DC0}"/>
                </a:ext>
              </a:extLst>
            </p:cNvPr>
            <p:cNvSpPr/>
            <p:nvPr/>
          </p:nvSpPr>
          <p:spPr>
            <a:xfrm>
              <a:off x="1783935" y="332656"/>
              <a:ext cx="8862159" cy="3508388"/>
            </a:xfrm>
            <a:custGeom>
              <a:avLst/>
              <a:gdLst>
                <a:gd name="connsiteX0" fmla="*/ 0 w 11104711"/>
                <a:gd name="connsiteY0" fmla="*/ 0 h 4680520"/>
                <a:gd name="connsiteX1" fmla="*/ 11104711 w 11104711"/>
                <a:gd name="connsiteY1" fmla="*/ 0 h 4680520"/>
                <a:gd name="connsiteX2" fmla="*/ 11104711 w 11104711"/>
                <a:gd name="connsiteY2" fmla="*/ 4680520 h 4680520"/>
                <a:gd name="connsiteX3" fmla="*/ 0 w 11104711"/>
                <a:gd name="connsiteY3" fmla="*/ 4680520 h 4680520"/>
                <a:gd name="connsiteX4" fmla="*/ 0 w 11104711"/>
                <a:gd name="connsiteY4" fmla="*/ 0 h 468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04711" h="4680520" fill="none" extrusionOk="0">
                  <a:moveTo>
                    <a:pt x="0" y="0"/>
                  </a:moveTo>
                  <a:cubicBezTo>
                    <a:pt x="3141363" y="106216"/>
                    <a:pt x="6033979" y="-142119"/>
                    <a:pt x="11104711" y="0"/>
                  </a:cubicBezTo>
                  <a:cubicBezTo>
                    <a:pt x="11104200" y="1525465"/>
                    <a:pt x="11103941" y="3166627"/>
                    <a:pt x="11104711" y="4680520"/>
                  </a:cubicBezTo>
                  <a:cubicBezTo>
                    <a:pt x="6685381" y="4651292"/>
                    <a:pt x="3533689" y="4664826"/>
                    <a:pt x="0" y="4680520"/>
                  </a:cubicBezTo>
                  <a:cubicBezTo>
                    <a:pt x="-56229" y="4126903"/>
                    <a:pt x="-65128" y="2290817"/>
                    <a:pt x="0" y="0"/>
                  </a:cubicBezTo>
                  <a:close/>
                </a:path>
                <a:path w="11104711" h="4680520" stroke="0" extrusionOk="0">
                  <a:moveTo>
                    <a:pt x="0" y="0"/>
                  </a:moveTo>
                  <a:cubicBezTo>
                    <a:pt x="5143428" y="-71603"/>
                    <a:pt x="7238970" y="126493"/>
                    <a:pt x="11104711" y="0"/>
                  </a:cubicBezTo>
                  <a:cubicBezTo>
                    <a:pt x="11015521" y="1435978"/>
                    <a:pt x="11260495" y="2971783"/>
                    <a:pt x="11104711" y="4680520"/>
                  </a:cubicBezTo>
                  <a:cubicBezTo>
                    <a:pt x="7106274" y="4725364"/>
                    <a:pt x="4533761" y="4523633"/>
                    <a:pt x="0" y="4680520"/>
                  </a:cubicBezTo>
                  <a:cubicBezTo>
                    <a:pt x="-31925" y="3110449"/>
                    <a:pt x="67210" y="88041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E6B3FB5-B71A-442E-A43F-0D3DC15E16A1}"/>
                </a:ext>
              </a:extLst>
            </p:cNvPr>
            <p:cNvGrpSpPr/>
            <p:nvPr/>
          </p:nvGrpSpPr>
          <p:grpSpPr>
            <a:xfrm>
              <a:off x="2047279" y="260648"/>
              <a:ext cx="8479007" cy="3580396"/>
              <a:chOff x="2134765" y="352660"/>
              <a:chExt cx="8479007" cy="3580396"/>
            </a:xfrm>
          </p:grpSpPr>
          <p:sp>
            <p:nvSpPr>
              <p:cNvPr id="43" name="Rectangle 72">
                <a:extLst>
                  <a:ext uri="{FF2B5EF4-FFF2-40B4-BE49-F238E27FC236}">
                    <a16:creationId xmlns:a16="http://schemas.microsoft.com/office/drawing/2014/main" id="{7FCE4802-CC79-4C6E-BCDF-51EB41412707}"/>
                  </a:ext>
                </a:extLst>
              </p:cNvPr>
              <p:cNvSpPr/>
              <p:nvPr/>
            </p:nvSpPr>
            <p:spPr>
              <a:xfrm>
                <a:off x="2134765" y="352660"/>
                <a:ext cx="8479007" cy="3580396"/>
              </a:xfr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830E1DB-277B-49B6-A9A8-D8B86C101CB1}"/>
                  </a:ext>
                </a:extLst>
              </p:cNvPr>
              <p:cNvSpPr txBox="1"/>
              <p:nvPr/>
            </p:nvSpPr>
            <p:spPr>
              <a:xfrm>
                <a:off x="6713167" y="1258670"/>
                <a:ext cx="3630512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Đồng hồ sau chỉ mấy giờ?</a:t>
                </a:r>
                <a:endParaRPr lang="vi-VN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3B68AB3A-D41C-4B76-B9F0-F87D59014954}"/>
                  </a:ext>
                </a:extLst>
              </p:cNvPr>
              <p:cNvGrpSpPr/>
              <p:nvPr/>
            </p:nvGrpSpPr>
            <p:grpSpPr>
              <a:xfrm>
                <a:off x="2851766" y="620984"/>
                <a:ext cx="3144400" cy="3043748"/>
                <a:chOff x="4744374" y="4445601"/>
                <a:chExt cx="2196244" cy="2166454"/>
              </a:xfrm>
            </p:grpSpPr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0E0C749D-4DE6-4AC7-B9E2-6E1D711782D0}"/>
                    </a:ext>
                  </a:extLst>
                </p:cNvPr>
                <p:cNvSpPr/>
                <p:nvPr/>
              </p:nvSpPr>
              <p:spPr>
                <a:xfrm>
                  <a:off x="4744374" y="4445601"/>
                  <a:ext cx="2196244" cy="216645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9F2F92EE-6C86-4529-9C69-1E0285E7E290}"/>
                    </a:ext>
                  </a:extLst>
                </p:cNvPr>
                <p:cNvGrpSpPr/>
                <p:nvPr/>
              </p:nvGrpSpPr>
              <p:grpSpPr>
                <a:xfrm>
                  <a:off x="4924393" y="4607812"/>
                  <a:ext cx="1836207" cy="1842033"/>
                  <a:chOff x="9115120" y="2413767"/>
                  <a:chExt cx="1627430" cy="1607957"/>
                </a:xfrm>
              </p:grpSpPr>
              <p:pic>
                <p:nvPicPr>
                  <p:cNvPr id="48" name="Picture 47">
                    <a:extLst>
                      <a:ext uri="{FF2B5EF4-FFF2-40B4-BE49-F238E27FC236}">
                        <a16:creationId xmlns:a16="http://schemas.microsoft.com/office/drawing/2014/main" id="{533D6A97-0E03-45CC-B720-1607648544F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9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sharpenSoften amount="50000"/>
                            </a14:imgEffect>
                            <a14:imgEffect>
                              <a14:colorTemperature colorTemp="11200"/>
                            </a14:imgEffect>
                            <a14:imgEffect>
                              <a14:saturation sat="400000"/>
                            </a14:imgEffect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127" t="8545" r="9267" b="6431"/>
                  <a:stretch/>
                </p:blipFill>
                <p:spPr>
                  <a:xfrm>
                    <a:off x="9115120" y="2413767"/>
                    <a:ext cx="1627430" cy="1607957"/>
                  </a:xfrm>
                  <a:prstGeom prst="ellipse">
                    <a:avLst/>
                  </a:prstGeom>
                </p:spPr>
              </p:pic>
              <p:sp>
                <p:nvSpPr>
                  <p:cNvPr id="49" name="Freeform: Shape 48">
                    <a:extLst>
                      <a:ext uri="{FF2B5EF4-FFF2-40B4-BE49-F238E27FC236}">
                        <a16:creationId xmlns:a16="http://schemas.microsoft.com/office/drawing/2014/main" id="{82D0BDD8-BAC0-4D32-8D49-901F56CF4ED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9889780" y="3235313"/>
                    <a:ext cx="78110" cy="333193"/>
                  </a:xfrm>
                  <a:custGeom>
                    <a:avLst/>
                    <a:gdLst>
                      <a:gd name="connsiteX0" fmla="*/ 72008 w 144016"/>
                      <a:gd name="connsiteY0" fmla="*/ 0 h 675221"/>
                      <a:gd name="connsiteX1" fmla="*/ 144016 w 144016"/>
                      <a:gd name="connsiteY1" fmla="*/ 126880 h 675221"/>
                      <a:gd name="connsiteX2" fmla="*/ 108012 w 144016"/>
                      <a:gd name="connsiteY2" fmla="*/ 126880 h 675221"/>
                      <a:gd name="connsiteX3" fmla="*/ 108012 w 144016"/>
                      <a:gd name="connsiteY3" fmla="*/ 675221 h 675221"/>
                      <a:gd name="connsiteX4" fmla="*/ 72008 w 144016"/>
                      <a:gd name="connsiteY4" fmla="*/ 667550 h 675221"/>
                      <a:gd name="connsiteX5" fmla="*/ 36004 w 144016"/>
                      <a:gd name="connsiteY5" fmla="*/ 675221 h 675221"/>
                      <a:gd name="connsiteX6" fmla="*/ 36004 w 144016"/>
                      <a:gd name="connsiteY6" fmla="*/ 126880 h 675221"/>
                      <a:gd name="connsiteX7" fmla="*/ 0 w 144016"/>
                      <a:gd name="connsiteY7" fmla="*/ 126880 h 675221"/>
                      <a:gd name="connsiteX8" fmla="*/ 72008 w 144016"/>
                      <a:gd name="connsiteY8" fmla="*/ 0 h 675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4016" h="675221">
                        <a:moveTo>
                          <a:pt x="72008" y="0"/>
                        </a:moveTo>
                        <a:lnTo>
                          <a:pt x="144016" y="126880"/>
                        </a:lnTo>
                        <a:lnTo>
                          <a:pt x="108012" y="126880"/>
                        </a:lnTo>
                        <a:lnTo>
                          <a:pt x="108012" y="675221"/>
                        </a:lnTo>
                        <a:lnTo>
                          <a:pt x="72008" y="667550"/>
                        </a:lnTo>
                        <a:lnTo>
                          <a:pt x="36004" y="675221"/>
                        </a:lnTo>
                        <a:lnTo>
                          <a:pt x="36004" y="126880"/>
                        </a:lnTo>
                        <a:lnTo>
                          <a:pt x="0" y="126880"/>
                        </a:lnTo>
                        <a:lnTo>
                          <a:pt x="72008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0" name="Freeform: Shape 49">
                    <a:extLst>
                      <a:ext uri="{FF2B5EF4-FFF2-40B4-BE49-F238E27FC236}">
                        <a16:creationId xmlns:a16="http://schemas.microsoft.com/office/drawing/2014/main" id="{2033B292-ACCB-4E34-BB3D-FCB5495E748C}"/>
                      </a:ext>
                    </a:extLst>
                  </p:cNvPr>
                  <p:cNvSpPr/>
                  <p:nvPr/>
                </p:nvSpPr>
                <p:spPr>
                  <a:xfrm rot="17069703">
                    <a:off x="9731852" y="3078813"/>
                    <a:ext cx="112514" cy="175046"/>
                  </a:xfrm>
                  <a:custGeom>
                    <a:avLst/>
                    <a:gdLst>
                      <a:gd name="connsiteX0" fmla="*/ 108012 w 216024"/>
                      <a:gd name="connsiteY0" fmla="*/ 0 h 340656"/>
                      <a:gd name="connsiteX1" fmla="*/ 216024 w 216024"/>
                      <a:gd name="connsiteY1" fmla="*/ 106354 h 340656"/>
                      <a:gd name="connsiteX2" fmla="*/ 162018 w 216024"/>
                      <a:gd name="connsiteY2" fmla="*/ 106354 h 340656"/>
                      <a:gd name="connsiteX3" fmla="*/ 162018 w 216024"/>
                      <a:gd name="connsiteY3" fmla="*/ 340656 h 340656"/>
                      <a:gd name="connsiteX4" fmla="*/ 108012 w 216024"/>
                      <a:gd name="connsiteY4" fmla="*/ 329149 h 340656"/>
                      <a:gd name="connsiteX5" fmla="*/ 54006 w 216024"/>
                      <a:gd name="connsiteY5" fmla="*/ 340656 h 340656"/>
                      <a:gd name="connsiteX6" fmla="*/ 54006 w 216024"/>
                      <a:gd name="connsiteY6" fmla="*/ 106354 h 340656"/>
                      <a:gd name="connsiteX7" fmla="*/ 0 w 216024"/>
                      <a:gd name="connsiteY7" fmla="*/ 106354 h 340656"/>
                      <a:gd name="connsiteX8" fmla="*/ 108012 w 216024"/>
                      <a:gd name="connsiteY8" fmla="*/ 0 h 3406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6024" h="340656">
                        <a:moveTo>
                          <a:pt x="108012" y="0"/>
                        </a:moveTo>
                        <a:lnTo>
                          <a:pt x="216024" y="106354"/>
                        </a:lnTo>
                        <a:lnTo>
                          <a:pt x="162018" y="106354"/>
                        </a:lnTo>
                        <a:lnTo>
                          <a:pt x="162018" y="340656"/>
                        </a:lnTo>
                        <a:lnTo>
                          <a:pt x="108012" y="329149"/>
                        </a:lnTo>
                        <a:lnTo>
                          <a:pt x="54006" y="340656"/>
                        </a:lnTo>
                        <a:lnTo>
                          <a:pt x="54006" y="106354"/>
                        </a:lnTo>
                        <a:lnTo>
                          <a:pt x="0" y="106354"/>
                        </a:lnTo>
                        <a:lnTo>
                          <a:pt x="108012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</p:grpSp>
      <p:sp>
        <p:nvSpPr>
          <p:cNvPr id="51" name="A">
            <a:extLst>
              <a:ext uri="{FF2B5EF4-FFF2-40B4-BE49-F238E27FC236}">
                <a16:creationId xmlns:a16="http://schemas.microsoft.com/office/drawing/2014/main" id="{AAD66249-EBD3-4881-988D-0C67A82A5786}"/>
              </a:ext>
            </a:extLst>
          </p:cNvPr>
          <p:cNvSpPr/>
          <p:nvPr/>
        </p:nvSpPr>
        <p:spPr>
          <a:xfrm>
            <a:off x="6435308" y="4254419"/>
            <a:ext cx="4311270" cy="1046248"/>
          </a:xfrm>
          <a:custGeom>
            <a:avLst/>
            <a:gdLst>
              <a:gd name="connsiteX0" fmla="*/ 0 w 4156472"/>
              <a:gd name="connsiteY0" fmla="*/ 523124 h 1046248"/>
              <a:gd name="connsiteX1" fmla="*/ 523124 w 4156472"/>
              <a:gd name="connsiteY1" fmla="*/ 0 h 1046248"/>
              <a:gd name="connsiteX2" fmla="*/ 3633348 w 4156472"/>
              <a:gd name="connsiteY2" fmla="*/ 0 h 1046248"/>
              <a:gd name="connsiteX3" fmla="*/ 4156472 w 4156472"/>
              <a:gd name="connsiteY3" fmla="*/ 523124 h 1046248"/>
              <a:gd name="connsiteX4" fmla="*/ 4156472 w 4156472"/>
              <a:gd name="connsiteY4" fmla="*/ 523124 h 1046248"/>
              <a:gd name="connsiteX5" fmla="*/ 3633348 w 4156472"/>
              <a:gd name="connsiteY5" fmla="*/ 1046248 h 1046248"/>
              <a:gd name="connsiteX6" fmla="*/ 523124 w 4156472"/>
              <a:gd name="connsiteY6" fmla="*/ 1046248 h 1046248"/>
              <a:gd name="connsiteX7" fmla="*/ 0 w 4156472"/>
              <a:gd name="connsiteY7" fmla="*/ 523124 h 104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472" h="1046248" fill="none" extrusionOk="0">
                <a:moveTo>
                  <a:pt x="0" y="523124"/>
                </a:moveTo>
                <a:cubicBezTo>
                  <a:pt x="-45505" y="231907"/>
                  <a:pt x="211505" y="-19653"/>
                  <a:pt x="523124" y="0"/>
                </a:cubicBezTo>
                <a:cubicBezTo>
                  <a:pt x="1910617" y="-56229"/>
                  <a:pt x="2473238" y="-65128"/>
                  <a:pt x="3633348" y="0"/>
                </a:cubicBezTo>
                <a:cubicBezTo>
                  <a:pt x="3968281" y="-28251"/>
                  <a:pt x="4132433" y="226464"/>
                  <a:pt x="4156472" y="523124"/>
                </a:cubicBezTo>
                <a:lnTo>
                  <a:pt x="4156472" y="523124"/>
                </a:lnTo>
                <a:cubicBezTo>
                  <a:pt x="4107898" y="831527"/>
                  <a:pt x="3950859" y="1074246"/>
                  <a:pt x="3633348" y="1046248"/>
                </a:cubicBezTo>
                <a:cubicBezTo>
                  <a:pt x="3045775" y="1129925"/>
                  <a:pt x="1803066" y="1021091"/>
                  <a:pt x="523124" y="1046248"/>
                </a:cubicBezTo>
                <a:cubicBezTo>
                  <a:pt x="213847" y="1096322"/>
                  <a:pt x="-12963" y="830533"/>
                  <a:pt x="0" y="523124"/>
                </a:cubicBezTo>
                <a:close/>
              </a:path>
              <a:path w="4156472" h="1046248" stroke="0" extrusionOk="0">
                <a:moveTo>
                  <a:pt x="0" y="523124"/>
                </a:moveTo>
                <a:cubicBezTo>
                  <a:pt x="3862" y="246755"/>
                  <a:pt x="237965" y="-9245"/>
                  <a:pt x="523124" y="0"/>
                </a:cubicBezTo>
                <a:cubicBezTo>
                  <a:pt x="1793506" y="89190"/>
                  <a:pt x="3063789" y="-155784"/>
                  <a:pt x="3633348" y="0"/>
                </a:cubicBezTo>
                <a:cubicBezTo>
                  <a:pt x="3976317" y="8430"/>
                  <a:pt x="4187768" y="189955"/>
                  <a:pt x="4156472" y="523124"/>
                </a:cubicBezTo>
                <a:lnTo>
                  <a:pt x="4156472" y="523124"/>
                </a:lnTo>
                <a:cubicBezTo>
                  <a:pt x="4166742" y="839446"/>
                  <a:pt x="3919367" y="1033487"/>
                  <a:pt x="3633348" y="1046248"/>
                </a:cubicBezTo>
                <a:cubicBezTo>
                  <a:pt x="2225356" y="940032"/>
                  <a:pt x="1829500" y="1188367"/>
                  <a:pt x="523124" y="1046248"/>
                </a:cubicBezTo>
                <a:cubicBezTo>
                  <a:pt x="238147" y="1062842"/>
                  <a:pt x="-11772" y="814081"/>
                  <a:pt x="0" y="523124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>
              <a:defRPr/>
            </a:pPr>
            <a:r>
              <a:rPr lang="vi-VN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giờ 30 phút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C">
            <a:extLst>
              <a:ext uri="{FF2B5EF4-FFF2-40B4-BE49-F238E27FC236}">
                <a16:creationId xmlns:a16="http://schemas.microsoft.com/office/drawing/2014/main" id="{1DE6910B-212E-4CF1-AFCB-D2178FCCF575}"/>
              </a:ext>
            </a:extLst>
          </p:cNvPr>
          <p:cNvSpPr/>
          <p:nvPr/>
        </p:nvSpPr>
        <p:spPr>
          <a:xfrm>
            <a:off x="1994761" y="4265102"/>
            <a:ext cx="4228787" cy="1046248"/>
          </a:xfrm>
          <a:custGeom>
            <a:avLst/>
            <a:gdLst>
              <a:gd name="connsiteX0" fmla="*/ 0 w 4311271"/>
              <a:gd name="connsiteY0" fmla="*/ 523124 h 1046248"/>
              <a:gd name="connsiteX1" fmla="*/ 523124 w 4311271"/>
              <a:gd name="connsiteY1" fmla="*/ 0 h 1046248"/>
              <a:gd name="connsiteX2" fmla="*/ 3788147 w 4311271"/>
              <a:gd name="connsiteY2" fmla="*/ 0 h 1046248"/>
              <a:gd name="connsiteX3" fmla="*/ 4311271 w 4311271"/>
              <a:gd name="connsiteY3" fmla="*/ 523124 h 1046248"/>
              <a:gd name="connsiteX4" fmla="*/ 4311271 w 4311271"/>
              <a:gd name="connsiteY4" fmla="*/ 523124 h 1046248"/>
              <a:gd name="connsiteX5" fmla="*/ 3788147 w 4311271"/>
              <a:gd name="connsiteY5" fmla="*/ 1046248 h 1046248"/>
              <a:gd name="connsiteX6" fmla="*/ 523124 w 4311271"/>
              <a:gd name="connsiteY6" fmla="*/ 1046248 h 1046248"/>
              <a:gd name="connsiteX7" fmla="*/ 0 w 4311271"/>
              <a:gd name="connsiteY7" fmla="*/ 523124 h 104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11271" h="1046248" fill="none" extrusionOk="0">
                <a:moveTo>
                  <a:pt x="0" y="523124"/>
                </a:moveTo>
                <a:cubicBezTo>
                  <a:pt x="-4312" y="224842"/>
                  <a:pt x="216149" y="48025"/>
                  <a:pt x="523124" y="0"/>
                </a:cubicBezTo>
                <a:cubicBezTo>
                  <a:pt x="1546592" y="-139119"/>
                  <a:pt x="2757392" y="-77101"/>
                  <a:pt x="3788147" y="0"/>
                </a:cubicBezTo>
                <a:cubicBezTo>
                  <a:pt x="4082135" y="-34943"/>
                  <a:pt x="4317319" y="269862"/>
                  <a:pt x="4311271" y="523124"/>
                </a:cubicBezTo>
                <a:lnTo>
                  <a:pt x="4311271" y="523124"/>
                </a:lnTo>
                <a:cubicBezTo>
                  <a:pt x="4288178" y="843217"/>
                  <a:pt x="4079250" y="1053115"/>
                  <a:pt x="3788147" y="1046248"/>
                </a:cubicBezTo>
                <a:cubicBezTo>
                  <a:pt x="3025924" y="899771"/>
                  <a:pt x="1394463" y="1062387"/>
                  <a:pt x="523124" y="1046248"/>
                </a:cubicBezTo>
                <a:cubicBezTo>
                  <a:pt x="195773" y="1083693"/>
                  <a:pt x="-10089" y="812569"/>
                  <a:pt x="0" y="523124"/>
                </a:cubicBezTo>
                <a:close/>
              </a:path>
              <a:path w="4311271" h="1046248" stroke="0" extrusionOk="0">
                <a:moveTo>
                  <a:pt x="0" y="523124"/>
                </a:moveTo>
                <a:cubicBezTo>
                  <a:pt x="-37223" y="276762"/>
                  <a:pt x="230045" y="-37301"/>
                  <a:pt x="523124" y="0"/>
                </a:cubicBezTo>
                <a:cubicBezTo>
                  <a:pt x="896640" y="33721"/>
                  <a:pt x="3281636" y="-55495"/>
                  <a:pt x="3788147" y="0"/>
                </a:cubicBezTo>
                <a:cubicBezTo>
                  <a:pt x="4091089" y="-7163"/>
                  <a:pt x="4358956" y="218540"/>
                  <a:pt x="4311271" y="523124"/>
                </a:cubicBezTo>
                <a:lnTo>
                  <a:pt x="4311271" y="523124"/>
                </a:lnTo>
                <a:cubicBezTo>
                  <a:pt x="4333273" y="803461"/>
                  <a:pt x="4079713" y="1053606"/>
                  <a:pt x="3788147" y="1046248"/>
                </a:cubicBezTo>
                <a:cubicBezTo>
                  <a:pt x="2213166" y="941722"/>
                  <a:pt x="1058299" y="1166742"/>
                  <a:pt x="523124" y="1046248"/>
                </a:cubicBezTo>
                <a:cubicBezTo>
                  <a:pt x="230861" y="1049205"/>
                  <a:pt x="11733" y="808451"/>
                  <a:pt x="0" y="523124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>
              <a:defRPr/>
            </a:pPr>
            <a:r>
              <a:rPr lang="vi-VN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8 giờ 30 phút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B">
            <a:extLst>
              <a:ext uri="{FF2B5EF4-FFF2-40B4-BE49-F238E27FC236}">
                <a16:creationId xmlns:a16="http://schemas.microsoft.com/office/drawing/2014/main" id="{E0FF0E80-A3BF-4DC1-B584-1463B7518B8E}"/>
              </a:ext>
            </a:extLst>
          </p:cNvPr>
          <p:cNvSpPr/>
          <p:nvPr/>
        </p:nvSpPr>
        <p:spPr>
          <a:xfrm>
            <a:off x="2017529" y="5490762"/>
            <a:ext cx="4140574" cy="1006336"/>
          </a:xfrm>
          <a:custGeom>
            <a:avLst/>
            <a:gdLst>
              <a:gd name="connsiteX0" fmla="*/ 0 w 4140574"/>
              <a:gd name="connsiteY0" fmla="*/ 503168 h 1006336"/>
              <a:gd name="connsiteX1" fmla="*/ 503168 w 4140574"/>
              <a:gd name="connsiteY1" fmla="*/ 0 h 1006336"/>
              <a:gd name="connsiteX2" fmla="*/ 3637406 w 4140574"/>
              <a:gd name="connsiteY2" fmla="*/ 0 h 1006336"/>
              <a:gd name="connsiteX3" fmla="*/ 4140574 w 4140574"/>
              <a:gd name="connsiteY3" fmla="*/ 503168 h 1006336"/>
              <a:gd name="connsiteX4" fmla="*/ 4140574 w 4140574"/>
              <a:gd name="connsiteY4" fmla="*/ 503168 h 1006336"/>
              <a:gd name="connsiteX5" fmla="*/ 3637406 w 4140574"/>
              <a:gd name="connsiteY5" fmla="*/ 1006336 h 1006336"/>
              <a:gd name="connsiteX6" fmla="*/ 503168 w 4140574"/>
              <a:gd name="connsiteY6" fmla="*/ 1006336 h 1006336"/>
              <a:gd name="connsiteX7" fmla="*/ 0 w 4140574"/>
              <a:gd name="connsiteY7" fmla="*/ 503168 h 1006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0574" h="1006336" fill="none" extrusionOk="0">
                <a:moveTo>
                  <a:pt x="0" y="503168"/>
                </a:moveTo>
                <a:cubicBezTo>
                  <a:pt x="-2557" y="236597"/>
                  <a:pt x="217674" y="1700"/>
                  <a:pt x="503168" y="0"/>
                </a:cubicBezTo>
                <a:cubicBezTo>
                  <a:pt x="1901551" y="130340"/>
                  <a:pt x="2649001" y="-130194"/>
                  <a:pt x="3637406" y="0"/>
                </a:cubicBezTo>
                <a:cubicBezTo>
                  <a:pt x="3946115" y="-24757"/>
                  <a:pt x="4160606" y="206461"/>
                  <a:pt x="4140574" y="503168"/>
                </a:cubicBezTo>
                <a:lnTo>
                  <a:pt x="4140574" y="503168"/>
                </a:lnTo>
                <a:cubicBezTo>
                  <a:pt x="4150947" y="774230"/>
                  <a:pt x="3933820" y="993468"/>
                  <a:pt x="3637406" y="1006336"/>
                </a:cubicBezTo>
                <a:cubicBezTo>
                  <a:pt x="3086452" y="1169726"/>
                  <a:pt x="840605" y="1053507"/>
                  <a:pt x="503168" y="1006336"/>
                </a:cubicBezTo>
                <a:cubicBezTo>
                  <a:pt x="242649" y="994873"/>
                  <a:pt x="5969" y="786047"/>
                  <a:pt x="0" y="503168"/>
                </a:cubicBezTo>
                <a:close/>
              </a:path>
              <a:path w="4140574" h="1006336" stroke="0" extrusionOk="0">
                <a:moveTo>
                  <a:pt x="0" y="503168"/>
                </a:moveTo>
                <a:cubicBezTo>
                  <a:pt x="-287" y="252103"/>
                  <a:pt x="207957" y="31202"/>
                  <a:pt x="503168" y="0"/>
                </a:cubicBezTo>
                <a:cubicBezTo>
                  <a:pt x="1645246" y="117950"/>
                  <a:pt x="2410514" y="89177"/>
                  <a:pt x="3637406" y="0"/>
                </a:cubicBezTo>
                <a:cubicBezTo>
                  <a:pt x="3888581" y="33595"/>
                  <a:pt x="4089371" y="244726"/>
                  <a:pt x="4140574" y="503168"/>
                </a:cubicBezTo>
                <a:lnTo>
                  <a:pt x="4140574" y="503168"/>
                </a:lnTo>
                <a:cubicBezTo>
                  <a:pt x="4148013" y="792108"/>
                  <a:pt x="3932252" y="1031729"/>
                  <a:pt x="3637406" y="1006336"/>
                </a:cubicBezTo>
                <a:cubicBezTo>
                  <a:pt x="2360499" y="995792"/>
                  <a:pt x="1223551" y="1126586"/>
                  <a:pt x="503168" y="1006336"/>
                </a:cubicBezTo>
                <a:cubicBezTo>
                  <a:pt x="236997" y="970384"/>
                  <a:pt x="4566" y="779551"/>
                  <a:pt x="0" y="503168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>
              <a:defRPr/>
            </a:pP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10 giờ 30 phút</a:t>
            </a:r>
            <a:endParaRPr lang="en-US" sz="3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D">
            <a:extLst>
              <a:ext uri="{FF2B5EF4-FFF2-40B4-BE49-F238E27FC236}">
                <a16:creationId xmlns:a16="http://schemas.microsoft.com/office/drawing/2014/main" id="{524AB75E-A72A-4BD6-8BFD-E38F0BC06E00}"/>
              </a:ext>
            </a:extLst>
          </p:cNvPr>
          <p:cNvSpPr/>
          <p:nvPr/>
        </p:nvSpPr>
        <p:spPr>
          <a:xfrm>
            <a:off x="6501140" y="5514521"/>
            <a:ext cx="4247365" cy="1008942"/>
          </a:xfrm>
          <a:custGeom>
            <a:avLst/>
            <a:gdLst>
              <a:gd name="connsiteX0" fmla="*/ 0 w 4247365"/>
              <a:gd name="connsiteY0" fmla="*/ 504471 h 1008942"/>
              <a:gd name="connsiteX1" fmla="*/ 504471 w 4247365"/>
              <a:gd name="connsiteY1" fmla="*/ 0 h 1008942"/>
              <a:gd name="connsiteX2" fmla="*/ 3742894 w 4247365"/>
              <a:gd name="connsiteY2" fmla="*/ 0 h 1008942"/>
              <a:gd name="connsiteX3" fmla="*/ 4247365 w 4247365"/>
              <a:gd name="connsiteY3" fmla="*/ 504471 h 1008942"/>
              <a:gd name="connsiteX4" fmla="*/ 4247365 w 4247365"/>
              <a:gd name="connsiteY4" fmla="*/ 504471 h 1008942"/>
              <a:gd name="connsiteX5" fmla="*/ 3742894 w 4247365"/>
              <a:gd name="connsiteY5" fmla="*/ 1008942 h 1008942"/>
              <a:gd name="connsiteX6" fmla="*/ 504471 w 4247365"/>
              <a:gd name="connsiteY6" fmla="*/ 1008942 h 1008942"/>
              <a:gd name="connsiteX7" fmla="*/ 0 w 4247365"/>
              <a:gd name="connsiteY7" fmla="*/ 504471 h 100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7365" h="1008942" fill="none" extrusionOk="0">
                <a:moveTo>
                  <a:pt x="0" y="504471"/>
                </a:moveTo>
                <a:cubicBezTo>
                  <a:pt x="16386" y="213190"/>
                  <a:pt x="245578" y="903"/>
                  <a:pt x="504471" y="0"/>
                </a:cubicBezTo>
                <a:cubicBezTo>
                  <a:pt x="1859755" y="-115731"/>
                  <a:pt x="3316861" y="-124967"/>
                  <a:pt x="3742894" y="0"/>
                </a:cubicBezTo>
                <a:cubicBezTo>
                  <a:pt x="4061363" y="4399"/>
                  <a:pt x="4257422" y="175270"/>
                  <a:pt x="4247365" y="504471"/>
                </a:cubicBezTo>
                <a:lnTo>
                  <a:pt x="4247365" y="504471"/>
                </a:lnTo>
                <a:cubicBezTo>
                  <a:pt x="4237326" y="806984"/>
                  <a:pt x="3976964" y="1005082"/>
                  <a:pt x="3742894" y="1008942"/>
                </a:cubicBezTo>
                <a:cubicBezTo>
                  <a:pt x="3104266" y="1054166"/>
                  <a:pt x="1544724" y="914151"/>
                  <a:pt x="504471" y="1008942"/>
                </a:cubicBezTo>
                <a:cubicBezTo>
                  <a:pt x="232307" y="1003128"/>
                  <a:pt x="-30044" y="797947"/>
                  <a:pt x="0" y="504471"/>
                </a:cubicBezTo>
                <a:close/>
              </a:path>
              <a:path w="4247365" h="1008942" stroke="0" extrusionOk="0">
                <a:moveTo>
                  <a:pt x="0" y="504471"/>
                </a:moveTo>
                <a:cubicBezTo>
                  <a:pt x="-13608" y="245502"/>
                  <a:pt x="191789" y="35523"/>
                  <a:pt x="504471" y="0"/>
                </a:cubicBezTo>
                <a:cubicBezTo>
                  <a:pt x="875939" y="-41357"/>
                  <a:pt x="3400173" y="-155042"/>
                  <a:pt x="3742894" y="0"/>
                </a:cubicBezTo>
                <a:cubicBezTo>
                  <a:pt x="3991647" y="42944"/>
                  <a:pt x="4266937" y="201365"/>
                  <a:pt x="4247365" y="504471"/>
                </a:cubicBezTo>
                <a:lnTo>
                  <a:pt x="4247365" y="504471"/>
                </a:lnTo>
                <a:cubicBezTo>
                  <a:pt x="4292659" y="811833"/>
                  <a:pt x="4015706" y="1040420"/>
                  <a:pt x="3742894" y="1008942"/>
                </a:cubicBezTo>
                <a:cubicBezTo>
                  <a:pt x="2444103" y="1005245"/>
                  <a:pt x="1408562" y="1123878"/>
                  <a:pt x="504471" y="1008942"/>
                </a:cubicBezTo>
                <a:cubicBezTo>
                  <a:pt x="233453" y="990670"/>
                  <a:pt x="15551" y="796330"/>
                  <a:pt x="0" y="504471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>
              <a:defRPr/>
            </a:pPr>
            <a:r>
              <a:rPr lang="vi-VN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20 giờ rưỡi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2B8F39AB-5CDA-4B8C-97AF-FF17D59D8FC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7037" r="48518" b="44074"/>
          <a:stretch/>
        </p:blipFill>
        <p:spPr>
          <a:xfrm>
            <a:off x="9920606" y="4486926"/>
            <a:ext cx="671173" cy="67117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7A8EA457-7371-4143-862C-29E7A2DDC06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5552375" y="5801821"/>
            <a:ext cx="671173" cy="67117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F7CF4F48-A433-42F2-8878-F5EB83A164F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5634858" y="4524145"/>
            <a:ext cx="671173" cy="67117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3F13D7A-648A-4D23-B326-6D1C49D599D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10076777" y="5852290"/>
            <a:ext cx="671173" cy="671173"/>
          </a:xfrm>
          <a:prstGeom prst="rect">
            <a:avLst/>
          </a:prstGeom>
        </p:spPr>
      </p:pic>
      <p:pic>
        <p:nvPicPr>
          <p:cNvPr id="59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9FE35AC-045B-45C0-B8AF-F319443055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161689" y="-2331640"/>
            <a:ext cx="609600" cy="609600"/>
          </a:xfrm>
          <a:prstGeom prst="rect">
            <a:avLst/>
          </a:prstGeom>
        </p:spPr>
      </p:pic>
      <p:pic>
        <p:nvPicPr>
          <p:cNvPr id="60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948AF343-34B3-402E-BF92-B1AFA92B111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781325" y="-632624"/>
            <a:ext cx="609600" cy="609600"/>
          </a:xfrm>
          <a:prstGeom prst="rect">
            <a:avLst/>
          </a:prstGeom>
        </p:spPr>
      </p:pic>
      <p:pic>
        <p:nvPicPr>
          <p:cNvPr id="61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3A913E0B-3E7B-468D-93F7-84B8898DED4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933725" y="-480224"/>
            <a:ext cx="609600" cy="609600"/>
          </a:xfrm>
          <a:prstGeom prst="rect">
            <a:avLst/>
          </a:prstGeom>
        </p:spPr>
      </p:pic>
      <p:pic>
        <p:nvPicPr>
          <p:cNvPr id="62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9761DC56-2DE7-46AF-9D20-ACED6515A6A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086125" y="-3278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3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448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8150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8150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8150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</p:childTnLst>
        </p:cTn>
      </p:par>
    </p:tnLst>
    <p:bldLst>
      <p:bldP spid="51" grpId="0" bldLvl="0" animBg="1"/>
      <p:bldP spid="52" grpId="0" bldLvl="0" animBg="1"/>
      <p:bldP spid="53" grpId="0" bldLvl="0" animBg="1"/>
      <p:bldP spid="5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A78404-D070-4FB8-9B3C-1756CA1D6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87334"/>
            <a:ext cx="12208313" cy="45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6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A54506-763D-42D6-9379-A88CD9A3F050}"/>
              </a:ext>
            </a:extLst>
          </p:cNvPr>
          <p:cNvSpPr txBox="1"/>
          <p:nvPr/>
        </p:nvSpPr>
        <p:spPr>
          <a:xfrm>
            <a:off x="2422798" y="2132856"/>
            <a:ext cx="714426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NGÀY – THÁNG</a:t>
            </a:r>
          </a:p>
          <a:p>
            <a:pPr algn="ctr"/>
            <a:r>
              <a:rPr lang="en-US" sz="7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159894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F342FF8-52F3-489B-A473-A3264CC27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31497"/>
              </p:ext>
            </p:extLst>
          </p:nvPr>
        </p:nvGraphicFramePr>
        <p:xfrm>
          <a:off x="941985" y="1306347"/>
          <a:ext cx="6768748" cy="4572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6964">
                  <a:extLst>
                    <a:ext uri="{9D8B030D-6E8A-4147-A177-3AD203B41FA5}">
                      <a16:colId xmlns:a16="http://schemas.microsoft.com/office/drawing/2014/main" val="4269590016"/>
                    </a:ext>
                  </a:extLst>
                </a:gridCol>
                <a:gridCol w="966964">
                  <a:extLst>
                    <a:ext uri="{9D8B030D-6E8A-4147-A177-3AD203B41FA5}">
                      <a16:colId xmlns:a16="http://schemas.microsoft.com/office/drawing/2014/main" val="313449758"/>
                    </a:ext>
                  </a:extLst>
                </a:gridCol>
                <a:gridCol w="966964">
                  <a:extLst>
                    <a:ext uri="{9D8B030D-6E8A-4147-A177-3AD203B41FA5}">
                      <a16:colId xmlns:a16="http://schemas.microsoft.com/office/drawing/2014/main" val="2186943107"/>
                    </a:ext>
                  </a:extLst>
                </a:gridCol>
                <a:gridCol w="966964">
                  <a:extLst>
                    <a:ext uri="{9D8B030D-6E8A-4147-A177-3AD203B41FA5}">
                      <a16:colId xmlns:a16="http://schemas.microsoft.com/office/drawing/2014/main" val="604717401"/>
                    </a:ext>
                  </a:extLst>
                </a:gridCol>
                <a:gridCol w="966964">
                  <a:extLst>
                    <a:ext uri="{9D8B030D-6E8A-4147-A177-3AD203B41FA5}">
                      <a16:colId xmlns:a16="http://schemas.microsoft.com/office/drawing/2014/main" val="1846402689"/>
                    </a:ext>
                  </a:extLst>
                </a:gridCol>
                <a:gridCol w="966964">
                  <a:extLst>
                    <a:ext uri="{9D8B030D-6E8A-4147-A177-3AD203B41FA5}">
                      <a16:colId xmlns:a16="http://schemas.microsoft.com/office/drawing/2014/main" val="2629090037"/>
                    </a:ext>
                  </a:extLst>
                </a:gridCol>
                <a:gridCol w="966964">
                  <a:extLst>
                    <a:ext uri="{9D8B030D-6E8A-4147-A177-3AD203B41FA5}">
                      <a16:colId xmlns:a16="http://schemas.microsoft.com/office/drawing/2014/main" val="3544224504"/>
                    </a:ext>
                  </a:extLst>
                </a:gridCol>
              </a:tblGrid>
              <a:tr h="810042">
                <a:tc gridSpan="7"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 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632331"/>
                  </a:ext>
                </a:extLst>
              </a:tr>
              <a:tr h="883682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 hai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 ba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 tư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 năm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 sáu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 bảy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Chủ nhật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057783"/>
                  </a:ext>
                </a:extLst>
              </a:tr>
              <a:tr h="575757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335519"/>
                  </a:ext>
                </a:extLst>
              </a:tr>
              <a:tr h="575757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766606"/>
                  </a:ext>
                </a:extLst>
              </a:tr>
              <a:tr h="575757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482320"/>
                  </a:ext>
                </a:extLst>
              </a:tr>
              <a:tr h="575757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36679"/>
                  </a:ext>
                </a:extLst>
              </a:tr>
              <a:tr h="575757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11957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54437F8-FF4A-4A15-9D00-B4383D098E25}"/>
              </a:ext>
            </a:extLst>
          </p:cNvPr>
          <p:cNvSpPr txBox="1"/>
          <p:nvPr/>
        </p:nvSpPr>
        <p:spPr>
          <a:xfrm>
            <a:off x="8759502" y="1748135"/>
            <a:ext cx="19030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 lịch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7457170-10D5-4343-8927-9CA9E373D84F}"/>
              </a:ext>
            </a:extLst>
          </p:cNvPr>
          <p:cNvCxnSpPr/>
          <p:nvPr/>
        </p:nvCxnSpPr>
        <p:spPr>
          <a:xfrm>
            <a:off x="8156333" y="2517576"/>
            <a:ext cx="29523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BBBE0C9-1FCD-4B85-AADE-B2302A5FC3E3}"/>
              </a:ext>
            </a:extLst>
          </p:cNvPr>
          <p:cNvSpPr txBox="1"/>
          <p:nvPr/>
        </p:nvSpPr>
        <p:spPr>
          <a:xfrm>
            <a:off x="8399462" y="2902296"/>
            <a:ext cx="17988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/>
              <a:t>Thứ</a:t>
            </a:r>
          </a:p>
        </p:txBody>
      </p:sp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4F8628FB-F10B-492F-A8F6-DABAFAB910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44669"/>
              </p:ext>
            </p:extLst>
          </p:nvPr>
        </p:nvGraphicFramePr>
        <p:xfrm>
          <a:off x="941985" y="2132856"/>
          <a:ext cx="6768748" cy="883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6964">
                  <a:extLst>
                    <a:ext uri="{9D8B030D-6E8A-4147-A177-3AD203B41FA5}">
                      <a16:colId xmlns:a16="http://schemas.microsoft.com/office/drawing/2014/main" val="4269590016"/>
                    </a:ext>
                  </a:extLst>
                </a:gridCol>
                <a:gridCol w="966964">
                  <a:extLst>
                    <a:ext uri="{9D8B030D-6E8A-4147-A177-3AD203B41FA5}">
                      <a16:colId xmlns:a16="http://schemas.microsoft.com/office/drawing/2014/main" val="313449758"/>
                    </a:ext>
                  </a:extLst>
                </a:gridCol>
                <a:gridCol w="966964">
                  <a:extLst>
                    <a:ext uri="{9D8B030D-6E8A-4147-A177-3AD203B41FA5}">
                      <a16:colId xmlns:a16="http://schemas.microsoft.com/office/drawing/2014/main" val="2186943107"/>
                    </a:ext>
                  </a:extLst>
                </a:gridCol>
                <a:gridCol w="966964">
                  <a:extLst>
                    <a:ext uri="{9D8B030D-6E8A-4147-A177-3AD203B41FA5}">
                      <a16:colId xmlns:a16="http://schemas.microsoft.com/office/drawing/2014/main" val="604717401"/>
                    </a:ext>
                  </a:extLst>
                </a:gridCol>
                <a:gridCol w="966964">
                  <a:extLst>
                    <a:ext uri="{9D8B030D-6E8A-4147-A177-3AD203B41FA5}">
                      <a16:colId xmlns:a16="http://schemas.microsoft.com/office/drawing/2014/main" val="1846402689"/>
                    </a:ext>
                  </a:extLst>
                </a:gridCol>
                <a:gridCol w="966964">
                  <a:extLst>
                    <a:ext uri="{9D8B030D-6E8A-4147-A177-3AD203B41FA5}">
                      <a16:colId xmlns:a16="http://schemas.microsoft.com/office/drawing/2014/main" val="2629090037"/>
                    </a:ext>
                  </a:extLst>
                </a:gridCol>
                <a:gridCol w="966964">
                  <a:extLst>
                    <a:ext uri="{9D8B030D-6E8A-4147-A177-3AD203B41FA5}">
                      <a16:colId xmlns:a16="http://schemas.microsoft.com/office/drawing/2014/main" val="3544224504"/>
                    </a:ext>
                  </a:extLst>
                </a:gridCol>
              </a:tblGrid>
              <a:tr h="883682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 hai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 ba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 tư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 năm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 sáu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 bảy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Chủ nhật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05778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C6CF3CB-1D44-4AAC-9EE1-E00C5564AC8B}"/>
              </a:ext>
            </a:extLst>
          </p:cNvPr>
          <p:cNvSpPr txBox="1"/>
          <p:nvPr/>
        </p:nvSpPr>
        <p:spPr>
          <a:xfrm>
            <a:off x="8399462" y="3825914"/>
            <a:ext cx="20794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/>
              <a:t>Ngày</a:t>
            </a:r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B264FDCA-851D-4C16-A2E4-1CC13457E4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945472"/>
              </p:ext>
            </p:extLst>
          </p:nvPr>
        </p:nvGraphicFramePr>
        <p:xfrm>
          <a:off x="944960" y="3018073"/>
          <a:ext cx="6768748" cy="287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6964">
                  <a:extLst>
                    <a:ext uri="{9D8B030D-6E8A-4147-A177-3AD203B41FA5}">
                      <a16:colId xmlns:a16="http://schemas.microsoft.com/office/drawing/2014/main" val="4269590016"/>
                    </a:ext>
                  </a:extLst>
                </a:gridCol>
                <a:gridCol w="966964">
                  <a:extLst>
                    <a:ext uri="{9D8B030D-6E8A-4147-A177-3AD203B41FA5}">
                      <a16:colId xmlns:a16="http://schemas.microsoft.com/office/drawing/2014/main" val="313449758"/>
                    </a:ext>
                  </a:extLst>
                </a:gridCol>
                <a:gridCol w="966964">
                  <a:extLst>
                    <a:ext uri="{9D8B030D-6E8A-4147-A177-3AD203B41FA5}">
                      <a16:colId xmlns:a16="http://schemas.microsoft.com/office/drawing/2014/main" val="2186943107"/>
                    </a:ext>
                  </a:extLst>
                </a:gridCol>
                <a:gridCol w="966964">
                  <a:extLst>
                    <a:ext uri="{9D8B030D-6E8A-4147-A177-3AD203B41FA5}">
                      <a16:colId xmlns:a16="http://schemas.microsoft.com/office/drawing/2014/main" val="604717401"/>
                    </a:ext>
                  </a:extLst>
                </a:gridCol>
                <a:gridCol w="966964">
                  <a:extLst>
                    <a:ext uri="{9D8B030D-6E8A-4147-A177-3AD203B41FA5}">
                      <a16:colId xmlns:a16="http://schemas.microsoft.com/office/drawing/2014/main" val="1846402689"/>
                    </a:ext>
                  </a:extLst>
                </a:gridCol>
                <a:gridCol w="966964">
                  <a:extLst>
                    <a:ext uri="{9D8B030D-6E8A-4147-A177-3AD203B41FA5}">
                      <a16:colId xmlns:a16="http://schemas.microsoft.com/office/drawing/2014/main" val="2629090037"/>
                    </a:ext>
                  </a:extLst>
                </a:gridCol>
                <a:gridCol w="966964">
                  <a:extLst>
                    <a:ext uri="{9D8B030D-6E8A-4147-A177-3AD203B41FA5}">
                      <a16:colId xmlns:a16="http://schemas.microsoft.com/office/drawing/2014/main" val="3544224504"/>
                    </a:ext>
                  </a:extLst>
                </a:gridCol>
              </a:tblGrid>
              <a:tr h="575757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335519"/>
                  </a:ext>
                </a:extLst>
              </a:tr>
              <a:tr h="575757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766606"/>
                  </a:ext>
                </a:extLst>
              </a:tr>
              <a:tr h="575757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482320"/>
                  </a:ext>
                </a:extLst>
              </a:tr>
              <a:tr h="575757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36679"/>
                  </a:ext>
                </a:extLst>
              </a:tr>
              <a:tr h="575757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11957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37D2E26-2592-499B-8F19-EF8211599FDE}"/>
              </a:ext>
            </a:extLst>
          </p:cNvPr>
          <p:cNvSpPr txBox="1"/>
          <p:nvPr/>
        </p:nvSpPr>
        <p:spPr>
          <a:xfrm>
            <a:off x="8399462" y="4753438"/>
            <a:ext cx="23631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/>
              <a:t>Tháng</a:t>
            </a:r>
          </a:p>
        </p:txBody>
      </p:sp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EB571CB7-D8D7-4FE3-B8BB-83CEB0F383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975137"/>
              </p:ext>
            </p:extLst>
          </p:nvPr>
        </p:nvGraphicFramePr>
        <p:xfrm>
          <a:off x="939010" y="1268760"/>
          <a:ext cx="6768748" cy="883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8748">
                  <a:extLst>
                    <a:ext uri="{9D8B030D-6E8A-4147-A177-3AD203B41FA5}">
                      <a16:colId xmlns:a16="http://schemas.microsoft.com/office/drawing/2014/main" val="4269590016"/>
                    </a:ext>
                  </a:extLst>
                </a:gridCol>
              </a:tblGrid>
              <a:tr h="883682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 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632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221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3ABB80B-E33F-4221-8473-7687AEE2B73B}"/>
              </a:ext>
            </a:extLst>
          </p:cNvPr>
          <p:cNvGrpSpPr/>
          <p:nvPr/>
        </p:nvGrpSpPr>
        <p:grpSpPr>
          <a:xfrm>
            <a:off x="4042978" y="597786"/>
            <a:ext cx="4104456" cy="809925"/>
            <a:chOff x="4078982" y="170803"/>
            <a:chExt cx="4104456" cy="80992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C68E6F1-AC39-4717-8704-6C3063349E0C}"/>
                </a:ext>
              </a:extLst>
            </p:cNvPr>
            <p:cNvSpPr/>
            <p:nvPr/>
          </p:nvSpPr>
          <p:spPr>
            <a:xfrm>
              <a:off x="4150990" y="260648"/>
              <a:ext cx="4032448" cy="72008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FADDDB4-D5B9-4B6D-A463-4F02D7B59E2A}"/>
                </a:ext>
              </a:extLst>
            </p:cNvPr>
            <p:cNvSpPr/>
            <p:nvPr/>
          </p:nvSpPr>
          <p:spPr>
            <a:xfrm>
              <a:off x="4078982" y="170803"/>
              <a:ext cx="4032448" cy="72008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effectLst>
                    <a:outerShdw blurRad="60007" dir="2000400" sy="-30000" kx="-800400" algn="bl" rotWithShape="0">
                      <a:prstClr val="black">
                        <a:alpha val="20000"/>
                      </a:prstClr>
                    </a:outerShdw>
                  </a:effectLst>
                </a:rPr>
                <a:t>NGÀY  - THÁNG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A97445A-F885-4967-AA12-6A380CB2CE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42" y="1844824"/>
            <a:ext cx="5596164" cy="385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88A4B6-461D-4744-819E-86B280DF4073}"/>
              </a:ext>
            </a:extLst>
          </p:cNvPr>
          <p:cNvSpPr txBox="1"/>
          <p:nvPr/>
        </p:nvSpPr>
        <p:spPr>
          <a:xfrm>
            <a:off x="6259684" y="1484784"/>
            <a:ext cx="5740178" cy="2332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20000"/>
              <a:buFont typeface="Wingdings 2" panose="05020102010507070707" pitchFamily="18" charset="2"/>
              <a:buChar char="³"/>
            </a:pPr>
            <a:r>
              <a:rPr lang="en-US" sz="2800" b="1"/>
              <a:t>Một năm có 12 tháng gồm:</a:t>
            </a:r>
          </a:p>
          <a:p>
            <a:pPr marL="403225" algn="just">
              <a:lnSpc>
                <a:spcPct val="150000"/>
              </a:lnSpc>
            </a:pPr>
            <a:r>
              <a:rPr lang="en-US" sz="2400"/>
              <a:t>Tháng 1, tháng 2, tháng 3, tháng 4, tháng 5, tháng 6, tháng </a:t>
            </a:r>
            <a:r>
              <a:rPr lang="vi-VN" sz="2400"/>
              <a:t>7, tháng 8, tháng 9, tháng 10, tháng 11, tháng 12.</a:t>
            </a:r>
            <a:endParaRPr lang="en-US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060E19-04AB-4077-AD9A-7B9CDC62799B}"/>
              </a:ext>
            </a:extLst>
          </p:cNvPr>
          <p:cNvSpPr txBox="1"/>
          <p:nvPr/>
        </p:nvSpPr>
        <p:spPr>
          <a:xfrm>
            <a:off x="6259684" y="3884810"/>
            <a:ext cx="5596164" cy="2424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20000"/>
              <a:buFont typeface="Wingdings 2" panose="05020102010507070707" pitchFamily="18" charset="2"/>
              <a:buChar char=""/>
            </a:pPr>
            <a:r>
              <a:rPr lang="en-US" sz="2800" b="1"/>
              <a:t>Một tuần có 7 ngày. Các </a:t>
            </a:r>
            <a:r>
              <a:rPr lang="vi-VN" sz="2800" b="1"/>
              <a:t>thứ trong tuần gồm:</a:t>
            </a:r>
          </a:p>
          <a:p>
            <a:pPr marL="403225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r>
              <a:rPr lang="vi-VN" sz="2400"/>
              <a:t>Thứ hai, thứ ba, thứ tư, thứ năm, thứ sáu, thứ bảy, chủ nhật.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84712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673</Words>
  <Application>Microsoft Office PowerPoint</Application>
  <PresentationFormat>Custom</PresentationFormat>
  <Paragraphs>162</Paragraphs>
  <Slides>17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Nguyen Dang  Dat</cp:lastModifiedBy>
  <cp:revision>88</cp:revision>
  <dcterms:created xsi:type="dcterms:W3CDTF">2021-08-04T12:41:13Z</dcterms:created>
  <dcterms:modified xsi:type="dcterms:W3CDTF">2023-02-27T16:20:46Z</dcterms:modified>
</cp:coreProperties>
</file>