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7" r:id="rId4"/>
    <p:sldMasterId id="2147483709" r:id="rId5"/>
    <p:sldMasterId id="2147483721" r:id="rId6"/>
  </p:sldMasterIdLst>
  <p:notesMasterIdLst>
    <p:notesMasterId r:id="rId32"/>
  </p:notesMasterIdLst>
  <p:sldIdLst>
    <p:sldId id="257" r:id="rId7"/>
    <p:sldId id="263" r:id="rId8"/>
    <p:sldId id="259" r:id="rId9"/>
    <p:sldId id="260" r:id="rId10"/>
    <p:sldId id="261" r:id="rId11"/>
    <p:sldId id="265" r:id="rId12"/>
    <p:sldId id="266" r:id="rId13"/>
    <p:sldId id="2007577099" r:id="rId14"/>
    <p:sldId id="2007577097" r:id="rId15"/>
    <p:sldId id="2007577096" r:id="rId16"/>
    <p:sldId id="2007577126" r:id="rId17"/>
    <p:sldId id="2007577100" r:id="rId18"/>
    <p:sldId id="2007577150" r:id="rId19"/>
    <p:sldId id="2007577101" r:id="rId20"/>
    <p:sldId id="367" r:id="rId21"/>
    <p:sldId id="273" r:id="rId22"/>
    <p:sldId id="2007577151" r:id="rId23"/>
    <p:sldId id="275" r:id="rId24"/>
    <p:sldId id="276" r:id="rId25"/>
    <p:sldId id="280" r:id="rId26"/>
    <p:sldId id="2007577128" r:id="rId27"/>
    <p:sldId id="2007577155" r:id="rId28"/>
    <p:sldId id="2007577157" r:id="rId29"/>
    <p:sldId id="2007577159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8A2-7773-4929-A48D-B117125CEC89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A07EC-DFDA-4FB5-AFDC-B8E89F6FB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3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5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3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6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8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7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114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626598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3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048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30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40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2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3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3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38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34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81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963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60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0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30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4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7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61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28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2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7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76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43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044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88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701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43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27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03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16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04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950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75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95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370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5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2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7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20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6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2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2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28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60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7498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BC2A2-BA90-45F1-88F0-FBE920DD955B}"/>
              </a:ext>
            </a:extLst>
          </p:cNvPr>
          <p:cNvSpPr txBox="1"/>
          <p:nvPr userDrawn="1"/>
        </p:nvSpPr>
        <p:spPr>
          <a:xfrm>
            <a:off x="9344025" y="6582975"/>
            <a:ext cx="2847975" cy="275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7591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5E0D4-2652-4276-BA4E-0582E40C6609}"/>
              </a:ext>
            </a:extLst>
          </p:cNvPr>
          <p:cNvSpPr txBox="1"/>
          <p:nvPr userDrawn="1"/>
        </p:nvSpPr>
        <p:spPr>
          <a:xfrm>
            <a:off x="9344025" y="6582975"/>
            <a:ext cx="2847975" cy="275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6778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718850-5928-4911-ACAE-08560FABD7A5}"/>
              </a:ext>
            </a:extLst>
          </p:cNvPr>
          <p:cNvSpPr txBox="1"/>
          <p:nvPr userDrawn="1"/>
        </p:nvSpPr>
        <p:spPr>
          <a:xfrm>
            <a:off x="9187962" y="6575791"/>
            <a:ext cx="3346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0013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956664">
            <a:off x="7750684" y="372752"/>
            <a:ext cx="4495800" cy="2219889"/>
          </a:xfrm>
          <a:prstGeom prst="cloudCallout">
            <a:avLst>
              <a:gd name="adj1" fmla="val -175320"/>
              <a:gd name="adj2" fmla="val 1309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Ôn và khởi động nhé lớp 2...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0000" l="10000" r="90000">
                        <a14:foregroundMark x1="47692" y1="25357" x2="48846" y2="28929"/>
                        <a14:foregroundMark x1="61154" y1="27500" x2="61923" y2="30000"/>
                        <a14:foregroundMark x1="53462" y1="38214" x2="53462" y2="3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0"/>
            <a:ext cx="3962400" cy="369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86507" y="808353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76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Cò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bạch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Loài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chim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chân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cao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cổ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dài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mỏ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nhọn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màu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trắng.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76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Bói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Loài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chim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mỏ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dài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hay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nhào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xuống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nước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để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bắt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cá.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D995E-A752-4F5F-86D3-F4413C8F7944}"/>
              </a:ext>
            </a:extLst>
          </p:cNvPr>
          <p:cNvGrpSpPr/>
          <p:nvPr/>
        </p:nvGrpSpPr>
        <p:grpSpPr>
          <a:xfrm>
            <a:off x="7778956" y="3007637"/>
            <a:ext cx="3822654" cy="2758891"/>
            <a:chOff x="7778956" y="3007637"/>
            <a:chExt cx="3822654" cy="275889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97D96C1-5361-431C-ADD6-17FFA445EE0D}"/>
                </a:ext>
              </a:extLst>
            </p:cNvPr>
            <p:cNvGrpSpPr/>
            <p:nvPr/>
          </p:nvGrpSpPr>
          <p:grpSpPr>
            <a:xfrm>
              <a:off x="7778956" y="3451336"/>
              <a:ext cx="3822654" cy="2315192"/>
              <a:chOff x="321587" y="3090999"/>
              <a:chExt cx="2109019" cy="2109019"/>
            </a:xfrm>
          </p:grpSpPr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DDF61872-50BB-4762-8E5F-9FC665CE9E80}"/>
                  </a:ext>
                </a:extLst>
              </p:cNvPr>
              <p:cNvSpPr/>
              <p:nvPr/>
            </p:nvSpPr>
            <p:spPr>
              <a:xfrm>
                <a:off x="321587" y="3090999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5D8CD5-1FD9-406D-985C-185A44D53838}"/>
                  </a:ext>
                </a:extLst>
              </p:cNvPr>
              <p:cNvSpPr txBox="1"/>
              <p:nvPr/>
            </p:nvSpPr>
            <p:spPr>
              <a:xfrm>
                <a:off x="428843" y="3192936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Chim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cu</a:t>
                </a: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Chim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thuộc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họ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bồ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đầu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ngực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nở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đuôi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vót.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6" name="10">
              <a:extLst>
                <a:ext uri="{FF2B5EF4-FFF2-40B4-BE49-F238E27FC236}">
                  <a16:creationId xmlns:a16="http://schemas.microsoft.com/office/drawing/2014/main" id="{3A9B0AF2-509C-4734-BC1F-FFA10A5452EE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57D3F70-86E0-4009-9CFB-436EF261CB06}"/>
              </a:ext>
            </a:extLst>
          </p:cNvPr>
          <p:cNvGrpSpPr/>
          <p:nvPr/>
        </p:nvGrpSpPr>
        <p:grpSpPr>
          <a:xfrm>
            <a:off x="7646065" y="933694"/>
            <a:ext cx="3822654" cy="3267683"/>
            <a:chOff x="7480337" y="2246088"/>
            <a:chExt cx="3822654" cy="326768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D899E8F-75BB-41F4-B171-D08B31BFC065}"/>
                </a:ext>
              </a:extLst>
            </p:cNvPr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D44C82CE-F64B-4968-A51C-CC3DE0F4C6EC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3139479-5E5A-4DE7-814E-9982E3C25A1F}"/>
                  </a:ext>
                </a:extLst>
              </p:cNvPr>
              <p:cNvSpPr txBox="1"/>
              <p:nvPr/>
            </p:nvSpPr>
            <p:spPr>
              <a:xfrm>
                <a:off x="279441" y="2131868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Bồ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Loài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chim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cổ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túi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 </a:t>
                </a: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đựng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mồi.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36" name="10">
              <a:extLst>
                <a:ext uri="{FF2B5EF4-FFF2-40B4-BE49-F238E27FC236}">
                  <a16:creationId xmlns:a16="http://schemas.microsoft.com/office/drawing/2014/main" id="{2F937D63-E072-42C6-8844-9C2A806D2F38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10">
              <a:extLst>
                <a:ext uri="{FF2B5EF4-FFF2-40B4-BE49-F238E27FC236}">
                  <a16:creationId xmlns:a16="http://schemas.microsoft.com/office/drawing/2014/main" id="{07CDE3CA-B1D8-4F3F-A1F4-A079EB395D4E}"/>
                </a:ext>
              </a:extLst>
            </p:cNvPr>
            <p:cNvCxnSpPr>
              <a:cxnSpLocks/>
            </p:cNvCxnSpPr>
            <p:nvPr/>
          </p:nvCxnSpPr>
          <p:spPr>
            <a:xfrm>
              <a:off x="8362339" y="5513771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8790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3223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B0D6A35-CB72-47E0-9BE7-18D30D82D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70" y="1335419"/>
            <a:ext cx="527050" cy="20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4097710" y="67201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8324025" y="1583551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8374236" y="3863918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1071A23E-E87F-4A29-9987-8020EE0A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7" y="150046"/>
            <a:ext cx="527050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58CE194C-7A9C-4E38-8A93-7A6130C6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05" y="-330506"/>
            <a:ext cx="527050" cy="454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573CFE7C-6553-4C88-8E5A-4637D293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54" y="3647565"/>
            <a:ext cx="527050" cy="20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7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8790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7857515" y="338668"/>
            <a:ext cx="3800819" cy="962174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3223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4097710" y="67201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8324025" y="1583551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8374236" y="3863918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33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8790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8701671" y="219235"/>
            <a:ext cx="3490329" cy="130084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50" y="1583551"/>
            <a:ext cx="3088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4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77215" y="410845"/>
            <a:ext cx="1007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7665" y="5213633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0C73553A-6821-4CE8-93F3-449CF6A5C1E0}"/>
              </a:ext>
            </a:extLst>
          </p:cNvPr>
          <p:cNvSpPr/>
          <p:nvPr/>
        </p:nvSpPr>
        <p:spPr>
          <a:xfrm>
            <a:off x="2947245" y="5189222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A5351763-6E4B-4EE2-AEDA-E1A0883D69A4}"/>
              </a:ext>
            </a:extLst>
          </p:cNvPr>
          <p:cNvSpPr/>
          <p:nvPr/>
        </p:nvSpPr>
        <p:spPr>
          <a:xfrm>
            <a:off x="5387948" y="5213633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1A6A9EA-854F-4107-8D74-62D90FB6FC30}"/>
              </a:ext>
            </a:extLst>
          </p:cNvPr>
          <p:cNvSpPr/>
          <p:nvPr/>
        </p:nvSpPr>
        <p:spPr>
          <a:xfrm>
            <a:off x="7942284" y="5189222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cu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7E0FAC13-DC36-4D5A-97DA-4B60AABE37F6}"/>
              </a:ext>
            </a:extLst>
          </p:cNvPr>
          <p:cNvSpPr/>
          <p:nvPr/>
        </p:nvSpPr>
        <p:spPr>
          <a:xfrm>
            <a:off x="10313207" y="5189222"/>
            <a:ext cx="1273803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Ếch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026" name="Picture 2" descr="Hình tượng con cò trong văn hóa – Wikipedia tiếng Việt">
            <a:extLst>
              <a:ext uri="{FF2B5EF4-FFF2-40B4-BE49-F238E27FC236}">
                <a16:creationId xmlns:a16="http://schemas.microsoft.com/office/drawing/2014/main" id="{FC5A3183-E1D8-40A1-8AB9-917A7DD3F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/>
          <a:stretch/>
        </p:blipFill>
        <p:spPr bwMode="auto">
          <a:xfrm>
            <a:off x="737664" y="1321652"/>
            <a:ext cx="1774825" cy="3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ơ thấy chim bồ nông có ý nghĩa gì, mơ thấy bồ nông đánh lô đề con gì?">
            <a:extLst>
              <a:ext uri="{FF2B5EF4-FFF2-40B4-BE49-F238E27FC236}">
                <a16:creationId xmlns:a16="http://schemas.microsoft.com/office/drawing/2014/main" id="{A81C5711-C1D7-4EE6-AC32-2B653A565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28944"/>
          <a:stretch/>
        </p:blipFill>
        <p:spPr bwMode="auto">
          <a:xfrm>
            <a:off x="2714071" y="1986844"/>
            <a:ext cx="2579014" cy="30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i nào chim bói cá cười? - Tech12h">
            <a:extLst>
              <a:ext uri="{FF2B5EF4-FFF2-40B4-BE49-F238E27FC236}">
                <a16:creationId xmlns:a16="http://schemas.microsoft.com/office/drawing/2014/main" id="{450DB42C-CB25-42F1-9683-321D47C30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r="15800"/>
          <a:stretch/>
        </p:blipFill>
        <p:spPr bwMode="auto">
          <a:xfrm>
            <a:off x="5387948" y="1704622"/>
            <a:ext cx="2391257" cy="33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ỹ Thuật Chọn Chim Cu Gáy">
            <a:extLst>
              <a:ext uri="{FF2B5EF4-FFF2-40B4-BE49-F238E27FC236}">
                <a16:creationId xmlns:a16="http://schemas.microsoft.com/office/drawing/2014/main" id="{B43D7ADC-4CFD-42B2-9F7F-74DA31A25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19562"/>
          <a:stretch/>
        </p:blipFill>
        <p:spPr bwMode="auto">
          <a:xfrm>
            <a:off x="7874068" y="2520152"/>
            <a:ext cx="1988290" cy="25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waZoo – Công viên trưng bày ếch đầu tiên tại Nhật Bản｜Kênh du lịch LocoBee">
            <a:extLst>
              <a:ext uri="{FF2B5EF4-FFF2-40B4-BE49-F238E27FC236}">
                <a16:creationId xmlns:a16="http://schemas.microsoft.com/office/drawing/2014/main" id="{E76CFA7C-C562-4B36-86C8-1B9856919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490" r="13421" b="-490"/>
          <a:stretch/>
        </p:blipFill>
        <p:spPr bwMode="auto">
          <a:xfrm>
            <a:off x="9989042" y="2141477"/>
            <a:ext cx="1871247" cy="29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A7A5BC-2C60-405B-87A1-57BC7C7A764D}"/>
              </a:ext>
            </a:extLst>
          </p:cNvPr>
          <p:cNvSpPr txBox="1">
            <a:spLocks/>
          </p:cNvSpPr>
          <p:nvPr/>
        </p:nvSpPr>
        <p:spPr>
          <a:xfrm>
            <a:off x="554990" y="1831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2.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hợp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ngữ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cột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A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cột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B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C15A91-4500-4002-BB0A-E170AADF5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6959"/>
              </p:ext>
            </p:extLst>
          </p:nvPr>
        </p:nvGraphicFramePr>
        <p:xfrm>
          <a:off x="1433686" y="1724377"/>
          <a:ext cx="9774244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53605">
                  <a:extLst>
                    <a:ext uri="{9D8B030D-6E8A-4147-A177-3AD203B41FA5}">
                      <a16:colId xmlns:a16="http://schemas.microsoft.com/office/drawing/2014/main" val="4008401274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817918096"/>
                    </a:ext>
                  </a:extLst>
                </a:gridCol>
              </a:tblGrid>
              <a:tr h="5310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65066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  <a:r>
                        <a:rPr lang="en-US" sz="36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àn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cò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gật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gù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ca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89394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hạ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reo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mừng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01929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  <a:r>
                        <a:rPr lang="en-US" sz="36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ầy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chim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im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như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tượng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41470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r>
                        <a:rPr lang="en-US" sz="36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hú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xuống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rồi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bay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55864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  <a:r>
                        <a:rPr lang="en-US" sz="36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ác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bồ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ì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ộp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vang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lừng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7381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1F45F0-55C6-46A9-8653-7E7459E009A9}"/>
              </a:ext>
            </a:extLst>
          </p:cNvPr>
          <p:cNvCxnSpPr>
            <a:cxnSpLocks/>
          </p:cNvCxnSpPr>
          <p:nvPr/>
        </p:nvCxnSpPr>
        <p:spPr>
          <a:xfrm>
            <a:off x="3951111" y="2740378"/>
            <a:ext cx="2144889" cy="688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D36E1E-BC04-423D-AECF-F8CC9C0552F9}"/>
              </a:ext>
            </a:extLst>
          </p:cNvPr>
          <p:cNvCxnSpPr>
            <a:cxnSpLocks/>
          </p:cNvCxnSpPr>
          <p:nvPr/>
        </p:nvCxnSpPr>
        <p:spPr>
          <a:xfrm>
            <a:off x="3770489" y="3429000"/>
            <a:ext cx="2404533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E3510-F088-4532-B9FD-C7B05C02C17A}"/>
              </a:ext>
            </a:extLst>
          </p:cNvPr>
          <p:cNvCxnSpPr>
            <a:cxnSpLocks/>
          </p:cNvCxnSpPr>
          <p:nvPr/>
        </p:nvCxnSpPr>
        <p:spPr>
          <a:xfrm flipV="1">
            <a:off x="3821288" y="2806700"/>
            <a:ext cx="2274712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97B106-D15A-4BE9-9E08-3EA49A850240}"/>
              </a:ext>
            </a:extLst>
          </p:cNvPr>
          <p:cNvCxnSpPr>
            <a:cxnSpLocks/>
          </p:cNvCxnSpPr>
          <p:nvPr/>
        </p:nvCxnSpPr>
        <p:spPr>
          <a:xfrm>
            <a:off x="3189110" y="4739922"/>
            <a:ext cx="2985912" cy="622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20D61F-9F52-4E18-8CEE-18D87865595F}"/>
              </a:ext>
            </a:extLst>
          </p:cNvPr>
          <p:cNvCxnSpPr>
            <a:cxnSpLocks/>
          </p:cNvCxnSpPr>
          <p:nvPr/>
        </p:nvCxnSpPr>
        <p:spPr>
          <a:xfrm flipV="1">
            <a:off x="3821288" y="4051300"/>
            <a:ext cx="2353734" cy="1310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95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69811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“ Tre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” –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47B60F2-B2DC-4077-8467-9F3A4D2FA93E}"/>
              </a:ext>
            </a:extLst>
          </p:cNvPr>
          <p:cNvSpPr txBox="1"/>
          <p:nvPr/>
        </p:nvSpPr>
        <p:spPr>
          <a:xfrm>
            <a:off x="3758804" y="1816140"/>
            <a:ext cx="4967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A73CD2-B26C-4BB3-86B4-DD7224F35DF1}"/>
              </a:ext>
            </a:extLst>
          </p:cNvPr>
          <p:cNvCxnSpPr/>
          <p:nvPr/>
        </p:nvCxnSpPr>
        <p:spPr>
          <a:xfrm>
            <a:off x="6660445" y="2980267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C1A53-10C9-4FE2-ACA7-4A64734C4A54}"/>
              </a:ext>
            </a:extLst>
          </p:cNvPr>
          <p:cNvCxnSpPr>
            <a:cxnSpLocks/>
          </p:cNvCxnSpPr>
          <p:nvPr/>
        </p:nvCxnSpPr>
        <p:spPr>
          <a:xfrm>
            <a:off x="6096000" y="3533422"/>
            <a:ext cx="10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A88A2-06FC-4390-86D8-CFA1B358A40E}"/>
              </a:ext>
            </a:extLst>
          </p:cNvPr>
          <p:cNvCxnSpPr>
            <a:cxnSpLocks/>
          </p:cNvCxnSpPr>
          <p:nvPr/>
        </p:nvCxnSpPr>
        <p:spPr>
          <a:xfrm>
            <a:off x="6344356" y="4067008"/>
            <a:ext cx="101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D249FB-2150-48EB-B155-34F16FBE02E9}"/>
              </a:ext>
            </a:extLst>
          </p:cNvPr>
          <p:cNvCxnSpPr>
            <a:cxnSpLocks/>
          </p:cNvCxnSpPr>
          <p:nvPr/>
        </p:nvCxnSpPr>
        <p:spPr>
          <a:xfrm>
            <a:off x="6400801" y="4620164"/>
            <a:ext cx="101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42402" y="-169237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101063"/>
            <a:ext cx="5316041" cy="10805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34213"/>
            <a:ext cx="5402387" cy="11951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4141" y="4015912"/>
            <a:ext cx="5106859" cy="11656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8144" y="5399090"/>
            <a:ext cx="5082855" cy="12303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95" y="5438033"/>
            <a:ext cx="630120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12" y="573336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71" y="417042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7515" y="604288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1132" y="1056003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133" y="386241"/>
            <a:ext cx="6764867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thuộc khổ thơ em thích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3433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trắng.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86B57-2BD6-421E-BCE3-962EB8253628}"/>
              </a:ext>
            </a:extLst>
          </p:cNvPr>
          <p:cNvSpPr/>
          <p:nvPr/>
        </p:nvSpPr>
        <p:spPr>
          <a:xfrm>
            <a:off x="3641296" y="1049876"/>
            <a:ext cx="40350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451BA-4A1E-4110-9AB8-D8552BE9BE4F}"/>
              </a:ext>
            </a:extLst>
          </p:cNvPr>
          <p:cNvSpPr/>
          <p:nvPr/>
        </p:nvSpPr>
        <p:spPr>
          <a:xfrm>
            <a:off x="7697089" y="1045915"/>
            <a:ext cx="3589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C2DA6-FF77-42F1-BC8A-23B7D8070C9C}"/>
              </a:ext>
            </a:extLst>
          </p:cNvPr>
          <p:cNvSpPr/>
          <p:nvPr/>
        </p:nvSpPr>
        <p:spPr>
          <a:xfrm>
            <a:off x="7676314" y="3128107"/>
            <a:ext cx="38581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3624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trắng.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86B57-2BD6-421E-BCE3-962EB8253628}"/>
              </a:ext>
            </a:extLst>
          </p:cNvPr>
          <p:cNvSpPr/>
          <p:nvPr/>
        </p:nvSpPr>
        <p:spPr>
          <a:xfrm>
            <a:off x="3641296" y="1049876"/>
            <a:ext cx="41702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451BA-4A1E-4110-9AB8-D8552BE9BE4F}"/>
              </a:ext>
            </a:extLst>
          </p:cNvPr>
          <p:cNvSpPr/>
          <p:nvPr/>
        </p:nvSpPr>
        <p:spPr>
          <a:xfrm>
            <a:off x="7697089" y="1045915"/>
            <a:ext cx="326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C2DA6-FF77-42F1-BC8A-23B7D8070C9C}"/>
              </a:ext>
            </a:extLst>
          </p:cNvPr>
          <p:cNvSpPr/>
          <p:nvPr/>
        </p:nvSpPr>
        <p:spPr>
          <a:xfrm>
            <a:off x="7676314" y="3128107"/>
            <a:ext cx="36491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Tập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3608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trắng.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86B57-2BD6-421E-BCE3-962EB8253628}"/>
              </a:ext>
            </a:extLst>
          </p:cNvPr>
          <p:cNvSpPr/>
          <p:nvPr/>
        </p:nvSpPr>
        <p:spPr>
          <a:xfrm>
            <a:off x="3641296" y="1049876"/>
            <a:ext cx="40557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451BA-4A1E-4110-9AB8-D8552BE9BE4F}"/>
              </a:ext>
            </a:extLst>
          </p:cNvPr>
          <p:cNvSpPr/>
          <p:nvPr/>
        </p:nvSpPr>
        <p:spPr>
          <a:xfrm>
            <a:off x="7697089" y="1045915"/>
            <a:ext cx="3745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C2DA6-FF77-42F1-BC8A-23B7D8070C9C}"/>
              </a:ext>
            </a:extLst>
          </p:cNvPr>
          <p:cNvSpPr/>
          <p:nvPr/>
        </p:nvSpPr>
        <p:spPr>
          <a:xfrm>
            <a:off x="7676314" y="3128107"/>
            <a:ext cx="4001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B3A05D-CC6F-4A31-9F2D-C0D3CF461129}"/>
              </a:ext>
            </a:extLst>
          </p:cNvPr>
          <p:cNvSpPr/>
          <p:nvPr/>
        </p:nvSpPr>
        <p:spPr>
          <a:xfrm>
            <a:off x="1201566" y="5516160"/>
            <a:ext cx="7861609" cy="992025"/>
          </a:xfrm>
          <a:prstGeom prst="roundRect">
            <a:avLst/>
          </a:prstGeom>
          <a:solidFill>
            <a:srgbClr val="EF19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716F8D-F657-4E39-9FE5-CCBC06A42599}"/>
              </a:ext>
            </a:extLst>
          </p:cNvPr>
          <p:cNvCxnSpPr>
            <a:cxnSpLocks/>
          </p:cNvCxnSpPr>
          <p:nvPr/>
        </p:nvCxnSpPr>
        <p:spPr>
          <a:xfrm>
            <a:off x="1658040" y="2929612"/>
            <a:ext cx="1467715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1B3C1-E467-4E4C-986B-71602844524F}"/>
              </a:ext>
            </a:extLst>
          </p:cNvPr>
          <p:cNvCxnSpPr>
            <a:cxnSpLocks/>
          </p:cNvCxnSpPr>
          <p:nvPr/>
        </p:nvCxnSpPr>
        <p:spPr>
          <a:xfrm>
            <a:off x="7872228" y="2341784"/>
            <a:ext cx="19714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CA200C-DD3D-4F29-BA59-02BD63932CEA}"/>
              </a:ext>
            </a:extLst>
          </p:cNvPr>
          <p:cNvCxnSpPr>
            <a:cxnSpLocks/>
          </p:cNvCxnSpPr>
          <p:nvPr/>
        </p:nvCxnSpPr>
        <p:spPr>
          <a:xfrm>
            <a:off x="7786255" y="4036048"/>
            <a:ext cx="19714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54E8F9-C311-49E4-9EA7-F2E3115B028A}"/>
              </a:ext>
            </a:extLst>
          </p:cNvPr>
          <p:cNvCxnSpPr>
            <a:cxnSpLocks/>
          </p:cNvCxnSpPr>
          <p:nvPr/>
        </p:nvCxnSpPr>
        <p:spPr>
          <a:xfrm>
            <a:off x="7872228" y="4465257"/>
            <a:ext cx="2624711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/>
          <p:nvPr/>
        </p:nvSpPr>
        <p:spPr>
          <a:xfrm>
            <a:off x="3385679" y="282189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</p:spTree>
    <p:extLst>
      <p:ext uri="{BB962C8B-B14F-4D97-AF65-F5344CB8AC3E}">
        <p14:creationId xmlns:p14="http://schemas.microsoft.com/office/powerpoint/2010/main" val="16708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3608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trắng.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86B57-2BD6-421E-BCE3-962EB8253628}"/>
              </a:ext>
            </a:extLst>
          </p:cNvPr>
          <p:cNvSpPr/>
          <p:nvPr/>
        </p:nvSpPr>
        <p:spPr>
          <a:xfrm>
            <a:off x="3641296" y="1049876"/>
            <a:ext cx="40557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451BA-4A1E-4110-9AB8-D8552BE9BE4F}"/>
              </a:ext>
            </a:extLst>
          </p:cNvPr>
          <p:cNvSpPr/>
          <p:nvPr/>
        </p:nvSpPr>
        <p:spPr>
          <a:xfrm>
            <a:off x="7697089" y="1045915"/>
            <a:ext cx="3745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C2DA6-FF77-42F1-BC8A-23B7D8070C9C}"/>
              </a:ext>
            </a:extLst>
          </p:cNvPr>
          <p:cNvSpPr/>
          <p:nvPr/>
        </p:nvSpPr>
        <p:spPr>
          <a:xfrm>
            <a:off x="7676314" y="3128107"/>
            <a:ext cx="4001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B3A05D-CC6F-4A31-9F2D-C0D3CF461129}"/>
              </a:ext>
            </a:extLst>
          </p:cNvPr>
          <p:cNvSpPr/>
          <p:nvPr/>
        </p:nvSpPr>
        <p:spPr>
          <a:xfrm>
            <a:off x="1201566" y="5516160"/>
            <a:ext cx="7861609" cy="992025"/>
          </a:xfrm>
          <a:prstGeom prst="roundRect">
            <a:avLst/>
          </a:prstGeom>
          <a:solidFill>
            <a:srgbClr val="EF19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</a:t>
            </a: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 tìm được.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716F8D-F657-4E39-9FE5-CCBC06A42599}"/>
              </a:ext>
            </a:extLst>
          </p:cNvPr>
          <p:cNvCxnSpPr>
            <a:cxnSpLocks/>
          </p:cNvCxnSpPr>
          <p:nvPr/>
        </p:nvCxnSpPr>
        <p:spPr>
          <a:xfrm>
            <a:off x="1658040" y="2929612"/>
            <a:ext cx="1467715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1B3C1-E467-4E4C-986B-71602844524F}"/>
              </a:ext>
            </a:extLst>
          </p:cNvPr>
          <p:cNvCxnSpPr>
            <a:cxnSpLocks/>
          </p:cNvCxnSpPr>
          <p:nvPr/>
        </p:nvCxnSpPr>
        <p:spPr>
          <a:xfrm>
            <a:off x="7872228" y="2341784"/>
            <a:ext cx="19714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CA200C-DD3D-4F29-BA59-02BD63932CEA}"/>
              </a:ext>
            </a:extLst>
          </p:cNvPr>
          <p:cNvCxnSpPr>
            <a:cxnSpLocks/>
          </p:cNvCxnSpPr>
          <p:nvPr/>
        </p:nvCxnSpPr>
        <p:spPr>
          <a:xfrm>
            <a:off x="7786255" y="4036048"/>
            <a:ext cx="19714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54E8F9-C311-49E4-9EA7-F2E3115B028A}"/>
              </a:ext>
            </a:extLst>
          </p:cNvPr>
          <p:cNvCxnSpPr>
            <a:cxnSpLocks/>
          </p:cNvCxnSpPr>
          <p:nvPr/>
        </p:nvCxnSpPr>
        <p:spPr>
          <a:xfrm>
            <a:off x="7872228" y="4465257"/>
            <a:ext cx="2624711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/>
          <p:nvPr/>
        </p:nvSpPr>
        <p:spPr>
          <a:xfrm>
            <a:off x="3385679" y="282189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</p:spTree>
    <p:extLst>
      <p:ext uri="{BB962C8B-B14F-4D97-AF65-F5344CB8AC3E}">
        <p14:creationId xmlns:p14="http://schemas.microsoft.com/office/powerpoint/2010/main" val="36663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07805" y="4159801"/>
            <a:ext cx="4788195" cy="9630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6663" y="5260025"/>
            <a:ext cx="4559300" cy="99225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7805" y="5260025"/>
            <a:ext cx="4788195" cy="9630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39" y="4136983"/>
            <a:ext cx="4612023" cy="9858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53" y="4235598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34" y="53296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51" y="54369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9079" y="1783976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3841" y="1525037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E1CE14-943B-4A64-964A-04ADEBCEF0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688700-0B68-486B-9D51-A586453E32C9}"/>
              </a:ext>
            </a:extLst>
          </p:cNvPr>
          <p:cNvSpPr txBox="1"/>
          <p:nvPr/>
        </p:nvSpPr>
        <p:spPr>
          <a:xfrm>
            <a:off x="3047999" y="1630087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 to,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5435370"/>
            <a:ext cx="4208025" cy="13464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2231377"/>
            <a:ext cx="5207169" cy="2016125"/>
            <a:chOff x="2118480" y="1316166"/>
            <a:chExt cx="1534231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74385" y="1485285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icrosoft YaHei" panose="020B0503020204020204" charset="-122"/>
                  <a:cs typeface="Arial Rounded MT Bold" panose="020F0704030504030204" pitchFamily="34" charset="0"/>
                </a:rPr>
                <a:t> 1 + 2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042523" y="734971"/>
            <a:ext cx="9443085" cy="1383665"/>
            <a:chOff x="2052684" y="2617912"/>
            <a:chExt cx="5768788" cy="109259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57479" y="2772823"/>
              <a:ext cx="5121462" cy="800302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12: </a:t>
              </a: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Bờ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tre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ectangle 16"/>
          <p:cNvSpPr/>
          <p:nvPr/>
        </p:nvSpPr>
        <p:spPr>
          <a:xfrm rot="269291">
            <a:off x="716945" y="655093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5A3163-B1C8-4975-90F6-E87B7283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446" y="1323073"/>
            <a:ext cx="9232064" cy="45673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88265"/>
            <a:ext cx="1478280" cy="89916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0169" y="1025362"/>
            <a:ext cx="3731581" cy="2147496"/>
          </a:xfrm>
          <a:prstGeom prst="cloudCallout">
            <a:avLst>
              <a:gd name="adj1" fmla="val 37527"/>
              <a:gd name="adj2" fmla="val 74818"/>
            </a:avLst>
          </a:prstGeom>
          <a:solidFill>
            <a:schemeClr val="accent5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280" y="45904"/>
            <a:ext cx="103892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 vẽ trong tranh.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8790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8701671" y="219235"/>
            <a:ext cx="3490329" cy="130084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3128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54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 bldLvl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đá.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cũ.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8790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7857515" y="338668"/>
            <a:ext cx="3800819" cy="962174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3223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4097710" y="67201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8324025" y="1583551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8374236" y="3863918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57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 bldLvl="0" animBg="1"/>
      <p:bldP spid="13" grpId="0"/>
      <p:bldP spid="14" grpId="0"/>
      <p:bldP spid="12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1477</Words>
  <Application>Microsoft Office PowerPoint</Application>
  <PresentationFormat>Widescreen</PresentationFormat>
  <Paragraphs>316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等线</vt:lpstr>
      <vt:lpstr>等线 Light</vt:lpstr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Office 主题</vt:lpstr>
      <vt:lpstr>3_Office 主题​​</vt:lpstr>
      <vt:lpstr>2_Office 主题​​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 và nhận xét về cảnh vật được vẽ trong tranh.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Câu thơ nào thể hiện niềm vui của bờ tre khi được đón khách?</vt:lpstr>
      <vt:lpstr>4. Tìm tiếng cùng vần ở cuối các dòng thơ trong đoạn thơ thứ nhất.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6</cp:revision>
  <dcterms:created xsi:type="dcterms:W3CDTF">2021-08-02T04:30:22Z</dcterms:created>
  <dcterms:modified xsi:type="dcterms:W3CDTF">2023-02-27T16:19:14Z</dcterms:modified>
</cp:coreProperties>
</file>