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8" r:id="rId2"/>
    <p:sldId id="333" r:id="rId3"/>
    <p:sldId id="335" r:id="rId4"/>
    <p:sldId id="334" r:id="rId5"/>
    <p:sldId id="336" r:id="rId6"/>
    <p:sldId id="337" r:id="rId7"/>
    <p:sldId id="306" r:id="rId8"/>
    <p:sldId id="338" r:id="rId9"/>
    <p:sldId id="302" r:id="rId10"/>
    <p:sldId id="339" r:id="rId11"/>
    <p:sldId id="291" r:id="rId12"/>
    <p:sldId id="332" r:id="rId13"/>
    <p:sldId id="33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38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6CAA6-AB63-450A-8029-F799741BCDDF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6395B-067C-4B60-BB00-52DBA17E3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0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1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94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313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5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472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5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45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55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00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jpe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2.jpe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0.jpeg"/><Relationship Id="rId10" Type="http://schemas.openxmlformats.org/officeDocument/2006/relationships/image" Target="../media/image21.jpg"/><Relationship Id="rId4" Type="http://schemas.openxmlformats.org/officeDocument/2006/relationships/audio" Target="../media/media2.mp3"/><Relationship Id="rId9" Type="http://schemas.openxmlformats.org/officeDocument/2006/relationships/image" Target="../media/image9.jpe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18.jp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1.png"/><Relationship Id="rId10" Type="http://schemas.openxmlformats.org/officeDocument/2006/relationships/image" Target="../media/image21.jpg"/><Relationship Id="rId4" Type="http://schemas.openxmlformats.org/officeDocument/2006/relationships/audio" Target="../media/media2.mp3"/><Relationship Id="rId9" Type="http://schemas.openxmlformats.org/officeDocument/2006/relationships/image" Target="../media/image9.jpeg"/><Relationship Id="rId1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3403975" y="4012652"/>
            <a:ext cx="2140408" cy="2810815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4764455" y="4956776"/>
            <a:ext cx="205245" cy="294380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5111611" y="4793754"/>
            <a:ext cx="193517" cy="302589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5387225" y="4655360"/>
            <a:ext cx="228701" cy="355366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5710924" y="4810173"/>
            <a:ext cx="369440" cy="199380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5591296" y="5152639"/>
            <a:ext cx="319008" cy="182961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5371978" y="5314488"/>
            <a:ext cx="260367" cy="247466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5143278" y="5477511"/>
            <a:ext cx="276787" cy="233393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3814466" y="4956777"/>
            <a:ext cx="193517" cy="272095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3574037" y="4821902"/>
            <a:ext cx="192343" cy="30845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5" name="AutoShape 12"/>
          <p:cNvSpPr>
            <a:spLocks/>
          </p:cNvSpPr>
          <p:nvPr/>
        </p:nvSpPr>
        <p:spPr bwMode="auto">
          <a:xfrm>
            <a:off x="3257374" y="4777334"/>
            <a:ext cx="200553" cy="315490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>
            <a:off x="2909043" y="5080032"/>
            <a:ext cx="384686" cy="18648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>
            <a:off x="3194040" y="5302760"/>
            <a:ext cx="301416" cy="275614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8" name="AutoShape 15"/>
          <p:cNvSpPr>
            <a:spLocks/>
          </p:cNvSpPr>
          <p:nvPr/>
        </p:nvSpPr>
        <p:spPr bwMode="auto">
          <a:xfrm>
            <a:off x="3540024" y="5448190"/>
            <a:ext cx="260367" cy="293206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9" name="AutoShape 16"/>
          <p:cNvSpPr>
            <a:spLocks/>
          </p:cNvSpPr>
          <p:nvPr/>
        </p:nvSpPr>
        <p:spPr bwMode="auto">
          <a:xfrm>
            <a:off x="4694085" y="3609199"/>
            <a:ext cx="232219" cy="345984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4409088" y="3724136"/>
            <a:ext cx="208763" cy="327218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1" name="AutoShape 18"/>
          <p:cNvSpPr>
            <a:spLocks/>
          </p:cNvSpPr>
          <p:nvPr/>
        </p:nvSpPr>
        <p:spPr bwMode="auto">
          <a:xfrm>
            <a:off x="4782046" y="4022034"/>
            <a:ext cx="338946" cy="18530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2" name="AutoShape 19"/>
          <p:cNvSpPr>
            <a:spLocks/>
          </p:cNvSpPr>
          <p:nvPr/>
        </p:nvSpPr>
        <p:spPr bwMode="auto">
          <a:xfrm>
            <a:off x="4616677" y="4312895"/>
            <a:ext cx="363576" cy="173578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3" name="AutoShape 20"/>
          <p:cNvSpPr>
            <a:spLocks/>
          </p:cNvSpPr>
          <p:nvPr/>
        </p:nvSpPr>
        <p:spPr bwMode="auto">
          <a:xfrm>
            <a:off x="4633097" y="4589681"/>
            <a:ext cx="321354" cy="249812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4" name="AutoShape 21"/>
          <p:cNvSpPr>
            <a:spLocks/>
          </p:cNvSpPr>
          <p:nvPr/>
        </p:nvSpPr>
        <p:spPr bwMode="auto">
          <a:xfrm>
            <a:off x="3957550" y="4723384"/>
            <a:ext cx="361230" cy="209936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3791009" y="4421968"/>
            <a:ext cx="328391" cy="163023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6" name="AutoShape 23"/>
          <p:cNvSpPr>
            <a:spLocks/>
          </p:cNvSpPr>
          <p:nvPr/>
        </p:nvSpPr>
        <p:spPr bwMode="auto">
          <a:xfrm>
            <a:off x="3700702" y="3911788"/>
            <a:ext cx="225183" cy="267404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7" name="AutoShape 24"/>
          <p:cNvSpPr>
            <a:spLocks/>
          </p:cNvSpPr>
          <p:nvPr/>
        </p:nvSpPr>
        <p:spPr bwMode="auto">
          <a:xfrm>
            <a:off x="4051375" y="3878949"/>
            <a:ext cx="240430" cy="329564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8" name="AutoShape 25"/>
          <p:cNvSpPr>
            <a:spLocks/>
          </p:cNvSpPr>
          <p:nvPr/>
        </p:nvSpPr>
        <p:spPr bwMode="auto">
          <a:xfrm>
            <a:off x="5138587" y="4295303"/>
            <a:ext cx="266231" cy="330737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29" name="AutoShape 26"/>
          <p:cNvSpPr>
            <a:spLocks/>
          </p:cNvSpPr>
          <p:nvPr/>
        </p:nvSpPr>
        <p:spPr bwMode="auto">
          <a:xfrm>
            <a:off x="5143277" y="3826172"/>
            <a:ext cx="201726" cy="309626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0" name="AutoShape 27"/>
          <p:cNvSpPr>
            <a:spLocks/>
          </p:cNvSpPr>
          <p:nvPr/>
        </p:nvSpPr>
        <p:spPr bwMode="auto">
          <a:xfrm>
            <a:off x="3385210" y="4410240"/>
            <a:ext cx="214628" cy="314317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2975895" y="4474746"/>
            <a:ext cx="250985" cy="330737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2" name="AutoShape 29"/>
          <p:cNvSpPr>
            <a:spLocks/>
          </p:cNvSpPr>
          <p:nvPr/>
        </p:nvSpPr>
        <p:spPr bwMode="auto">
          <a:xfrm>
            <a:off x="3422742" y="4017344"/>
            <a:ext cx="207591" cy="28616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7248128" y="630396"/>
            <a:ext cx="2387752" cy="2289481"/>
            <a:chOff x="9564105" y="-488203"/>
            <a:chExt cx="1942865" cy="1858182"/>
          </a:xfrm>
        </p:grpSpPr>
        <p:sp>
          <p:nvSpPr>
            <p:cNvPr id="47" name="圆角矩形 46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9932705" y="-488203"/>
              <a:ext cx="131459" cy="1142939"/>
              <a:chOff x="2258684" y="-496098"/>
              <a:chExt cx="303045" cy="2634752"/>
            </a:xfrm>
            <a:effectLst/>
          </p:grpSpPr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3" name="直接连接符 52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组合 48"/>
            <p:cNvGrpSpPr/>
            <p:nvPr/>
          </p:nvGrpSpPr>
          <p:grpSpPr>
            <a:xfrm>
              <a:off x="11076315" y="-488203"/>
              <a:ext cx="131459" cy="1142939"/>
              <a:chOff x="2279650" y="-496098"/>
              <a:chExt cx="303045" cy="2634752"/>
            </a:xfrm>
            <a:effectLst/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1" name="直接连接符 50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ounded Rectangle 3">
            <a:extLst>
              <a:ext uri="{FF2B5EF4-FFF2-40B4-BE49-F238E27FC236}">
                <a16:creationId xmlns:a16="http://schemas.microsoft.com/office/drawing/2014/main" id="{8FADBDB9-1897-44CB-A2E4-7220650BC0F2}"/>
              </a:ext>
            </a:extLst>
          </p:cNvPr>
          <p:cNvSpPr/>
          <p:nvPr/>
        </p:nvSpPr>
        <p:spPr>
          <a:xfrm>
            <a:off x="4946028" y="630397"/>
            <a:ext cx="6636434" cy="596339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600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lang="zh-CN" altLang="en-US" sz="3600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0" name="Picture 69" descr="A hat on a mannequin&#10;&#10;Description automatically generated with low confidence">
            <a:extLst>
              <a:ext uri="{FF2B5EF4-FFF2-40B4-BE49-F238E27FC236}">
                <a16:creationId xmlns:a16="http://schemas.microsoft.com/office/drawing/2014/main" id="{0E0E5A84-D016-4017-911E-9F58E6E18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4" y="5228871"/>
            <a:ext cx="1734052" cy="173405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A2C111F-C289-4E62-BE3B-CAF5EE82EF6C}"/>
              </a:ext>
            </a:extLst>
          </p:cNvPr>
          <p:cNvGrpSpPr/>
          <p:nvPr/>
        </p:nvGrpSpPr>
        <p:grpSpPr>
          <a:xfrm>
            <a:off x="-233573" y="1252380"/>
            <a:ext cx="4561290" cy="4582181"/>
            <a:chOff x="-234367" y="1252379"/>
            <a:chExt cx="4561290" cy="4582181"/>
          </a:xfrm>
        </p:grpSpPr>
        <p:pic>
          <p:nvPicPr>
            <p:cNvPr id="64" name="Picture 6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9A36378B-91A7-4CFE-BCA1-59F35B88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367" y="1252379"/>
              <a:ext cx="4179159" cy="4582181"/>
            </a:xfrm>
            <a:prstGeom prst="rect">
              <a:avLst/>
            </a:prstGeom>
          </p:spPr>
        </p:pic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00041B2F-695E-42CD-B083-5F2FEB58A099}"/>
                </a:ext>
              </a:extLst>
            </p:cNvPr>
            <p:cNvSpPr/>
            <p:nvPr/>
          </p:nvSpPr>
          <p:spPr>
            <a:xfrm>
              <a:off x="3180799" y="3538013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C042DBC5-75BB-4472-B2DA-296DAD0EE28F}"/>
                </a:ext>
              </a:extLst>
            </p:cNvPr>
            <p:cNvSpPr/>
            <p:nvPr/>
          </p:nvSpPr>
          <p:spPr>
            <a:xfrm rot="446151">
              <a:off x="3027954" y="3570291"/>
              <a:ext cx="914400" cy="914400"/>
            </a:xfrm>
            <a:prstGeom prst="arc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FB3A82C8-7025-45FA-87D9-53B4E4BF120A}"/>
                </a:ext>
              </a:extLst>
            </p:cNvPr>
            <p:cNvSpPr/>
            <p:nvPr/>
          </p:nvSpPr>
          <p:spPr>
            <a:xfrm rot="18940311">
              <a:off x="3412523" y="3405337"/>
              <a:ext cx="914400" cy="914400"/>
            </a:xfrm>
            <a:prstGeom prst="arc">
              <a:avLst>
                <a:gd name="adj1" fmla="val 16200000"/>
                <a:gd name="adj2" fmla="val 2894484"/>
              </a:avLst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83B6FE-BD38-4A63-A2DC-DFBFE41A4623}"/>
              </a:ext>
            </a:extLst>
          </p:cNvPr>
          <p:cNvSpPr txBox="1"/>
          <p:nvPr/>
        </p:nvSpPr>
        <p:spPr>
          <a:xfrm>
            <a:off x="7332143" y="2220798"/>
            <a:ext cx="2219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102B1A1-8BB8-4DDF-9315-FCBA58EA68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4695" y="3814039"/>
            <a:ext cx="7041490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EE6BA-158F-46F5-A9E4-9931AFD2FCC5}"/>
              </a:ext>
            </a:extLst>
          </p:cNvPr>
          <p:cNvSpPr txBox="1"/>
          <p:nvPr/>
        </p:nvSpPr>
        <p:spPr>
          <a:xfrm>
            <a:off x="7814835" y="5233839"/>
            <a:ext cx="223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4867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56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1861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49BED7-A1AF-4384-8FC2-600736FBA953}"/>
              </a:ext>
            </a:extLst>
          </p:cNvPr>
          <p:cNvGrpSpPr/>
          <p:nvPr/>
        </p:nvGrpSpPr>
        <p:grpSpPr>
          <a:xfrm>
            <a:off x="84850" y="3544628"/>
            <a:ext cx="674486" cy="809415"/>
            <a:chOff x="190550" y="2635359"/>
            <a:chExt cx="674486" cy="809415"/>
          </a:xfrm>
        </p:grpSpPr>
        <p:sp>
          <p:nvSpPr>
            <p:cNvPr id="67" name="AutoShape 16"/>
            <p:cNvSpPr>
              <a:spLocks/>
            </p:cNvSpPr>
            <p:nvPr/>
          </p:nvSpPr>
          <p:spPr bwMode="auto">
            <a:xfrm>
              <a:off x="460567" y="2878073"/>
              <a:ext cx="220013" cy="327798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8" name="AutoShape 17"/>
            <p:cNvSpPr>
              <a:spLocks/>
            </p:cNvSpPr>
            <p:nvPr/>
          </p:nvSpPr>
          <p:spPr bwMode="auto">
            <a:xfrm>
              <a:off x="190550" y="2986969"/>
              <a:ext cx="197790" cy="310019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69" name="AutoShape 18"/>
            <p:cNvSpPr>
              <a:spLocks/>
            </p:cNvSpPr>
            <p:nvPr/>
          </p:nvSpPr>
          <p:spPr bwMode="auto">
            <a:xfrm>
              <a:off x="543905" y="3269208"/>
              <a:ext cx="321131" cy="175566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70" name="AutoShape 15"/>
            <p:cNvSpPr>
              <a:spLocks/>
            </p:cNvSpPr>
            <p:nvPr/>
          </p:nvSpPr>
          <p:spPr bwMode="auto">
            <a:xfrm rot="18823250">
              <a:off x="224579" y="2624045"/>
              <a:ext cx="179413" cy="202042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EC1F06-EE7E-428B-B0F9-62BC189DC02A}"/>
              </a:ext>
            </a:extLst>
          </p:cNvPr>
          <p:cNvGrpSpPr/>
          <p:nvPr/>
        </p:nvGrpSpPr>
        <p:grpSpPr>
          <a:xfrm>
            <a:off x="659220" y="524206"/>
            <a:ext cx="11532780" cy="1323439"/>
            <a:chOff x="1200314" y="946809"/>
            <a:chExt cx="2887001" cy="13234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CC129-7FC0-4F98-9E5A-2F0E22E14752}"/>
                </a:ext>
              </a:extLst>
            </p:cNvPr>
            <p:cNvSpPr txBox="1"/>
            <p:nvPr/>
          </p:nvSpPr>
          <p:spPr>
            <a:xfrm>
              <a:off x="1285486" y="946809"/>
              <a:ext cx="2801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Sỏi có ở những bộ phận nào của cơ quan bài tiết nước tiểu?</a:t>
              </a:r>
              <a:endParaRPr lang="en-US" sz="40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C29AE1-5D84-4C6C-BFA6-B37FF8DFF674}"/>
                </a:ext>
              </a:extLst>
            </p:cNvPr>
            <p:cNvSpPr/>
            <p:nvPr/>
          </p:nvSpPr>
          <p:spPr>
            <a:xfrm>
              <a:off x="1200314" y="1321466"/>
              <a:ext cx="35983" cy="1755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FCE9026-BA7D-4B5C-82B2-CAE4A52729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39" y="4910436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7966E-1621-46AD-B17E-AF1AA8D85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72" y="2221984"/>
            <a:ext cx="6353175" cy="447675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2C03E50-4CE6-424B-B4EC-F2E48AF9AE7A}"/>
              </a:ext>
            </a:extLst>
          </p:cNvPr>
          <p:cNvSpPr/>
          <p:nvPr/>
        </p:nvSpPr>
        <p:spPr>
          <a:xfrm>
            <a:off x="7986047" y="2764465"/>
            <a:ext cx="3767747" cy="1890270"/>
          </a:xfrm>
          <a:prstGeom prst="wedgeRoundRectCallout">
            <a:avLst>
              <a:gd name="adj1" fmla="val 17369"/>
              <a:gd name="adj2" fmla="val 692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21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-67158" y="-20783"/>
            <a:ext cx="12320711" cy="20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36" name="AutoShape 6"/>
          <p:cNvSpPr>
            <a:spLocks/>
          </p:cNvSpPr>
          <p:nvPr/>
        </p:nvSpPr>
        <p:spPr bwMode="auto">
          <a:xfrm rot="2881067">
            <a:off x="1324855" y="526050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37" name="AutoShape 18"/>
          <p:cNvSpPr>
            <a:spLocks/>
          </p:cNvSpPr>
          <p:nvPr/>
        </p:nvSpPr>
        <p:spPr bwMode="auto">
          <a:xfrm>
            <a:off x="1371215" y="1188706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7" name="AutoShape 13"/>
          <p:cNvSpPr>
            <a:spLocks/>
          </p:cNvSpPr>
          <p:nvPr/>
        </p:nvSpPr>
        <p:spPr bwMode="auto">
          <a:xfrm>
            <a:off x="10128448" y="592954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 rot="-1260000">
            <a:off x="10052206" y="1145284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-150458" y="1775461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34">
            <a:extLst>
              <a:ext uri="{FF2B5EF4-FFF2-40B4-BE49-F238E27FC236}">
                <a16:creationId xmlns:a16="http://schemas.microsoft.com/office/drawing/2014/main" id="{8FA8DCEE-C574-4657-B5E3-97BAA2F63C9F}"/>
              </a:ext>
            </a:extLst>
          </p:cNvPr>
          <p:cNvGrpSpPr/>
          <p:nvPr/>
        </p:nvGrpSpPr>
        <p:grpSpPr>
          <a:xfrm>
            <a:off x="3572541" y="2641199"/>
            <a:ext cx="8106256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54">
              <a:extLst>
                <a:ext uri="{FF2B5EF4-FFF2-40B4-BE49-F238E27FC236}">
                  <a16:creationId xmlns:a16="http://schemas.microsoft.com/office/drawing/2014/main" id="{30FD84E1-DE8D-4EB4-BF1D-3CCC88F2F33B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椭圆 55">
              <a:extLst>
                <a:ext uri="{FF2B5EF4-FFF2-40B4-BE49-F238E27FC236}">
                  <a16:creationId xmlns:a16="http://schemas.microsoft.com/office/drawing/2014/main" id="{FBAD6F9C-8169-4380-909E-98DE14EC23D6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7" name="图片 9">
            <a:extLst>
              <a:ext uri="{FF2B5EF4-FFF2-40B4-BE49-F238E27FC236}">
                <a16:creationId xmlns:a16="http://schemas.microsoft.com/office/drawing/2014/main" id="{94279ED1-0174-42D4-946D-E32619992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" y="2277892"/>
            <a:ext cx="3847836" cy="4879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98D05-444F-46AB-B8CF-1127A171F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661" y="3427365"/>
            <a:ext cx="761456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67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0771" y="1403498"/>
            <a:ext cx="12276000" cy="43168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8" y="5252592"/>
            <a:ext cx="1768962" cy="1768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00A4E-1A90-4C93-80A4-C9D271895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259" y="1867687"/>
            <a:ext cx="12192000" cy="3384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-67158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109" name="AutoShape 2"/>
          <p:cNvSpPr>
            <a:spLocks/>
          </p:cNvSpPr>
          <p:nvPr/>
        </p:nvSpPr>
        <p:spPr bwMode="auto">
          <a:xfrm>
            <a:off x="6943236" y="873974"/>
            <a:ext cx="4354650" cy="6015099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0" name="AutoShape 3"/>
          <p:cNvSpPr>
            <a:spLocks/>
          </p:cNvSpPr>
          <p:nvPr/>
        </p:nvSpPr>
        <p:spPr bwMode="auto">
          <a:xfrm>
            <a:off x="9654800" y="2850717"/>
            <a:ext cx="417570" cy="617503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1" name="AutoShape 4"/>
          <p:cNvSpPr>
            <a:spLocks/>
          </p:cNvSpPr>
          <p:nvPr/>
        </p:nvSpPr>
        <p:spPr bwMode="auto">
          <a:xfrm>
            <a:off x="10255045" y="2606990"/>
            <a:ext cx="393709" cy="634723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2" name="AutoShape 5"/>
          <p:cNvSpPr>
            <a:spLocks/>
          </p:cNvSpPr>
          <p:nvPr/>
        </p:nvSpPr>
        <p:spPr bwMode="auto">
          <a:xfrm>
            <a:off x="10921825" y="2218456"/>
            <a:ext cx="465291" cy="745429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3" name="AutoShape 6"/>
          <p:cNvSpPr>
            <a:spLocks/>
          </p:cNvSpPr>
          <p:nvPr/>
        </p:nvSpPr>
        <p:spPr bwMode="auto">
          <a:xfrm>
            <a:off x="11440109" y="2688590"/>
            <a:ext cx="751623" cy="418227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4" name="AutoShape 7"/>
          <p:cNvSpPr>
            <a:spLocks/>
          </p:cNvSpPr>
          <p:nvPr/>
        </p:nvSpPr>
        <p:spPr bwMode="auto">
          <a:xfrm>
            <a:off x="11109383" y="3375591"/>
            <a:ext cx="649021" cy="383785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5" name="AutoShape 8"/>
          <p:cNvSpPr>
            <a:spLocks/>
          </p:cNvSpPr>
          <p:nvPr/>
        </p:nvSpPr>
        <p:spPr bwMode="auto">
          <a:xfrm>
            <a:off x="10692759" y="3627572"/>
            <a:ext cx="529716" cy="519095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6" name="AutoShape 9"/>
          <p:cNvSpPr>
            <a:spLocks/>
          </p:cNvSpPr>
          <p:nvPr/>
        </p:nvSpPr>
        <p:spPr bwMode="auto">
          <a:xfrm>
            <a:off x="10255045" y="4030048"/>
            <a:ext cx="563121" cy="489575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7" name="AutoShape 10"/>
          <p:cNvSpPr>
            <a:spLocks/>
          </p:cNvSpPr>
          <p:nvPr/>
        </p:nvSpPr>
        <p:spPr bwMode="auto">
          <a:xfrm>
            <a:off x="7722054" y="2850718"/>
            <a:ext cx="393709" cy="570757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8" name="AutoShape 11"/>
          <p:cNvSpPr>
            <a:spLocks/>
          </p:cNvSpPr>
          <p:nvPr/>
        </p:nvSpPr>
        <p:spPr bwMode="auto">
          <a:xfrm>
            <a:off x="7232901" y="2567800"/>
            <a:ext cx="391322" cy="64702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19" name="AutoShape 12"/>
          <p:cNvSpPr>
            <a:spLocks/>
          </p:cNvSpPr>
          <p:nvPr/>
        </p:nvSpPr>
        <p:spPr bwMode="auto">
          <a:xfrm>
            <a:off x="6588650" y="2474315"/>
            <a:ext cx="408024" cy="661783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0" name="AutoShape 13"/>
          <p:cNvSpPr>
            <a:spLocks/>
          </p:cNvSpPr>
          <p:nvPr/>
        </p:nvSpPr>
        <p:spPr bwMode="auto">
          <a:xfrm>
            <a:off x="5879977" y="3109265"/>
            <a:ext cx="782643" cy="391167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1" name="AutoShape 14"/>
          <p:cNvSpPr>
            <a:spLocks/>
          </p:cNvSpPr>
          <p:nvPr/>
        </p:nvSpPr>
        <p:spPr bwMode="auto">
          <a:xfrm>
            <a:off x="6459799" y="3576466"/>
            <a:ext cx="613230" cy="578139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2" name="AutoShape 15"/>
          <p:cNvSpPr>
            <a:spLocks/>
          </p:cNvSpPr>
          <p:nvPr/>
        </p:nvSpPr>
        <p:spPr bwMode="auto">
          <a:xfrm>
            <a:off x="7163702" y="3881524"/>
            <a:ext cx="529716" cy="615040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3" name="AutoShape 16"/>
          <p:cNvSpPr>
            <a:spLocks/>
          </p:cNvSpPr>
          <p:nvPr/>
        </p:nvSpPr>
        <p:spPr bwMode="auto">
          <a:xfrm>
            <a:off x="9511636" y="23990"/>
            <a:ext cx="472449" cy="72574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4" name="AutoShape 17"/>
          <p:cNvSpPr>
            <a:spLocks/>
          </p:cNvSpPr>
          <p:nvPr/>
        </p:nvSpPr>
        <p:spPr bwMode="auto">
          <a:xfrm>
            <a:off x="8931812" y="265087"/>
            <a:ext cx="424727" cy="686385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5" name="AutoShape 18"/>
          <p:cNvSpPr>
            <a:spLocks/>
          </p:cNvSpPr>
          <p:nvPr/>
        </p:nvSpPr>
        <p:spPr bwMode="auto">
          <a:xfrm>
            <a:off x="9690593" y="889968"/>
            <a:ext cx="689585" cy="38870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6" name="AutoShape 19"/>
          <p:cNvSpPr>
            <a:spLocks/>
          </p:cNvSpPr>
          <p:nvPr/>
        </p:nvSpPr>
        <p:spPr bwMode="auto">
          <a:xfrm>
            <a:off x="9354151" y="1500088"/>
            <a:ext cx="739693" cy="364104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7" name="AutoShape 20"/>
          <p:cNvSpPr>
            <a:spLocks/>
          </p:cNvSpPr>
          <p:nvPr/>
        </p:nvSpPr>
        <p:spPr bwMode="auto">
          <a:xfrm>
            <a:off x="9387556" y="2080687"/>
            <a:ext cx="653794" cy="524015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8" name="AutoShape 21"/>
          <p:cNvSpPr>
            <a:spLocks/>
          </p:cNvSpPr>
          <p:nvPr/>
        </p:nvSpPr>
        <p:spPr bwMode="auto">
          <a:xfrm>
            <a:off x="8013158" y="2361147"/>
            <a:ext cx="734922" cy="440369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29" name="AutoShape 22"/>
          <p:cNvSpPr>
            <a:spLocks/>
          </p:cNvSpPr>
          <p:nvPr/>
        </p:nvSpPr>
        <p:spPr bwMode="auto">
          <a:xfrm>
            <a:off x="7674330" y="1728882"/>
            <a:ext cx="668110" cy="341964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0" name="AutoShape 23"/>
          <p:cNvSpPr>
            <a:spLocks/>
          </p:cNvSpPr>
          <p:nvPr/>
        </p:nvSpPr>
        <p:spPr bwMode="auto">
          <a:xfrm>
            <a:off x="7490600" y="658713"/>
            <a:ext cx="458132" cy="560917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1" name="AutoShape 24"/>
          <p:cNvSpPr>
            <a:spLocks/>
          </p:cNvSpPr>
          <p:nvPr/>
        </p:nvSpPr>
        <p:spPr bwMode="auto">
          <a:xfrm>
            <a:off x="8204045" y="589828"/>
            <a:ext cx="489154" cy="691305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2" name="AutoShape 25"/>
          <p:cNvSpPr>
            <a:spLocks/>
          </p:cNvSpPr>
          <p:nvPr/>
        </p:nvSpPr>
        <p:spPr bwMode="auto">
          <a:xfrm>
            <a:off x="10415972" y="1463185"/>
            <a:ext cx="541645" cy="693765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3" name="AutoShape 26"/>
          <p:cNvSpPr>
            <a:spLocks/>
          </p:cNvSpPr>
          <p:nvPr/>
        </p:nvSpPr>
        <p:spPr bwMode="auto">
          <a:xfrm>
            <a:off x="10425515" y="479121"/>
            <a:ext cx="410411" cy="649483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4" name="AutoShape 27"/>
          <p:cNvSpPr>
            <a:spLocks/>
          </p:cNvSpPr>
          <p:nvPr/>
        </p:nvSpPr>
        <p:spPr bwMode="auto">
          <a:xfrm>
            <a:off x="6848737" y="1704282"/>
            <a:ext cx="436659" cy="659323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5" name="AutoShape 28"/>
          <p:cNvSpPr>
            <a:spLocks/>
          </p:cNvSpPr>
          <p:nvPr/>
        </p:nvSpPr>
        <p:spPr bwMode="auto">
          <a:xfrm>
            <a:off x="6015985" y="1839592"/>
            <a:ext cx="510627" cy="693765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sp>
        <p:nvSpPr>
          <p:cNvPr id="136" name="AutoShape 29"/>
          <p:cNvSpPr>
            <a:spLocks/>
          </p:cNvSpPr>
          <p:nvPr/>
        </p:nvSpPr>
        <p:spPr bwMode="auto">
          <a:xfrm>
            <a:off x="6925091" y="880129"/>
            <a:ext cx="422342" cy="60027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  <a:latin typeface="Times New Roman"/>
              <a:ea typeface="微软雅黑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6F9F1F8-62AD-42F8-B1DC-F21435FE9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828" y="2257518"/>
            <a:ext cx="8412999" cy="22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 bạn hãy cùng mình chăm sóc cây hoa bằng cách trả lời các câu hỏi sau nhé!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0AB5C4F-283B-4D8E-9409-20678D380776}"/>
              </a:ext>
            </a:extLst>
          </p:cNvPr>
          <p:cNvGrpSpPr/>
          <p:nvPr/>
        </p:nvGrpSpPr>
        <p:grpSpPr>
          <a:xfrm>
            <a:off x="5018156" y="2335328"/>
            <a:ext cx="5199809" cy="958025"/>
            <a:chOff x="2051841" y="5312703"/>
            <a:chExt cx="8128145" cy="958025"/>
          </a:xfrm>
        </p:grpSpPr>
        <p:sp>
          <p:nvSpPr>
            <p:cNvPr id="39" name="Rounded Rectangle 38"/>
            <p:cNvSpPr/>
            <p:nvPr/>
          </p:nvSpPr>
          <p:spPr>
            <a:xfrm>
              <a:off x="2051841" y="5312703"/>
              <a:ext cx="8128145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051841" y="5376216"/>
              <a:ext cx="81281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8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8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8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</a:t>
              </a:r>
              <a:endParaRPr lang="en-US" sz="48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85FEDA1-57EA-4B7E-B7B3-81FAFC98C52D}"/>
              </a:ext>
            </a:extLst>
          </p:cNvPr>
          <p:cNvGrpSpPr/>
          <p:nvPr/>
        </p:nvGrpSpPr>
        <p:grpSpPr>
          <a:xfrm>
            <a:off x="1244262" y="-274019"/>
            <a:ext cx="10731949" cy="1261666"/>
            <a:chOff x="910630" y="2430814"/>
            <a:chExt cx="10731949" cy="4040921"/>
          </a:xfrm>
        </p:grpSpPr>
        <p:grpSp>
          <p:nvGrpSpPr>
            <p:cNvPr id="30" name="组合 39">
              <a:extLst>
                <a:ext uri="{FF2B5EF4-FFF2-40B4-BE49-F238E27FC236}">
                  <a16:creationId xmlns:a16="http://schemas.microsoft.com/office/drawing/2014/main" id="{F2364654-8F66-4001-8A9C-99137138B784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33" name="圆角矩形 59">
                <a:extLst>
                  <a:ext uri="{FF2B5EF4-FFF2-40B4-BE49-F238E27FC236}">
                    <a16:creationId xmlns:a16="http://schemas.microsoft.com/office/drawing/2014/main" id="{1B4F584B-6C3A-45C2-97AC-49EF4A1892AC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35" name="组合 60">
                <a:extLst>
                  <a:ext uri="{FF2B5EF4-FFF2-40B4-BE49-F238E27FC236}">
                    <a16:creationId xmlns:a16="http://schemas.microsoft.com/office/drawing/2014/main" id="{5A91A8B2-D688-4909-AA4B-BE02E8B5A926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52" name="图片 64">
                  <a:extLst>
                    <a:ext uri="{FF2B5EF4-FFF2-40B4-BE49-F238E27FC236}">
                      <a16:creationId xmlns:a16="http://schemas.microsoft.com/office/drawing/2014/main" id="{472913AB-A79D-48C8-8B17-ECE961280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65">
                  <a:extLst>
                    <a:ext uri="{FF2B5EF4-FFF2-40B4-BE49-F238E27FC236}">
                      <a16:creationId xmlns:a16="http://schemas.microsoft.com/office/drawing/2014/main" id="{9BE3059D-B956-45CF-8085-DB689CA259A0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组合 61">
                <a:extLst>
                  <a:ext uri="{FF2B5EF4-FFF2-40B4-BE49-F238E27FC236}">
                    <a16:creationId xmlns:a16="http://schemas.microsoft.com/office/drawing/2014/main" id="{707CD5AD-94B2-4771-A3E6-E4F0D21BF1F5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48" name="图片 62">
                  <a:extLst>
                    <a:ext uri="{FF2B5EF4-FFF2-40B4-BE49-F238E27FC236}">
                      <a16:creationId xmlns:a16="http://schemas.microsoft.com/office/drawing/2014/main" id="{0705F7A6-884C-486A-AD30-F3E87F86A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63">
                  <a:extLst>
                    <a:ext uri="{FF2B5EF4-FFF2-40B4-BE49-F238E27FC236}">
                      <a16:creationId xmlns:a16="http://schemas.microsoft.com/office/drawing/2014/main" id="{A83A4DCC-5C68-4483-B865-1C2540D39858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128C4F-FEB8-46F9-87A9-F2B9C6D5A363}"/>
                </a:ext>
              </a:extLst>
            </p:cNvPr>
            <p:cNvSpPr txBox="1"/>
            <p:nvPr/>
          </p:nvSpPr>
          <p:spPr>
            <a:xfrm>
              <a:off x="1324977" y="3977622"/>
              <a:ext cx="10317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Đây là bộ phận nào của cơ quan bài tiết nước tiểu 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9993">
            <a:off x="70631" y="23954"/>
            <a:ext cx="1407594" cy="15248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53EA92-2A85-4551-B359-80F789F8D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0" r="29472"/>
          <a:stretch/>
        </p:blipFill>
        <p:spPr>
          <a:xfrm>
            <a:off x="187962" y="1402384"/>
            <a:ext cx="2941293" cy="545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DEBF4FC-A45C-4BBA-8A3E-2A15C524DE6E}"/>
              </a:ext>
            </a:extLst>
          </p:cNvPr>
          <p:cNvSpPr/>
          <p:nvPr/>
        </p:nvSpPr>
        <p:spPr>
          <a:xfrm>
            <a:off x="-7295" y="4130192"/>
            <a:ext cx="919789" cy="5965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9DA8250-DE6B-417F-A083-DC07429E7321}"/>
              </a:ext>
            </a:extLst>
          </p:cNvPr>
          <p:cNvGrpSpPr/>
          <p:nvPr/>
        </p:nvGrpSpPr>
        <p:grpSpPr>
          <a:xfrm>
            <a:off x="826169" y="-760407"/>
            <a:ext cx="10601776" cy="2534290"/>
            <a:chOff x="910630" y="2430814"/>
            <a:chExt cx="10601776" cy="2534290"/>
          </a:xfrm>
        </p:grpSpPr>
        <p:grpSp>
          <p:nvGrpSpPr>
            <p:cNvPr id="27" name="组合 39">
              <a:extLst>
                <a:ext uri="{FF2B5EF4-FFF2-40B4-BE49-F238E27FC236}">
                  <a16:creationId xmlns:a16="http://schemas.microsoft.com/office/drawing/2014/main" id="{232CA2F4-A0B6-4951-882F-68E3A3E11F33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2208510"/>
              <a:chOff x="910630" y="2430814"/>
              <a:chExt cx="10601776" cy="2208510"/>
            </a:xfrm>
          </p:grpSpPr>
          <p:sp>
            <p:nvSpPr>
              <p:cNvPr id="29" name="圆角矩形 59">
                <a:extLst>
                  <a:ext uri="{FF2B5EF4-FFF2-40B4-BE49-F238E27FC236}">
                    <a16:creationId xmlns:a16="http://schemas.microsoft.com/office/drawing/2014/main" id="{348CD822-316D-49C9-B986-BB6541EB4803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860831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30" name="组合 60">
                <a:extLst>
                  <a:ext uri="{FF2B5EF4-FFF2-40B4-BE49-F238E27FC236}">
                    <a16:creationId xmlns:a16="http://schemas.microsoft.com/office/drawing/2014/main" id="{92F94230-B7D1-42EC-BFE1-766C370615F3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6" name="图片 64">
                  <a:extLst>
                    <a:ext uri="{FF2B5EF4-FFF2-40B4-BE49-F238E27FC236}">
                      <a16:creationId xmlns:a16="http://schemas.microsoft.com/office/drawing/2014/main" id="{68675F1B-CA0D-406C-9EAF-8620C280B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7" name="直接连接符 65">
                  <a:extLst>
                    <a:ext uri="{FF2B5EF4-FFF2-40B4-BE49-F238E27FC236}">
                      <a16:creationId xmlns:a16="http://schemas.microsoft.com/office/drawing/2014/main" id="{4B420121-A788-4585-B970-556952313BA8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61">
                <a:extLst>
                  <a:ext uri="{FF2B5EF4-FFF2-40B4-BE49-F238E27FC236}">
                    <a16:creationId xmlns:a16="http://schemas.microsoft.com/office/drawing/2014/main" id="{979BFF86-1E60-4973-BACB-F840191E743A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4" name="图片 62">
                  <a:extLst>
                    <a:ext uri="{FF2B5EF4-FFF2-40B4-BE49-F238E27FC236}">
                      <a16:creationId xmlns:a16="http://schemas.microsoft.com/office/drawing/2014/main" id="{5EDDC737-8F3F-4FCD-AD7E-ABC136247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5" name="直接连接符 63">
                  <a:extLst>
                    <a:ext uri="{FF2B5EF4-FFF2-40B4-BE49-F238E27FC236}">
                      <a16:creationId xmlns:a16="http://schemas.microsoft.com/office/drawing/2014/main" id="{4DF9BF0F-1C4C-4E77-80AF-7795B777B6B2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BF5296-F862-4376-995A-90EDE32213EF}"/>
                </a:ext>
              </a:extLst>
            </p:cNvPr>
            <p:cNvSpPr txBox="1"/>
            <p:nvPr/>
          </p:nvSpPr>
          <p:spPr>
            <a:xfrm>
              <a:off x="910630" y="3764775"/>
              <a:ext cx="103176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        </a:t>
              </a:r>
              <a:r>
                <a:rPr lang="en-US" sz="3600" smtClean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Gần giống </a:t>
              </a:r>
              <a:r>
                <a:rPr lang="en-US" sz="360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</a:t>
              </a:r>
              <a:r>
                <a:rPr lang="vi-VN" sz="3600" smtClean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hiếc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đồng hồ đeo tay của </a:t>
              </a:r>
              <a:r>
                <a:rPr lang="vi-VN" sz="360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 </a:t>
              </a:r>
              <a:r>
                <a:rPr lang="vi-VN" sz="3600" smtClean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có</a:t>
              </a:r>
              <a:r>
                <a:rPr lang="en-US" sz="3600" smtClean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chứa nước</a:t>
              </a:r>
              <a:r>
                <a:rPr lang="vi-VN" sz="3600" smtClean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mà</a:t>
              </a:r>
              <a:r>
                <a:rPr lang="en-US" sz="3600" smtClean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u</a:t>
              </a:r>
              <a:r>
                <a:rPr lang="vi-VN" sz="3600" smtClean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vàng</a:t>
              </a:r>
              <a:r>
                <a:rPr lang="en-US" sz="3600" smtClean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?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" y="233850"/>
            <a:ext cx="1367264" cy="100791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009AE0A-AA55-479C-9E20-8209116FA957}"/>
              </a:ext>
            </a:extLst>
          </p:cNvPr>
          <p:cNvGrpSpPr/>
          <p:nvPr/>
        </p:nvGrpSpPr>
        <p:grpSpPr>
          <a:xfrm>
            <a:off x="4932482" y="2549610"/>
            <a:ext cx="5237430" cy="707885"/>
            <a:chOff x="4529335" y="4671746"/>
            <a:chExt cx="1548725" cy="707978"/>
          </a:xfrm>
        </p:grpSpPr>
        <p:sp>
          <p:nvSpPr>
            <p:cNvPr id="49" name="Rounded Rectangle 38">
              <a:extLst>
                <a:ext uri="{FF2B5EF4-FFF2-40B4-BE49-F238E27FC236}">
                  <a16:creationId xmlns:a16="http://schemas.microsoft.com/office/drawing/2014/main" id="{5886D341-7E59-4E7B-AA08-F7E8B1CD7A48}"/>
                </a:ext>
              </a:extLst>
            </p:cNvPr>
            <p:cNvSpPr/>
            <p:nvPr/>
          </p:nvSpPr>
          <p:spPr>
            <a:xfrm>
              <a:off x="4529335" y="4684622"/>
              <a:ext cx="1548725" cy="69510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4148B04-BD3C-4A5B-8333-232166555496}"/>
                </a:ext>
              </a:extLst>
            </p:cNvPr>
            <p:cNvSpPr/>
            <p:nvPr/>
          </p:nvSpPr>
          <p:spPr>
            <a:xfrm>
              <a:off x="4715706" y="4671746"/>
              <a:ext cx="1321071" cy="707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Bóng</a:t>
              </a:r>
              <a:r>
                <a:rPr lang="en-US" sz="40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đái</a:t>
              </a:r>
              <a:endParaRPr lang="en-US" sz="40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B0013F30-6866-4000-8CB8-827962C95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0" r="29472"/>
          <a:stretch/>
        </p:blipFill>
        <p:spPr>
          <a:xfrm>
            <a:off x="175068" y="1618643"/>
            <a:ext cx="2824701" cy="523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C6FCB51-39C0-4B9D-913D-68917DEE25E6}"/>
              </a:ext>
            </a:extLst>
          </p:cNvPr>
          <p:cNvSpPr/>
          <p:nvPr/>
        </p:nvSpPr>
        <p:spPr>
          <a:xfrm>
            <a:off x="-71382" y="4373929"/>
            <a:ext cx="883329" cy="5357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8708" y="5388335"/>
            <a:ext cx="1042498" cy="14565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7961667-63DA-403E-BC9F-870C5005597E}"/>
              </a:ext>
            </a:extLst>
          </p:cNvPr>
          <p:cNvGrpSpPr/>
          <p:nvPr/>
        </p:nvGrpSpPr>
        <p:grpSpPr>
          <a:xfrm>
            <a:off x="1516645" y="260692"/>
            <a:ext cx="9846448" cy="1122418"/>
            <a:chOff x="910630" y="2430814"/>
            <a:chExt cx="10601776" cy="4229876"/>
          </a:xfrm>
        </p:grpSpPr>
        <p:grpSp>
          <p:nvGrpSpPr>
            <p:cNvPr id="26" name="组合 39">
              <a:extLst>
                <a:ext uri="{FF2B5EF4-FFF2-40B4-BE49-F238E27FC236}">
                  <a16:creationId xmlns:a16="http://schemas.microsoft.com/office/drawing/2014/main" id="{BEC56ECA-EEF9-4F79-BC4A-F9579BAA54A5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28" name="圆角矩形 59">
                <a:extLst>
                  <a:ext uri="{FF2B5EF4-FFF2-40B4-BE49-F238E27FC236}">
                    <a16:creationId xmlns:a16="http://schemas.microsoft.com/office/drawing/2014/main" id="{A4EF463C-5C39-4A81-BFC4-CCE05C025717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29" name="组合 60">
                <a:extLst>
                  <a:ext uri="{FF2B5EF4-FFF2-40B4-BE49-F238E27FC236}">
                    <a16:creationId xmlns:a16="http://schemas.microsoft.com/office/drawing/2014/main" id="{09505B68-A428-43CA-9CA6-FF68947A10F5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5" name="图片 64">
                  <a:extLst>
                    <a:ext uri="{FF2B5EF4-FFF2-40B4-BE49-F238E27FC236}">
                      <a16:creationId xmlns:a16="http://schemas.microsoft.com/office/drawing/2014/main" id="{5F524A79-EDB9-4332-971D-DE53D65F6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6" name="直接连接符 65">
                  <a:extLst>
                    <a:ext uri="{FF2B5EF4-FFF2-40B4-BE49-F238E27FC236}">
                      <a16:creationId xmlns:a16="http://schemas.microsoft.com/office/drawing/2014/main" id="{6EABBFBF-7797-46A0-ACBE-5200AFD28DCA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61">
                <a:extLst>
                  <a:ext uri="{FF2B5EF4-FFF2-40B4-BE49-F238E27FC236}">
                    <a16:creationId xmlns:a16="http://schemas.microsoft.com/office/drawing/2014/main" id="{135D3178-9B02-46C9-84C4-0DB9AC876710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3" name="图片 62">
                  <a:extLst>
                    <a:ext uri="{FF2B5EF4-FFF2-40B4-BE49-F238E27FC236}">
                      <a16:creationId xmlns:a16="http://schemas.microsoft.com/office/drawing/2014/main" id="{5A2CB04E-95EC-4700-86F6-872B7A4DB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4" name="直接连接符 63">
                  <a:extLst>
                    <a:ext uri="{FF2B5EF4-FFF2-40B4-BE49-F238E27FC236}">
                      <a16:creationId xmlns:a16="http://schemas.microsoft.com/office/drawing/2014/main" id="{0980FA6D-43A5-412E-AD01-56F2CDF2B3FD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B72C63-8B80-463C-BC78-38AE3D4E896E}"/>
                </a:ext>
              </a:extLst>
            </p:cNvPr>
            <p:cNvSpPr txBox="1"/>
            <p:nvPr/>
          </p:nvSpPr>
          <p:spPr>
            <a:xfrm>
              <a:off x="991602" y="3992994"/>
              <a:ext cx="10317602" cy="266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 gồm thận trái 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v</a:t>
              </a:r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à…..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" y="153661"/>
            <a:ext cx="1143892" cy="12284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9FB612C-0711-455D-87C7-346EDBE1E816}"/>
              </a:ext>
            </a:extLst>
          </p:cNvPr>
          <p:cNvGrpSpPr/>
          <p:nvPr/>
        </p:nvGrpSpPr>
        <p:grpSpPr>
          <a:xfrm>
            <a:off x="2839388" y="2402627"/>
            <a:ext cx="7657072" cy="958025"/>
            <a:chOff x="2782838" y="5345145"/>
            <a:chExt cx="7657072" cy="958025"/>
          </a:xfrm>
        </p:grpSpPr>
        <p:sp>
          <p:nvSpPr>
            <p:cNvPr id="48" name="Rounded Rectangle 38">
              <a:extLst>
                <a:ext uri="{FF2B5EF4-FFF2-40B4-BE49-F238E27FC236}">
                  <a16:creationId xmlns:a16="http://schemas.microsoft.com/office/drawing/2014/main" id="{77772021-CCC0-4F29-8F7F-D274B37E4B94}"/>
                </a:ext>
              </a:extLst>
            </p:cNvPr>
            <p:cNvSpPr/>
            <p:nvPr/>
          </p:nvSpPr>
          <p:spPr>
            <a:xfrm>
              <a:off x="2782838" y="5345145"/>
              <a:ext cx="7657072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EC7DEAF-6072-4F10-94D9-2C63042A58D6}"/>
                </a:ext>
              </a:extLst>
            </p:cNvPr>
            <p:cNvSpPr/>
            <p:nvPr/>
          </p:nvSpPr>
          <p:spPr>
            <a:xfrm>
              <a:off x="2924154" y="5533434"/>
              <a:ext cx="742691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Thận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phải</a:t>
              </a:r>
              <a:endParaRPr lang="en-US" sz="44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901" y="2269621"/>
            <a:ext cx="4710321" cy="1178706"/>
          </a:xfrm>
          <a:custGeom>
            <a:avLst/>
            <a:gdLst>
              <a:gd name="connsiteX0" fmla="*/ 0 w 4710321"/>
              <a:gd name="connsiteY0" fmla="*/ 196455 h 1178706"/>
              <a:gd name="connsiteX1" fmla="*/ 196455 w 4710321"/>
              <a:gd name="connsiteY1" fmla="*/ 0 h 1178706"/>
              <a:gd name="connsiteX2" fmla="*/ 655677 w 4710321"/>
              <a:gd name="connsiteY2" fmla="*/ 0 h 1178706"/>
              <a:gd name="connsiteX3" fmla="*/ 1089386 w 4710321"/>
              <a:gd name="connsiteY3" fmla="*/ 0 h 1178706"/>
              <a:gd name="connsiteX4" fmla="*/ 1548608 w 4710321"/>
              <a:gd name="connsiteY4" fmla="*/ 0 h 1178706"/>
              <a:gd name="connsiteX5" fmla="*/ 2109879 w 4710321"/>
              <a:gd name="connsiteY5" fmla="*/ 0 h 1178706"/>
              <a:gd name="connsiteX6" fmla="*/ 2747687 w 4710321"/>
              <a:gd name="connsiteY6" fmla="*/ 0 h 1178706"/>
              <a:gd name="connsiteX7" fmla="*/ 2747687 w 4710321"/>
              <a:gd name="connsiteY7" fmla="*/ 0 h 1178706"/>
              <a:gd name="connsiteX8" fmla="*/ 3348253 w 4710321"/>
              <a:gd name="connsiteY8" fmla="*/ 0 h 1178706"/>
              <a:gd name="connsiteX9" fmla="*/ 3925268 w 4710321"/>
              <a:gd name="connsiteY9" fmla="*/ 0 h 1178706"/>
              <a:gd name="connsiteX10" fmla="*/ 4513866 w 4710321"/>
              <a:gd name="connsiteY10" fmla="*/ 0 h 1178706"/>
              <a:gd name="connsiteX11" fmla="*/ 4710321 w 4710321"/>
              <a:gd name="connsiteY11" fmla="*/ 196455 h 1178706"/>
              <a:gd name="connsiteX12" fmla="*/ 4710321 w 4710321"/>
              <a:gd name="connsiteY12" fmla="*/ 687579 h 1178706"/>
              <a:gd name="connsiteX13" fmla="*/ 4710321 w 4710321"/>
              <a:gd name="connsiteY13" fmla="*/ 687579 h 1178706"/>
              <a:gd name="connsiteX14" fmla="*/ 4710321 w 4710321"/>
              <a:gd name="connsiteY14" fmla="*/ 982255 h 1178706"/>
              <a:gd name="connsiteX15" fmla="*/ 4710321 w 4710321"/>
              <a:gd name="connsiteY15" fmla="*/ 982251 h 1178706"/>
              <a:gd name="connsiteX16" fmla="*/ 4513866 w 4710321"/>
              <a:gd name="connsiteY16" fmla="*/ 1178706 h 1178706"/>
              <a:gd name="connsiteX17" fmla="*/ 3925268 w 4710321"/>
              <a:gd name="connsiteY17" fmla="*/ 1178706 h 1178706"/>
              <a:gd name="connsiteX18" fmla="*/ 3982152 w 4710321"/>
              <a:gd name="connsiteY18" fmla="*/ 1760456 h 1178706"/>
              <a:gd name="connsiteX19" fmla="*/ 3595353 w 4710321"/>
              <a:gd name="connsiteY19" fmla="*/ 1578174 h 1178706"/>
              <a:gd name="connsiteX20" fmla="*/ 3220899 w 4710321"/>
              <a:gd name="connsiteY20" fmla="*/ 1401710 h 1178706"/>
              <a:gd name="connsiteX21" fmla="*/ 2747687 w 4710321"/>
              <a:gd name="connsiteY21" fmla="*/ 1178706 h 1178706"/>
              <a:gd name="connsiteX22" fmla="*/ 2186416 w 4710321"/>
              <a:gd name="connsiteY22" fmla="*/ 1178706 h 1178706"/>
              <a:gd name="connsiteX23" fmla="*/ 1625145 w 4710321"/>
              <a:gd name="connsiteY23" fmla="*/ 1178706 h 1178706"/>
              <a:gd name="connsiteX24" fmla="*/ 1063874 w 4710321"/>
              <a:gd name="connsiteY24" fmla="*/ 1178706 h 1178706"/>
              <a:gd name="connsiteX25" fmla="*/ 196455 w 4710321"/>
              <a:gd name="connsiteY25" fmla="*/ 1178706 h 1178706"/>
              <a:gd name="connsiteX26" fmla="*/ 0 w 4710321"/>
              <a:gd name="connsiteY26" fmla="*/ 982251 h 1178706"/>
              <a:gd name="connsiteX27" fmla="*/ 0 w 4710321"/>
              <a:gd name="connsiteY27" fmla="*/ 982255 h 1178706"/>
              <a:gd name="connsiteX28" fmla="*/ 0 w 4710321"/>
              <a:gd name="connsiteY28" fmla="*/ 687579 h 1178706"/>
              <a:gd name="connsiteX29" fmla="*/ 0 w 4710321"/>
              <a:gd name="connsiteY29" fmla="*/ 687579 h 1178706"/>
              <a:gd name="connsiteX30" fmla="*/ 0 w 4710321"/>
              <a:gd name="connsiteY30" fmla="*/ 196455 h 11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321" h="1178706" fill="none" extrusionOk="0">
                <a:moveTo>
                  <a:pt x="0" y="196455"/>
                </a:moveTo>
                <a:cubicBezTo>
                  <a:pt x="4779" y="101134"/>
                  <a:pt x="99177" y="8509"/>
                  <a:pt x="196455" y="0"/>
                </a:cubicBezTo>
                <a:cubicBezTo>
                  <a:pt x="351911" y="-20904"/>
                  <a:pt x="499606" y="20375"/>
                  <a:pt x="655677" y="0"/>
                </a:cubicBezTo>
                <a:cubicBezTo>
                  <a:pt x="811748" y="-20375"/>
                  <a:pt x="948787" y="242"/>
                  <a:pt x="1089386" y="0"/>
                </a:cubicBezTo>
                <a:cubicBezTo>
                  <a:pt x="1229985" y="-242"/>
                  <a:pt x="1419113" y="44078"/>
                  <a:pt x="1548608" y="0"/>
                </a:cubicBezTo>
                <a:cubicBezTo>
                  <a:pt x="1678103" y="-44078"/>
                  <a:pt x="1997432" y="26994"/>
                  <a:pt x="2109879" y="0"/>
                </a:cubicBezTo>
                <a:cubicBezTo>
                  <a:pt x="2222326" y="-26994"/>
                  <a:pt x="2614115" y="5245"/>
                  <a:pt x="2747687" y="0"/>
                </a:cubicBezTo>
                <a:lnTo>
                  <a:pt x="2747687" y="0"/>
                </a:lnTo>
                <a:cubicBezTo>
                  <a:pt x="2924787" y="-27991"/>
                  <a:pt x="3154979" y="11084"/>
                  <a:pt x="3348253" y="0"/>
                </a:cubicBezTo>
                <a:cubicBezTo>
                  <a:pt x="3541527" y="-11084"/>
                  <a:pt x="3783719" y="57089"/>
                  <a:pt x="3925268" y="0"/>
                </a:cubicBezTo>
                <a:cubicBezTo>
                  <a:pt x="4199033" y="-31357"/>
                  <a:pt x="4353082" y="50632"/>
                  <a:pt x="4513866" y="0"/>
                </a:cubicBezTo>
                <a:cubicBezTo>
                  <a:pt x="4632836" y="-10432"/>
                  <a:pt x="4725669" y="82178"/>
                  <a:pt x="4710321" y="196455"/>
                </a:cubicBezTo>
                <a:cubicBezTo>
                  <a:pt x="4737022" y="391249"/>
                  <a:pt x="4700525" y="512978"/>
                  <a:pt x="4710321" y="687579"/>
                </a:cubicBezTo>
                <a:lnTo>
                  <a:pt x="4710321" y="687579"/>
                </a:lnTo>
                <a:cubicBezTo>
                  <a:pt x="4742139" y="794967"/>
                  <a:pt x="4710004" y="917289"/>
                  <a:pt x="4710321" y="982255"/>
                </a:cubicBezTo>
                <a:lnTo>
                  <a:pt x="4710321" y="982251"/>
                </a:lnTo>
                <a:cubicBezTo>
                  <a:pt x="4725084" y="1077991"/>
                  <a:pt x="4645684" y="1168537"/>
                  <a:pt x="4513866" y="1178706"/>
                </a:cubicBezTo>
                <a:cubicBezTo>
                  <a:pt x="4386093" y="1179729"/>
                  <a:pt x="4137168" y="1126485"/>
                  <a:pt x="3925268" y="1178706"/>
                </a:cubicBezTo>
                <a:cubicBezTo>
                  <a:pt x="3942022" y="1328230"/>
                  <a:pt x="3949068" y="1624259"/>
                  <a:pt x="3982152" y="1760456"/>
                </a:cubicBezTo>
                <a:cubicBezTo>
                  <a:pt x="3811715" y="1727269"/>
                  <a:pt x="3787809" y="1668329"/>
                  <a:pt x="3595353" y="1578174"/>
                </a:cubicBezTo>
                <a:cubicBezTo>
                  <a:pt x="3402896" y="1488020"/>
                  <a:pt x="3382999" y="1472080"/>
                  <a:pt x="3220899" y="1401710"/>
                </a:cubicBezTo>
                <a:cubicBezTo>
                  <a:pt x="3058799" y="1331340"/>
                  <a:pt x="2940301" y="1217627"/>
                  <a:pt x="2747687" y="1178706"/>
                </a:cubicBezTo>
                <a:cubicBezTo>
                  <a:pt x="2551321" y="1184995"/>
                  <a:pt x="2398457" y="1156265"/>
                  <a:pt x="2186416" y="1178706"/>
                </a:cubicBezTo>
                <a:cubicBezTo>
                  <a:pt x="1974375" y="1201147"/>
                  <a:pt x="1886260" y="1168970"/>
                  <a:pt x="1625145" y="1178706"/>
                </a:cubicBezTo>
                <a:cubicBezTo>
                  <a:pt x="1364030" y="1188442"/>
                  <a:pt x="1323061" y="1173631"/>
                  <a:pt x="1063874" y="1178706"/>
                </a:cubicBezTo>
                <a:cubicBezTo>
                  <a:pt x="804687" y="1183781"/>
                  <a:pt x="578875" y="1174587"/>
                  <a:pt x="196455" y="1178706"/>
                </a:cubicBezTo>
                <a:cubicBezTo>
                  <a:pt x="78692" y="1155883"/>
                  <a:pt x="3160" y="1093874"/>
                  <a:pt x="0" y="982251"/>
                </a:cubicBezTo>
                <a:lnTo>
                  <a:pt x="0" y="982255"/>
                </a:lnTo>
                <a:cubicBezTo>
                  <a:pt x="-33293" y="874192"/>
                  <a:pt x="10712" y="756940"/>
                  <a:pt x="0" y="687579"/>
                </a:cubicBezTo>
                <a:lnTo>
                  <a:pt x="0" y="687579"/>
                </a:lnTo>
                <a:cubicBezTo>
                  <a:pt x="-34359" y="474631"/>
                  <a:pt x="13190" y="327787"/>
                  <a:pt x="0" y="196455"/>
                </a:cubicBezTo>
                <a:close/>
              </a:path>
              <a:path w="4710321" h="1178706" stroke="0" extrusionOk="0">
                <a:moveTo>
                  <a:pt x="0" y="196455"/>
                </a:moveTo>
                <a:cubicBezTo>
                  <a:pt x="-4077" y="84973"/>
                  <a:pt x="89499" y="-9667"/>
                  <a:pt x="196455" y="0"/>
                </a:cubicBezTo>
                <a:cubicBezTo>
                  <a:pt x="381564" y="-15444"/>
                  <a:pt x="437177" y="21381"/>
                  <a:pt x="655677" y="0"/>
                </a:cubicBezTo>
                <a:cubicBezTo>
                  <a:pt x="874177" y="-21381"/>
                  <a:pt x="931131" y="55261"/>
                  <a:pt x="1191435" y="0"/>
                </a:cubicBezTo>
                <a:cubicBezTo>
                  <a:pt x="1451739" y="-55261"/>
                  <a:pt x="1483036" y="52374"/>
                  <a:pt x="1727194" y="0"/>
                </a:cubicBezTo>
                <a:cubicBezTo>
                  <a:pt x="1971352" y="-52374"/>
                  <a:pt x="2073363" y="29854"/>
                  <a:pt x="2288465" y="0"/>
                </a:cubicBezTo>
                <a:cubicBezTo>
                  <a:pt x="2503567" y="-29854"/>
                  <a:pt x="2631618" y="17032"/>
                  <a:pt x="2747687" y="0"/>
                </a:cubicBezTo>
                <a:lnTo>
                  <a:pt x="2747687" y="0"/>
                </a:lnTo>
                <a:cubicBezTo>
                  <a:pt x="3008506" y="-39929"/>
                  <a:pt x="3141131" y="37803"/>
                  <a:pt x="3324702" y="0"/>
                </a:cubicBezTo>
                <a:cubicBezTo>
                  <a:pt x="3508273" y="-37803"/>
                  <a:pt x="3764272" y="42472"/>
                  <a:pt x="3925268" y="0"/>
                </a:cubicBezTo>
                <a:cubicBezTo>
                  <a:pt x="4079952" y="-61772"/>
                  <a:pt x="4292529" y="25766"/>
                  <a:pt x="4513866" y="0"/>
                </a:cubicBezTo>
                <a:cubicBezTo>
                  <a:pt x="4632444" y="-14560"/>
                  <a:pt x="4710395" y="82575"/>
                  <a:pt x="4710321" y="196455"/>
                </a:cubicBezTo>
                <a:cubicBezTo>
                  <a:pt x="4727761" y="358669"/>
                  <a:pt x="4675217" y="578037"/>
                  <a:pt x="4710321" y="687579"/>
                </a:cubicBezTo>
                <a:lnTo>
                  <a:pt x="4710321" y="687579"/>
                </a:lnTo>
                <a:cubicBezTo>
                  <a:pt x="4721067" y="796599"/>
                  <a:pt x="4702653" y="880109"/>
                  <a:pt x="4710321" y="982255"/>
                </a:cubicBezTo>
                <a:lnTo>
                  <a:pt x="4710321" y="982251"/>
                </a:lnTo>
                <a:cubicBezTo>
                  <a:pt x="4699892" y="1114947"/>
                  <a:pt x="4619371" y="1168708"/>
                  <a:pt x="4513866" y="1178706"/>
                </a:cubicBezTo>
                <a:cubicBezTo>
                  <a:pt x="4372137" y="1235455"/>
                  <a:pt x="4100793" y="1140150"/>
                  <a:pt x="3925268" y="1178706"/>
                </a:cubicBezTo>
                <a:cubicBezTo>
                  <a:pt x="3974444" y="1431517"/>
                  <a:pt x="3946291" y="1609792"/>
                  <a:pt x="3982152" y="1760456"/>
                </a:cubicBezTo>
                <a:cubicBezTo>
                  <a:pt x="3755425" y="1708859"/>
                  <a:pt x="3784345" y="1622234"/>
                  <a:pt x="3558319" y="1560722"/>
                </a:cubicBezTo>
                <a:cubicBezTo>
                  <a:pt x="3332293" y="1499210"/>
                  <a:pt x="3357630" y="1402337"/>
                  <a:pt x="3122141" y="1355170"/>
                </a:cubicBezTo>
                <a:cubicBezTo>
                  <a:pt x="2886652" y="1308003"/>
                  <a:pt x="2905197" y="1245921"/>
                  <a:pt x="2747687" y="1178706"/>
                </a:cubicBezTo>
                <a:cubicBezTo>
                  <a:pt x="2619228" y="1187883"/>
                  <a:pt x="2456678" y="1157170"/>
                  <a:pt x="2313978" y="1178706"/>
                </a:cubicBezTo>
                <a:cubicBezTo>
                  <a:pt x="2171278" y="1200242"/>
                  <a:pt x="2062552" y="1133182"/>
                  <a:pt x="1880268" y="1178706"/>
                </a:cubicBezTo>
                <a:cubicBezTo>
                  <a:pt x="1697984" y="1224230"/>
                  <a:pt x="1519658" y="1137739"/>
                  <a:pt x="1421046" y="1178706"/>
                </a:cubicBezTo>
                <a:cubicBezTo>
                  <a:pt x="1322434" y="1219673"/>
                  <a:pt x="1112668" y="1156676"/>
                  <a:pt x="936312" y="1178706"/>
                </a:cubicBezTo>
                <a:cubicBezTo>
                  <a:pt x="759956" y="1200736"/>
                  <a:pt x="354777" y="1109430"/>
                  <a:pt x="196455" y="1178706"/>
                </a:cubicBezTo>
                <a:cubicBezTo>
                  <a:pt x="82679" y="1159588"/>
                  <a:pt x="-6302" y="1093817"/>
                  <a:pt x="0" y="982251"/>
                </a:cubicBezTo>
                <a:lnTo>
                  <a:pt x="0" y="982255"/>
                </a:lnTo>
                <a:cubicBezTo>
                  <a:pt x="-30917" y="844916"/>
                  <a:pt x="17793" y="758031"/>
                  <a:pt x="0" y="687579"/>
                </a:cubicBezTo>
                <a:lnTo>
                  <a:pt x="0" y="687579"/>
                </a:lnTo>
                <a:cubicBezTo>
                  <a:pt x="-10630" y="564059"/>
                  <a:pt x="13814" y="421327"/>
                  <a:pt x="0" y="196455"/>
                </a:cubicBezTo>
                <a:close/>
              </a:path>
            </a:pathLst>
          </a:custGeom>
          <a:solidFill>
            <a:srgbClr val="FFE1E1"/>
          </a:solidFill>
          <a:ln w="57150">
            <a:solidFill>
              <a:srgbClr val="FF9F9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42537204">
                  <a:prstGeom prst="wedgeRoundRectCallout">
                    <a:avLst>
                      <a:gd name="adj1" fmla="val 34541"/>
                      <a:gd name="adj2" fmla="val 993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Oa, bông hoa thật là đẹp. Cảm ơn các bạn nhé!</a:t>
            </a:r>
            <a:endParaRPr lang="en-US" sz="3200" dirty="0">
              <a:solidFill>
                <a:sysClr val="windowText" lastClr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328248" y="2477562"/>
            <a:ext cx="1572436" cy="2679631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3C67B3-078D-4E54-8B1A-D681DE4EF3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A4E8378-937F-4B9E-9E29-2084E999EF0C}"/>
              </a:ext>
            </a:extLst>
          </p:cNvPr>
          <p:cNvGrpSpPr/>
          <p:nvPr/>
        </p:nvGrpSpPr>
        <p:grpSpPr>
          <a:xfrm>
            <a:off x="8356783" y="3580086"/>
            <a:ext cx="1046255" cy="1182020"/>
            <a:chOff x="8389821" y="4096350"/>
            <a:chExt cx="1046255" cy="1182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D23A45-B38A-4AB9-AE8C-CB6D641C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3290711" flipH="1">
              <a:off x="8236288" y="4249883"/>
              <a:ext cx="868572" cy="56150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C8CBCC-778C-497D-A7AE-0D16138E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1900564" flipH="1">
              <a:off x="8567504" y="4716864"/>
              <a:ext cx="868572" cy="56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40771" y="2439964"/>
            <a:ext cx="12276000" cy="2812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9089" y="2551814"/>
            <a:ext cx="2608540" cy="2617928"/>
            <a:chOff x="31941" y="206536"/>
            <a:chExt cx="6452039" cy="6539412"/>
          </a:xfrm>
        </p:grpSpPr>
        <p:sp>
          <p:nvSpPr>
            <p:cNvPr id="13" name="AutoShape 2"/>
            <p:cNvSpPr>
              <a:spLocks/>
            </p:cNvSpPr>
            <p:nvPr/>
          </p:nvSpPr>
          <p:spPr bwMode="auto">
            <a:xfrm>
              <a:off x="1038879" y="1027357"/>
              <a:ext cx="4354651" cy="5718591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5" name="AutoShape 4"/>
            <p:cNvSpPr>
              <a:spLocks/>
            </p:cNvSpPr>
            <p:nvPr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6" name="AutoShape 5"/>
            <p:cNvSpPr>
              <a:spLocks/>
            </p:cNvSpPr>
            <p:nvPr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7" name="AutoShape 6"/>
            <p:cNvSpPr>
              <a:spLocks/>
            </p:cNvSpPr>
            <p:nvPr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>
              <a:off x="31941" y="3198940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0" name="AutoShape 19"/>
            <p:cNvSpPr>
              <a:spLocks/>
            </p:cNvSpPr>
            <p:nvPr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" name="AutoShape 21"/>
            <p:cNvSpPr>
              <a:spLocks/>
            </p:cNvSpPr>
            <p:nvPr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" name="AutoShape 22"/>
            <p:cNvSpPr>
              <a:spLocks/>
            </p:cNvSpPr>
            <p:nvPr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" name="AutoShape 23"/>
            <p:cNvSpPr>
              <a:spLocks/>
            </p:cNvSpPr>
            <p:nvPr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5" name="AutoShape 24"/>
            <p:cNvSpPr>
              <a:spLocks/>
            </p:cNvSpPr>
            <p:nvPr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6" name="AutoShape 25"/>
            <p:cNvSpPr>
              <a:spLocks/>
            </p:cNvSpPr>
            <p:nvPr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7" name="AutoShape 26"/>
            <p:cNvSpPr>
              <a:spLocks/>
            </p:cNvSpPr>
            <p:nvPr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8" name="AutoShape 27"/>
            <p:cNvSpPr>
              <a:spLocks/>
            </p:cNvSpPr>
            <p:nvPr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9" name="AutoShape 28"/>
            <p:cNvSpPr>
              <a:spLocks/>
            </p:cNvSpPr>
            <p:nvPr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AutoShape 29"/>
            <p:cNvSpPr>
              <a:spLocks/>
            </p:cNvSpPr>
            <p:nvPr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267" y="5244278"/>
            <a:ext cx="1768962" cy="176896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13D5C25-E550-4FA9-9FB5-62ABD510E28E}"/>
              </a:ext>
            </a:extLst>
          </p:cNvPr>
          <p:cNvGrpSpPr/>
          <p:nvPr/>
        </p:nvGrpSpPr>
        <p:grpSpPr>
          <a:xfrm>
            <a:off x="2818378" y="3169269"/>
            <a:ext cx="1354017" cy="1354017"/>
            <a:chOff x="5281613" y="2118493"/>
            <a:chExt cx="1888049" cy="1888049"/>
          </a:xfrm>
        </p:grpSpPr>
        <p:sp>
          <p:nvSpPr>
            <p:cNvPr id="42" name="椭圆 3">
              <a:extLst>
                <a:ext uri="{FF2B5EF4-FFF2-40B4-BE49-F238E27FC236}">
                  <a16:creationId xmlns:a16="http://schemas.microsoft.com/office/drawing/2014/main" id="{692FFA95-4BA5-43BB-88BB-EE42A0DE0412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Times New Roman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3" name="文本框 4">
              <a:extLst>
                <a:ext uri="{FF2B5EF4-FFF2-40B4-BE49-F238E27FC236}">
                  <a16:creationId xmlns:a16="http://schemas.microsoft.com/office/drawing/2014/main" id="{0E2C6C7B-C83C-4CCB-A5D6-760F585F980A}"/>
                </a:ext>
              </a:extLst>
            </p:cNvPr>
            <p:cNvSpPr txBox="1"/>
            <p:nvPr/>
          </p:nvSpPr>
          <p:spPr>
            <a:xfrm>
              <a:off x="5457466" y="2304462"/>
              <a:ext cx="1628775" cy="15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03</a:t>
              </a:r>
              <a:endParaRPr lang="zh-CN" altLang="en-US" sz="6600" b="1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9D195C5-0A93-4106-91C4-D85CF97A5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19" y="2790671"/>
            <a:ext cx="8077900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135</Words>
  <Application>Microsoft Office PowerPoint</Application>
  <PresentationFormat>Widescreen</PresentationFormat>
  <Paragraphs>22</Paragraphs>
  <Slides>13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微软雅黑</vt:lpstr>
      <vt:lpstr>宋体</vt:lpstr>
      <vt:lpstr>Arial</vt:lpstr>
      <vt:lpstr>Calibri</vt:lpstr>
      <vt:lpstr>等线</vt:lpstr>
      <vt:lpstr>Impact</vt:lpstr>
      <vt:lpstr>Times New Roman</vt:lpstr>
      <vt:lpstr>仓耳今楷05-6763 W05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8</cp:revision>
  <dcterms:created xsi:type="dcterms:W3CDTF">2022-01-01T14:42:18Z</dcterms:created>
  <dcterms:modified xsi:type="dcterms:W3CDTF">2022-04-01T02:50:54Z</dcterms:modified>
</cp:coreProperties>
</file>