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793" r:id="rId5"/>
    <p:sldMasterId id="2147483800" r:id="rId6"/>
  </p:sldMasterIdLst>
  <p:notesMasterIdLst>
    <p:notesMasterId r:id="rId25"/>
  </p:notesMasterIdLst>
  <p:sldIdLst>
    <p:sldId id="256" r:id="rId7"/>
    <p:sldId id="515" r:id="rId8"/>
    <p:sldId id="2007577070" r:id="rId9"/>
    <p:sldId id="265" r:id="rId10"/>
    <p:sldId id="2007577072" r:id="rId11"/>
    <p:sldId id="2007577069" r:id="rId12"/>
    <p:sldId id="429" r:id="rId13"/>
    <p:sldId id="427" r:id="rId14"/>
    <p:sldId id="428" r:id="rId15"/>
    <p:sldId id="419" r:id="rId16"/>
    <p:sldId id="420" r:id="rId17"/>
    <p:sldId id="421" r:id="rId18"/>
    <p:sldId id="422" r:id="rId19"/>
    <p:sldId id="423" r:id="rId20"/>
    <p:sldId id="426" r:id="rId21"/>
    <p:sldId id="3397" r:id="rId22"/>
    <p:sldId id="2007577071" r:id="rId23"/>
    <p:sldId id="5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E322-AA1E-429E-9B68-4E41F48495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801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8FDAED7-9A4A-48BB-A605-FD934090129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5A876F8-449A-494B-92BA-16AF8FF48B0E}"/>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3C9C4F80-C75B-4AEA-8251-85275C1D3C4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303B9-A34C-455E-B6F4-7D78A74FBD3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3E322-AA1E-429E-9B68-4E41F48495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3623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2023/3/28</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033592"/>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04053" y="193773"/>
            <a:ext cx="728171" cy="9995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13085767"/>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a14="http://schemas.microsoft.com/office/drawing/2010/main" xmlns:a16="http://schemas.microsoft.com/office/drawing/2014/main" xmlns="">
      <p:transition spd="slow" advClick="0" advTm="4000">
        <p:comb/>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88847671"/>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7"/>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83217071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9BDE7A6-1EEC-415B-9EDA-88FB41945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CBC334-70DC-4D06-8079-897FE8BD8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3F85B0-1576-4E04-A2E8-F807930D8343}"/>
              </a:ext>
            </a:extLst>
          </p:cNvPr>
          <p:cNvSpPr>
            <a:spLocks noGrp="1" noChangeArrowheads="1"/>
          </p:cNvSpPr>
          <p:nvPr>
            <p:ph type="sldNum" sz="quarter" idx="12"/>
          </p:nvPr>
        </p:nvSpPr>
        <p:spPr>
          <a:ln/>
        </p:spPr>
        <p:txBody>
          <a:bodyPr/>
          <a:lstStyle>
            <a:lvl1pPr>
              <a:defRPr/>
            </a:lvl1pPr>
          </a:lstStyle>
          <a:p>
            <a:fld id="{03FC591A-7AC8-4EB1-9DAD-3DF1279287DC}" type="slidenum">
              <a:rPr lang="en-US" altLang="en-US"/>
              <a:pPr/>
              <a:t>‹#›</a:t>
            </a:fld>
            <a:endParaRPr lang="en-US" altLang="en-US"/>
          </a:p>
        </p:txBody>
      </p:sp>
    </p:spTree>
    <p:extLst>
      <p:ext uri="{BB962C8B-B14F-4D97-AF65-F5344CB8AC3E}">
        <p14:creationId xmlns:p14="http://schemas.microsoft.com/office/powerpoint/2010/main" val="4123930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EA21F0-4C5F-41D8-A3C3-6B0BB7F09E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BC5BA-74D2-487C-830B-D9DFB59E35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53113B-DCE4-4938-B0B4-382AFE4A1CE6}"/>
              </a:ext>
            </a:extLst>
          </p:cNvPr>
          <p:cNvSpPr>
            <a:spLocks noGrp="1" noChangeArrowheads="1"/>
          </p:cNvSpPr>
          <p:nvPr>
            <p:ph type="sldNum" sz="quarter" idx="12"/>
          </p:nvPr>
        </p:nvSpPr>
        <p:spPr>
          <a:ln/>
        </p:spPr>
        <p:txBody>
          <a:bodyPr/>
          <a:lstStyle>
            <a:lvl1pPr>
              <a:defRPr/>
            </a:lvl1pPr>
          </a:lstStyle>
          <a:p>
            <a:fld id="{12C720C4-C31E-4870-BDD3-F7912E08848B}" type="slidenum">
              <a:rPr lang="en-US" altLang="en-US"/>
              <a:pPr/>
              <a:t>‹#›</a:t>
            </a:fld>
            <a:endParaRPr lang="en-US" altLang="en-US"/>
          </a:p>
        </p:txBody>
      </p:sp>
    </p:spTree>
    <p:extLst>
      <p:ext uri="{BB962C8B-B14F-4D97-AF65-F5344CB8AC3E}">
        <p14:creationId xmlns:p14="http://schemas.microsoft.com/office/powerpoint/2010/main" val="3090653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25B5C09-5E21-4EA4-B616-8546173B33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89C614-2777-48A4-92F0-F05689F8AD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13F48C-DAFD-4899-B184-8E566456D73B}"/>
              </a:ext>
            </a:extLst>
          </p:cNvPr>
          <p:cNvSpPr>
            <a:spLocks noGrp="1" noChangeArrowheads="1"/>
          </p:cNvSpPr>
          <p:nvPr>
            <p:ph type="sldNum" sz="quarter" idx="12"/>
          </p:nvPr>
        </p:nvSpPr>
        <p:spPr>
          <a:ln/>
        </p:spPr>
        <p:txBody>
          <a:bodyPr/>
          <a:lstStyle>
            <a:lvl1pPr>
              <a:defRPr/>
            </a:lvl1pPr>
          </a:lstStyle>
          <a:p>
            <a:fld id="{B6F2E182-CFDE-4E3E-BFD8-D4BB821C96B9}" type="slidenum">
              <a:rPr lang="en-US" altLang="en-US"/>
              <a:pPr/>
              <a:t>‹#›</a:t>
            </a:fld>
            <a:endParaRPr lang="en-US" altLang="en-US"/>
          </a:p>
        </p:txBody>
      </p:sp>
    </p:spTree>
    <p:extLst>
      <p:ext uri="{BB962C8B-B14F-4D97-AF65-F5344CB8AC3E}">
        <p14:creationId xmlns:p14="http://schemas.microsoft.com/office/powerpoint/2010/main" val="3712257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D223E6-89A2-4967-8C65-44D2D9DB27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FBC68C-E4E3-47D6-AB05-2B488F664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039DB4-57C0-4D4C-A134-EF94202B3F18}"/>
              </a:ext>
            </a:extLst>
          </p:cNvPr>
          <p:cNvSpPr>
            <a:spLocks noGrp="1" noChangeArrowheads="1"/>
          </p:cNvSpPr>
          <p:nvPr>
            <p:ph type="sldNum" sz="quarter" idx="12"/>
          </p:nvPr>
        </p:nvSpPr>
        <p:spPr>
          <a:ln/>
        </p:spPr>
        <p:txBody>
          <a:bodyPr/>
          <a:lstStyle>
            <a:lvl1pPr>
              <a:defRPr/>
            </a:lvl1pPr>
          </a:lstStyle>
          <a:p>
            <a:fld id="{8E5223D9-D3A4-4AA2-A58C-6F3BB05C66EE}" type="slidenum">
              <a:rPr lang="en-US" altLang="en-US"/>
              <a:pPr/>
              <a:t>‹#›</a:t>
            </a:fld>
            <a:endParaRPr lang="en-US" altLang="en-US"/>
          </a:p>
        </p:txBody>
      </p:sp>
    </p:spTree>
    <p:extLst>
      <p:ext uri="{BB962C8B-B14F-4D97-AF65-F5344CB8AC3E}">
        <p14:creationId xmlns:p14="http://schemas.microsoft.com/office/powerpoint/2010/main" val="1908184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3BC6F5-ED75-4985-AB0A-19302933F1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BB9222-D975-4EA3-AFC3-92E9EF03D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2F22822-7B09-40C4-8273-C759CF3DD07F}"/>
              </a:ext>
            </a:extLst>
          </p:cNvPr>
          <p:cNvSpPr>
            <a:spLocks noGrp="1" noChangeArrowheads="1"/>
          </p:cNvSpPr>
          <p:nvPr>
            <p:ph type="sldNum" sz="quarter" idx="12"/>
          </p:nvPr>
        </p:nvSpPr>
        <p:spPr>
          <a:ln/>
        </p:spPr>
        <p:txBody>
          <a:bodyPr/>
          <a:lstStyle>
            <a:lvl1pPr>
              <a:defRPr/>
            </a:lvl1pPr>
          </a:lstStyle>
          <a:p>
            <a:fld id="{6E66F67B-CAEB-4BB2-8CC4-98BA47B9306A}" type="slidenum">
              <a:rPr lang="en-US" altLang="en-US"/>
              <a:pPr/>
              <a:t>‹#›</a:t>
            </a:fld>
            <a:endParaRPr lang="en-US" altLang="en-US"/>
          </a:p>
        </p:txBody>
      </p:sp>
    </p:spTree>
    <p:extLst>
      <p:ext uri="{BB962C8B-B14F-4D97-AF65-F5344CB8AC3E}">
        <p14:creationId xmlns:p14="http://schemas.microsoft.com/office/powerpoint/2010/main" val="356028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995AED-96A5-4E0B-A43A-ABDC05BC846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F15E03-DFAA-42FB-AEC5-D7F0E5CEC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3448509-2EFF-4C26-9378-A18701BCAD06}"/>
              </a:ext>
            </a:extLst>
          </p:cNvPr>
          <p:cNvSpPr>
            <a:spLocks noGrp="1" noChangeArrowheads="1"/>
          </p:cNvSpPr>
          <p:nvPr>
            <p:ph type="sldNum" sz="quarter" idx="12"/>
          </p:nvPr>
        </p:nvSpPr>
        <p:spPr>
          <a:ln/>
        </p:spPr>
        <p:txBody>
          <a:bodyPr/>
          <a:lstStyle>
            <a:lvl1pPr>
              <a:defRPr/>
            </a:lvl1pPr>
          </a:lstStyle>
          <a:p>
            <a:fld id="{527E1034-A109-49C1-BF83-82874FF07161}" type="slidenum">
              <a:rPr lang="en-US" altLang="en-US"/>
              <a:pPr/>
              <a:t>‹#›</a:t>
            </a:fld>
            <a:endParaRPr lang="en-US" altLang="en-US"/>
          </a:p>
        </p:txBody>
      </p:sp>
    </p:spTree>
    <p:extLst>
      <p:ext uri="{BB962C8B-B14F-4D97-AF65-F5344CB8AC3E}">
        <p14:creationId xmlns:p14="http://schemas.microsoft.com/office/powerpoint/2010/main" val="2983823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BA4024-3F9C-4595-A618-E6E67CB355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3FB136-6DDA-4771-A2AC-654E1FD302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7DC7AED-6D70-49E3-BE85-6F50E7D6E352}"/>
              </a:ext>
            </a:extLst>
          </p:cNvPr>
          <p:cNvSpPr>
            <a:spLocks noGrp="1" noChangeArrowheads="1"/>
          </p:cNvSpPr>
          <p:nvPr>
            <p:ph type="sldNum" sz="quarter" idx="12"/>
          </p:nvPr>
        </p:nvSpPr>
        <p:spPr>
          <a:ln/>
        </p:spPr>
        <p:txBody>
          <a:bodyPr/>
          <a:lstStyle>
            <a:lvl1pPr>
              <a:defRPr/>
            </a:lvl1pPr>
          </a:lstStyle>
          <a:p>
            <a:fld id="{E6962C2A-4E8E-47A3-A781-DCC98A1A7C38}" type="slidenum">
              <a:rPr lang="en-US" altLang="en-US"/>
              <a:pPr/>
              <a:t>‹#›</a:t>
            </a:fld>
            <a:endParaRPr lang="en-US" altLang="en-US"/>
          </a:p>
        </p:txBody>
      </p:sp>
    </p:spTree>
    <p:extLst>
      <p:ext uri="{BB962C8B-B14F-4D97-AF65-F5344CB8AC3E}">
        <p14:creationId xmlns:p14="http://schemas.microsoft.com/office/powerpoint/2010/main" val="465201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1DBB2C3-CDF3-4EEC-B9BB-59BC1B0DA0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5FEFA1-718E-4E64-88E0-D76694E983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F8969E-B4FA-4505-8339-03FC69F61A41}"/>
              </a:ext>
            </a:extLst>
          </p:cNvPr>
          <p:cNvSpPr>
            <a:spLocks noGrp="1" noChangeArrowheads="1"/>
          </p:cNvSpPr>
          <p:nvPr>
            <p:ph type="sldNum" sz="quarter" idx="12"/>
          </p:nvPr>
        </p:nvSpPr>
        <p:spPr>
          <a:ln/>
        </p:spPr>
        <p:txBody>
          <a:bodyPr/>
          <a:lstStyle>
            <a:lvl1pPr>
              <a:defRPr/>
            </a:lvl1pPr>
          </a:lstStyle>
          <a:p>
            <a:fld id="{E93E7769-4FA1-4D0C-99CB-DBB09E25BDB1}" type="slidenum">
              <a:rPr lang="en-US" altLang="en-US"/>
              <a:pPr/>
              <a:t>‹#›</a:t>
            </a:fld>
            <a:endParaRPr lang="en-US" altLang="en-US"/>
          </a:p>
        </p:txBody>
      </p:sp>
    </p:spTree>
    <p:extLst>
      <p:ext uri="{BB962C8B-B14F-4D97-AF65-F5344CB8AC3E}">
        <p14:creationId xmlns:p14="http://schemas.microsoft.com/office/powerpoint/2010/main" val="2017128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E097D6E-8D0F-4220-A2DB-BD8F0D0994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09BFAF-304D-4C75-81EE-C03761EEF9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5C8A0-6206-4712-8FE6-0EA99A33AF87}"/>
              </a:ext>
            </a:extLst>
          </p:cNvPr>
          <p:cNvSpPr>
            <a:spLocks noGrp="1" noChangeArrowheads="1"/>
          </p:cNvSpPr>
          <p:nvPr>
            <p:ph type="sldNum" sz="quarter" idx="12"/>
          </p:nvPr>
        </p:nvSpPr>
        <p:spPr>
          <a:ln/>
        </p:spPr>
        <p:txBody>
          <a:bodyPr/>
          <a:lstStyle>
            <a:lvl1pPr>
              <a:defRPr/>
            </a:lvl1pPr>
          </a:lstStyle>
          <a:p>
            <a:fld id="{7D39A3A8-D72E-4A3C-B64D-C6088446577E}" type="slidenum">
              <a:rPr lang="en-US" altLang="en-US"/>
              <a:pPr/>
              <a:t>‹#›</a:t>
            </a:fld>
            <a:endParaRPr lang="en-US" altLang="en-US"/>
          </a:p>
        </p:txBody>
      </p:sp>
    </p:spTree>
    <p:extLst>
      <p:ext uri="{BB962C8B-B14F-4D97-AF65-F5344CB8AC3E}">
        <p14:creationId xmlns:p14="http://schemas.microsoft.com/office/powerpoint/2010/main" val="3911849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31AE05-2098-443D-89C6-F8EC815EE5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086767-5B57-4EAC-BA29-090F6A4ECF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6E7B71-76E3-4F2B-B9AE-FED811197A70}"/>
              </a:ext>
            </a:extLst>
          </p:cNvPr>
          <p:cNvSpPr>
            <a:spLocks noGrp="1" noChangeArrowheads="1"/>
          </p:cNvSpPr>
          <p:nvPr>
            <p:ph type="sldNum" sz="quarter" idx="12"/>
          </p:nvPr>
        </p:nvSpPr>
        <p:spPr>
          <a:ln/>
        </p:spPr>
        <p:txBody>
          <a:bodyPr/>
          <a:lstStyle>
            <a:lvl1pPr>
              <a:defRPr/>
            </a:lvl1pPr>
          </a:lstStyle>
          <a:p>
            <a:fld id="{70E27A09-15F9-47DC-999C-1577D01D1A58}" type="slidenum">
              <a:rPr lang="en-US" altLang="en-US"/>
              <a:pPr/>
              <a:t>‹#›</a:t>
            </a:fld>
            <a:endParaRPr lang="en-US" altLang="en-US"/>
          </a:p>
        </p:txBody>
      </p:sp>
    </p:spTree>
    <p:extLst>
      <p:ext uri="{BB962C8B-B14F-4D97-AF65-F5344CB8AC3E}">
        <p14:creationId xmlns:p14="http://schemas.microsoft.com/office/powerpoint/2010/main" val="3710110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20D695-9A83-4DA5-A617-389A27E418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2EC52-C476-468C-90F8-22CF139D9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891768-BAF9-424F-AB2B-980A5DCBBD53}"/>
              </a:ext>
            </a:extLst>
          </p:cNvPr>
          <p:cNvSpPr>
            <a:spLocks noGrp="1" noChangeArrowheads="1"/>
          </p:cNvSpPr>
          <p:nvPr>
            <p:ph type="sldNum" sz="quarter" idx="12"/>
          </p:nvPr>
        </p:nvSpPr>
        <p:spPr>
          <a:ln/>
        </p:spPr>
        <p:txBody>
          <a:bodyPr/>
          <a:lstStyle>
            <a:lvl1pPr>
              <a:defRPr/>
            </a:lvl1pPr>
          </a:lstStyle>
          <a:p>
            <a:fld id="{515FD9D5-4694-4A02-9A59-B12023D0504A}" type="slidenum">
              <a:rPr lang="en-US" altLang="en-US"/>
              <a:pPr/>
              <a:t>‹#›</a:t>
            </a:fld>
            <a:endParaRPr lang="en-US" altLang="en-US"/>
          </a:p>
        </p:txBody>
      </p:sp>
    </p:spTree>
    <p:extLst>
      <p:ext uri="{BB962C8B-B14F-4D97-AF65-F5344CB8AC3E}">
        <p14:creationId xmlns:p14="http://schemas.microsoft.com/office/powerpoint/2010/main" val="748921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15CD72-42ED-4D83-83A4-86AC3B668C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8EFC1A-EAF5-4A17-9B52-071385A68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3069AA-E967-46EE-99D3-5326189681FF}"/>
              </a:ext>
            </a:extLst>
          </p:cNvPr>
          <p:cNvSpPr>
            <a:spLocks noGrp="1" noChangeArrowheads="1"/>
          </p:cNvSpPr>
          <p:nvPr>
            <p:ph type="sldNum" sz="quarter" idx="12"/>
          </p:nvPr>
        </p:nvSpPr>
        <p:spPr>
          <a:ln/>
        </p:spPr>
        <p:txBody>
          <a:bodyPr/>
          <a:lstStyle>
            <a:lvl1pPr>
              <a:defRPr/>
            </a:lvl1pPr>
          </a:lstStyle>
          <a:p>
            <a:fld id="{A5646301-F6EF-4570-AA08-0582013375B9}" type="slidenum">
              <a:rPr lang="en-US" altLang="en-US"/>
              <a:pPr/>
              <a:t>‹#›</a:t>
            </a:fld>
            <a:endParaRPr lang="en-US" altLang="en-US"/>
          </a:p>
        </p:txBody>
      </p:sp>
    </p:spTree>
    <p:extLst>
      <p:ext uri="{BB962C8B-B14F-4D97-AF65-F5344CB8AC3E}">
        <p14:creationId xmlns:p14="http://schemas.microsoft.com/office/powerpoint/2010/main" val="420639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42.jpeg"/><Relationship Id="rId5" Type="http://schemas.openxmlformats.org/officeDocument/2006/relationships/theme" Target="../theme/theme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96473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9" r:id="rId4"/>
  </p:sldLayoutIdLst>
  <mc:AlternateContent xmlns:mc="http://schemas.openxmlformats.org/markup-compatibility/2006" xmlns:p14="http://schemas.microsoft.com/office/powerpoint/2010/main">
    <mc:Choice Requires="p14">
      <p:transition spd="slow" p14:dur="2750" advClick="0" advTm="4000">
        <p:comb/>
      </p:transition>
    </mc:Choice>
    <mc:Fallback xmlns:a14="http://schemas.microsoft.com/office/drawing/2010/main" xmlns:a16="http://schemas.microsoft.com/office/drawing/2014/main" xmlns="">
      <p:transition spd="slow" advClick="0"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41EA079-7879-483F-9406-FDFAF798D17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E433749-8578-4F84-BF83-4D52001ACC5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1EEB4287-0183-44FB-BC8E-20F4A30E7B57}" type="slidenum">
              <a:rPr lang="en-US" altLang="en-US"/>
              <a:pPr/>
              <a:t>‹#›</a:t>
            </a:fld>
            <a:endParaRPr lang="en-US" altLang="en-US"/>
          </a:p>
        </p:txBody>
      </p:sp>
    </p:spTree>
    <p:extLst>
      <p:ext uri="{BB962C8B-B14F-4D97-AF65-F5344CB8AC3E}">
        <p14:creationId xmlns:p14="http://schemas.microsoft.com/office/powerpoint/2010/main" val="380241325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2.gif"/><Relationship Id="rId3" Type="http://schemas.openxmlformats.org/officeDocument/2006/relationships/slide" Target="slide13.xml"/><Relationship Id="rId7" Type="http://schemas.openxmlformats.org/officeDocument/2006/relationships/slide" Target="slide11.xml"/><Relationship Id="rId12" Type="http://schemas.openxmlformats.org/officeDocument/2006/relationships/slide" Target="slide18.xml"/><Relationship Id="rId17" Type="http://schemas.openxmlformats.org/officeDocument/2006/relationships/image" Target="../media/image64.gif"/><Relationship Id="rId2" Type="http://schemas.openxmlformats.org/officeDocument/2006/relationships/image" Target="../media/image56.png"/><Relationship Id="rId16" Type="http://schemas.openxmlformats.org/officeDocument/2006/relationships/slide" Target="slide14.xml"/><Relationship Id="rId1" Type="http://schemas.openxmlformats.org/officeDocument/2006/relationships/slideLayout" Target="../slideLayouts/slideLayout65.xml"/><Relationship Id="rId6" Type="http://schemas.openxmlformats.org/officeDocument/2006/relationships/image" Target="../media/image58.gif"/><Relationship Id="rId11" Type="http://schemas.openxmlformats.org/officeDocument/2006/relationships/image" Target="../media/image61.gif"/><Relationship Id="rId5" Type="http://schemas.openxmlformats.org/officeDocument/2006/relationships/slide" Target="slide15.xml"/><Relationship Id="rId15" Type="http://schemas.openxmlformats.org/officeDocument/2006/relationships/image" Target="../media/image63.gif"/><Relationship Id="rId10" Type="http://schemas.openxmlformats.org/officeDocument/2006/relationships/slide" Target="slide16.xml"/><Relationship Id="rId4" Type="http://schemas.openxmlformats.org/officeDocument/2006/relationships/image" Target="../media/image57.gif"/><Relationship Id="rId9" Type="http://schemas.openxmlformats.org/officeDocument/2006/relationships/image" Target="../media/image60.gif"/><Relationship Id="rId14"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5.png"/><Relationship Id="rId1" Type="http://schemas.openxmlformats.org/officeDocument/2006/relationships/slideLayout" Target="../slideLayouts/slideLayout76.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59.gif"/></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7.png"/><Relationship Id="rId1" Type="http://schemas.openxmlformats.org/officeDocument/2006/relationships/slideLayout" Target="../slideLayouts/slideLayout66.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3.gif"/></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8.png"/><Relationship Id="rId1" Type="http://schemas.openxmlformats.org/officeDocument/2006/relationships/slideLayout" Target="../slideLayouts/slideLayout66.xml"/><Relationship Id="rId5" Type="http://schemas.openxmlformats.org/officeDocument/2006/relationships/image" Target="../media/image69.png"/><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70.png"/><Relationship Id="rId1" Type="http://schemas.openxmlformats.org/officeDocument/2006/relationships/slideLayout" Target="../slideLayouts/slideLayout66.xml"/><Relationship Id="rId5" Type="http://schemas.openxmlformats.org/officeDocument/2006/relationships/image" Target="../media/image71.png"/><Relationship Id="rId4" Type="http://schemas.openxmlformats.org/officeDocument/2006/relationships/image" Target="../media/image64.gi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73.gif"/><Relationship Id="rId5" Type="http://schemas.openxmlformats.org/officeDocument/2006/relationships/slide" Target="slide10.xml"/><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71.png"/><Relationship Id="rId5" Type="http://schemas.openxmlformats.org/officeDocument/2006/relationships/image" Target="../media/image6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223D7376-322E-4DD0-8C7B-3E6B40ED98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63BDD1E6-3245-4B9B-80A6-7332320A8A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66188">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E8C339D2-4A74-45C5-8F1C-7E2E9D2850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2E978304-7330-4C07-94B6-2BFA06C04B6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C69835A2-33D2-4832-8A47-4D9A7344718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E49A619A-F830-4E58-816E-F14007265D5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43777B99-23B6-42AF-9370-73A4C972D55A}"/>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058A5D1B-B98E-416A-823D-2B994D0B5DD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F8CBC8DA-0600-44CF-BCB2-27ABC31EC976}"/>
              </a:ext>
            </a:extLst>
          </p:cNvPr>
          <p:cNvSpPr txBox="1">
            <a:spLocks noChangeArrowheads="1"/>
          </p:cNvSpPr>
          <p:nvPr/>
        </p:nvSpPr>
        <p:spPr bwMode="auto">
          <a:xfrm>
            <a:off x="3432176" y="914401"/>
            <a:ext cx="54340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4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1" name="AutoShape 10">
            <a:hlinkClick r:id="rId3" action="ppaction://hlinksldjump" highlightClick="1"/>
            <a:extLst>
              <a:ext uri="{FF2B5EF4-FFF2-40B4-BE49-F238E27FC236}">
                <a16:creationId xmlns:a16="http://schemas.microsoft.com/office/drawing/2014/main" id="{E6E83270-4703-4529-AD7E-BA5D1DC548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4" name="Picture 10">
            <a:extLst>
              <a:ext uri="{FF2B5EF4-FFF2-40B4-BE49-F238E27FC236}">
                <a16:creationId xmlns:a16="http://schemas.microsoft.com/office/drawing/2014/main" id="{5BA20700-BCD8-4C34-9ACA-ED75E35918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Thầy giáo sẻ dạy học trò làm gì?</a:t>
            </a:r>
            <a:endParaRPr lang="en-US" sz="3200"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2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a:t>
            </a:r>
            <a:endPar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AE6BAAA-BA3E-4D1F-A06C-C12674591D6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1349" r="53818"/>
          <a:stretch/>
        </p:blipFill>
        <p:spPr>
          <a:xfrm>
            <a:off x="7623544" y="461964"/>
            <a:ext cx="4242391" cy="2967036"/>
          </a:xfrm>
          <a:prstGeom prst="roundRect">
            <a:avLst>
              <a:gd name="adj" fmla="val 13442"/>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000000"/>
              </a:buClr>
              <a:buFont typeface="Arial"/>
              <a:buNone/>
            </a:pPr>
            <a:r>
              <a:rPr lang="en-US" sz="3200" kern="0" dirty="0" err="1">
                <a:solidFill>
                  <a:srgbClr val="000000"/>
                </a:solidFill>
                <a:latin typeface="+mj-lt"/>
                <a:cs typeface="Arial"/>
                <a:sym typeface="Arial"/>
              </a:rPr>
              <a:t>Thầy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giáo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sẻ</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hướng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dẫn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học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trò</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gửi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thư</a:t>
            </a:r>
            <a:r>
              <a:rPr lang="en-US" sz="3200" kern="0" dirty="0">
                <a:solidFill>
                  <a:srgbClr val="000000"/>
                </a:solidFill>
                <a:latin typeface="+mj-lt"/>
                <a:cs typeface="Arial"/>
                <a:sym typeface="Arial"/>
              </a:rPr>
              <a:t>?</a:t>
            </a:r>
            <a:endParaRPr lang="vi-VN" sz="3200" kern="0" dirty="0">
              <a:solidFill>
                <a:srgbClr val="000000"/>
              </a:solidFill>
              <a:latin typeface="+mj-lt"/>
              <a:cs typeface="Arial"/>
              <a:sym typeface="Arial"/>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buClr>
                <a:srgbClr val="000000"/>
              </a:buClr>
              <a:defRPr/>
            </a:pPr>
            <a:r>
              <a:rPr lang="en-US" sz="3200" kern="0" dirty="0" err="1">
                <a:solidFill>
                  <a:srgbClr val="FC7D77">
                    <a:lumMod val="75000"/>
                  </a:srgbClr>
                </a:solidFill>
                <a:sym typeface="Wingdings" panose="05000000000000000000" pitchFamily="2" charset="2"/>
              </a:rPr>
              <a:t>Thầy</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giáo</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sẻ</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hướng</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dẫn</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học</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trò</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nhờ</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gió</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gửi</a:t>
            </a:r>
            <a:r>
              <a:rPr lang="en-US" sz="3200" kern="0" dirty="0">
                <a:solidFill>
                  <a:srgbClr val="FC7D77">
                    <a:lumMod val="75000"/>
                  </a:srgbClr>
                </a:solidFill>
                <a:sym typeface="Wingdings" panose="05000000000000000000" pitchFamily="2" charset="2"/>
              </a:rPr>
              <a:t> </a:t>
            </a:r>
            <a:r>
              <a:rPr lang="en-US" sz="3200" kern="0" dirty="0" err="1">
                <a:solidFill>
                  <a:srgbClr val="FC7D77">
                    <a:lumMod val="75000"/>
                  </a:srgbClr>
                </a:solidFill>
                <a:sym typeface="Wingdings" panose="05000000000000000000" pitchFamily="2" charset="2"/>
              </a:rPr>
              <a:t>thư</a:t>
            </a:r>
            <a:r>
              <a:rPr lang="en-US" sz="3200" kern="0" dirty="0">
                <a:solidFill>
                  <a:srgbClr val="FC7D77">
                    <a:lumMod val="75000"/>
                  </a:srgbClr>
                </a:solidFill>
                <a:sym typeface="Wingdings" panose="05000000000000000000" pitchFamily="2" charset="2"/>
              </a:rPr>
              <a:t>.</a:t>
            </a:r>
            <a:endParaRPr lang="vi-VN" sz="3200" kern="0" dirty="0">
              <a:solidFill>
                <a:srgbClr val="FC7D77">
                  <a:lumMod val="75000"/>
                </a:srgbClr>
              </a:solidFill>
              <a:sym typeface="Arial"/>
            </a:endParaRPr>
          </a:p>
        </p:txBody>
      </p:sp>
      <p:sp>
        <p:nvSpPr>
          <p:cNvPr id="8196" name="AutoShape 10">
            <a:hlinkClick r:id="rId3" action="ppaction://hlinksldjump" highlightClick="1"/>
            <a:extLst>
              <a:ext uri="{FF2B5EF4-FFF2-40B4-BE49-F238E27FC236}">
                <a16:creationId xmlns:a16="http://schemas.microsoft.com/office/drawing/2014/main" id="{A34476B9-17C5-442E-B79D-46E69B0663D2}"/>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8197" name="Picture 15">
            <a:extLst>
              <a:ext uri="{FF2B5EF4-FFF2-40B4-BE49-F238E27FC236}">
                <a16:creationId xmlns:a16="http://schemas.microsoft.com/office/drawing/2014/main" id="{B1795C12-6371-4FCD-9824-E10155D853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ACABDC1-53C5-4812-A4D9-30459CC4DD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53977"/>
          <a:stretch/>
        </p:blipFill>
        <p:spPr>
          <a:xfrm>
            <a:off x="7449540" y="499731"/>
            <a:ext cx="4636691" cy="31589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10382F7B-5947-4901-80AA-AD2C3FDA242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09CB2FF6-BD8B-48E7-B06E-BD8E80524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Thầy</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giáo</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sẻ</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điều</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gì</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bất</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1200" cap="none" spc="0" normalizeH="0" baseline="0" noProof="0" dirty="0" err="1">
                <a:ln>
                  <a:noFill/>
                </a:ln>
                <a:solidFill>
                  <a:prstClr val="black"/>
                </a:solidFill>
                <a:effectLst/>
                <a:uLnTx/>
                <a:uFillTx/>
                <a:latin typeface="Arial-Rounded"/>
                <a:ea typeface="Arial-Rounded"/>
                <a:cs typeface="+mn-cs"/>
              </a:rPr>
              <a:t>ngờ</a:t>
            </a:r>
            <a:r>
              <a:rPr kumimoji="0" lang="en-US" sz="40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40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200" dirty="0" err="1">
                <a:solidFill>
                  <a:srgbClr val="FF0000"/>
                </a:solidFill>
                <a:latin typeface="Arial-Rounded"/>
                <a:ea typeface="Arial-Rounded"/>
                <a:sym typeface="Wingdings" panose="05000000000000000000" pitchFamily="2" charset="2"/>
              </a:rPr>
              <a:t>Thầy</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giáo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sẻ</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nhận</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được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lá</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thư</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của</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các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học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trò</a:t>
            </a:r>
            <a:r>
              <a:rPr lang="en-US" sz="3200" dirty="0">
                <a:solidFill>
                  <a:srgbClr val="FF0000"/>
                </a:solidFill>
                <a:latin typeface="Arial-Rounded"/>
                <a:ea typeface="Arial-Rounded"/>
                <a:sym typeface="Wingdings" panose="05000000000000000000" pitchFamily="2" charset="2"/>
              </a:rPr>
              <a:t>.</a:t>
            </a:r>
            <a:endParaRPr lang="vi-VN" sz="3200" dirty="0">
              <a:solidFill>
                <a:srgbClr val="FF0000"/>
              </a:solidFill>
              <a:latin typeface="Arial-Rounded"/>
              <a:ea typeface="Arial-Rounded"/>
            </a:endParaRPr>
          </a:p>
        </p:txBody>
      </p:sp>
      <p:pic>
        <p:nvPicPr>
          <p:cNvPr id="3" name="Picture 2" descr="A picture containing text&#10;&#10;Description automatically generated">
            <a:extLst>
              <a:ext uri="{FF2B5EF4-FFF2-40B4-BE49-F238E27FC236}">
                <a16:creationId xmlns:a16="http://schemas.microsoft.com/office/drawing/2014/main" id="{189AF308-8108-4213-9B89-8579E0C3EB34}"/>
              </a:ext>
            </a:extLst>
          </p:cNvPr>
          <p:cNvPicPr>
            <a:picLocks noChangeAspect="1"/>
          </p:cNvPicPr>
          <p:nvPr/>
        </p:nvPicPr>
        <p:blipFill rotWithShape="1">
          <a:blip r:embed="rId5"/>
          <a:srcRect l="3228" r="1575"/>
          <a:stretch/>
        </p:blipFill>
        <p:spPr>
          <a:xfrm>
            <a:off x="7666074" y="423862"/>
            <a:ext cx="4295554" cy="3495675"/>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52BB6B1F-3777-410A-B201-A0D61B504DFE}"/>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0243" name="Picture 16">
            <a:extLst>
              <a:ext uri="{FF2B5EF4-FFF2-40B4-BE49-F238E27FC236}">
                <a16:creationId xmlns:a16="http://schemas.microsoft.com/office/drawing/2014/main" id="{332E0D48-F3EA-4353-B216-DDCF4958B8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Thầy</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giáo</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sẻ</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ơn</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trò</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cách</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6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36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lnSpc>
                <a:spcPct val="150000"/>
              </a:lnSpc>
            </a:pPr>
            <a:r>
              <a:rPr lang="en-US" sz="3200" dirty="0" err="1">
                <a:solidFill>
                  <a:srgbClr val="FF0000"/>
                </a:solidFill>
                <a:latin typeface="Arial-Rounded"/>
                <a:ea typeface="Arial-Rounded"/>
                <a:sym typeface="Wingdings" panose="05000000000000000000" pitchFamily="2" charset="2"/>
              </a:rPr>
              <a:t>Thầy</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giáo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sẻ</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gửi</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lại</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thư</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cho</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từng</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học</a:t>
            </a:r>
            <a:r>
              <a:rPr lang="en-US" sz="3200" dirty="0">
                <a:solidFill>
                  <a:srgbClr val="FF0000"/>
                </a:solidFill>
                <a:latin typeface="Arial-Rounded"/>
                <a:ea typeface="Arial-Rounded"/>
                <a:sym typeface="Wingdings" panose="05000000000000000000" pitchFamily="2" charset="2"/>
              </a:rPr>
              <a:t> </a:t>
            </a:r>
            <a:r>
              <a:rPr lang="en-US" sz="3200" dirty="0" err="1">
                <a:solidFill>
                  <a:srgbClr val="FF0000"/>
                </a:solidFill>
                <a:latin typeface="Arial-Rounded"/>
                <a:ea typeface="Arial-Rounded"/>
                <a:sym typeface="Wingdings" panose="05000000000000000000" pitchFamily="2" charset="2"/>
              </a:rPr>
              <a:t>trò</a:t>
            </a:r>
            <a:r>
              <a:rPr lang="en-US" sz="3200" dirty="0">
                <a:solidFill>
                  <a:srgbClr val="FF0000"/>
                </a:solidFill>
                <a:latin typeface="Arial-Rounded"/>
                <a:ea typeface="Arial-Rounded"/>
                <a:sym typeface="Wingdings" panose="05000000000000000000" pitchFamily="2" charset="2"/>
              </a:rPr>
              <a:t>.</a:t>
            </a:r>
            <a:endParaRPr lang="vi-VN" sz="3200" dirty="0">
              <a:solidFill>
                <a:srgbClr val="FF0000"/>
              </a:solidFill>
              <a:latin typeface="Arial-Rounded"/>
              <a:ea typeface="Arial-Rounded"/>
            </a:endParaRPr>
          </a:p>
        </p:txBody>
      </p:sp>
      <p:pic>
        <p:nvPicPr>
          <p:cNvPr id="3" name="Picture 2" descr="Diagram&#10;&#10;Description automatically generated">
            <a:extLst>
              <a:ext uri="{FF2B5EF4-FFF2-40B4-BE49-F238E27FC236}">
                <a16:creationId xmlns:a16="http://schemas.microsoft.com/office/drawing/2014/main" id="{808BF704-788B-4DAE-9774-A720BC624DE7}"/>
              </a:ext>
            </a:extLst>
          </p:cNvPr>
          <p:cNvPicPr>
            <a:picLocks noChangeAspect="1"/>
          </p:cNvPicPr>
          <p:nvPr/>
        </p:nvPicPr>
        <p:blipFill>
          <a:blip r:embed="rId5"/>
          <a:stretch>
            <a:fillRect/>
          </a:stretch>
        </p:blipFill>
        <p:spPr>
          <a:xfrm>
            <a:off x="7726774" y="266591"/>
            <a:ext cx="4082224" cy="3624926"/>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D3A6E97C-288C-411D-8E8B-5E820E37C910}"/>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5" action="ppaction://hlinksldjump" highlightClick="1"/>
            <a:extLst>
              <a:ext uri="{FF2B5EF4-FFF2-40B4-BE49-F238E27FC236}">
                <a16:creationId xmlns:a16="http://schemas.microsoft.com/office/drawing/2014/main" id="{59257650-6E22-4427-86B0-5DCA3F0FCDAD}"/>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07085178-AE9C-4A6A-8EE6-DF3ED4ADD4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a:p>
            <a:pPr algn="ctr" eaLnBrk="0" fontAlgn="base" hangingPunct="0">
              <a:spcBef>
                <a:spcPct val="0"/>
              </a:spcBef>
              <a:spcAft>
                <a:spcPct val="0"/>
              </a:spcAft>
              <a:defRPr/>
            </a:pPr>
            <a:r>
              <a:rPr lang="en-US"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C</a:t>
            </a:r>
            <a:r>
              <a:rPr lang="vi-VN" sz="2400" b="1" dirty="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ảm ơn bạn vì đã giúp chúng mình. Tặng bạn viên ngọc trai tuyệt </a:t>
            </a:r>
            <a:r>
              <a:rPr lang="vi-VN" sz="2400" b="1">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smtClean="0">
                <a:solidFill>
                  <a:srgbClr val="333399">
                    <a:lumMod val="50000"/>
                  </a:srgbClr>
                </a:solidFill>
                <a:latin typeface="Arial-Rounded" panose="020B0500000000000000" pitchFamily="34" charset="0"/>
                <a:ea typeface="Arial-Rounded" panose="020B0500000000000000" pitchFamily="34" charset="0"/>
                <a:cs typeface="Arial-Rounded" panose="020B0500000000000000" pitchFamily="34" charset="0"/>
              </a:rPr>
              <a:t>này.</a:t>
            </a:r>
            <a:endParaRPr lang="en-US" sz="24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a:p>
            <a:pPr algn="ctr" eaLnBrk="0" fontAlgn="base" hangingPunct="0">
              <a:spcBef>
                <a:spcPct val="0"/>
              </a:spcBef>
              <a:spcAft>
                <a:spcPct val="0"/>
              </a:spcAft>
              <a:defRPr/>
            </a:pPr>
            <a:endParaRPr lang="en-US" sz="24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89556" y="1120571"/>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5" name="图片 4">
            <a:extLst>
              <a:ext uri="{FF2B5EF4-FFF2-40B4-BE49-F238E27FC236}">
                <a16:creationId xmlns:a16="http://schemas.microsoft.com/office/drawing/2014/main" id="{E79F877D-5681-4E56-85A3-BBE592E709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94019" y="2153920"/>
            <a:ext cx="5631190" cy="3754126"/>
          </a:xfrm>
          <a:prstGeom prst="rect">
            <a:avLst/>
          </a:prstGeom>
        </p:spPr>
      </p:pic>
      <p:sp>
        <p:nvSpPr>
          <p:cNvPr id="2" name="TextBox 1">
            <a:extLst>
              <a:ext uri="{FF2B5EF4-FFF2-40B4-BE49-F238E27FC236}">
                <a16:creationId xmlns:a16="http://schemas.microsoft.com/office/drawing/2014/main" id="{D13548A1-9635-4080-9C06-E8165D82CF87}"/>
              </a:ext>
            </a:extLst>
          </p:cNvPr>
          <p:cNvSpPr txBox="1"/>
          <p:nvPr/>
        </p:nvSpPr>
        <p:spPr>
          <a:xfrm>
            <a:off x="1837926" y="2796364"/>
            <a:ext cx="3125972"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800" dirty="0"/>
              <a:t>2. </a:t>
            </a:r>
            <a:r>
              <a:rPr lang="en-US" sz="4800" dirty="0" err="1"/>
              <a:t>Kể</a:t>
            </a:r>
            <a:r>
              <a:rPr lang="en-US" sz="4800" dirty="0"/>
              <a:t> </a:t>
            </a:r>
            <a:r>
              <a:rPr lang="en-US" sz="4800" dirty="0" err="1"/>
              <a:t>lại</a:t>
            </a:r>
            <a:r>
              <a:rPr lang="en-US" sz="4800" dirty="0"/>
              <a:t> </a:t>
            </a:r>
            <a:r>
              <a:rPr lang="en-US" sz="4800" dirty="0" err="1"/>
              <a:t>từng</a:t>
            </a:r>
            <a:r>
              <a:rPr lang="en-US" sz="4800" dirty="0"/>
              <a:t> </a:t>
            </a:r>
            <a:r>
              <a:rPr lang="en-US" sz="4800" dirty="0" err="1"/>
              <a:t>đoạn</a:t>
            </a:r>
            <a:r>
              <a:rPr lang="en-US" sz="4800" dirty="0"/>
              <a:t> </a:t>
            </a:r>
            <a:r>
              <a:rPr lang="en-US" sz="4800" dirty="0" err="1"/>
              <a:t>theo</a:t>
            </a:r>
            <a:r>
              <a:rPr lang="en-US" sz="4800" dirty="0"/>
              <a:t> </a:t>
            </a:r>
            <a:r>
              <a:rPr lang="en-US" sz="4800" dirty="0" err="1"/>
              <a:t>tranh</a:t>
            </a:r>
            <a:endParaRPr lang="en-US" sz="4800" dirty="0"/>
          </a:p>
        </p:txBody>
      </p:sp>
    </p:spTree>
    <p:extLst>
      <p:ext uri="{BB962C8B-B14F-4D97-AF65-F5344CB8AC3E}">
        <p14:creationId xmlns:p14="http://schemas.microsoft.com/office/powerpoint/2010/main" val="2474117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BC25D2-D6D4-416D-AF67-0C6DB3E1378B}"/>
              </a:ext>
            </a:extLst>
          </p:cNvPr>
          <p:cNvSpPr txBox="1"/>
          <p:nvPr/>
        </p:nvSpPr>
        <p:spPr>
          <a:xfrm>
            <a:off x="3171091" y="0"/>
            <a:ext cx="5875943" cy="739754"/>
          </a:xfrm>
          <a:prstGeom prst="rect">
            <a:avLst/>
          </a:prstGeom>
          <a:noFill/>
        </p:spPr>
        <p:txBody>
          <a:bodyPr wrap="square" rtlCol="0">
            <a:spAutoFit/>
          </a:bodyPr>
          <a:lstStyle/>
          <a:p>
            <a:pPr algn="ctr">
              <a:lnSpc>
                <a:spcPct val="150000"/>
              </a:lnSpc>
            </a:pPr>
            <a:r>
              <a:rPr lang="en-US" sz="3200" b="1" dirty="0" err="1">
                <a:solidFill>
                  <a:srgbClr val="C00000"/>
                </a:solidFill>
                <a:latin typeface="+mj-lt"/>
              </a:rPr>
              <a:t>Lớp</a:t>
            </a:r>
            <a:r>
              <a:rPr lang="en-US" sz="3200" b="1" dirty="0">
                <a:solidFill>
                  <a:srgbClr val="C00000"/>
                </a:solidFill>
                <a:latin typeface="+mj-lt"/>
              </a:rPr>
              <a:t> </a:t>
            </a:r>
            <a:r>
              <a:rPr lang="en-US" sz="3200" b="1" dirty="0" err="1">
                <a:solidFill>
                  <a:srgbClr val="C00000"/>
                </a:solidFill>
                <a:latin typeface="+mj-lt"/>
              </a:rPr>
              <a:t>học</a:t>
            </a:r>
            <a:r>
              <a:rPr lang="en-US" sz="3200" b="1" dirty="0">
                <a:solidFill>
                  <a:srgbClr val="C00000"/>
                </a:solidFill>
                <a:latin typeface="+mj-lt"/>
              </a:rPr>
              <a:t> </a:t>
            </a:r>
            <a:r>
              <a:rPr lang="en-US" sz="3200" b="1" dirty="0" err="1">
                <a:solidFill>
                  <a:srgbClr val="C00000"/>
                </a:solidFill>
                <a:latin typeface="+mj-lt"/>
              </a:rPr>
              <a:t>viết</a:t>
            </a:r>
            <a:r>
              <a:rPr lang="en-US" sz="3200" b="1" dirty="0">
                <a:solidFill>
                  <a:srgbClr val="C00000"/>
                </a:solidFill>
                <a:latin typeface="+mj-lt"/>
              </a:rPr>
              <a:t> </a:t>
            </a:r>
            <a:r>
              <a:rPr lang="en-US" sz="3200" b="1" dirty="0" err="1">
                <a:solidFill>
                  <a:srgbClr val="C00000"/>
                </a:solidFill>
                <a:latin typeface="+mj-lt"/>
              </a:rPr>
              <a:t>thư</a:t>
            </a:r>
            <a:endParaRPr lang="en-US" sz="3200" b="1" dirty="0">
              <a:solidFill>
                <a:srgbClr val="C00000"/>
              </a:solidFill>
              <a:latin typeface="+mj-lt"/>
            </a:endParaRPr>
          </a:p>
        </p:txBody>
      </p:sp>
      <p:pic>
        <p:nvPicPr>
          <p:cNvPr id="7" name="Picture 6">
            <a:extLst>
              <a:ext uri="{FF2B5EF4-FFF2-40B4-BE49-F238E27FC236}">
                <a16:creationId xmlns:a16="http://schemas.microsoft.com/office/drawing/2014/main" id="{BAE6BAAA-BA3E-4D1F-A06C-C12674591D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1349" r="53818"/>
          <a:stretch/>
        </p:blipFill>
        <p:spPr>
          <a:xfrm>
            <a:off x="1449977" y="666364"/>
            <a:ext cx="3973997" cy="2886733"/>
          </a:xfrm>
          <a:prstGeom prst="roundRect">
            <a:avLst>
              <a:gd name="adj" fmla="val 13442"/>
            </a:avLst>
          </a:prstGeom>
        </p:spPr>
      </p:pic>
      <p:pic>
        <p:nvPicPr>
          <p:cNvPr id="8" name="Picture 7">
            <a:extLst>
              <a:ext uri="{FF2B5EF4-FFF2-40B4-BE49-F238E27FC236}">
                <a16:creationId xmlns:a16="http://schemas.microsoft.com/office/drawing/2014/main" id="{DACABDC1-53C5-4812-A4D9-30459CC4DD1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3977"/>
          <a:stretch/>
        </p:blipFill>
        <p:spPr>
          <a:xfrm>
            <a:off x="6812696" y="642789"/>
            <a:ext cx="3951272" cy="280290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89AF308-8108-4213-9B89-8579E0C3EB34}"/>
              </a:ext>
            </a:extLst>
          </p:cNvPr>
          <p:cNvPicPr>
            <a:picLocks noChangeAspect="1"/>
          </p:cNvPicPr>
          <p:nvPr/>
        </p:nvPicPr>
        <p:blipFill rotWithShape="1">
          <a:blip r:embed="rId5"/>
          <a:srcRect l="3228" r="1575"/>
          <a:stretch/>
        </p:blipFill>
        <p:spPr>
          <a:xfrm>
            <a:off x="1449977" y="3670663"/>
            <a:ext cx="3895472" cy="3122711"/>
          </a:xfrm>
          <a:prstGeom prst="roundRect">
            <a:avLst/>
          </a:prstGeom>
        </p:spPr>
      </p:pic>
      <p:pic>
        <p:nvPicPr>
          <p:cNvPr id="10" name="Picture 9" descr="Diagram&#10;&#10;Description automatically generated">
            <a:extLst>
              <a:ext uri="{FF2B5EF4-FFF2-40B4-BE49-F238E27FC236}">
                <a16:creationId xmlns:a16="http://schemas.microsoft.com/office/drawing/2014/main" id="{808BF704-788B-4DAE-9774-A720BC624DE7}"/>
              </a:ext>
            </a:extLst>
          </p:cNvPr>
          <p:cNvPicPr>
            <a:picLocks noChangeAspect="1"/>
          </p:cNvPicPr>
          <p:nvPr/>
        </p:nvPicPr>
        <p:blipFill>
          <a:blip r:embed="rId6"/>
          <a:stretch>
            <a:fillRect/>
          </a:stretch>
        </p:blipFill>
        <p:spPr>
          <a:xfrm>
            <a:off x="6975565" y="3670663"/>
            <a:ext cx="3788403" cy="3139047"/>
          </a:xfrm>
          <a:prstGeom prst="roundRect">
            <a:avLst/>
          </a:prstGeom>
        </p:spPr>
      </p:pic>
    </p:spTree>
    <p:extLst>
      <p:ext uri="{BB962C8B-B14F-4D97-AF65-F5344CB8AC3E}">
        <p14:creationId xmlns:p14="http://schemas.microsoft.com/office/powerpoint/2010/main" val="235533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4</a:t>
            </a:r>
          </a:p>
          <a:p>
            <a:pPr algn="ctr"/>
            <a:r>
              <a:rPr lang="en-US" sz="6000" dirty="0" err="1"/>
              <a:t>Nói</a:t>
            </a:r>
            <a:r>
              <a:rPr lang="en-US" sz="6000" dirty="0"/>
              <a:t> </a:t>
            </a:r>
            <a:r>
              <a:rPr lang="en-US" sz="6000" dirty="0" err="1"/>
              <a:t>và</a:t>
            </a:r>
            <a:r>
              <a:rPr lang="en-US" sz="6000" dirty="0"/>
              <a:t> </a:t>
            </a:r>
            <a:r>
              <a:rPr lang="en-US" sz="6000" dirty="0" err="1"/>
              <a:t>nghe</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 y="1342"/>
            <a:ext cx="12187239" cy="6855321"/>
          </a:xfrm>
          <a:prstGeom prst="rect">
            <a:avLst/>
          </a:prstGeom>
        </p:spPr>
      </p:pic>
      <p:sp>
        <p:nvSpPr>
          <p:cNvPr id="3" name="TextBox 2"/>
          <p:cNvSpPr txBox="1"/>
          <p:nvPr/>
        </p:nvSpPr>
        <p:spPr>
          <a:xfrm>
            <a:off x="390162" y="828591"/>
            <a:ext cx="11674818" cy="3490058"/>
          </a:xfrm>
          <a:prstGeom prst="rect">
            <a:avLst/>
          </a:prstGeom>
          <a:noFill/>
        </p:spPr>
        <p:txBody>
          <a:bodyPr wrap="square" rtlCol="0">
            <a:spAutoFit/>
          </a:bodyPr>
          <a:lstStyle/>
          <a:p>
            <a:pPr>
              <a:lnSpc>
                <a:spcPct val="138000"/>
              </a:lnSpc>
            </a:pPr>
            <a:r>
              <a:rPr lang="en-US" sz="3200" b="1" dirty="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Thứ </a:t>
            </a:r>
            <a:r>
              <a:rPr lang="en-US" sz="3200" b="1" smtClean="0">
                <a:solidFill>
                  <a:schemeClr val="bg1"/>
                </a:solidFill>
                <a:latin typeface="HP001 4 hàng" panose="020B0603050302020204" pitchFamily="34" charset="0"/>
              </a:rPr>
              <a:t>ba </a:t>
            </a:r>
            <a:r>
              <a:rPr lang="en-US" sz="3200" b="1">
                <a:solidFill>
                  <a:schemeClr val="bg1"/>
                </a:solidFill>
                <a:latin typeface="HP001 4 hàng" panose="020B0603050302020204" pitchFamily="34" charset="0"/>
              </a:rPr>
              <a:t>ngày </a:t>
            </a:r>
            <a:r>
              <a:rPr lang="en-US" sz="3200" b="1" smtClean="0">
                <a:solidFill>
                  <a:schemeClr val="bg1"/>
                </a:solidFill>
                <a:latin typeface="HP001 4 hàng" panose="020B0603050302020204" pitchFamily="34" charset="0"/>
              </a:rPr>
              <a:t>28 </a:t>
            </a:r>
            <a:r>
              <a:rPr lang="en-US" sz="3200" b="1">
                <a:solidFill>
                  <a:schemeClr val="bg1"/>
                </a:solidFill>
                <a:latin typeface="HP001 4 hàng" panose="020B0603050302020204" pitchFamily="34" charset="0"/>
              </a:rPr>
              <a:t>tháng 3 năm </a:t>
            </a:r>
            <a:r>
              <a:rPr lang="en-US" sz="3200" b="1" smtClean="0">
                <a:solidFill>
                  <a:schemeClr val="bg1"/>
                </a:solidFill>
                <a:latin typeface="HP001 4 hàng" panose="020B0603050302020204" pitchFamily="34" charset="0"/>
              </a:rPr>
              <a:t>2023</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Nói và nghe: Kể chuyện Lớp học viết thư</a:t>
            </a:r>
            <a:endParaRPr lang="en-US" sz="3200" b="1">
              <a:solidFill>
                <a:srgbClr val="FFFF00"/>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824"/>
          <a:stretch>
            <a:fillRect/>
          </a:stretch>
        </p:blipFill>
        <p:spPr>
          <a:xfrm>
            <a:off x="7863840" y="1853824"/>
            <a:ext cx="5317376" cy="4752203"/>
          </a:xfrm>
          <a:prstGeom prst="rect">
            <a:avLst/>
          </a:prstGeom>
        </p:spPr>
      </p:pic>
    </p:spTree>
    <p:extLst>
      <p:ext uri="{BB962C8B-B14F-4D97-AF65-F5344CB8AC3E}">
        <p14:creationId xmlns:p14="http://schemas.microsoft.com/office/powerpoint/2010/main" val="204732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103" name="PA_文本框 7"/>
          <p:cNvSpPr txBox="1">
            <a:spLocks noChangeArrowheads="1"/>
          </p:cNvSpPr>
          <p:nvPr>
            <p:custDataLst>
              <p:tags r:id="rId1"/>
            </p:custDataLst>
          </p:nvPr>
        </p:nvSpPr>
        <p:spPr bwMode="auto">
          <a:xfrm>
            <a:off x="4585336" y="127439"/>
            <a:ext cx="3021340" cy="430887"/>
          </a:xfrm>
          <a:prstGeom prst="rect">
            <a:avLst/>
          </a:prstGeom>
          <a:noFill/>
          <a:ln w="9525">
            <a:noFill/>
            <a:miter lim="800000"/>
            <a:headEnd/>
            <a:tailEnd/>
          </a:ln>
        </p:spPr>
        <p:txBody>
          <a:bodyPr wrap="non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4509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FFFFFF"/>
                </a:solidFill>
                <a:effectLst/>
                <a:uLnTx/>
                <a:uFillTx/>
                <a:latin typeface="Arial" panose="020B0604020202020204"/>
                <a:ea typeface="+mn-ea"/>
                <a:cs typeface="+mn-cs"/>
                <a:sym typeface="+mn-lt"/>
              </a:rPr>
              <a:t>Nghe </a:t>
            </a:r>
            <a:r>
              <a:rPr kumimoji="0" lang="en-US" sz="2400" b="1" i="0" u="none" strike="noStrike" kern="1200" cap="none" spc="300" normalizeH="0" baseline="0" noProof="0" dirty="0" err="1">
                <a:ln>
                  <a:noFill/>
                </a:ln>
                <a:solidFill>
                  <a:srgbClr val="FFFFFF"/>
                </a:solidFill>
                <a:effectLst/>
                <a:uLnTx/>
                <a:uFillTx/>
                <a:latin typeface="Arial" panose="020B0604020202020204"/>
                <a:ea typeface="+mn-ea"/>
                <a:cs typeface="+mn-cs"/>
                <a:sym typeface="+mn-lt"/>
              </a:rPr>
              <a:t>kể</a:t>
            </a:r>
            <a:r>
              <a:rPr kumimoji="0" lang="en-US" sz="2400" b="1" i="0" u="none" strike="noStrike" kern="1200" cap="none" spc="300" normalizeH="0" baseline="0" noProof="0" dirty="0">
                <a:ln>
                  <a:noFill/>
                </a:ln>
                <a:solidFill>
                  <a:srgbClr val="FFFFFF"/>
                </a:solidFill>
                <a:effectLst/>
                <a:uLnTx/>
                <a:uFillTx/>
                <a:latin typeface="Arial" panose="020B0604020202020204"/>
                <a:ea typeface="+mn-ea"/>
                <a:cs typeface="+mn-cs"/>
                <a:sym typeface="+mn-lt"/>
              </a:rPr>
              <a:t> </a:t>
            </a:r>
            <a:r>
              <a:rPr kumimoji="0" lang="en-US" sz="2400" b="1" i="0" u="none" strike="noStrike" kern="1200" cap="none" spc="300" normalizeH="0" baseline="0" noProof="0" dirty="0" err="1">
                <a:ln>
                  <a:noFill/>
                </a:ln>
                <a:solidFill>
                  <a:srgbClr val="FFFFFF"/>
                </a:solidFill>
                <a:effectLst/>
                <a:uLnTx/>
                <a:uFillTx/>
                <a:latin typeface="Arial" panose="020B0604020202020204"/>
                <a:ea typeface="+mn-ea"/>
                <a:cs typeface="+mn-cs"/>
                <a:sym typeface="+mn-lt"/>
              </a:rPr>
              <a:t>chuyện</a:t>
            </a:r>
            <a:endParaRPr kumimoji="0" lang="en-CA" sz="2400" b="1" i="0" u="none" strike="noStrike" kern="1200" cap="none" spc="300" normalizeH="0" baseline="0" noProof="0" dirty="0">
              <a:ln>
                <a:noFill/>
              </a:ln>
              <a:solidFill>
                <a:srgbClr val="FFFFFF"/>
              </a:solidFill>
              <a:effectLst/>
              <a:uLnTx/>
              <a:uFillTx/>
              <a:latin typeface="Arial" panose="020B0604020202020204"/>
              <a:ea typeface="+mn-ea"/>
              <a:cs typeface="+mn-cs"/>
              <a:sym typeface="+mn-lt"/>
            </a:endParaRPr>
          </a:p>
        </p:txBody>
      </p:sp>
      <p:sp>
        <p:nvSpPr>
          <p:cNvPr id="7" name="TextBox 6">
            <a:extLst>
              <a:ext uri="{FF2B5EF4-FFF2-40B4-BE49-F238E27FC236}">
                <a16:creationId xmlns:a16="http://schemas.microsoft.com/office/drawing/2014/main" id="{DFBC25D2-D6D4-416D-AF67-0C6DB3E1378B}"/>
              </a:ext>
            </a:extLst>
          </p:cNvPr>
          <p:cNvSpPr txBox="1"/>
          <p:nvPr/>
        </p:nvSpPr>
        <p:spPr>
          <a:xfrm>
            <a:off x="3158028" y="490039"/>
            <a:ext cx="5875943" cy="739754"/>
          </a:xfrm>
          <a:prstGeom prst="rect">
            <a:avLst/>
          </a:prstGeom>
          <a:noFill/>
        </p:spPr>
        <p:txBody>
          <a:bodyPr wrap="square" rtlCol="0">
            <a:spAutoFit/>
          </a:bodyPr>
          <a:lstStyle/>
          <a:p>
            <a:pPr algn="ctr">
              <a:lnSpc>
                <a:spcPct val="150000"/>
              </a:lnSpc>
            </a:pPr>
            <a:r>
              <a:rPr lang="en-US" sz="3200" b="1" dirty="0" err="1">
                <a:solidFill>
                  <a:srgbClr val="C00000"/>
                </a:solidFill>
                <a:latin typeface="+mj-lt"/>
              </a:rPr>
              <a:t>Lớp</a:t>
            </a:r>
            <a:r>
              <a:rPr lang="en-US" sz="3200" b="1" dirty="0">
                <a:solidFill>
                  <a:srgbClr val="C00000"/>
                </a:solidFill>
                <a:latin typeface="+mj-lt"/>
              </a:rPr>
              <a:t> </a:t>
            </a:r>
            <a:r>
              <a:rPr lang="en-US" sz="3200" b="1" dirty="0" err="1">
                <a:solidFill>
                  <a:srgbClr val="C00000"/>
                </a:solidFill>
                <a:latin typeface="+mj-lt"/>
              </a:rPr>
              <a:t>học</a:t>
            </a:r>
            <a:r>
              <a:rPr lang="en-US" sz="3200" b="1" dirty="0">
                <a:solidFill>
                  <a:srgbClr val="C00000"/>
                </a:solidFill>
                <a:latin typeface="+mj-lt"/>
              </a:rPr>
              <a:t> </a:t>
            </a:r>
            <a:r>
              <a:rPr lang="en-US" sz="3200" b="1" dirty="0" err="1">
                <a:solidFill>
                  <a:srgbClr val="C00000"/>
                </a:solidFill>
                <a:latin typeface="+mj-lt"/>
              </a:rPr>
              <a:t>viết</a:t>
            </a:r>
            <a:r>
              <a:rPr lang="en-US" sz="3200" b="1" dirty="0">
                <a:solidFill>
                  <a:srgbClr val="C00000"/>
                </a:solidFill>
                <a:latin typeface="+mj-lt"/>
              </a:rPr>
              <a:t> </a:t>
            </a:r>
            <a:r>
              <a:rPr lang="en-US" sz="3200" b="1" dirty="0" err="1">
                <a:solidFill>
                  <a:srgbClr val="C00000"/>
                </a:solidFill>
                <a:latin typeface="+mj-lt"/>
              </a:rPr>
              <a:t>thư</a:t>
            </a:r>
            <a:endParaRPr lang="en-US" sz="3200" b="1" dirty="0">
              <a:solidFill>
                <a:srgbClr val="C00000"/>
              </a:solidFill>
              <a:latin typeface="+mj-lt"/>
            </a:endParaRPr>
          </a:p>
        </p:txBody>
      </p:sp>
      <p:pic>
        <p:nvPicPr>
          <p:cNvPr id="8" name="Picture 7">
            <a:extLst>
              <a:ext uri="{FF2B5EF4-FFF2-40B4-BE49-F238E27FC236}">
                <a16:creationId xmlns:a16="http://schemas.microsoft.com/office/drawing/2014/main" id="{7291971D-7FB3-418A-97BC-EEE763A54D9A}"/>
              </a:ext>
            </a:extLst>
          </p:cNvPr>
          <p:cNvPicPr>
            <a:picLocks noChangeAspect="1"/>
          </p:cNvPicPr>
          <p:nvPr/>
        </p:nvPicPr>
        <p:blipFill>
          <a:blip r:embed="rId3"/>
          <a:stretch>
            <a:fillRect/>
          </a:stretch>
        </p:blipFill>
        <p:spPr>
          <a:xfrm>
            <a:off x="1535038" y="1229793"/>
            <a:ext cx="9254882" cy="2362978"/>
          </a:xfrm>
          <a:prstGeom prst="rect">
            <a:avLst/>
          </a:prstGeom>
        </p:spPr>
      </p:pic>
      <p:pic>
        <p:nvPicPr>
          <p:cNvPr id="9" name="Picture 8">
            <a:extLst>
              <a:ext uri="{FF2B5EF4-FFF2-40B4-BE49-F238E27FC236}">
                <a16:creationId xmlns:a16="http://schemas.microsoft.com/office/drawing/2014/main" id="{9797816A-489E-4038-BAC0-F58E8378189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5037" y="3775110"/>
            <a:ext cx="9254883" cy="2763240"/>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 name="TextBox 6">
            <a:extLst>
              <a:ext uri="{FF2B5EF4-FFF2-40B4-BE49-F238E27FC236}">
                <a16:creationId xmlns:a16="http://schemas.microsoft.com/office/drawing/2014/main" id="{DFBC25D2-D6D4-416D-AF67-0C6DB3E1378B}"/>
              </a:ext>
            </a:extLst>
          </p:cNvPr>
          <p:cNvSpPr txBox="1"/>
          <p:nvPr/>
        </p:nvSpPr>
        <p:spPr>
          <a:xfrm>
            <a:off x="3188507" y="-46027"/>
            <a:ext cx="5875943" cy="739754"/>
          </a:xfrm>
          <a:prstGeom prst="rect">
            <a:avLst/>
          </a:prstGeom>
          <a:noFill/>
        </p:spPr>
        <p:txBody>
          <a:bodyPr wrap="square" rtlCol="0">
            <a:spAutoFit/>
          </a:bodyPr>
          <a:lstStyle/>
          <a:p>
            <a:pPr algn="ctr">
              <a:lnSpc>
                <a:spcPct val="150000"/>
              </a:lnSpc>
            </a:pPr>
            <a:r>
              <a:rPr lang="en-US" sz="3200" b="1" dirty="0" err="1">
                <a:solidFill>
                  <a:srgbClr val="C00000"/>
                </a:solidFill>
                <a:latin typeface="+mj-lt"/>
              </a:rPr>
              <a:t>Lớp</a:t>
            </a:r>
            <a:r>
              <a:rPr lang="en-US" sz="3200" b="1" dirty="0">
                <a:solidFill>
                  <a:srgbClr val="C00000"/>
                </a:solidFill>
                <a:latin typeface="+mj-lt"/>
              </a:rPr>
              <a:t> </a:t>
            </a:r>
            <a:r>
              <a:rPr lang="en-US" sz="3200" b="1" dirty="0" err="1">
                <a:solidFill>
                  <a:srgbClr val="C00000"/>
                </a:solidFill>
                <a:latin typeface="+mj-lt"/>
              </a:rPr>
              <a:t>học</a:t>
            </a:r>
            <a:r>
              <a:rPr lang="en-US" sz="3200" b="1" dirty="0">
                <a:solidFill>
                  <a:srgbClr val="C00000"/>
                </a:solidFill>
                <a:latin typeface="+mj-lt"/>
              </a:rPr>
              <a:t> </a:t>
            </a:r>
            <a:r>
              <a:rPr lang="en-US" sz="3200" b="1" dirty="0" err="1">
                <a:solidFill>
                  <a:srgbClr val="C00000"/>
                </a:solidFill>
                <a:latin typeface="+mj-lt"/>
              </a:rPr>
              <a:t>viết</a:t>
            </a:r>
            <a:r>
              <a:rPr lang="en-US" sz="3200" b="1" dirty="0">
                <a:solidFill>
                  <a:srgbClr val="C00000"/>
                </a:solidFill>
                <a:latin typeface="+mj-lt"/>
              </a:rPr>
              <a:t> </a:t>
            </a:r>
            <a:r>
              <a:rPr lang="en-US" sz="3200" b="1" dirty="0" err="1">
                <a:solidFill>
                  <a:srgbClr val="C00000"/>
                </a:solidFill>
                <a:latin typeface="+mj-lt"/>
              </a:rPr>
              <a:t>thư</a:t>
            </a:r>
            <a:endParaRPr lang="en-US" sz="3200" b="1" dirty="0">
              <a:solidFill>
                <a:srgbClr val="C00000"/>
              </a:solidFill>
              <a:latin typeface="+mj-lt"/>
            </a:endParaRPr>
          </a:p>
        </p:txBody>
      </p:sp>
      <p:sp>
        <p:nvSpPr>
          <p:cNvPr id="10" name="TextBox 9">
            <a:extLst>
              <a:ext uri="{FF2B5EF4-FFF2-40B4-BE49-F238E27FC236}">
                <a16:creationId xmlns:a16="http://schemas.microsoft.com/office/drawing/2014/main" id="{DFBC25D2-D6D4-416D-AF67-0C6DB3E1378B}"/>
              </a:ext>
            </a:extLst>
          </p:cNvPr>
          <p:cNvSpPr txBox="1"/>
          <p:nvPr/>
        </p:nvSpPr>
        <p:spPr>
          <a:xfrm>
            <a:off x="365758" y="618436"/>
            <a:ext cx="11521439" cy="6001643"/>
          </a:xfrm>
          <a:prstGeom prst="rect">
            <a:avLst/>
          </a:prstGeom>
          <a:noFill/>
        </p:spPr>
        <p:txBody>
          <a:bodyPr wrap="square" rtlCol="0">
            <a:spAutoFit/>
          </a:bodyPr>
          <a:lstStyle/>
          <a:p>
            <a:r>
              <a:rPr lang="en-US" sz="2400" smtClean="0">
                <a:latin typeface="+mj-lt"/>
              </a:rPr>
              <a:t>(1) Một ngày đẹp trời, sẻ mời các con vật muốn tập viết thư qua học lớp thầy sẻ. Mỗi con vật được phát một cái bút và một miếng vỏ cây sồi. Thầy sẻ nói: “Nào ta bắt đầu.”. Học trò nắm chặt bút và chăm chú lắng nghe.</a:t>
            </a:r>
            <a:endParaRPr lang="en-US" sz="2400" dirty="0">
              <a:latin typeface="+mj-lt"/>
            </a:endParaRPr>
          </a:p>
          <a:p>
            <a:r>
              <a:rPr lang="en-US" sz="2400" smtClean="0">
                <a:latin typeface="+mj-lt"/>
              </a:rPr>
              <a:t>   - Các bạn nhớ, khi bắt đầu viết thư, cho bạn bè chẳng hạn, thì phải có </a:t>
            </a:r>
            <a:r>
              <a:rPr lang="en-US" sz="2400" i="1" smtClean="0">
                <a:latin typeface="+mj-lt"/>
              </a:rPr>
              <a:t>Cậu thân mến! </a:t>
            </a:r>
            <a:r>
              <a:rPr lang="en-US" sz="2400" smtClean="0">
                <a:latin typeface="+mj-lt"/>
              </a:rPr>
              <a:t>– Sẻ bắt đầu. Tất cả các con vật tỉ mẩn viết </a:t>
            </a:r>
            <a:r>
              <a:rPr lang="en-US" sz="2400" i="1" smtClean="0">
                <a:latin typeface="+mj-lt"/>
              </a:rPr>
              <a:t>Cậu thân mến !.</a:t>
            </a:r>
            <a:endParaRPr lang="en-US" sz="2400" smtClean="0">
              <a:latin typeface="+mj-lt"/>
            </a:endParaRPr>
          </a:p>
          <a:p>
            <a:r>
              <a:rPr lang="en-US" sz="2400" smtClean="0">
                <a:latin typeface="+mj-lt"/>
              </a:rPr>
              <a:t>   - Rồi hỏi thăm, ví dụ như </a:t>
            </a:r>
            <a:r>
              <a:rPr lang="en-US" sz="2400" i="1" smtClean="0">
                <a:latin typeface="+mj-lt"/>
              </a:rPr>
              <a:t>Cậu khỏe chứ? </a:t>
            </a:r>
            <a:r>
              <a:rPr lang="en-US" sz="2400" smtClean="0">
                <a:latin typeface="+mj-lt"/>
              </a:rPr>
              <a:t>– Sẻ ngẫm nghĩ rồi nói. Các con vật lại cắm cúi viết.</a:t>
            </a:r>
          </a:p>
          <a:p>
            <a:r>
              <a:rPr lang="en-US" sz="2400" smtClean="0">
                <a:latin typeface="+mj-lt"/>
              </a:rPr>
              <a:t>   Sẻ hài lòng: - Hãy viết bất cứ điều gì các bạn muốn, rồi đề tên các bạn ở cuối thư nhé! – Các con vật sốt sắng gật gù, cố gắng khắc ghi từng lời.</a:t>
            </a:r>
          </a:p>
          <a:p>
            <a:r>
              <a:rPr lang="en-US" sz="2400" smtClean="0">
                <a:latin typeface="+mj-lt"/>
              </a:rPr>
              <a:t>(2) Sau đó, sẻ hướng dẫn các con vật cách nhờ gió gửi thư. Các con vật cảm ơn sẻ và trở về nhà.</a:t>
            </a:r>
          </a:p>
          <a:p>
            <a:r>
              <a:rPr lang="en-US" sz="2400" smtClean="0">
                <a:latin typeface="+mj-lt"/>
              </a:rPr>
              <a:t>(3) Sẻ vừa về tới nhà thì các lá thư mà học trò gửi tới cho mình được gió chuyển đến. Sẻ cảm động lắm, gửi lại thư cho từng trò, trên đó viết những chữ to tướng:</a:t>
            </a:r>
          </a:p>
          <a:p>
            <a:r>
              <a:rPr lang="en-US" sz="2400" smtClean="0">
                <a:latin typeface="+mj-lt"/>
              </a:rPr>
              <a:t>       “Các trò thân mến!</a:t>
            </a:r>
          </a:p>
          <a:p>
            <a:r>
              <a:rPr lang="en-US" sz="2400" smtClean="0">
                <a:latin typeface="+mj-lt"/>
              </a:rPr>
              <a:t>        Cảm ơn các trò rất nhiều!</a:t>
            </a:r>
          </a:p>
          <a:p>
            <a:r>
              <a:rPr lang="en-US" sz="2400" smtClean="0">
                <a:latin typeface="+mj-lt"/>
              </a:rPr>
              <a:t>        Thầy giáo sẻ”.                                                                     (Theo Tun Te-le-gơn)</a:t>
            </a:r>
          </a:p>
        </p:txBody>
      </p:sp>
    </p:spTree>
    <p:extLst>
      <p:ext uri="{BB962C8B-B14F-4D97-AF65-F5344CB8AC3E}">
        <p14:creationId xmlns:p14="http://schemas.microsoft.com/office/powerpoint/2010/main" val="2605006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4305115" y="1076304"/>
            <a:ext cx="7120092"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780431"/>
            <a:ext cx="8712267"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3672" t="23089" r="23006" b="24573"/>
          <a:stretch/>
        </p:blipFill>
        <p:spPr>
          <a:xfrm>
            <a:off x="4694834" y="4649499"/>
            <a:ext cx="1637729" cy="1637729"/>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F21012DF-C606-407E-9AF0-C87E4A63B0A8}"/>
              </a:ext>
            </a:extLst>
          </p:cNvPr>
          <p:cNvSpPr txBox="1"/>
          <p:nvPr/>
        </p:nvSpPr>
        <p:spPr>
          <a:xfrm>
            <a:off x="6096000" y="2101662"/>
            <a:ext cx="3827721" cy="1107996"/>
          </a:xfrm>
          <a:prstGeom prst="rect">
            <a:avLst/>
          </a:prstGeom>
          <a:noFill/>
        </p:spPr>
        <p:txBody>
          <a:bodyPr wrap="square" rtlCol="0">
            <a:spAutoFit/>
          </a:bodyPr>
          <a:lstStyle/>
          <a:p>
            <a:r>
              <a:rPr lang="en-US" sz="6600" dirty="0" err="1"/>
              <a:t>Trò</a:t>
            </a:r>
            <a:r>
              <a:rPr lang="en-US" sz="6600" dirty="0"/>
              <a:t> </a:t>
            </a:r>
            <a:r>
              <a:rPr lang="en-US" sz="6600" dirty="0" err="1"/>
              <a:t>chơi</a:t>
            </a:r>
            <a:r>
              <a:rPr lang="en-US" sz="6600" dirty="0"/>
              <a:t> </a:t>
            </a:r>
          </a:p>
        </p:txBody>
      </p:sp>
    </p:spTree>
    <p:extLst>
      <p:ext uri="{BB962C8B-B14F-4D97-AF65-F5344CB8AC3E}">
        <p14:creationId xmlns:p14="http://schemas.microsoft.com/office/powerpoint/2010/main" val="3521816718"/>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xmlns:a14="http://schemas.microsoft.com/office/drawing/2010/main" xmlns:a16="http://schemas.microsoft.com/office/drawing/2014/main">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75673-2BAC-420B-B716-D777CA5FD232}"/>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783E2789-ABE2-4223-8CF7-42536C32EA6D}"/>
              </a:ext>
            </a:extLst>
          </p:cNvPr>
          <p:cNvSpPr>
            <a:spLocks noChangeArrowheads="1"/>
          </p:cNvSpPr>
          <p:nvPr/>
        </p:nvSpPr>
        <p:spPr bwMode="auto">
          <a:xfrm>
            <a:off x="2208214" y="5373688"/>
            <a:ext cx="7920037"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sz="2400" b="1">
                <a:solidFill>
                  <a:srgbClr val="000000"/>
                </a:solidFill>
              </a:rPr>
              <a:t>Tên phù thủy độc ác, nham hiểm đã bắt cóc hết sinh vật biển</a:t>
            </a:r>
            <a:endParaRPr lang="en-US" altLang="en-US" sz="2400" b="1">
              <a:solidFill>
                <a:srgbClr val="00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B00E223F-B4AD-4192-A0A3-19C9BE106F2E}"/>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480</Words>
  <Application>Microsoft Office PowerPoint</Application>
  <PresentationFormat>Widescreen</PresentationFormat>
  <Paragraphs>39</Paragraphs>
  <Slides>18</Slides>
  <Notes>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18</vt:i4>
      </vt:variant>
    </vt:vector>
  </HeadingPairs>
  <TitlesOfParts>
    <vt:vector size="35" baseType="lpstr">
      <vt:lpstr>微软雅黑</vt:lpstr>
      <vt:lpstr>宋体</vt:lpstr>
      <vt:lpstr>Arial</vt:lpstr>
      <vt:lpstr>Arial-Rounded</vt:lpstr>
      <vt:lpstr>Calibri</vt:lpstr>
      <vt:lpstr>等线</vt:lpstr>
      <vt:lpstr>HP001 4 hàng</vt:lpstr>
      <vt:lpstr>Impact</vt:lpstr>
      <vt:lpstr>黑体</vt:lpstr>
      <vt:lpstr>Wingdings</vt:lpstr>
      <vt:lpstr>字魂59号-创粗黑</vt:lpstr>
      <vt:lpstr>Office Theme</vt:lpstr>
      <vt:lpstr>1_Office 主题</vt:lpstr>
      <vt:lpstr>千图网海量PPT模板www.58pic.com​​</vt:lpstr>
      <vt:lpstr>2_Office 主题</vt:lpstr>
      <vt:lpstr>1_https://www.freeppt7.com</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45</cp:revision>
  <dcterms:created xsi:type="dcterms:W3CDTF">2021-07-20T01:55:21Z</dcterms:created>
  <dcterms:modified xsi:type="dcterms:W3CDTF">2023-03-28T01:30:09Z</dcterms:modified>
</cp:coreProperties>
</file>