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8"/>
  </p:notesMasterIdLst>
  <p:sldIdLst>
    <p:sldId id="256" r:id="rId2"/>
    <p:sldId id="311" r:id="rId3"/>
    <p:sldId id="257" r:id="rId4"/>
    <p:sldId id="258" r:id="rId5"/>
    <p:sldId id="264" r:id="rId6"/>
    <p:sldId id="260" r:id="rId7"/>
    <p:sldId id="263" r:id="rId8"/>
    <p:sldId id="312" r:id="rId9"/>
    <p:sldId id="266" r:id="rId10"/>
    <p:sldId id="267" r:id="rId11"/>
    <p:sldId id="314" r:id="rId12"/>
    <p:sldId id="313" r:id="rId13"/>
    <p:sldId id="270" r:id="rId14"/>
    <p:sldId id="285" r:id="rId15"/>
    <p:sldId id="291" r:id="rId16"/>
    <p:sldId id="265" r:id="rId17"/>
  </p:sldIdLst>
  <p:sldSz cx="9144000" cy="5143500" type="screen16x9"/>
  <p:notesSz cx="6858000" cy="9144000"/>
  <p:embeddedFontLst>
    <p:embeddedFont>
      <p:font typeface="Quicksand Medium" panose="020B0604020202020204" charset="0"/>
      <p:regular r:id="rId19"/>
      <p:bold r:id="rId20"/>
    </p:embeddedFont>
    <p:embeddedFont>
      <p:font typeface="Hammersmith One" panose="020B0604020202020204" charset="0"/>
      <p:regular r:id="rId21"/>
    </p:embeddedFont>
    <p:embeddedFont>
      <p:font typeface="Ranchers" panose="020B0604020202020204" charset="0"/>
      <p:regular r:id="rId22"/>
    </p:embeddedFont>
    <p:embeddedFont>
      <p:font typeface="Cambria Math" panose="02040503050406030204" pitchFamily="18" charset="0"/>
      <p:regular r:id="rId23"/>
    </p:embeddedFont>
    <p:embeddedFont>
      <p:font typeface="Quicksand SemiBold" panose="020B0604020202020204" charset="0"/>
      <p:regular r:id="rId24"/>
      <p:bold r:id="rId25"/>
    </p:embeddedFont>
    <p:embeddedFont>
      <p:font typeface="Fredoka One" panose="020B0604020202020204" charset="0"/>
      <p:regular r:id="rId26"/>
    </p:embeddedFont>
    <p:embeddedFont>
      <p:font typeface="Bebas Neue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4F60FA-BCC0-4ACF-8766-6695F5B45EFA}">
  <a:tblStyle styleId="{914F60FA-BCC0-4ACF-8766-6695F5B45E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-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51397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087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e7f82909be_0_1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e7f82909be_0_1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543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e7f82909be_0_1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e7f82909be_0_1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626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e91413284e_0_1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e91413284e_0_1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81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e937dd4120_1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1" name="Google Shape;2471;ge937dd4120_1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3211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5" name="Google Shape;3685;ge91413284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6" name="Google Shape;3686;ge91413284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2031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166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e7c8c3d79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e7c8c3d79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774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e91413284e_0_1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e91413284e_0_1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690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e7f82909be_0_1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e7f82909be_0_1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864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e7f82909be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e7f82909be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0321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e7f82909b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e7f82909b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107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e7c8c3d79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e7c8c3d79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9325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e7f82909be_0_1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e7f82909be_0_1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528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e7f82909be_0_1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e7f82909be_0_1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54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2340642" y="16707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83475" y="29176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684242" y="2350515"/>
            <a:ext cx="6961863" cy="3669452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3988526" y="2614309"/>
            <a:ext cx="6656885" cy="340566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313198" y="2531259"/>
            <a:ext cx="6174357" cy="325426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312582" y="2765188"/>
            <a:ext cx="5903877" cy="3020331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002650" y="1222013"/>
            <a:ext cx="5138700" cy="16488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6600">
                <a:solidFill>
                  <a:schemeClr val="lt2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392500" y="35713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3254800" y="3046950"/>
            <a:ext cx="27453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/>
          <p:nvPr/>
        </p:nvSpPr>
        <p:spPr>
          <a:xfrm flipH="1">
            <a:off x="-3071692" y="122958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0"/>
          <p:cNvSpPr/>
          <p:nvPr/>
        </p:nvSpPr>
        <p:spPr>
          <a:xfrm>
            <a:off x="-817000" y="2993375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1"/>
          </p:nvPr>
        </p:nvSpPr>
        <p:spPr>
          <a:xfrm>
            <a:off x="1333825" y="3522900"/>
            <a:ext cx="29076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2"/>
          </p:nvPr>
        </p:nvSpPr>
        <p:spPr>
          <a:xfrm>
            <a:off x="4836300" y="3294350"/>
            <a:ext cx="29076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ubTitle" idx="3"/>
          </p:nvPr>
        </p:nvSpPr>
        <p:spPr>
          <a:xfrm>
            <a:off x="1333825" y="3907750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ubTitle" idx="4"/>
          </p:nvPr>
        </p:nvSpPr>
        <p:spPr>
          <a:xfrm>
            <a:off x="4836300" y="3679150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286600" y="2436850"/>
            <a:ext cx="1184702" cy="35592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0"/>
          <p:cNvSpPr/>
          <p:nvPr/>
        </p:nvSpPr>
        <p:spPr>
          <a:xfrm>
            <a:off x="7345175" y="4430538"/>
            <a:ext cx="1184702" cy="35592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20"/>
          <p:cNvGrpSpPr/>
          <p:nvPr/>
        </p:nvGrpSpPr>
        <p:grpSpPr>
          <a:xfrm flipH="1">
            <a:off x="864568" y="4389229"/>
            <a:ext cx="670499" cy="438524"/>
            <a:chOff x="7555450" y="377766"/>
            <a:chExt cx="670499" cy="438524"/>
          </a:xfrm>
        </p:grpSpPr>
        <p:sp>
          <p:nvSpPr>
            <p:cNvPr id="307" name="Google Shape;307;p2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8135213" y="2056615"/>
            <a:ext cx="490228" cy="608811"/>
            <a:chOff x="7376250" y="1989890"/>
            <a:chExt cx="490228" cy="608811"/>
          </a:xfrm>
        </p:grpSpPr>
        <p:sp>
          <p:nvSpPr>
            <p:cNvPr id="311" name="Google Shape;311;p20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6940550" y="588022"/>
            <a:ext cx="1072969" cy="40740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0"/>
          <p:cNvSpPr/>
          <p:nvPr/>
        </p:nvSpPr>
        <p:spPr>
          <a:xfrm>
            <a:off x="1857776" y="1112199"/>
            <a:ext cx="671587" cy="255008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22"/>
          <p:cNvGrpSpPr/>
          <p:nvPr/>
        </p:nvGrpSpPr>
        <p:grpSpPr>
          <a:xfrm>
            <a:off x="8023450" y="1112191"/>
            <a:ext cx="670499" cy="438524"/>
            <a:chOff x="7555450" y="377766"/>
            <a:chExt cx="670499" cy="438524"/>
          </a:xfrm>
        </p:grpSpPr>
        <p:sp>
          <p:nvSpPr>
            <p:cNvPr id="359" name="Google Shape;359;p22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2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62;p22"/>
          <p:cNvSpPr/>
          <p:nvPr/>
        </p:nvSpPr>
        <p:spPr>
          <a:xfrm>
            <a:off x="-2188242" y="18231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2"/>
          <p:cNvSpPr/>
          <p:nvPr/>
        </p:nvSpPr>
        <p:spPr>
          <a:xfrm flipH="1">
            <a:off x="-1218425" y="3529225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2"/>
          <p:cNvSpPr/>
          <p:nvPr/>
        </p:nvSpPr>
        <p:spPr>
          <a:xfrm>
            <a:off x="1368967" y="4260800"/>
            <a:ext cx="1778782" cy="53440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2"/>
          <p:cNvSpPr/>
          <p:nvPr/>
        </p:nvSpPr>
        <p:spPr>
          <a:xfrm>
            <a:off x="8132246" y="2667700"/>
            <a:ext cx="1184702" cy="35592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2"/>
          <p:cNvSpPr txBox="1">
            <a:spLocks noGrp="1"/>
          </p:cNvSpPr>
          <p:nvPr>
            <p:ph type="title"/>
          </p:nvPr>
        </p:nvSpPr>
        <p:spPr>
          <a:xfrm>
            <a:off x="3293175" y="1561088"/>
            <a:ext cx="2182800" cy="35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7" name="Google Shape;367;p22"/>
          <p:cNvSpPr txBox="1">
            <a:spLocks noGrp="1"/>
          </p:cNvSpPr>
          <p:nvPr>
            <p:ph type="subTitle" idx="1"/>
          </p:nvPr>
        </p:nvSpPr>
        <p:spPr>
          <a:xfrm>
            <a:off x="3293175" y="1825200"/>
            <a:ext cx="43791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22"/>
          <p:cNvSpPr txBox="1">
            <a:spLocks noGrp="1"/>
          </p:cNvSpPr>
          <p:nvPr>
            <p:ph type="title" idx="2"/>
          </p:nvPr>
        </p:nvSpPr>
        <p:spPr>
          <a:xfrm>
            <a:off x="3293175" y="2572625"/>
            <a:ext cx="2182800" cy="35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9" name="Google Shape;369;p22"/>
          <p:cNvSpPr txBox="1">
            <a:spLocks noGrp="1"/>
          </p:cNvSpPr>
          <p:nvPr>
            <p:ph type="subTitle" idx="3"/>
          </p:nvPr>
        </p:nvSpPr>
        <p:spPr>
          <a:xfrm>
            <a:off x="3293175" y="2844590"/>
            <a:ext cx="4379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2"/>
          <p:cNvSpPr txBox="1">
            <a:spLocks noGrp="1"/>
          </p:cNvSpPr>
          <p:nvPr>
            <p:ph type="title" idx="4"/>
          </p:nvPr>
        </p:nvSpPr>
        <p:spPr>
          <a:xfrm>
            <a:off x="3293175" y="3584138"/>
            <a:ext cx="2182800" cy="35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1" name="Google Shape;371;p22"/>
          <p:cNvSpPr txBox="1">
            <a:spLocks noGrp="1"/>
          </p:cNvSpPr>
          <p:nvPr>
            <p:ph type="subTitle" idx="5"/>
          </p:nvPr>
        </p:nvSpPr>
        <p:spPr>
          <a:xfrm>
            <a:off x="3293175" y="3856073"/>
            <a:ext cx="4379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22"/>
          <p:cNvSpPr txBox="1">
            <a:spLocks noGrp="1"/>
          </p:cNvSpPr>
          <p:nvPr>
            <p:ph type="title" idx="6"/>
          </p:nvPr>
        </p:nvSpPr>
        <p:spPr>
          <a:xfrm>
            <a:off x="1755275" y="539500"/>
            <a:ext cx="5633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"/>
          <p:cNvSpPr/>
          <p:nvPr/>
        </p:nvSpPr>
        <p:spPr>
          <a:xfrm>
            <a:off x="-3296992" y="127848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4"/>
          <p:cNvSpPr/>
          <p:nvPr/>
        </p:nvSpPr>
        <p:spPr>
          <a:xfrm flipH="1">
            <a:off x="-1504359" y="3235700"/>
            <a:ext cx="1172553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24"/>
          <p:cNvGrpSpPr/>
          <p:nvPr/>
        </p:nvGrpSpPr>
        <p:grpSpPr>
          <a:xfrm>
            <a:off x="7669511" y="301799"/>
            <a:ext cx="490238" cy="355904"/>
            <a:chOff x="8787625" y="134475"/>
            <a:chExt cx="838586" cy="608799"/>
          </a:xfrm>
        </p:grpSpPr>
        <p:sp>
          <p:nvSpPr>
            <p:cNvPr id="392" name="Google Shape;392;p24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24"/>
          <p:cNvGrpSpPr/>
          <p:nvPr/>
        </p:nvGrpSpPr>
        <p:grpSpPr>
          <a:xfrm>
            <a:off x="8238863" y="1965540"/>
            <a:ext cx="490228" cy="608811"/>
            <a:chOff x="7376250" y="1989890"/>
            <a:chExt cx="490228" cy="608811"/>
          </a:xfrm>
        </p:grpSpPr>
        <p:sp>
          <p:nvSpPr>
            <p:cNvPr id="395" name="Google Shape;395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" name="Google Shape;398;p24"/>
          <p:cNvSpPr/>
          <p:nvPr/>
        </p:nvSpPr>
        <p:spPr>
          <a:xfrm>
            <a:off x="537725" y="580713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4"/>
          <p:cNvGrpSpPr/>
          <p:nvPr/>
        </p:nvGrpSpPr>
        <p:grpSpPr>
          <a:xfrm>
            <a:off x="6530838" y="1015203"/>
            <a:ext cx="490228" cy="608811"/>
            <a:chOff x="7376250" y="1989890"/>
            <a:chExt cx="490228" cy="608811"/>
          </a:xfrm>
        </p:grpSpPr>
        <p:sp>
          <p:nvSpPr>
            <p:cNvPr id="400" name="Google Shape;400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403;p24"/>
          <p:cNvSpPr txBox="1">
            <a:spLocks noGrp="1"/>
          </p:cNvSpPr>
          <p:nvPr>
            <p:ph type="title"/>
          </p:nvPr>
        </p:nvSpPr>
        <p:spPr>
          <a:xfrm>
            <a:off x="967275" y="1530450"/>
            <a:ext cx="228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4" name="Google Shape;404;p24"/>
          <p:cNvSpPr txBox="1">
            <a:spLocks noGrp="1"/>
          </p:cNvSpPr>
          <p:nvPr>
            <p:ph type="subTitle" idx="1"/>
          </p:nvPr>
        </p:nvSpPr>
        <p:spPr>
          <a:xfrm>
            <a:off x="967275" y="1964575"/>
            <a:ext cx="22806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4"/>
          <p:cNvSpPr txBox="1">
            <a:spLocks noGrp="1"/>
          </p:cNvSpPr>
          <p:nvPr>
            <p:ph type="title" idx="2"/>
          </p:nvPr>
        </p:nvSpPr>
        <p:spPr>
          <a:xfrm>
            <a:off x="5896100" y="1530450"/>
            <a:ext cx="228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6" name="Google Shape;406;p24"/>
          <p:cNvSpPr txBox="1">
            <a:spLocks noGrp="1"/>
          </p:cNvSpPr>
          <p:nvPr>
            <p:ph type="subTitle" idx="3"/>
          </p:nvPr>
        </p:nvSpPr>
        <p:spPr>
          <a:xfrm>
            <a:off x="5896050" y="1964575"/>
            <a:ext cx="22806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4"/>
          <p:cNvSpPr txBox="1">
            <a:spLocks noGrp="1"/>
          </p:cNvSpPr>
          <p:nvPr>
            <p:ph type="title" idx="4"/>
          </p:nvPr>
        </p:nvSpPr>
        <p:spPr>
          <a:xfrm>
            <a:off x="967275" y="2963850"/>
            <a:ext cx="228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8" name="Google Shape;408;p24"/>
          <p:cNvSpPr txBox="1">
            <a:spLocks noGrp="1"/>
          </p:cNvSpPr>
          <p:nvPr>
            <p:ph type="subTitle" idx="5"/>
          </p:nvPr>
        </p:nvSpPr>
        <p:spPr>
          <a:xfrm>
            <a:off x="967275" y="3397975"/>
            <a:ext cx="22806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4"/>
          <p:cNvSpPr txBox="1">
            <a:spLocks noGrp="1"/>
          </p:cNvSpPr>
          <p:nvPr>
            <p:ph type="title" idx="6"/>
          </p:nvPr>
        </p:nvSpPr>
        <p:spPr>
          <a:xfrm>
            <a:off x="5896100" y="2963850"/>
            <a:ext cx="228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0" name="Google Shape;410;p24"/>
          <p:cNvSpPr txBox="1">
            <a:spLocks noGrp="1"/>
          </p:cNvSpPr>
          <p:nvPr>
            <p:ph type="subTitle" idx="7"/>
          </p:nvPr>
        </p:nvSpPr>
        <p:spPr>
          <a:xfrm>
            <a:off x="5896050" y="3397975"/>
            <a:ext cx="22806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24"/>
          <p:cNvSpPr txBox="1">
            <a:spLocks noGrp="1"/>
          </p:cNvSpPr>
          <p:nvPr>
            <p:ph type="title" idx="8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24"/>
          <p:cNvGrpSpPr/>
          <p:nvPr/>
        </p:nvGrpSpPr>
        <p:grpSpPr>
          <a:xfrm>
            <a:off x="276838" y="2754178"/>
            <a:ext cx="490228" cy="608811"/>
            <a:chOff x="7376250" y="1989890"/>
            <a:chExt cx="490228" cy="608811"/>
          </a:xfrm>
        </p:grpSpPr>
        <p:sp>
          <p:nvSpPr>
            <p:cNvPr id="413" name="Google Shape;413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5"/>
          <p:cNvSpPr/>
          <p:nvPr/>
        </p:nvSpPr>
        <p:spPr>
          <a:xfrm flipH="1">
            <a:off x="-2188242" y="18231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5"/>
          <p:cNvSpPr/>
          <p:nvPr/>
        </p:nvSpPr>
        <p:spPr>
          <a:xfrm>
            <a:off x="-183475" y="30700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25"/>
          <p:cNvGrpSpPr/>
          <p:nvPr/>
        </p:nvGrpSpPr>
        <p:grpSpPr>
          <a:xfrm>
            <a:off x="1846250" y="1017654"/>
            <a:ext cx="670499" cy="438524"/>
            <a:chOff x="7555450" y="377766"/>
            <a:chExt cx="670499" cy="438524"/>
          </a:xfrm>
        </p:grpSpPr>
        <p:sp>
          <p:nvSpPr>
            <p:cNvPr id="420" name="Google Shape;420;p2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25"/>
          <p:cNvSpPr/>
          <p:nvPr/>
        </p:nvSpPr>
        <p:spPr>
          <a:xfrm>
            <a:off x="7365225" y="3992050"/>
            <a:ext cx="1778782" cy="53440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5"/>
          <p:cNvSpPr/>
          <p:nvPr/>
        </p:nvSpPr>
        <p:spPr>
          <a:xfrm>
            <a:off x="497750" y="4608500"/>
            <a:ext cx="1184702" cy="35592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5"/>
          <p:cNvSpPr txBox="1">
            <a:spLocks noGrp="1"/>
          </p:cNvSpPr>
          <p:nvPr>
            <p:ph type="title"/>
          </p:nvPr>
        </p:nvSpPr>
        <p:spPr>
          <a:xfrm>
            <a:off x="948575" y="1806625"/>
            <a:ext cx="2305500" cy="4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6" name="Google Shape;426;p25"/>
          <p:cNvSpPr txBox="1">
            <a:spLocks noGrp="1"/>
          </p:cNvSpPr>
          <p:nvPr>
            <p:ph type="subTitle" idx="1"/>
          </p:nvPr>
        </p:nvSpPr>
        <p:spPr>
          <a:xfrm>
            <a:off x="948575" y="21931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25"/>
          <p:cNvSpPr txBox="1">
            <a:spLocks noGrp="1"/>
          </p:cNvSpPr>
          <p:nvPr>
            <p:ph type="title" idx="2"/>
          </p:nvPr>
        </p:nvSpPr>
        <p:spPr>
          <a:xfrm>
            <a:off x="3439046" y="1806625"/>
            <a:ext cx="2305500" cy="4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8" name="Google Shape;428;p25"/>
          <p:cNvSpPr txBox="1">
            <a:spLocks noGrp="1"/>
          </p:cNvSpPr>
          <p:nvPr>
            <p:ph type="subTitle" idx="3"/>
          </p:nvPr>
        </p:nvSpPr>
        <p:spPr>
          <a:xfrm>
            <a:off x="3439046" y="21931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25"/>
          <p:cNvSpPr txBox="1">
            <a:spLocks noGrp="1"/>
          </p:cNvSpPr>
          <p:nvPr>
            <p:ph type="title" idx="4"/>
          </p:nvPr>
        </p:nvSpPr>
        <p:spPr>
          <a:xfrm>
            <a:off x="948575" y="3239975"/>
            <a:ext cx="2305500" cy="4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0" name="Google Shape;430;p25"/>
          <p:cNvSpPr txBox="1">
            <a:spLocks noGrp="1"/>
          </p:cNvSpPr>
          <p:nvPr>
            <p:ph type="subTitle" idx="5"/>
          </p:nvPr>
        </p:nvSpPr>
        <p:spPr>
          <a:xfrm>
            <a:off x="948575" y="3626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25"/>
          <p:cNvSpPr txBox="1">
            <a:spLocks noGrp="1"/>
          </p:cNvSpPr>
          <p:nvPr>
            <p:ph type="title" idx="6"/>
          </p:nvPr>
        </p:nvSpPr>
        <p:spPr>
          <a:xfrm>
            <a:off x="3439046" y="3239975"/>
            <a:ext cx="2305500" cy="4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2" name="Google Shape;432;p25"/>
          <p:cNvSpPr txBox="1">
            <a:spLocks noGrp="1"/>
          </p:cNvSpPr>
          <p:nvPr>
            <p:ph type="subTitle" idx="7"/>
          </p:nvPr>
        </p:nvSpPr>
        <p:spPr>
          <a:xfrm>
            <a:off x="3439046" y="3626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25"/>
          <p:cNvSpPr txBox="1">
            <a:spLocks noGrp="1"/>
          </p:cNvSpPr>
          <p:nvPr>
            <p:ph type="title" idx="8"/>
          </p:nvPr>
        </p:nvSpPr>
        <p:spPr>
          <a:xfrm>
            <a:off x="5929524" y="1806625"/>
            <a:ext cx="2305500" cy="4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4" name="Google Shape;434;p25"/>
          <p:cNvSpPr txBox="1">
            <a:spLocks noGrp="1"/>
          </p:cNvSpPr>
          <p:nvPr>
            <p:ph type="subTitle" idx="9"/>
          </p:nvPr>
        </p:nvSpPr>
        <p:spPr>
          <a:xfrm>
            <a:off x="5929524" y="21931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25"/>
          <p:cNvSpPr txBox="1">
            <a:spLocks noGrp="1"/>
          </p:cNvSpPr>
          <p:nvPr>
            <p:ph type="title" idx="13"/>
          </p:nvPr>
        </p:nvSpPr>
        <p:spPr>
          <a:xfrm>
            <a:off x="5929524" y="3239975"/>
            <a:ext cx="2305500" cy="4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6" name="Google Shape;436;p25"/>
          <p:cNvSpPr txBox="1">
            <a:spLocks noGrp="1"/>
          </p:cNvSpPr>
          <p:nvPr>
            <p:ph type="subTitle" idx="14"/>
          </p:nvPr>
        </p:nvSpPr>
        <p:spPr>
          <a:xfrm>
            <a:off x="5929524" y="3626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5"/>
          <p:cNvSpPr txBox="1">
            <a:spLocks noGrp="1"/>
          </p:cNvSpPr>
          <p:nvPr>
            <p:ph type="title" idx="15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38" name="Google Shape;438;p25"/>
          <p:cNvGrpSpPr/>
          <p:nvPr/>
        </p:nvGrpSpPr>
        <p:grpSpPr>
          <a:xfrm>
            <a:off x="5190875" y="4526454"/>
            <a:ext cx="670499" cy="438524"/>
            <a:chOff x="7555450" y="377766"/>
            <a:chExt cx="670499" cy="438524"/>
          </a:xfrm>
        </p:grpSpPr>
        <p:sp>
          <p:nvSpPr>
            <p:cNvPr id="439" name="Google Shape;439;p2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8"/>
          <p:cNvSpPr/>
          <p:nvPr/>
        </p:nvSpPr>
        <p:spPr>
          <a:xfrm flipH="1">
            <a:off x="-2340642" y="16707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8"/>
          <p:cNvSpPr/>
          <p:nvPr/>
        </p:nvSpPr>
        <p:spPr>
          <a:xfrm>
            <a:off x="-183475" y="29176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8"/>
          <p:cNvSpPr/>
          <p:nvPr/>
        </p:nvSpPr>
        <p:spPr>
          <a:xfrm flipH="1">
            <a:off x="3684242" y="2350515"/>
            <a:ext cx="6961863" cy="3669452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8"/>
          <p:cNvSpPr/>
          <p:nvPr/>
        </p:nvSpPr>
        <p:spPr>
          <a:xfrm flipH="1">
            <a:off x="3988526" y="2614309"/>
            <a:ext cx="6656885" cy="340566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8"/>
          <p:cNvSpPr/>
          <p:nvPr/>
        </p:nvSpPr>
        <p:spPr>
          <a:xfrm>
            <a:off x="-1313198" y="2531259"/>
            <a:ext cx="6174357" cy="325426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8"/>
          <p:cNvSpPr/>
          <p:nvPr/>
        </p:nvSpPr>
        <p:spPr>
          <a:xfrm>
            <a:off x="-1312582" y="2765188"/>
            <a:ext cx="5903877" cy="3020331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9"/>
          <p:cNvSpPr/>
          <p:nvPr/>
        </p:nvSpPr>
        <p:spPr>
          <a:xfrm>
            <a:off x="-1990592" y="1955660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9"/>
          <p:cNvSpPr/>
          <p:nvPr/>
        </p:nvSpPr>
        <p:spPr>
          <a:xfrm flipH="1">
            <a:off x="-3669825" y="3275775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9"/>
          <p:cNvSpPr/>
          <p:nvPr/>
        </p:nvSpPr>
        <p:spPr>
          <a:xfrm flipH="1">
            <a:off x="4150618" y="2337726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9"/>
          <p:cNvSpPr/>
          <p:nvPr/>
        </p:nvSpPr>
        <p:spPr>
          <a:xfrm flipH="1">
            <a:off x="4399664" y="24454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9" name="Google Shape;529;p29"/>
          <p:cNvGrpSpPr/>
          <p:nvPr/>
        </p:nvGrpSpPr>
        <p:grpSpPr>
          <a:xfrm>
            <a:off x="7366411" y="465649"/>
            <a:ext cx="490238" cy="355904"/>
            <a:chOff x="8787625" y="134475"/>
            <a:chExt cx="838586" cy="608799"/>
          </a:xfrm>
        </p:grpSpPr>
        <p:sp>
          <p:nvSpPr>
            <p:cNvPr id="530" name="Google Shape;530;p29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29"/>
          <p:cNvGrpSpPr/>
          <p:nvPr/>
        </p:nvGrpSpPr>
        <p:grpSpPr>
          <a:xfrm>
            <a:off x="8106263" y="1116390"/>
            <a:ext cx="490228" cy="608811"/>
            <a:chOff x="7376250" y="1989890"/>
            <a:chExt cx="490228" cy="608811"/>
          </a:xfrm>
        </p:grpSpPr>
        <p:sp>
          <p:nvSpPr>
            <p:cNvPr id="533" name="Google Shape;533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6" name="Google Shape;536;p29"/>
          <p:cNvSpPr/>
          <p:nvPr/>
        </p:nvSpPr>
        <p:spPr>
          <a:xfrm>
            <a:off x="449422" y="357047"/>
            <a:ext cx="718489" cy="35590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29"/>
          <p:cNvGrpSpPr/>
          <p:nvPr/>
        </p:nvGrpSpPr>
        <p:grpSpPr>
          <a:xfrm>
            <a:off x="1319163" y="3275778"/>
            <a:ext cx="490228" cy="608811"/>
            <a:chOff x="7376250" y="1989890"/>
            <a:chExt cx="490228" cy="608811"/>
          </a:xfrm>
        </p:grpSpPr>
        <p:sp>
          <p:nvSpPr>
            <p:cNvPr id="538" name="Google Shape;538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29"/>
          <p:cNvSpPr/>
          <p:nvPr/>
        </p:nvSpPr>
        <p:spPr>
          <a:xfrm>
            <a:off x="7598000" y="4483400"/>
            <a:ext cx="1661781" cy="497749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29"/>
          <p:cNvGrpSpPr/>
          <p:nvPr/>
        </p:nvGrpSpPr>
        <p:grpSpPr>
          <a:xfrm>
            <a:off x="1535525" y="582000"/>
            <a:ext cx="981285" cy="534397"/>
            <a:chOff x="816462" y="899275"/>
            <a:chExt cx="981285" cy="534397"/>
          </a:xfrm>
        </p:grpSpPr>
        <p:sp>
          <p:nvSpPr>
            <p:cNvPr id="543" name="Google Shape;543;p29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2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0"/>
          <p:cNvSpPr/>
          <p:nvPr/>
        </p:nvSpPr>
        <p:spPr>
          <a:xfrm flipH="1">
            <a:off x="-896888" y="31471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30"/>
          <p:cNvSpPr/>
          <p:nvPr/>
        </p:nvSpPr>
        <p:spPr>
          <a:xfrm rot="10800000" flipH="1">
            <a:off x="-1835942" y="-275971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" name="Google Shape;548;p30"/>
          <p:cNvGrpSpPr/>
          <p:nvPr/>
        </p:nvGrpSpPr>
        <p:grpSpPr>
          <a:xfrm rot="10800000">
            <a:off x="6065959" y="3974688"/>
            <a:ext cx="1927771" cy="1267615"/>
            <a:chOff x="2972001" y="3277838"/>
            <a:chExt cx="987082" cy="649060"/>
          </a:xfrm>
        </p:grpSpPr>
        <p:sp>
          <p:nvSpPr>
            <p:cNvPr id="549" name="Google Shape;549;p30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30"/>
          <p:cNvSpPr/>
          <p:nvPr/>
        </p:nvSpPr>
        <p:spPr>
          <a:xfrm>
            <a:off x="-937175" y="2476125"/>
            <a:ext cx="5650622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0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30"/>
          <p:cNvGrpSpPr/>
          <p:nvPr/>
        </p:nvGrpSpPr>
        <p:grpSpPr>
          <a:xfrm rot="-6026666">
            <a:off x="7979780" y="185754"/>
            <a:ext cx="1109051" cy="1449462"/>
            <a:chOff x="2179573" y="1629825"/>
            <a:chExt cx="658104" cy="860102"/>
          </a:xfrm>
        </p:grpSpPr>
        <p:sp>
          <p:nvSpPr>
            <p:cNvPr id="554" name="Google Shape;554;p30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30"/>
          <p:cNvGrpSpPr/>
          <p:nvPr/>
        </p:nvGrpSpPr>
        <p:grpSpPr>
          <a:xfrm>
            <a:off x="2274022" y="4383027"/>
            <a:ext cx="597856" cy="450947"/>
            <a:chOff x="2533682" y="3720159"/>
            <a:chExt cx="248847" cy="187691"/>
          </a:xfrm>
        </p:grpSpPr>
        <p:sp>
          <p:nvSpPr>
            <p:cNvPr id="557" name="Google Shape;557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30"/>
          <p:cNvGrpSpPr/>
          <p:nvPr/>
        </p:nvGrpSpPr>
        <p:grpSpPr>
          <a:xfrm>
            <a:off x="4713290" y="4608500"/>
            <a:ext cx="557842" cy="281651"/>
            <a:chOff x="2855620" y="1802395"/>
            <a:chExt cx="249884" cy="126165"/>
          </a:xfrm>
        </p:grpSpPr>
        <p:sp>
          <p:nvSpPr>
            <p:cNvPr id="561" name="Google Shape;561;p30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30"/>
          <p:cNvGrpSpPr/>
          <p:nvPr/>
        </p:nvGrpSpPr>
        <p:grpSpPr>
          <a:xfrm>
            <a:off x="7953022" y="4106027"/>
            <a:ext cx="597856" cy="450947"/>
            <a:chOff x="2533682" y="3720159"/>
            <a:chExt cx="248847" cy="187691"/>
          </a:xfrm>
        </p:grpSpPr>
        <p:sp>
          <p:nvSpPr>
            <p:cNvPr id="564" name="Google Shape;564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30"/>
          <p:cNvSpPr/>
          <p:nvPr/>
        </p:nvSpPr>
        <p:spPr>
          <a:xfrm>
            <a:off x="6349825" y="26925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8" name="Google Shape;568;p30"/>
          <p:cNvGrpSpPr/>
          <p:nvPr/>
        </p:nvGrpSpPr>
        <p:grpSpPr>
          <a:xfrm>
            <a:off x="2892200" y="169504"/>
            <a:ext cx="670499" cy="438524"/>
            <a:chOff x="7555450" y="377766"/>
            <a:chExt cx="670499" cy="438524"/>
          </a:xfrm>
        </p:grpSpPr>
        <p:sp>
          <p:nvSpPr>
            <p:cNvPr id="569" name="Google Shape;569;p3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30"/>
          <p:cNvGrpSpPr/>
          <p:nvPr/>
        </p:nvGrpSpPr>
        <p:grpSpPr>
          <a:xfrm>
            <a:off x="632800" y="267800"/>
            <a:ext cx="981285" cy="534397"/>
            <a:chOff x="816462" y="899275"/>
            <a:chExt cx="981285" cy="534397"/>
          </a:xfrm>
        </p:grpSpPr>
        <p:sp>
          <p:nvSpPr>
            <p:cNvPr id="573" name="Google Shape;573;p3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-896888" y="31471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rot="10800000" flipH="1">
            <a:off x="-1835942" y="-275971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 rot="10800000">
            <a:off x="6065959" y="3974688"/>
            <a:ext cx="1927771" cy="1267615"/>
            <a:chOff x="2972001" y="3277838"/>
            <a:chExt cx="987082" cy="649060"/>
          </a:xfrm>
        </p:grpSpPr>
        <p:sp>
          <p:nvSpPr>
            <p:cNvPr id="22" name="Google Shape;22;p3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-937175" y="2476125"/>
            <a:ext cx="5650622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 rot="-6026666">
            <a:off x="7979780" y="185754"/>
            <a:ext cx="1109051" cy="1449462"/>
            <a:chOff x="2179573" y="1629825"/>
            <a:chExt cx="658104" cy="860102"/>
          </a:xfrm>
        </p:grpSpPr>
        <p:sp>
          <p:nvSpPr>
            <p:cNvPr id="27" name="Google Shape;27;p3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2274022" y="4383027"/>
            <a:ext cx="597856" cy="450947"/>
            <a:chOff x="2533682" y="3720159"/>
            <a:chExt cx="248847" cy="187691"/>
          </a:xfrm>
        </p:grpSpPr>
        <p:sp>
          <p:nvSpPr>
            <p:cNvPr id="30" name="Google Shape;30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4713290" y="4608500"/>
            <a:ext cx="557842" cy="281651"/>
            <a:chOff x="2855620" y="1802395"/>
            <a:chExt cx="249884" cy="126165"/>
          </a:xfrm>
        </p:grpSpPr>
        <p:sp>
          <p:nvSpPr>
            <p:cNvPr id="34" name="Google Shape;34;p3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7953022" y="4106027"/>
            <a:ext cx="597856" cy="450947"/>
            <a:chOff x="2533682" y="3720159"/>
            <a:chExt cx="248847" cy="187691"/>
          </a:xfrm>
        </p:grpSpPr>
        <p:sp>
          <p:nvSpPr>
            <p:cNvPr id="37" name="Google Shape;37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6349825" y="26925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>
            <a:off x="2892200" y="169504"/>
            <a:ext cx="670499" cy="438524"/>
            <a:chOff x="7555450" y="377766"/>
            <a:chExt cx="670499" cy="438524"/>
          </a:xfrm>
        </p:grpSpPr>
        <p:sp>
          <p:nvSpPr>
            <p:cNvPr id="42" name="Google Shape;42;p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632800" y="267800"/>
            <a:ext cx="981285" cy="534397"/>
            <a:chOff x="816462" y="899275"/>
            <a:chExt cx="981285" cy="534397"/>
          </a:xfrm>
        </p:grpSpPr>
        <p:sp>
          <p:nvSpPr>
            <p:cNvPr id="46" name="Google Shape;46;p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3977050" y="1707900"/>
            <a:ext cx="3858900" cy="10473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2205100" y="1810644"/>
            <a:ext cx="1354200" cy="8418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3977050" y="2907600"/>
            <a:ext cx="30798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/>
          <p:nvPr/>
        </p:nvSpPr>
        <p:spPr>
          <a:xfrm>
            <a:off x="-156100" y="2715150"/>
            <a:ext cx="9491748" cy="2787491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EFEFE">
              <a:alpha val="39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-326237" y="1306575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4"/>
          <p:cNvGrpSpPr/>
          <p:nvPr/>
        </p:nvGrpSpPr>
        <p:grpSpPr>
          <a:xfrm>
            <a:off x="6724025" y="534991"/>
            <a:ext cx="670499" cy="438524"/>
            <a:chOff x="7555450" y="377766"/>
            <a:chExt cx="670499" cy="438524"/>
          </a:xfrm>
        </p:grpSpPr>
        <p:sp>
          <p:nvSpPr>
            <p:cNvPr id="55" name="Google Shape;55;p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4"/>
          <p:cNvGrpSpPr/>
          <p:nvPr/>
        </p:nvGrpSpPr>
        <p:grpSpPr>
          <a:xfrm>
            <a:off x="7785862" y="267800"/>
            <a:ext cx="981285" cy="534397"/>
            <a:chOff x="816462" y="899275"/>
            <a:chExt cx="981285" cy="534397"/>
          </a:xfrm>
        </p:grpSpPr>
        <p:sp>
          <p:nvSpPr>
            <p:cNvPr id="59" name="Google Shape;59;p4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4"/>
          <p:cNvGrpSpPr/>
          <p:nvPr/>
        </p:nvGrpSpPr>
        <p:grpSpPr>
          <a:xfrm>
            <a:off x="340663" y="-1047"/>
            <a:ext cx="490228" cy="608811"/>
            <a:chOff x="7376250" y="1989890"/>
            <a:chExt cx="490228" cy="608811"/>
          </a:xfrm>
        </p:grpSpPr>
        <p:sp>
          <p:nvSpPr>
            <p:cNvPr id="62" name="Google Shape;62;p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4"/>
          <p:cNvGrpSpPr/>
          <p:nvPr/>
        </p:nvGrpSpPr>
        <p:grpSpPr>
          <a:xfrm rot="-784985">
            <a:off x="8311193" y="2227651"/>
            <a:ext cx="824096" cy="1283659"/>
            <a:chOff x="8424000" y="2335625"/>
            <a:chExt cx="981301" cy="1528532"/>
          </a:xfrm>
        </p:grpSpPr>
        <p:sp>
          <p:nvSpPr>
            <p:cNvPr id="66" name="Google Shape;66;p4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4"/>
          <p:cNvSpPr/>
          <p:nvPr/>
        </p:nvSpPr>
        <p:spPr>
          <a:xfrm>
            <a:off x="6988375" y="4341300"/>
            <a:ext cx="1778782" cy="53440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-1178775" y="4070725"/>
            <a:ext cx="1778782" cy="53440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4"/>
          <p:cNvGrpSpPr/>
          <p:nvPr/>
        </p:nvGrpSpPr>
        <p:grpSpPr>
          <a:xfrm>
            <a:off x="212022" y="3337775"/>
            <a:ext cx="747540" cy="1076245"/>
            <a:chOff x="252972" y="3313350"/>
            <a:chExt cx="747540" cy="1076245"/>
          </a:xfrm>
        </p:grpSpPr>
        <p:sp>
          <p:nvSpPr>
            <p:cNvPr id="77" name="Google Shape;77;p4"/>
            <p:cNvSpPr/>
            <p:nvPr/>
          </p:nvSpPr>
          <p:spPr>
            <a:xfrm>
              <a:off x="252972" y="3313350"/>
              <a:ext cx="747540" cy="1076245"/>
            </a:xfrm>
            <a:custGeom>
              <a:avLst/>
              <a:gdLst/>
              <a:ahLst/>
              <a:cxnLst/>
              <a:rect l="l" t="t" r="r" b="b"/>
              <a:pathLst>
                <a:path w="12445" h="17918" extrusionOk="0">
                  <a:moveTo>
                    <a:pt x="8297" y="1"/>
                  </a:moveTo>
                  <a:cubicBezTo>
                    <a:pt x="8066" y="1"/>
                    <a:pt x="7797" y="39"/>
                    <a:pt x="7528" y="78"/>
                  </a:cubicBezTo>
                  <a:cubicBezTo>
                    <a:pt x="7240" y="135"/>
                    <a:pt x="6971" y="193"/>
                    <a:pt x="6664" y="289"/>
                  </a:cubicBezTo>
                  <a:cubicBezTo>
                    <a:pt x="5704" y="615"/>
                    <a:pt x="4801" y="1192"/>
                    <a:pt x="3764" y="2094"/>
                  </a:cubicBezTo>
                  <a:cubicBezTo>
                    <a:pt x="2977" y="2785"/>
                    <a:pt x="2228" y="3630"/>
                    <a:pt x="1460" y="4648"/>
                  </a:cubicBezTo>
                  <a:cubicBezTo>
                    <a:pt x="1057" y="5167"/>
                    <a:pt x="673" y="5743"/>
                    <a:pt x="289" y="6377"/>
                  </a:cubicBezTo>
                  <a:cubicBezTo>
                    <a:pt x="250" y="6396"/>
                    <a:pt x="250" y="6415"/>
                    <a:pt x="231" y="6434"/>
                  </a:cubicBezTo>
                  <a:cubicBezTo>
                    <a:pt x="212" y="6511"/>
                    <a:pt x="154" y="6569"/>
                    <a:pt x="135" y="6626"/>
                  </a:cubicBezTo>
                  <a:cubicBezTo>
                    <a:pt x="135" y="6684"/>
                    <a:pt x="116" y="6703"/>
                    <a:pt x="97" y="6761"/>
                  </a:cubicBezTo>
                  <a:cubicBezTo>
                    <a:pt x="1" y="6953"/>
                    <a:pt x="1" y="7164"/>
                    <a:pt x="58" y="7356"/>
                  </a:cubicBezTo>
                  <a:cubicBezTo>
                    <a:pt x="97" y="7452"/>
                    <a:pt x="135" y="7529"/>
                    <a:pt x="193" y="7625"/>
                  </a:cubicBezTo>
                  <a:lnTo>
                    <a:pt x="250" y="7759"/>
                  </a:lnTo>
                  <a:lnTo>
                    <a:pt x="327" y="7874"/>
                  </a:lnTo>
                  <a:cubicBezTo>
                    <a:pt x="327" y="7913"/>
                    <a:pt x="346" y="7913"/>
                    <a:pt x="346" y="7932"/>
                  </a:cubicBezTo>
                  <a:cubicBezTo>
                    <a:pt x="615" y="8335"/>
                    <a:pt x="903" y="8719"/>
                    <a:pt x="1210" y="9046"/>
                  </a:cubicBezTo>
                  <a:cubicBezTo>
                    <a:pt x="1633" y="9545"/>
                    <a:pt x="2075" y="9948"/>
                    <a:pt x="2593" y="10332"/>
                  </a:cubicBezTo>
                  <a:cubicBezTo>
                    <a:pt x="2651" y="10371"/>
                    <a:pt x="2747" y="10448"/>
                    <a:pt x="2824" y="10505"/>
                  </a:cubicBezTo>
                  <a:cubicBezTo>
                    <a:pt x="2343" y="10985"/>
                    <a:pt x="1940" y="11485"/>
                    <a:pt x="1633" y="11984"/>
                  </a:cubicBezTo>
                  <a:cubicBezTo>
                    <a:pt x="1441" y="12272"/>
                    <a:pt x="1287" y="12579"/>
                    <a:pt x="1153" y="12906"/>
                  </a:cubicBezTo>
                  <a:cubicBezTo>
                    <a:pt x="1018" y="13213"/>
                    <a:pt x="903" y="13539"/>
                    <a:pt x="826" y="13904"/>
                  </a:cubicBezTo>
                  <a:cubicBezTo>
                    <a:pt x="769" y="14269"/>
                    <a:pt x="711" y="14615"/>
                    <a:pt x="730" y="14980"/>
                  </a:cubicBezTo>
                  <a:cubicBezTo>
                    <a:pt x="769" y="15306"/>
                    <a:pt x="826" y="15613"/>
                    <a:pt x="922" y="15902"/>
                  </a:cubicBezTo>
                  <a:cubicBezTo>
                    <a:pt x="1076" y="16266"/>
                    <a:pt x="1287" y="16612"/>
                    <a:pt x="1594" y="16939"/>
                  </a:cubicBezTo>
                  <a:cubicBezTo>
                    <a:pt x="1633" y="16977"/>
                    <a:pt x="1652" y="16996"/>
                    <a:pt x="1671" y="17035"/>
                  </a:cubicBezTo>
                  <a:cubicBezTo>
                    <a:pt x="1767" y="17131"/>
                    <a:pt x="1883" y="17227"/>
                    <a:pt x="1979" y="17284"/>
                  </a:cubicBezTo>
                  <a:cubicBezTo>
                    <a:pt x="2439" y="17630"/>
                    <a:pt x="2977" y="17841"/>
                    <a:pt x="3553" y="17899"/>
                  </a:cubicBezTo>
                  <a:cubicBezTo>
                    <a:pt x="3649" y="17918"/>
                    <a:pt x="3764" y="17918"/>
                    <a:pt x="3861" y="17918"/>
                  </a:cubicBezTo>
                  <a:cubicBezTo>
                    <a:pt x="4341" y="17918"/>
                    <a:pt x="4821" y="17803"/>
                    <a:pt x="5224" y="17457"/>
                  </a:cubicBezTo>
                  <a:cubicBezTo>
                    <a:pt x="5493" y="17303"/>
                    <a:pt x="5762" y="17111"/>
                    <a:pt x="5973" y="16900"/>
                  </a:cubicBezTo>
                  <a:cubicBezTo>
                    <a:pt x="6088" y="16785"/>
                    <a:pt x="6184" y="16670"/>
                    <a:pt x="6280" y="16516"/>
                  </a:cubicBezTo>
                  <a:cubicBezTo>
                    <a:pt x="6395" y="16382"/>
                    <a:pt x="6472" y="16209"/>
                    <a:pt x="6568" y="16017"/>
                  </a:cubicBezTo>
                  <a:cubicBezTo>
                    <a:pt x="6722" y="15709"/>
                    <a:pt x="6818" y="15364"/>
                    <a:pt x="6875" y="14941"/>
                  </a:cubicBezTo>
                  <a:cubicBezTo>
                    <a:pt x="6952" y="14576"/>
                    <a:pt x="6971" y="14212"/>
                    <a:pt x="6971" y="13904"/>
                  </a:cubicBezTo>
                  <a:lnTo>
                    <a:pt x="6971" y="13559"/>
                  </a:lnTo>
                  <a:cubicBezTo>
                    <a:pt x="7010" y="13059"/>
                    <a:pt x="7010" y="12599"/>
                    <a:pt x="7106" y="12176"/>
                  </a:cubicBezTo>
                  <a:lnTo>
                    <a:pt x="7106" y="12157"/>
                  </a:lnTo>
                  <a:cubicBezTo>
                    <a:pt x="7125" y="12099"/>
                    <a:pt x="7125" y="12061"/>
                    <a:pt x="7144" y="12003"/>
                  </a:cubicBezTo>
                  <a:cubicBezTo>
                    <a:pt x="7394" y="12022"/>
                    <a:pt x="7605" y="12022"/>
                    <a:pt x="7836" y="12022"/>
                  </a:cubicBezTo>
                  <a:cubicBezTo>
                    <a:pt x="8181" y="12022"/>
                    <a:pt x="8546" y="12003"/>
                    <a:pt x="8873" y="11965"/>
                  </a:cubicBezTo>
                  <a:cubicBezTo>
                    <a:pt x="9180" y="11907"/>
                    <a:pt x="9506" y="11869"/>
                    <a:pt x="9756" y="11792"/>
                  </a:cubicBezTo>
                  <a:lnTo>
                    <a:pt x="9814" y="11792"/>
                  </a:lnTo>
                  <a:cubicBezTo>
                    <a:pt x="10025" y="11734"/>
                    <a:pt x="10236" y="11677"/>
                    <a:pt x="10428" y="11600"/>
                  </a:cubicBezTo>
                  <a:cubicBezTo>
                    <a:pt x="10524" y="11581"/>
                    <a:pt x="10659" y="11523"/>
                    <a:pt x="10755" y="11485"/>
                  </a:cubicBezTo>
                  <a:cubicBezTo>
                    <a:pt x="10755" y="11485"/>
                    <a:pt x="10774" y="11446"/>
                    <a:pt x="10793" y="11446"/>
                  </a:cubicBezTo>
                  <a:cubicBezTo>
                    <a:pt x="10870" y="11427"/>
                    <a:pt x="10947" y="11389"/>
                    <a:pt x="11004" y="11350"/>
                  </a:cubicBezTo>
                  <a:lnTo>
                    <a:pt x="11043" y="11331"/>
                  </a:lnTo>
                  <a:cubicBezTo>
                    <a:pt x="11062" y="11312"/>
                    <a:pt x="11100" y="11312"/>
                    <a:pt x="11139" y="11293"/>
                  </a:cubicBezTo>
                  <a:cubicBezTo>
                    <a:pt x="11177" y="11254"/>
                    <a:pt x="11196" y="11254"/>
                    <a:pt x="11235" y="11235"/>
                  </a:cubicBezTo>
                  <a:cubicBezTo>
                    <a:pt x="11273" y="11216"/>
                    <a:pt x="11350" y="11158"/>
                    <a:pt x="11388" y="11139"/>
                  </a:cubicBezTo>
                  <a:lnTo>
                    <a:pt x="11446" y="11120"/>
                  </a:lnTo>
                  <a:cubicBezTo>
                    <a:pt x="11446" y="11101"/>
                    <a:pt x="11484" y="11081"/>
                    <a:pt x="11484" y="11081"/>
                  </a:cubicBezTo>
                  <a:cubicBezTo>
                    <a:pt x="11561" y="11024"/>
                    <a:pt x="11619" y="11005"/>
                    <a:pt x="11657" y="10947"/>
                  </a:cubicBezTo>
                  <a:lnTo>
                    <a:pt x="11868" y="10793"/>
                  </a:lnTo>
                  <a:cubicBezTo>
                    <a:pt x="11907" y="10755"/>
                    <a:pt x="11945" y="10736"/>
                    <a:pt x="11964" y="10717"/>
                  </a:cubicBezTo>
                  <a:cubicBezTo>
                    <a:pt x="12003" y="10697"/>
                    <a:pt x="12022" y="10697"/>
                    <a:pt x="12022" y="10659"/>
                  </a:cubicBezTo>
                  <a:cubicBezTo>
                    <a:pt x="12099" y="10621"/>
                    <a:pt x="12137" y="10563"/>
                    <a:pt x="12195" y="10505"/>
                  </a:cubicBezTo>
                  <a:cubicBezTo>
                    <a:pt x="12214" y="10505"/>
                    <a:pt x="12214" y="10467"/>
                    <a:pt x="12233" y="10448"/>
                  </a:cubicBezTo>
                  <a:lnTo>
                    <a:pt x="12252" y="10428"/>
                  </a:lnTo>
                  <a:cubicBezTo>
                    <a:pt x="12348" y="10313"/>
                    <a:pt x="12406" y="10140"/>
                    <a:pt x="12406" y="9987"/>
                  </a:cubicBezTo>
                  <a:lnTo>
                    <a:pt x="12406" y="9660"/>
                  </a:lnTo>
                  <a:lnTo>
                    <a:pt x="12406" y="9603"/>
                  </a:lnTo>
                  <a:cubicBezTo>
                    <a:pt x="12406" y="9507"/>
                    <a:pt x="12387" y="9391"/>
                    <a:pt x="12387" y="9295"/>
                  </a:cubicBezTo>
                  <a:lnTo>
                    <a:pt x="12348" y="9180"/>
                  </a:lnTo>
                  <a:cubicBezTo>
                    <a:pt x="12348" y="9084"/>
                    <a:pt x="12329" y="9007"/>
                    <a:pt x="12329" y="8911"/>
                  </a:cubicBezTo>
                  <a:cubicBezTo>
                    <a:pt x="12310" y="8777"/>
                    <a:pt x="12310" y="8623"/>
                    <a:pt x="12310" y="8412"/>
                  </a:cubicBezTo>
                  <a:cubicBezTo>
                    <a:pt x="12310" y="7932"/>
                    <a:pt x="12329" y="7394"/>
                    <a:pt x="12348" y="6991"/>
                  </a:cubicBezTo>
                  <a:lnTo>
                    <a:pt x="12348" y="6914"/>
                  </a:lnTo>
                  <a:cubicBezTo>
                    <a:pt x="12387" y="6530"/>
                    <a:pt x="12406" y="6146"/>
                    <a:pt x="12406" y="5762"/>
                  </a:cubicBezTo>
                  <a:cubicBezTo>
                    <a:pt x="12444" y="4802"/>
                    <a:pt x="12425" y="3746"/>
                    <a:pt x="12118" y="2747"/>
                  </a:cubicBezTo>
                  <a:cubicBezTo>
                    <a:pt x="11945" y="2267"/>
                    <a:pt x="11715" y="1787"/>
                    <a:pt x="11427" y="1403"/>
                  </a:cubicBezTo>
                  <a:cubicBezTo>
                    <a:pt x="11158" y="1057"/>
                    <a:pt x="10851" y="769"/>
                    <a:pt x="10467" y="558"/>
                  </a:cubicBezTo>
                  <a:cubicBezTo>
                    <a:pt x="10409" y="539"/>
                    <a:pt x="10390" y="539"/>
                    <a:pt x="10371" y="519"/>
                  </a:cubicBezTo>
                  <a:cubicBezTo>
                    <a:pt x="10274" y="462"/>
                    <a:pt x="10198" y="423"/>
                    <a:pt x="10121" y="385"/>
                  </a:cubicBezTo>
                  <a:cubicBezTo>
                    <a:pt x="9890" y="270"/>
                    <a:pt x="9622" y="174"/>
                    <a:pt x="9257" y="97"/>
                  </a:cubicBezTo>
                  <a:cubicBezTo>
                    <a:pt x="8988" y="59"/>
                    <a:pt x="8700" y="1"/>
                    <a:pt x="8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40671" y="3871666"/>
              <a:ext cx="333375" cy="470669"/>
            </a:xfrm>
            <a:custGeom>
              <a:avLst/>
              <a:gdLst/>
              <a:ahLst/>
              <a:cxnLst/>
              <a:rect l="l" t="t" r="r" b="b"/>
              <a:pathLst>
                <a:path w="5550" h="7836" extrusionOk="0">
                  <a:moveTo>
                    <a:pt x="4436" y="0"/>
                  </a:moveTo>
                  <a:cubicBezTo>
                    <a:pt x="4302" y="0"/>
                    <a:pt x="4148" y="20"/>
                    <a:pt x="4014" y="58"/>
                  </a:cubicBezTo>
                  <a:cubicBezTo>
                    <a:pt x="3783" y="116"/>
                    <a:pt x="3572" y="212"/>
                    <a:pt x="3303" y="365"/>
                  </a:cubicBezTo>
                  <a:cubicBezTo>
                    <a:pt x="3111" y="481"/>
                    <a:pt x="2919" y="634"/>
                    <a:pt x="2765" y="788"/>
                  </a:cubicBezTo>
                  <a:cubicBezTo>
                    <a:pt x="2727" y="826"/>
                    <a:pt x="2689" y="865"/>
                    <a:pt x="2689" y="922"/>
                  </a:cubicBezTo>
                  <a:lnTo>
                    <a:pt x="2689" y="941"/>
                  </a:lnTo>
                  <a:cubicBezTo>
                    <a:pt x="2439" y="1153"/>
                    <a:pt x="2208" y="1364"/>
                    <a:pt x="1997" y="1594"/>
                  </a:cubicBezTo>
                  <a:cubicBezTo>
                    <a:pt x="1517" y="2074"/>
                    <a:pt x="1133" y="2555"/>
                    <a:pt x="787" y="3054"/>
                  </a:cubicBezTo>
                  <a:cubicBezTo>
                    <a:pt x="615" y="3323"/>
                    <a:pt x="480" y="3611"/>
                    <a:pt x="365" y="3860"/>
                  </a:cubicBezTo>
                  <a:cubicBezTo>
                    <a:pt x="231" y="4129"/>
                    <a:pt x="134" y="4417"/>
                    <a:pt x="96" y="4725"/>
                  </a:cubicBezTo>
                  <a:cubicBezTo>
                    <a:pt x="19" y="5013"/>
                    <a:pt x="0" y="5339"/>
                    <a:pt x="19" y="5627"/>
                  </a:cubicBezTo>
                  <a:cubicBezTo>
                    <a:pt x="19" y="5858"/>
                    <a:pt x="77" y="6107"/>
                    <a:pt x="173" y="6318"/>
                  </a:cubicBezTo>
                  <a:cubicBezTo>
                    <a:pt x="307" y="6722"/>
                    <a:pt x="595" y="7087"/>
                    <a:pt x="960" y="7375"/>
                  </a:cubicBezTo>
                  <a:cubicBezTo>
                    <a:pt x="1287" y="7644"/>
                    <a:pt x="1728" y="7778"/>
                    <a:pt x="2151" y="7836"/>
                  </a:cubicBezTo>
                  <a:lnTo>
                    <a:pt x="2381" y="7836"/>
                  </a:lnTo>
                  <a:cubicBezTo>
                    <a:pt x="2727" y="7836"/>
                    <a:pt x="3111" y="7740"/>
                    <a:pt x="3437" y="7567"/>
                  </a:cubicBezTo>
                  <a:cubicBezTo>
                    <a:pt x="3649" y="7471"/>
                    <a:pt x="3822" y="7317"/>
                    <a:pt x="3975" y="7163"/>
                  </a:cubicBezTo>
                  <a:cubicBezTo>
                    <a:pt x="4071" y="7067"/>
                    <a:pt x="4148" y="6971"/>
                    <a:pt x="4244" y="6837"/>
                  </a:cubicBezTo>
                  <a:cubicBezTo>
                    <a:pt x="4321" y="6741"/>
                    <a:pt x="4398" y="6607"/>
                    <a:pt x="4455" y="6453"/>
                  </a:cubicBezTo>
                  <a:cubicBezTo>
                    <a:pt x="4590" y="6222"/>
                    <a:pt x="4647" y="5934"/>
                    <a:pt x="4705" y="5570"/>
                  </a:cubicBezTo>
                  <a:cubicBezTo>
                    <a:pt x="4743" y="5262"/>
                    <a:pt x="4782" y="4917"/>
                    <a:pt x="4782" y="4629"/>
                  </a:cubicBezTo>
                  <a:lnTo>
                    <a:pt x="4782" y="4302"/>
                  </a:lnTo>
                  <a:cubicBezTo>
                    <a:pt x="4801" y="3803"/>
                    <a:pt x="4801" y="3265"/>
                    <a:pt x="4916" y="2785"/>
                  </a:cubicBezTo>
                  <a:lnTo>
                    <a:pt x="4916" y="2766"/>
                  </a:lnTo>
                  <a:cubicBezTo>
                    <a:pt x="4974" y="2574"/>
                    <a:pt x="5031" y="2382"/>
                    <a:pt x="5127" y="2190"/>
                  </a:cubicBezTo>
                  <a:lnTo>
                    <a:pt x="5204" y="2017"/>
                  </a:lnTo>
                  <a:cubicBezTo>
                    <a:pt x="5281" y="1882"/>
                    <a:pt x="5319" y="1729"/>
                    <a:pt x="5396" y="1614"/>
                  </a:cubicBezTo>
                  <a:cubicBezTo>
                    <a:pt x="5492" y="1364"/>
                    <a:pt x="5550" y="1172"/>
                    <a:pt x="5550" y="980"/>
                  </a:cubicBezTo>
                  <a:cubicBezTo>
                    <a:pt x="5550" y="941"/>
                    <a:pt x="5550" y="884"/>
                    <a:pt x="5511" y="845"/>
                  </a:cubicBezTo>
                  <a:cubicBezTo>
                    <a:pt x="5511" y="788"/>
                    <a:pt x="5492" y="749"/>
                    <a:pt x="5492" y="692"/>
                  </a:cubicBezTo>
                  <a:cubicBezTo>
                    <a:pt x="5473" y="577"/>
                    <a:pt x="5396" y="481"/>
                    <a:pt x="5319" y="385"/>
                  </a:cubicBezTo>
                  <a:cubicBezTo>
                    <a:pt x="5262" y="308"/>
                    <a:pt x="5147" y="212"/>
                    <a:pt x="5031" y="154"/>
                  </a:cubicBezTo>
                  <a:cubicBezTo>
                    <a:pt x="4935" y="77"/>
                    <a:pt x="4820" y="20"/>
                    <a:pt x="46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83318" y="3872387"/>
              <a:ext cx="291928" cy="472231"/>
            </a:xfrm>
            <a:custGeom>
              <a:avLst/>
              <a:gdLst/>
              <a:ahLst/>
              <a:cxnLst/>
              <a:rect l="l" t="t" r="r" b="b"/>
              <a:pathLst>
                <a:path w="4860" h="7862" extrusionOk="0">
                  <a:moveTo>
                    <a:pt x="3615" y="0"/>
                  </a:moveTo>
                  <a:cubicBezTo>
                    <a:pt x="3511" y="0"/>
                    <a:pt x="3402" y="18"/>
                    <a:pt x="3304" y="46"/>
                  </a:cubicBezTo>
                  <a:cubicBezTo>
                    <a:pt x="3073" y="104"/>
                    <a:pt x="2843" y="200"/>
                    <a:pt x="2593" y="353"/>
                  </a:cubicBezTo>
                  <a:cubicBezTo>
                    <a:pt x="2401" y="469"/>
                    <a:pt x="2209" y="622"/>
                    <a:pt x="2055" y="776"/>
                  </a:cubicBezTo>
                  <a:cubicBezTo>
                    <a:pt x="2017" y="814"/>
                    <a:pt x="1979" y="853"/>
                    <a:pt x="1979" y="910"/>
                  </a:cubicBezTo>
                  <a:lnTo>
                    <a:pt x="1979" y="929"/>
                  </a:lnTo>
                  <a:cubicBezTo>
                    <a:pt x="1729" y="1121"/>
                    <a:pt x="1518" y="1333"/>
                    <a:pt x="1306" y="1544"/>
                  </a:cubicBezTo>
                  <a:cubicBezTo>
                    <a:pt x="1402" y="1640"/>
                    <a:pt x="1498" y="1717"/>
                    <a:pt x="1614" y="1794"/>
                  </a:cubicBezTo>
                  <a:cubicBezTo>
                    <a:pt x="1729" y="1870"/>
                    <a:pt x="1825" y="1928"/>
                    <a:pt x="1959" y="2005"/>
                  </a:cubicBezTo>
                  <a:lnTo>
                    <a:pt x="2247" y="2158"/>
                  </a:lnTo>
                  <a:cubicBezTo>
                    <a:pt x="2305" y="2178"/>
                    <a:pt x="2401" y="2197"/>
                    <a:pt x="2478" y="2216"/>
                  </a:cubicBezTo>
                  <a:cubicBezTo>
                    <a:pt x="2574" y="2255"/>
                    <a:pt x="2651" y="2274"/>
                    <a:pt x="2747" y="2293"/>
                  </a:cubicBezTo>
                  <a:lnTo>
                    <a:pt x="2958" y="2370"/>
                  </a:lnTo>
                  <a:cubicBezTo>
                    <a:pt x="3035" y="2389"/>
                    <a:pt x="3112" y="2447"/>
                    <a:pt x="3169" y="2485"/>
                  </a:cubicBezTo>
                  <a:cubicBezTo>
                    <a:pt x="3246" y="2543"/>
                    <a:pt x="3304" y="2581"/>
                    <a:pt x="3342" y="2658"/>
                  </a:cubicBezTo>
                  <a:cubicBezTo>
                    <a:pt x="3400" y="2696"/>
                    <a:pt x="3419" y="2773"/>
                    <a:pt x="3438" y="2850"/>
                  </a:cubicBezTo>
                  <a:cubicBezTo>
                    <a:pt x="3457" y="2927"/>
                    <a:pt x="3496" y="2965"/>
                    <a:pt x="3496" y="3042"/>
                  </a:cubicBezTo>
                  <a:cubicBezTo>
                    <a:pt x="3515" y="3215"/>
                    <a:pt x="3534" y="3368"/>
                    <a:pt x="3534" y="3541"/>
                  </a:cubicBezTo>
                  <a:cubicBezTo>
                    <a:pt x="3534" y="3714"/>
                    <a:pt x="3515" y="3887"/>
                    <a:pt x="3496" y="4040"/>
                  </a:cubicBezTo>
                  <a:cubicBezTo>
                    <a:pt x="3496" y="4117"/>
                    <a:pt x="3457" y="4213"/>
                    <a:pt x="3457" y="4290"/>
                  </a:cubicBezTo>
                  <a:cubicBezTo>
                    <a:pt x="3457" y="4367"/>
                    <a:pt x="3438" y="4425"/>
                    <a:pt x="3438" y="4501"/>
                  </a:cubicBezTo>
                  <a:cubicBezTo>
                    <a:pt x="3419" y="4655"/>
                    <a:pt x="3400" y="4809"/>
                    <a:pt x="3361" y="4962"/>
                  </a:cubicBezTo>
                  <a:cubicBezTo>
                    <a:pt x="3323" y="5231"/>
                    <a:pt x="3227" y="5481"/>
                    <a:pt x="3131" y="5730"/>
                  </a:cubicBezTo>
                  <a:cubicBezTo>
                    <a:pt x="3035" y="5961"/>
                    <a:pt x="2920" y="6210"/>
                    <a:pt x="2747" y="6422"/>
                  </a:cubicBezTo>
                  <a:cubicBezTo>
                    <a:pt x="2593" y="6633"/>
                    <a:pt x="2439" y="6825"/>
                    <a:pt x="2209" y="6998"/>
                  </a:cubicBezTo>
                  <a:cubicBezTo>
                    <a:pt x="2017" y="7151"/>
                    <a:pt x="1806" y="7267"/>
                    <a:pt x="1575" y="7343"/>
                  </a:cubicBezTo>
                  <a:cubicBezTo>
                    <a:pt x="1395" y="7385"/>
                    <a:pt x="1225" y="7417"/>
                    <a:pt x="1051" y="7417"/>
                  </a:cubicBezTo>
                  <a:cubicBezTo>
                    <a:pt x="983" y="7417"/>
                    <a:pt x="915" y="7412"/>
                    <a:pt x="846" y="7401"/>
                  </a:cubicBezTo>
                  <a:cubicBezTo>
                    <a:pt x="577" y="7382"/>
                    <a:pt x="346" y="7343"/>
                    <a:pt x="97" y="7247"/>
                  </a:cubicBezTo>
                  <a:cubicBezTo>
                    <a:pt x="77" y="7209"/>
                    <a:pt x="39" y="7209"/>
                    <a:pt x="1" y="7190"/>
                  </a:cubicBezTo>
                  <a:lnTo>
                    <a:pt x="1" y="7190"/>
                  </a:lnTo>
                  <a:cubicBezTo>
                    <a:pt x="77" y="7267"/>
                    <a:pt x="154" y="7343"/>
                    <a:pt x="250" y="7382"/>
                  </a:cubicBezTo>
                  <a:cubicBezTo>
                    <a:pt x="577" y="7651"/>
                    <a:pt x="1018" y="7785"/>
                    <a:pt x="1479" y="7843"/>
                  </a:cubicBezTo>
                  <a:cubicBezTo>
                    <a:pt x="1537" y="7843"/>
                    <a:pt x="1614" y="7862"/>
                    <a:pt x="1691" y="7862"/>
                  </a:cubicBezTo>
                  <a:cubicBezTo>
                    <a:pt x="2055" y="7862"/>
                    <a:pt x="2439" y="7766"/>
                    <a:pt x="2747" y="7593"/>
                  </a:cubicBezTo>
                  <a:cubicBezTo>
                    <a:pt x="2958" y="7497"/>
                    <a:pt x="3131" y="7363"/>
                    <a:pt x="3304" y="7190"/>
                  </a:cubicBezTo>
                  <a:cubicBezTo>
                    <a:pt x="3400" y="7094"/>
                    <a:pt x="3457" y="6998"/>
                    <a:pt x="3553" y="6883"/>
                  </a:cubicBezTo>
                  <a:cubicBezTo>
                    <a:pt x="3630" y="6787"/>
                    <a:pt x="3707" y="6633"/>
                    <a:pt x="3784" y="6499"/>
                  </a:cubicBezTo>
                  <a:cubicBezTo>
                    <a:pt x="3899" y="6249"/>
                    <a:pt x="3976" y="5961"/>
                    <a:pt x="4014" y="5615"/>
                  </a:cubicBezTo>
                  <a:cubicBezTo>
                    <a:pt x="4072" y="5289"/>
                    <a:pt x="4091" y="4962"/>
                    <a:pt x="4091" y="4674"/>
                  </a:cubicBezTo>
                  <a:lnTo>
                    <a:pt x="4091" y="4328"/>
                  </a:lnTo>
                  <a:cubicBezTo>
                    <a:pt x="4110" y="3829"/>
                    <a:pt x="4110" y="3311"/>
                    <a:pt x="4225" y="2831"/>
                  </a:cubicBezTo>
                  <a:lnTo>
                    <a:pt x="4225" y="2792"/>
                  </a:lnTo>
                  <a:cubicBezTo>
                    <a:pt x="4283" y="2600"/>
                    <a:pt x="4360" y="2408"/>
                    <a:pt x="4456" y="2216"/>
                  </a:cubicBezTo>
                  <a:lnTo>
                    <a:pt x="4513" y="2062"/>
                  </a:lnTo>
                  <a:cubicBezTo>
                    <a:pt x="4590" y="1909"/>
                    <a:pt x="4667" y="1774"/>
                    <a:pt x="4705" y="1640"/>
                  </a:cubicBezTo>
                  <a:cubicBezTo>
                    <a:pt x="4801" y="1410"/>
                    <a:pt x="4859" y="1218"/>
                    <a:pt x="4859" y="1025"/>
                  </a:cubicBezTo>
                  <a:cubicBezTo>
                    <a:pt x="4859" y="968"/>
                    <a:pt x="4859" y="929"/>
                    <a:pt x="4821" y="872"/>
                  </a:cubicBezTo>
                  <a:cubicBezTo>
                    <a:pt x="4821" y="833"/>
                    <a:pt x="4801" y="814"/>
                    <a:pt x="4801" y="757"/>
                  </a:cubicBezTo>
                  <a:cubicBezTo>
                    <a:pt x="4782" y="641"/>
                    <a:pt x="4705" y="545"/>
                    <a:pt x="4629" y="430"/>
                  </a:cubicBezTo>
                  <a:cubicBezTo>
                    <a:pt x="4571" y="353"/>
                    <a:pt x="4475" y="257"/>
                    <a:pt x="4341" y="181"/>
                  </a:cubicBezTo>
                  <a:cubicBezTo>
                    <a:pt x="4225" y="104"/>
                    <a:pt x="4129" y="65"/>
                    <a:pt x="3995" y="46"/>
                  </a:cubicBezTo>
                  <a:cubicBezTo>
                    <a:pt x="3899" y="8"/>
                    <a:pt x="3803" y="8"/>
                    <a:pt x="3726" y="8"/>
                  </a:cubicBezTo>
                  <a:cubicBezTo>
                    <a:pt x="3690" y="3"/>
                    <a:pt x="3653" y="0"/>
                    <a:pt x="3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60625" y="3967412"/>
              <a:ext cx="60" cy="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95680" y="3356057"/>
              <a:ext cx="658700" cy="642515"/>
            </a:xfrm>
            <a:custGeom>
              <a:avLst/>
              <a:gdLst/>
              <a:ahLst/>
              <a:cxnLst/>
              <a:rect l="l" t="t" r="r" b="b"/>
              <a:pathLst>
                <a:path w="10966" h="10697" extrusionOk="0">
                  <a:moveTo>
                    <a:pt x="7566" y="0"/>
                  </a:moveTo>
                  <a:cubicBezTo>
                    <a:pt x="7355" y="58"/>
                    <a:pt x="7125" y="96"/>
                    <a:pt x="6913" y="116"/>
                  </a:cubicBezTo>
                  <a:cubicBezTo>
                    <a:pt x="6683" y="154"/>
                    <a:pt x="6433" y="212"/>
                    <a:pt x="6164" y="308"/>
                  </a:cubicBezTo>
                  <a:cubicBezTo>
                    <a:pt x="5300" y="596"/>
                    <a:pt x="4475" y="1114"/>
                    <a:pt x="3514" y="1959"/>
                  </a:cubicBezTo>
                  <a:cubicBezTo>
                    <a:pt x="2765" y="2612"/>
                    <a:pt x="2036" y="3399"/>
                    <a:pt x="1306" y="4379"/>
                  </a:cubicBezTo>
                  <a:cubicBezTo>
                    <a:pt x="903" y="4897"/>
                    <a:pt x="557" y="5435"/>
                    <a:pt x="173" y="6069"/>
                  </a:cubicBezTo>
                  <a:cubicBezTo>
                    <a:pt x="173" y="6088"/>
                    <a:pt x="135" y="6088"/>
                    <a:pt x="135" y="6107"/>
                  </a:cubicBezTo>
                  <a:cubicBezTo>
                    <a:pt x="115" y="6165"/>
                    <a:pt x="96" y="6203"/>
                    <a:pt x="39" y="6261"/>
                  </a:cubicBezTo>
                  <a:cubicBezTo>
                    <a:pt x="19" y="6280"/>
                    <a:pt x="19" y="6338"/>
                    <a:pt x="0" y="6357"/>
                  </a:cubicBezTo>
                  <a:cubicBezTo>
                    <a:pt x="19" y="6434"/>
                    <a:pt x="77" y="6491"/>
                    <a:pt x="96" y="6549"/>
                  </a:cubicBezTo>
                  <a:cubicBezTo>
                    <a:pt x="115" y="6587"/>
                    <a:pt x="135" y="6626"/>
                    <a:pt x="135" y="6664"/>
                  </a:cubicBezTo>
                  <a:cubicBezTo>
                    <a:pt x="173" y="6722"/>
                    <a:pt x="192" y="6760"/>
                    <a:pt x="211" y="6779"/>
                  </a:cubicBezTo>
                  <a:cubicBezTo>
                    <a:pt x="461" y="7163"/>
                    <a:pt x="749" y="7509"/>
                    <a:pt x="1037" y="7836"/>
                  </a:cubicBezTo>
                  <a:cubicBezTo>
                    <a:pt x="1421" y="8277"/>
                    <a:pt x="1844" y="8661"/>
                    <a:pt x="2305" y="9026"/>
                  </a:cubicBezTo>
                  <a:cubicBezTo>
                    <a:pt x="3207" y="9698"/>
                    <a:pt x="4263" y="10198"/>
                    <a:pt x="5377" y="10486"/>
                  </a:cubicBezTo>
                  <a:cubicBezTo>
                    <a:pt x="5953" y="10620"/>
                    <a:pt x="6529" y="10697"/>
                    <a:pt x="7125" y="10697"/>
                  </a:cubicBezTo>
                  <a:cubicBezTo>
                    <a:pt x="7432" y="10697"/>
                    <a:pt x="7758" y="10678"/>
                    <a:pt x="8066" y="10620"/>
                  </a:cubicBezTo>
                  <a:cubicBezTo>
                    <a:pt x="8354" y="10582"/>
                    <a:pt x="8623" y="10524"/>
                    <a:pt x="8872" y="10466"/>
                  </a:cubicBezTo>
                  <a:lnTo>
                    <a:pt x="8930" y="10466"/>
                  </a:lnTo>
                  <a:cubicBezTo>
                    <a:pt x="9122" y="10409"/>
                    <a:pt x="9314" y="10370"/>
                    <a:pt x="9487" y="10294"/>
                  </a:cubicBezTo>
                  <a:cubicBezTo>
                    <a:pt x="9583" y="10274"/>
                    <a:pt x="9679" y="10217"/>
                    <a:pt x="9775" y="10178"/>
                  </a:cubicBezTo>
                  <a:cubicBezTo>
                    <a:pt x="9794" y="10178"/>
                    <a:pt x="9794" y="10140"/>
                    <a:pt x="9813" y="10140"/>
                  </a:cubicBezTo>
                  <a:lnTo>
                    <a:pt x="9967" y="10082"/>
                  </a:lnTo>
                  <a:lnTo>
                    <a:pt x="10005" y="10044"/>
                  </a:lnTo>
                  <a:cubicBezTo>
                    <a:pt x="10024" y="10025"/>
                    <a:pt x="10063" y="10025"/>
                    <a:pt x="10101" y="10006"/>
                  </a:cubicBezTo>
                  <a:cubicBezTo>
                    <a:pt x="10120" y="9986"/>
                    <a:pt x="10159" y="9986"/>
                    <a:pt x="10178" y="9948"/>
                  </a:cubicBezTo>
                  <a:lnTo>
                    <a:pt x="10312" y="9890"/>
                  </a:lnTo>
                  <a:lnTo>
                    <a:pt x="10370" y="9852"/>
                  </a:lnTo>
                  <a:cubicBezTo>
                    <a:pt x="10389" y="9852"/>
                    <a:pt x="10389" y="9833"/>
                    <a:pt x="10389" y="9833"/>
                  </a:cubicBezTo>
                  <a:lnTo>
                    <a:pt x="10408" y="9833"/>
                  </a:lnTo>
                  <a:cubicBezTo>
                    <a:pt x="10466" y="9814"/>
                    <a:pt x="10504" y="9756"/>
                    <a:pt x="10543" y="9737"/>
                  </a:cubicBezTo>
                  <a:cubicBezTo>
                    <a:pt x="10581" y="9698"/>
                    <a:pt x="10658" y="9641"/>
                    <a:pt x="10697" y="9602"/>
                  </a:cubicBezTo>
                  <a:lnTo>
                    <a:pt x="10773" y="9525"/>
                  </a:lnTo>
                  <a:cubicBezTo>
                    <a:pt x="10831" y="9468"/>
                    <a:pt x="10869" y="9410"/>
                    <a:pt x="10927" y="9353"/>
                  </a:cubicBezTo>
                  <a:cubicBezTo>
                    <a:pt x="10927" y="9353"/>
                    <a:pt x="10927" y="9333"/>
                    <a:pt x="10946" y="9333"/>
                  </a:cubicBezTo>
                  <a:lnTo>
                    <a:pt x="10946" y="9045"/>
                  </a:lnTo>
                  <a:cubicBezTo>
                    <a:pt x="10927" y="8930"/>
                    <a:pt x="10927" y="8834"/>
                    <a:pt x="10889" y="8700"/>
                  </a:cubicBezTo>
                  <a:lnTo>
                    <a:pt x="10889" y="8604"/>
                  </a:lnTo>
                  <a:cubicBezTo>
                    <a:pt x="10889" y="8508"/>
                    <a:pt x="10869" y="8412"/>
                    <a:pt x="10869" y="8316"/>
                  </a:cubicBezTo>
                  <a:cubicBezTo>
                    <a:pt x="10869" y="8162"/>
                    <a:pt x="10850" y="7970"/>
                    <a:pt x="10850" y="7740"/>
                  </a:cubicBezTo>
                  <a:cubicBezTo>
                    <a:pt x="10850" y="7240"/>
                    <a:pt x="10869" y="6722"/>
                    <a:pt x="10889" y="6203"/>
                  </a:cubicBezTo>
                  <a:cubicBezTo>
                    <a:pt x="10927" y="5819"/>
                    <a:pt x="10946" y="5473"/>
                    <a:pt x="10946" y="5089"/>
                  </a:cubicBezTo>
                  <a:cubicBezTo>
                    <a:pt x="10965" y="4168"/>
                    <a:pt x="10946" y="3188"/>
                    <a:pt x="10677" y="2266"/>
                  </a:cubicBezTo>
                  <a:cubicBezTo>
                    <a:pt x="10562" y="1863"/>
                    <a:pt x="10370" y="1479"/>
                    <a:pt x="10101" y="1153"/>
                  </a:cubicBezTo>
                  <a:cubicBezTo>
                    <a:pt x="9832" y="807"/>
                    <a:pt x="9506" y="538"/>
                    <a:pt x="9064" y="327"/>
                  </a:cubicBezTo>
                  <a:cubicBezTo>
                    <a:pt x="8891" y="231"/>
                    <a:pt x="8642" y="154"/>
                    <a:pt x="8354" y="96"/>
                  </a:cubicBezTo>
                  <a:cubicBezTo>
                    <a:pt x="8142" y="39"/>
                    <a:pt x="7893" y="20"/>
                    <a:pt x="7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475582" y="3382606"/>
              <a:ext cx="476455" cy="615967"/>
            </a:xfrm>
            <a:custGeom>
              <a:avLst/>
              <a:gdLst/>
              <a:ahLst/>
              <a:cxnLst/>
              <a:rect l="l" t="t" r="r" b="b"/>
              <a:pathLst>
                <a:path w="7932" h="10255" extrusionOk="0">
                  <a:moveTo>
                    <a:pt x="6300" y="0"/>
                  </a:moveTo>
                  <a:lnTo>
                    <a:pt x="6300" y="0"/>
                  </a:lnTo>
                  <a:cubicBezTo>
                    <a:pt x="6472" y="231"/>
                    <a:pt x="6568" y="384"/>
                    <a:pt x="6607" y="538"/>
                  </a:cubicBezTo>
                  <a:cubicBezTo>
                    <a:pt x="6703" y="749"/>
                    <a:pt x="6761" y="960"/>
                    <a:pt x="6799" y="1172"/>
                  </a:cubicBezTo>
                  <a:cubicBezTo>
                    <a:pt x="6895" y="1632"/>
                    <a:pt x="6895" y="2093"/>
                    <a:pt x="6895" y="2573"/>
                  </a:cubicBezTo>
                  <a:lnTo>
                    <a:pt x="6895" y="2938"/>
                  </a:lnTo>
                  <a:cubicBezTo>
                    <a:pt x="6895" y="3034"/>
                    <a:pt x="6895" y="3150"/>
                    <a:pt x="6876" y="3246"/>
                  </a:cubicBezTo>
                  <a:lnTo>
                    <a:pt x="6876" y="3918"/>
                  </a:lnTo>
                  <a:cubicBezTo>
                    <a:pt x="6876" y="4033"/>
                    <a:pt x="6876" y="4187"/>
                    <a:pt x="6895" y="4302"/>
                  </a:cubicBezTo>
                  <a:lnTo>
                    <a:pt x="6895" y="4321"/>
                  </a:lnTo>
                  <a:lnTo>
                    <a:pt x="6895" y="4359"/>
                  </a:lnTo>
                  <a:lnTo>
                    <a:pt x="6895" y="4513"/>
                  </a:lnTo>
                  <a:lnTo>
                    <a:pt x="6895" y="4532"/>
                  </a:lnTo>
                  <a:lnTo>
                    <a:pt x="6895" y="4743"/>
                  </a:lnTo>
                  <a:cubicBezTo>
                    <a:pt x="6914" y="5281"/>
                    <a:pt x="6953" y="5838"/>
                    <a:pt x="6895" y="6376"/>
                  </a:cubicBezTo>
                  <a:cubicBezTo>
                    <a:pt x="6876" y="6625"/>
                    <a:pt x="6837" y="6894"/>
                    <a:pt x="6799" y="7144"/>
                  </a:cubicBezTo>
                  <a:cubicBezTo>
                    <a:pt x="6741" y="7355"/>
                    <a:pt x="6684" y="7586"/>
                    <a:pt x="6588" y="7816"/>
                  </a:cubicBezTo>
                  <a:lnTo>
                    <a:pt x="6434" y="8104"/>
                  </a:lnTo>
                  <a:cubicBezTo>
                    <a:pt x="6396" y="8200"/>
                    <a:pt x="6319" y="8258"/>
                    <a:pt x="6242" y="8335"/>
                  </a:cubicBezTo>
                  <a:cubicBezTo>
                    <a:pt x="6108" y="8507"/>
                    <a:pt x="5916" y="8680"/>
                    <a:pt x="5724" y="8795"/>
                  </a:cubicBezTo>
                  <a:cubicBezTo>
                    <a:pt x="5532" y="8930"/>
                    <a:pt x="5339" y="9064"/>
                    <a:pt x="5109" y="9160"/>
                  </a:cubicBezTo>
                  <a:cubicBezTo>
                    <a:pt x="4898" y="9256"/>
                    <a:pt x="4687" y="9352"/>
                    <a:pt x="4475" y="9410"/>
                  </a:cubicBezTo>
                  <a:cubicBezTo>
                    <a:pt x="4014" y="9564"/>
                    <a:pt x="3534" y="9640"/>
                    <a:pt x="3035" y="9660"/>
                  </a:cubicBezTo>
                  <a:cubicBezTo>
                    <a:pt x="2949" y="9663"/>
                    <a:pt x="2863" y="9664"/>
                    <a:pt x="2777" y="9664"/>
                  </a:cubicBezTo>
                  <a:cubicBezTo>
                    <a:pt x="2350" y="9664"/>
                    <a:pt x="1934" y="9624"/>
                    <a:pt x="1518" y="9544"/>
                  </a:cubicBezTo>
                  <a:cubicBezTo>
                    <a:pt x="1019" y="9448"/>
                    <a:pt x="539" y="9295"/>
                    <a:pt x="78" y="9103"/>
                  </a:cubicBezTo>
                  <a:cubicBezTo>
                    <a:pt x="58" y="9103"/>
                    <a:pt x="20" y="9083"/>
                    <a:pt x="1" y="9083"/>
                  </a:cubicBezTo>
                  <a:lnTo>
                    <a:pt x="1" y="9083"/>
                  </a:lnTo>
                  <a:cubicBezTo>
                    <a:pt x="731" y="9506"/>
                    <a:pt x="1518" y="9852"/>
                    <a:pt x="2344" y="10044"/>
                  </a:cubicBezTo>
                  <a:cubicBezTo>
                    <a:pt x="2920" y="10178"/>
                    <a:pt x="3496" y="10255"/>
                    <a:pt x="4091" y="10255"/>
                  </a:cubicBezTo>
                  <a:cubicBezTo>
                    <a:pt x="4398" y="10255"/>
                    <a:pt x="4706" y="10236"/>
                    <a:pt x="5032" y="10178"/>
                  </a:cubicBezTo>
                  <a:cubicBezTo>
                    <a:pt x="5320" y="10140"/>
                    <a:pt x="5570" y="10082"/>
                    <a:pt x="5839" y="10024"/>
                  </a:cubicBezTo>
                  <a:lnTo>
                    <a:pt x="5896" y="10024"/>
                  </a:lnTo>
                  <a:cubicBezTo>
                    <a:pt x="6069" y="9967"/>
                    <a:pt x="6280" y="9928"/>
                    <a:pt x="6434" y="9852"/>
                  </a:cubicBezTo>
                  <a:cubicBezTo>
                    <a:pt x="6530" y="9832"/>
                    <a:pt x="6626" y="9775"/>
                    <a:pt x="6722" y="9736"/>
                  </a:cubicBezTo>
                  <a:cubicBezTo>
                    <a:pt x="6761" y="9736"/>
                    <a:pt x="6761" y="9698"/>
                    <a:pt x="6780" y="9698"/>
                  </a:cubicBezTo>
                  <a:lnTo>
                    <a:pt x="6914" y="9640"/>
                  </a:lnTo>
                  <a:lnTo>
                    <a:pt x="6972" y="9602"/>
                  </a:lnTo>
                  <a:cubicBezTo>
                    <a:pt x="6991" y="9583"/>
                    <a:pt x="7010" y="9583"/>
                    <a:pt x="7068" y="9564"/>
                  </a:cubicBezTo>
                  <a:cubicBezTo>
                    <a:pt x="7087" y="9544"/>
                    <a:pt x="7106" y="9544"/>
                    <a:pt x="7145" y="9506"/>
                  </a:cubicBezTo>
                  <a:lnTo>
                    <a:pt x="7279" y="9448"/>
                  </a:lnTo>
                  <a:lnTo>
                    <a:pt x="7337" y="9410"/>
                  </a:lnTo>
                  <a:lnTo>
                    <a:pt x="7356" y="9391"/>
                  </a:lnTo>
                  <a:cubicBezTo>
                    <a:pt x="7394" y="9352"/>
                    <a:pt x="7452" y="9314"/>
                    <a:pt x="7490" y="9295"/>
                  </a:cubicBezTo>
                  <a:lnTo>
                    <a:pt x="7548" y="9256"/>
                  </a:lnTo>
                  <a:lnTo>
                    <a:pt x="7586" y="9199"/>
                  </a:lnTo>
                  <a:lnTo>
                    <a:pt x="7663" y="9160"/>
                  </a:lnTo>
                  <a:lnTo>
                    <a:pt x="7740" y="9083"/>
                  </a:lnTo>
                  <a:cubicBezTo>
                    <a:pt x="7778" y="9026"/>
                    <a:pt x="7836" y="8968"/>
                    <a:pt x="7874" y="8911"/>
                  </a:cubicBezTo>
                  <a:lnTo>
                    <a:pt x="7913" y="8891"/>
                  </a:lnTo>
                  <a:lnTo>
                    <a:pt x="7913" y="8584"/>
                  </a:lnTo>
                  <a:cubicBezTo>
                    <a:pt x="7874" y="8450"/>
                    <a:pt x="7874" y="8354"/>
                    <a:pt x="7855" y="8238"/>
                  </a:cubicBezTo>
                  <a:lnTo>
                    <a:pt x="7855" y="8200"/>
                  </a:lnTo>
                  <a:lnTo>
                    <a:pt x="7855" y="8142"/>
                  </a:lnTo>
                  <a:cubicBezTo>
                    <a:pt x="7836" y="8046"/>
                    <a:pt x="7836" y="7950"/>
                    <a:pt x="7836" y="7854"/>
                  </a:cubicBezTo>
                  <a:cubicBezTo>
                    <a:pt x="7817" y="7682"/>
                    <a:pt x="7817" y="7528"/>
                    <a:pt x="7817" y="7278"/>
                  </a:cubicBezTo>
                  <a:cubicBezTo>
                    <a:pt x="7817" y="6779"/>
                    <a:pt x="7836" y="6222"/>
                    <a:pt x="7855" y="5800"/>
                  </a:cubicBezTo>
                  <a:lnTo>
                    <a:pt x="7855" y="5742"/>
                  </a:lnTo>
                  <a:cubicBezTo>
                    <a:pt x="7874" y="5339"/>
                    <a:pt x="7913" y="4974"/>
                    <a:pt x="7913" y="4609"/>
                  </a:cubicBezTo>
                  <a:cubicBezTo>
                    <a:pt x="7932" y="3706"/>
                    <a:pt x="7913" y="2727"/>
                    <a:pt x="7644" y="1805"/>
                  </a:cubicBezTo>
                  <a:cubicBezTo>
                    <a:pt x="7529" y="1402"/>
                    <a:pt x="7337" y="1018"/>
                    <a:pt x="7068" y="672"/>
                  </a:cubicBezTo>
                  <a:cubicBezTo>
                    <a:pt x="6876" y="423"/>
                    <a:pt x="6607" y="192"/>
                    <a:pt x="6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341812" y="3377981"/>
              <a:ext cx="404915" cy="389942"/>
            </a:xfrm>
            <a:custGeom>
              <a:avLst/>
              <a:gdLst/>
              <a:ahLst/>
              <a:cxnLst/>
              <a:rect l="l" t="t" r="r" b="b"/>
              <a:pathLst>
                <a:path w="6741" h="6492" extrusionOk="0">
                  <a:moveTo>
                    <a:pt x="6741" y="0"/>
                  </a:moveTo>
                  <a:lnTo>
                    <a:pt x="6702" y="20"/>
                  </a:lnTo>
                  <a:cubicBezTo>
                    <a:pt x="6145" y="154"/>
                    <a:pt x="5627" y="384"/>
                    <a:pt x="5147" y="653"/>
                  </a:cubicBezTo>
                  <a:cubicBezTo>
                    <a:pt x="4609" y="941"/>
                    <a:pt x="4110" y="1306"/>
                    <a:pt x="3630" y="1709"/>
                  </a:cubicBezTo>
                  <a:cubicBezTo>
                    <a:pt x="3130" y="2113"/>
                    <a:pt x="2670" y="2574"/>
                    <a:pt x="2228" y="3034"/>
                  </a:cubicBezTo>
                  <a:cubicBezTo>
                    <a:pt x="1805" y="3515"/>
                    <a:pt x="1402" y="3995"/>
                    <a:pt x="1037" y="4513"/>
                  </a:cubicBezTo>
                  <a:cubicBezTo>
                    <a:pt x="845" y="4801"/>
                    <a:pt x="653" y="5089"/>
                    <a:pt x="461" y="5416"/>
                  </a:cubicBezTo>
                  <a:cubicBezTo>
                    <a:pt x="365" y="5550"/>
                    <a:pt x="288" y="5723"/>
                    <a:pt x="212" y="5857"/>
                  </a:cubicBezTo>
                  <a:cubicBezTo>
                    <a:pt x="192" y="5934"/>
                    <a:pt x="154" y="6011"/>
                    <a:pt x="115" y="6088"/>
                  </a:cubicBezTo>
                  <a:cubicBezTo>
                    <a:pt x="96" y="6145"/>
                    <a:pt x="58" y="6242"/>
                    <a:pt x="19" y="6318"/>
                  </a:cubicBezTo>
                  <a:cubicBezTo>
                    <a:pt x="0" y="6338"/>
                    <a:pt x="19" y="6395"/>
                    <a:pt x="19" y="6414"/>
                  </a:cubicBezTo>
                  <a:lnTo>
                    <a:pt x="96" y="6491"/>
                  </a:lnTo>
                  <a:lnTo>
                    <a:pt x="192" y="6491"/>
                  </a:lnTo>
                  <a:lnTo>
                    <a:pt x="212" y="6472"/>
                  </a:lnTo>
                  <a:cubicBezTo>
                    <a:pt x="250" y="6453"/>
                    <a:pt x="250" y="6414"/>
                    <a:pt x="269" y="6395"/>
                  </a:cubicBezTo>
                  <a:lnTo>
                    <a:pt x="269" y="6376"/>
                  </a:lnTo>
                  <a:cubicBezTo>
                    <a:pt x="308" y="6261"/>
                    <a:pt x="384" y="6145"/>
                    <a:pt x="442" y="6030"/>
                  </a:cubicBezTo>
                  <a:cubicBezTo>
                    <a:pt x="500" y="5915"/>
                    <a:pt x="557" y="5800"/>
                    <a:pt x="634" y="5665"/>
                  </a:cubicBezTo>
                  <a:cubicBezTo>
                    <a:pt x="768" y="5416"/>
                    <a:pt x="922" y="5147"/>
                    <a:pt x="1076" y="4916"/>
                  </a:cubicBezTo>
                  <a:cubicBezTo>
                    <a:pt x="1421" y="4379"/>
                    <a:pt x="1786" y="3879"/>
                    <a:pt x="2170" y="3399"/>
                  </a:cubicBezTo>
                  <a:cubicBezTo>
                    <a:pt x="2516" y="2958"/>
                    <a:pt x="2881" y="2574"/>
                    <a:pt x="3284" y="2190"/>
                  </a:cubicBezTo>
                  <a:cubicBezTo>
                    <a:pt x="3707" y="1805"/>
                    <a:pt x="4129" y="1479"/>
                    <a:pt x="4571" y="1133"/>
                  </a:cubicBezTo>
                  <a:lnTo>
                    <a:pt x="4590" y="1133"/>
                  </a:lnTo>
                  <a:cubicBezTo>
                    <a:pt x="5147" y="749"/>
                    <a:pt x="5723" y="423"/>
                    <a:pt x="6337" y="192"/>
                  </a:cubicBezTo>
                  <a:lnTo>
                    <a:pt x="6318" y="192"/>
                  </a:lnTo>
                  <a:cubicBezTo>
                    <a:pt x="6433" y="154"/>
                    <a:pt x="6587" y="96"/>
                    <a:pt x="6702" y="77"/>
                  </a:cubicBezTo>
                  <a:cubicBezTo>
                    <a:pt x="6722" y="77"/>
                    <a:pt x="6741" y="39"/>
                    <a:pt x="67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438701" y="3397563"/>
              <a:ext cx="353017" cy="466585"/>
            </a:xfrm>
            <a:custGeom>
              <a:avLst/>
              <a:gdLst/>
              <a:ahLst/>
              <a:cxnLst/>
              <a:rect l="l" t="t" r="r" b="b"/>
              <a:pathLst>
                <a:path w="5877" h="7768" extrusionOk="0">
                  <a:moveTo>
                    <a:pt x="865" y="6376"/>
                  </a:moveTo>
                  <a:lnTo>
                    <a:pt x="848" y="6415"/>
                  </a:lnTo>
                  <a:lnTo>
                    <a:pt x="848" y="6415"/>
                  </a:lnTo>
                  <a:cubicBezTo>
                    <a:pt x="865" y="6412"/>
                    <a:pt x="865" y="6376"/>
                    <a:pt x="865" y="6376"/>
                  </a:cubicBezTo>
                  <a:close/>
                  <a:moveTo>
                    <a:pt x="5781" y="1"/>
                  </a:moveTo>
                  <a:cubicBezTo>
                    <a:pt x="4724" y="788"/>
                    <a:pt x="3764" y="1729"/>
                    <a:pt x="2900" y="2766"/>
                  </a:cubicBezTo>
                  <a:cubicBezTo>
                    <a:pt x="2478" y="3285"/>
                    <a:pt x="2055" y="3842"/>
                    <a:pt x="1671" y="4418"/>
                  </a:cubicBezTo>
                  <a:cubicBezTo>
                    <a:pt x="1287" y="4994"/>
                    <a:pt x="961" y="5570"/>
                    <a:pt x="653" y="6165"/>
                  </a:cubicBezTo>
                  <a:cubicBezTo>
                    <a:pt x="519" y="6376"/>
                    <a:pt x="423" y="6626"/>
                    <a:pt x="308" y="6837"/>
                  </a:cubicBezTo>
                  <a:cubicBezTo>
                    <a:pt x="212" y="7049"/>
                    <a:pt x="96" y="7298"/>
                    <a:pt x="20" y="7529"/>
                  </a:cubicBezTo>
                  <a:cubicBezTo>
                    <a:pt x="0" y="7586"/>
                    <a:pt x="20" y="7625"/>
                    <a:pt x="20" y="7663"/>
                  </a:cubicBezTo>
                  <a:cubicBezTo>
                    <a:pt x="39" y="7701"/>
                    <a:pt x="77" y="7721"/>
                    <a:pt x="116" y="7759"/>
                  </a:cubicBezTo>
                  <a:cubicBezTo>
                    <a:pt x="135" y="7765"/>
                    <a:pt x="152" y="7768"/>
                    <a:pt x="167" y="7768"/>
                  </a:cubicBezTo>
                  <a:cubicBezTo>
                    <a:pt x="197" y="7768"/>
                    <a:pt x="218" y="7759"/>
                    <a:pt x="231" y="7759"/>
                  </a:cubicBezTo>
                  <a:cubicBezTo>
                    <a:pt x="288" y="7721"/>
                    <a:pt x="308" y="7701"/>
                    <a:pt x="327" y="7663"/>
                  </a:cubicBezTo>
                  <a:cubicBezTo>
                    <a:pt x="404" y="7433"/>
                    <a:pt x="480" y="7241"/>
                    <a:pt x="576" y="7029"/>
                  </a:cubicBezTo>
                  <a:lnTo>
                    <a:pt x="848" y="6415"/>
                  </a:lnTo>
                  <a:lnTo>
                    <a:pt x="848" y="6415"/>
                  </a:lnTo>
                  <a:cubicBezTo>
                    <a:pt x="847" y="6415"/>
                    <a:pt x="846" y="6415"/>
                    <a:pt x="845" y="6415"/>
                  </a:cubicBezTo>
                  <a:cubicBezTo>
                    <a:pt x="1153" y="5743"/>
                    <a:pt x="1479" y="5090"/>
                    <a:pt x="1882" y="4494"/>
                  </a:cubicBezTo>
                  <a:cubicBezTo>
                    <a:pt x="2305" y="3861"/>
                    <a:pt x="2727" y="3246"/>
                    <a:pt x="3207" y="2670"/>
                  </a:cubicBezTo>
                  <a:cubicBezTo>
                    <a:pt x="3995" y="1729"/>
                    <a:pt x="4859" y="865"/>
                    <a:pt x="5857" y="116"/>
                  </a:cubicBezTo>
                  <a:cubicBezTo>
                    <a:pt x="5877" y="97"/>
                    <a:pt x="5877" y="39"/>
                    <a:pt x="5857" y="20"/>
                  </a:cubicBezTo>
                  <a:cubicBezTo>
                    <a:pt x="5857" y="1"/>
                    <a:pt x="5819" y="1"/>
                    <a:pt x="5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62139" y="3416724"/>
              <a:ext cx="267661" cy="531275"/>
            </a:xfrm>
            <a:custGeom>
              <a:avLst/>
              <a:gdLst/>
              <a:ahLst/>
              <a:cxnLst/>
              <a:rect l="l" t="t" r="r" b="b"/>
              <a:pathLst>
                <a:path w="4456" h="8845" extrusionOk="0">
                  <a:moveTo>
                    <a:pt x="4383" y="1"/>
                  </a:moveTo>
                  <a:cubicBezTo>
                    <a:pt x="4370" y="1"/>
                    <a:pt x="4359" y="19"/>
                    <a:pt x="4359" y="47"/>
                  </a:cubicBezTo>
                  <a:cubicBezTo>
                    <a:pt x="4225" y="373"/>
                    <a:pt x="4110" y="719"/>
                    <a:pt x="3975" y="1045"/>
                  </a:cubicBezTo>
                  <a:cubicBezTo>
                    <a:pt x="3822" y="1410"/>
                    <a:pt x="3668" y="1737"/>
                    <a:pt x="3514" y="2082"/>
                  </a:cubicBezTo>
                  <a:cubicBezTo>
                    <a:pt x="3342" y="2409"/>
                    <a:pt x="3169" y="2774"/>
                    <a:pt x="3015" y="3119"/>
                  </a:cubicBezTo>
                  <a:cubicBezTo>
                    <a:pt x="2919" y="3273"/>
                    <a:pt x="2842" y="3446"/>
                    <a:pt x="2746" y="3619"/>
                  </a:cubicBezTo>
                  <a:cubicBezTo>
                    <a:pt x="2650" y="3791"/>
                    <a:pt x="2554" y="3945"/>
                    <a:pt x="2477" y="4118"/>
                  </a:cubicBezTo>
                  <a:lnTo>
                    <a:pt x="2497" y="4099"/>
                  </a:lnTo>
                  <a:lnTo>
                    <a:pt x="2497" y="4099"/>
                  </a:lnTo>
                  <a:cubicBezTo>
                    <a:pt x="2458" y="4175"/>
                    <a:pt x="2439" y="4233"/>
                    <a:pt x="2381" y="4310"/>
                  </a:cubicBezTo>
                  <a:lnTo>
                    <a:pt x="2093" y="4809"/>
                  </a:lnTo>
                  <a:cubicBezTo>
                    <a:pt x="2036" y="4905"/>
                    <a:pt x="1997" y="4982"/>
                    <a:pt x="1921" y="5078"/>
                  </a:cubicBezTo>
                  <a:cubicBezTo>
                    <a:pt x="1882" y="5174"/>
                    <a:pt x="1824" y="5251"/>
                    <a:pt x="1786" y="5347"/>
                  </a:cubicBezTo>
                  <a:cubicBezTo>
                    <a:pt x="1690" y="5500"/>
                    <a:pt x="1556" y="5712"/>
                    <a:pt x="1460" y="5865"/>
                  </a:cubicBezTo>
                  <a:cubicBezTo>
                    <a:pt x="1364" y="6038"/>
                    <a:pt x="1248" y="6230"/>
                    <a:pt x="1152" y="6403"/>
                  </a:cubicBezTo>
                  <a:cubicBezTo>
                    <a:pt x="941" y="6749"/>
                    <a:pt x="749" y="7114"/>
                    <a:pt x="557" y="7478"/>
                  </a:cubicBezTo>
                  <a:cubicBezTo>
                    <a:pt x="461" y="7651"/>
                    <a:pt x="365" y="7843"/>
                    <a:pt x="269" y="7997"/>
                  </a:cubicBezTo>
                  <a:cubicBezTo>
                    <a:pt x="173" y="8170"/>
                    <a:pt x="96" y="8362"/>
                    <a:pt x="19" y="8554"/>
                  </a:cubicBezTo>
                  <a:cubicBezTo>
                    <a:pt x="0" y="8650"/>
                    <a:pt x="19" y="8746"/>
                    <a:pt x="96" y="8804"/>
                  </a:cubicBezTo>
                  <a:cubicBezTo>
                    <a:pt x="131" y="8832"/>
                    <a:pt x="169" y="8844"/>
                    <a:pt x="207" y="8844"/>
                  </a:cubicBezTo>
                  <a:cubicBezTo>
                    <a:pt x="272" y="8844"/>
                    <a:pt x="336" y="8807"/>
                    <a:pt x="384" y="8746"/>
                  </a:cubicBezTo>
                  <a:cubicBezTo>
                    <a:pt x="480" y="8611"/>
                    <a:pt x="576" y="8439"/>
                    <a:pt x="653" y="8304"/>
                  </a:cubicBezTo>
                  <a:cubicBezTo>
                    <a:pt x="749" y="8131"/>
                    <a:pt x="845" y="7959"/>
                    <a:pt x="922" y="7786"/>
                  </a:cubicBezTo>
                  <a:cubicBezTo>
                    <a:pt x="1095" y="7478"/>
                    <a:pt x="1248" y="7152"/>
                    <a:pt x="1421" y="6826"/>
                  </a:cubicBezTo>
                  <a:cubicBezTo>
                    <a:pt x="1498" y="6691"/>
                    <a:pt x="1594" y="6518"/>
                    <a:pt x="1671" y="6365"/>
                  </a:cubicBezTo>
                  <a:cubicBezTo>
                    <a:pt x="1748" y="6211"/>
                    <a:pt x="1824" y="6038"/>
                    <a:pt x="1921" y="5865"/>
                  </a:cubicBezTo>
                  <a:cubicBezTo>
                    <a:pt x="1997" y="5712"/>
                    <a:pt x="2074" y="5558"/>
                    <a:pt x="2170" y="5385"/>
                  </a:cubicBezTo>
                  <a:cubicBezTo>
                    <a:pt x="2266" y="5232"/>
                    <a:pt x="2343" y="5059"/>
                    <a:pt x="2401" y="4886"/>
                  </a:cubicBezTo>
                  <a:cubicBezTo>
                    <a:pt x="2708" y="4233"/>
                    <a:pt x="3054" y="3561"/>
                    <a:pt x="3361" y="2927"/>
                  </a:cubicBezTo>
                  <a:lnTo>
                    <a:pt x="3802" y="1909"/>
                  </a:lnTo>
                  <a:cubicBezTo>
                    <a:pt x="3937" y="1583"/>
                    <a:pt x="4071" y="1237"/>
                    <a:pt x="4187" y="911"/>
                  </a:cubicBezTo>
                  <a:cubicBezTo>
                    <a:pt x="4283" y="642"/>
                    <a:pt x="4379" y="354"/>
                    <a:pt x="4455" y="85"/>
                  </a:cubicBezTo>
                  <a:cubicBezTo>
                    <a:pt x="4455" y="66"/>
                    <a:pt x="4455" y="8"/>
                    <a:pt x="4417" y="8"/>
                  </a:cubicBezTo>
                  <a:lnTo>
                    <a:pt x="4398" y="8"/>
                  </a:lnTo>
                  <a:cubicBezTo>
                    <a:pt x="4393" y="3"/>
                    <a:pt x="4387" y="1"/>
                    <a:pt x="4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774357" y="3436786"/>
              <a:ext cx="93525" cy="533858"/>
            </a:xfrm>
            <a:custGeom>
              <a:avLst/>
              <a:gdLst/>
              <a:ahLst/>
              <a:cxnLst/>
              <a:rect l="l" t="t" r="r" b="b"/>
              <a:pathLst>
                <a:path w="1557" h="8888" extrusionOk="0">
                  <a:moveTo>
                    <a:pt x="1364" y="1"/>
                  </a:moveTo>
                  <a:cubicBezTo>
                    <a:pt x="1345" y="1"/>
                    <a:pt x="1326" y="39"/>
                    <a:pt x="1326" y="58"/>
                  </a:cubicBezTo>
                  <a:cubicBezTo>
                    <a:pt x="1345" y="327"/>
                    <a:pt x="1364" y="615"/>
                    <a:pt x="1402" y="884"/>
                  </a:cubicBezTo>
                  <a:lnTo>
                    <a:pt x="1402" y="999"/>
                  </a:lnTo>
                  <a:cubicBezTo>
                    <a:pt x="1402" y="1383"/>
                    <a:pt x="1402" y="1787"/>
                    <a:pt x="1364" y="2171"/>
                  </a:cubicBezTo>
                  <a:cubicBezTo>
                    <a:pt x="1364" y="2363"/>
                    <a:pt x="1345" y="2555"/>
                    <a:pt x="1326" y="2747"/>
                  </a:cubicBezTo>
                  <a:cubicBezTo>
                    <a:pt x="1287" y="2977"/>
                    <a:pt x="1268" y="3169"/>
                    <a:pt x="1249" y="3381"/>
                  </a:cubicBezTo>
                  <a:cubicBezTo>
                    <a:pt x="1153" y="4168"/>
                    <a:pt x="1018" y="4955"/>
                    <a:pt x="826" y="5723"/>
                  </a:cubicBezTo>
                  <a:cubicBezTo>
                    <a:pt x="692" y="6203"/>
                    <a:pt x="577" y="6684"/>
                    <a:pt x="442" y="7144"/>
                  </a:cubicBezTo>
                  <a:lnTo>
                    <a:pt x="212" y="7874"/>
                  </a:lnTo>
                  <a:cubicBezTo>
                    <a:pt x="154" y="8124"/>
                    <a:pt x="77" y="8373"/>
                    <a:pt x="1" y="8642"/>
                  </a:cubicBezTo>
                  <a:cubicBezTo>
                    <a:pt x="1" y="8681"/>
                    <a:pt x="1" y="8700"/>
                    <a:pt x="20" y="8758"/>
                  </a:cubicBezTo>
                  <a:cubicBezTo>
                    <a:pt x="58" y="8796"/>
                    <a:pt x="97" y="8854"/>
                    <a:pt x="154" y="8873"/>
                  </a:cubicBezTo>
                  <a:cubicBezTo>
                    <a:pt x="173" y="8882"/>
                    <a:pt x="202" y="8887"/>
                    <a:pt x="236" y="8887"/>
                  </a:cubicBezTo>
                  <a:cubicBezTo>
                    <a:pt x="269" y="8887"/>
                    <a:pt x="308" y="8882"/>
                    <a:pt x="346" y="8873"/>
                  </a:cubicBezTo>
                  <a:cubicBezTo>
                    <a:pt x="385" y="8854"/>
                    <a:pt x="442" y="8796"/>
                    <a:pt x="461" y="8758"/>
                  </a:cubicBezTo>
                  <a:cubicBezTo>
                    <a:pt x="538" y="8585"/>
                    <a:pt x="577" y="8450"/>
                    <a:pt x="634" y="8277"/>
                  </a:cubicBezTo>
                  <a:cubicBezTo>
                    <a:pt x="673" y="8085"/>
                    <a:pt x="750" y="7913"/>
                    <a:pt x="788" y="7721"/>
                  </a:cubicBezTo>
                  <a:cubicBezTo>
                    <a:pt x="884" y="7356"/>
                    <a:pt x="961" y="7010"/>
                    <a:pt x="1057" y="6626"/>
                  </a:cubicBezTo>
                  <a:lnTo>
                    <a:pt x="1268" y="5531"/>
                  </a:lnTo>
                  <a:cubicBezTo>
                    <a:pt x="1345" y="5186"/>
                    <a:pt x="1402" y="4802"/>
                    <a:pt x="1441" y="4437"/>
                  </a:cubicBezTo>
                  <a:cubicBezTo>
                    <a:pt x="1498" y="4072"/>
                    <a:pt x="1518" y="3688"/>
                    <a:pt x="1537" y="3323"/>
                  </a:cubicBezTo>
                  <a:cubicBezTo>
                    <a:pt x="1556" y="2977"/>
                    <a:pt x="1556" y="2593"/>
                    <a:pt x="1556" y="2228"/>
                  </a:cubicBezTo>
                  <a:cubicBezTo>
                    <a:pt x="1556" y="1863"/>
                    <a:pt x="1537" y="1499"/>
                    <a:pt x="1518" y="1153"/>
                  </a:cubicBezTo>
                  <a:cubicBezTo>
                    <a:pt x="1498" y="788"/>
                    <a:pt x="1441" y="423"/>
                    <a:pt x="1402" y="58"/>
                  </a:cubicBezTo>
                  <a:cubicBezTo>
                    <a:pt x="1441" y="20"/>
                    <a:pt x="1422" y="1"/>
                    <a:pt x="1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5250" y="3520999"/>
              <a:ext cx="60007" cy="61687"/>
            </a:xfrm>
            <a:custGeom>
              <a:avLst/>
              <a:gdLst/>
              <a:ahLst/>
              <a:cxnLst/>
              <a:rect l="l" t="t" r="r" b="b"/>
              <a:pathLst>
                <a:path w="999" h="1027" extrusionOk="0">
                  <a:moveTo>
                    <a:pt x="730" y="1"/>
                  </a:moveTo>
                  <a:cubicBezTo>
                    <a:pt x="691" y="39"/>
                    <a:pt x="615" y="39"/>
                    <a:pt x="557" y="77"/>
                  </a:cubicBezTo>
                  <a:cubicBezTo>
                    <a:pt x="538" y="77"/>
                    <a:pt x="538" y="77"/>
                    <a:pt x="538" y="97"/>
                  </a:cubicBezTo>
                  <a:cubicBezTo>
                    <a:pt x="346" y="193"/>
                    <a:pt x="154" y="327"/>
                    <a:pt x="58" y="519"/>
                  </a:cubicBezTo>
                  <a:cubicBezTo>
                    <a:pt x="0" y="577"/>
                    <a:pt x="0" y="653"/>
                    <a:pt x="0" y="730"/>
                  </a:cubicBezTo>
                  <a:lnTo>
                    <a:pt x="0" y="750"/>
                  </a:lnTo>
                  <a:cubicBezTo>
                    <a:pt x="0" y="788"/>
                    <a:pt x="0" y="846"/>
                    <a:pt x="38" y="884"/>
                  </a:cubicBezTo>
                  <a:cubicBezTo>
                    <a:pt x="58" y="922"/>
                    <a:pt x="77" y="942"/>
                    <a:pt x="96" y="942"/>
                  </a:cubicBezTo>
                  <a:cubicBezTo>
                    <a:pt x="154" y="980"/>
                    <a:pt x="192" y="1018"/>
                    <a:pt x="269" y="1018"/>
                  </a:cubicBezTo>
                  <a:cubicBezTo>
                    <a:pt x="291" y="1024"/>
                    <a:pt x="314" y="1026"/>
                    <a:pt x="336" y="1026"/>
                  </a:cubicBezTo>
                  <a:cubicBezTo>
                    <a:pt x="389" y="1026"/>
                    <a:pt x="439" y="1013"/>
                    <a:pt x="480" y="999"/>
                  </a:cubicBezTo>
                  <a:cubicBezTo>
                    <a:pt x="557" y="961"/>
                    <a:pt x="634" y="922"/>
                    <a:pt x="672" y="865"/>
                  </a:cubicBezTo>
                  <a:cubicBezTo>
                    <a:pt x="768" y="788"/>
                    <a:pt x="826" y="711"/>
                    <a:pt x="864" y="615"/>
                  </a:cubicBezTo>
                  <a:cubicBezTo>
                    <a:pt x="922" y="519"/>
                    <a:pt x="941" y="442"/>
                    <a:pt x="960" y="346"/>
                  </a:cubicBezTo>
                  <a:cubicBezTo>
                    <a:pt x="999" y="269"/>
                    <a:pt x="960" y="173"/>
                    <a:pt x="922" y="97"/>
                  </a:cubicBezTo>
                  <a:cubicBezTo>
                    <a:pt x="864" y="39"/>
                    <a:pt x="807" y="1"/>
                    <a:pt x="730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/>
          <p:nvPr/>
        </p:nvSpPr>
        <p:spPr>
          <a:xfrm flipH="1">
            <a:off x="-2188242" y="18231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-183475" y="30700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5"/>
          <p:cNvGrpSpPr/>
          <p:nvPr/>
        </p:nvGrpSpPr>
        <p:grpSpPr>
          <a:xfrm>
            <a:off x="6914700" y="471204"/>
            <a:ext cx="670499" cy="438524"/>
            <a:chOff x="7555450" y="377766"/>
            <a:chExt cx="670499" cy="438524"/>
          </a:xfrm>
        </p:grpSpPr>
        <p:sp>
          <p:nvSpPr>
            <p:cNvPr id="94" name="Google Shape;94;p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5"/>
          <p:cNvGrpSpPr/>
          <p:nvPr/>
        </p:nvGrpSpPr>
        <p:grpSpPr>
          <a:xfrm>
            <a:off x="276975" y="321950"/>
            <a:ext cx="981285" cy="534397"/>
            <a:chOff x="816462" y="899275"/>
            <a:chExt cx="981285" cy="534397"/>
          </a:xfrm>
        </p:grpSpPr>
        <p:sp>
          <p:nvSpPr>
            <p:cNvPr id="98" name="Google Shape;98;p5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5"/>
          <p:cNvGrpSpPr/>
          <p:nvPr/>
        </p:nvGrpSpPr>
        <p:grpSpPr>
          <a:xfrm>
            <a:off x="8002936" y="751787"/>
            <a:ext cx="490238" cy="355904"/>
            <a:chOff x="8787625" y="134475"/>
            <a:chExt cx="838586" cy="608799"/>
          </a:xfrm>
        </p:grpSpPr>
        <p:sp>
          <p:nvSpPr>
            <p:cNvPr id="101" name="Google Shape;101;p5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5"/>
          <p:cNvGrpSpPr/>
          <p:nvPr/>
        </p:nvGrpSpPr>
        <p:grpSpPr>
          <a:xfrm>
            <a:off x="1181425" y="1107704"/>
            <a:ext cx="670499" cy="438524"/>
            <a:chOff x="7555450" y="377766"/>
            <a:chExt cx="670499" cy="438524"/>
          </a:xfrm>
        </p:grpSpPr>
        <p:sp>
          <p:nvSpPr>
            <p:cNvPr id="104" name="Google Shape;104;p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5"/>
          <p:cNvSpPr/>
          <p:nvPr/>
        </p:nvSpPr>
        <p:spPr>
          <a:xfrm>
            <a:off x="7221625" y="4269175"/>
            <a:ext cx="1778782" cy="53440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240650" y="1981450"/>
            <a:ext cx="1184702" cy="35592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1181425" y="2540175"/>
            <a:ext cx="27981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2"/>
          </p:nvPr>
        </p:nvSpPr>
        <p:spPr>
          <a:xfrm>
            <a:off x="4836300" y="2540175"/>
            <a:ext cx="27981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1181425" y="3121900"/>
            <a:ext cx="2798100" cy="14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subTitle" idx="4"/>
          </p:nvPr>
        </p:nvSpPr>
        <p:spPr>
          <a:xfrm>
            <a:off x="4836300" y="3121905"/>
            <a:ext cx="2798100" cy="14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404375" y="533650"/>
            <a:ext cx="63351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3071692" y="122958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817000" y="2993375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230675" y="3696475"/>
            <a:ext cx="10937774" cy="249223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2277765" y="-2426799"/>
            <a:ext cx="12663615" cy="4075549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5777742" y="4658725"/>
            <a:ext cx="557842" cy="281651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053121" y="4489427"/>
            <a:ext cx="597856" cy="450947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4120216" y="716141"/>
            <a:ext cx="670503" cy="438527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6625601" y="145447"/>
            <a:ext cx="907592" cy="450957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799350" y="1453900"/>
            <a:ext cx="5545200" cy="8418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1799750" y="2282825"/>
            <a:ext cx="5544900" cy="13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/>
          <p:nvPr/>
        </p:nvSpPr>
        <p:spPr>
          <a:xfrm flipH="1">
            <a:off x="-2340642" y="16707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-183475" y="29176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/>
          </p:nvPr>
        </p:nvSpPr>
        <p:spPr>
          <a:xfrm>
            <a:off x="878875" y="1840450"/>
            <a:ext cx="20187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2" hasCustomPrompt="1"/>
          </p:nvPr>
        </p:nvSpPr>
        <p:spPr>
          <a:xfrm>
            <a:off x="655625" y="1346119"/>
            <a:ext cx="650700" cy="558600"/>
          </a:xfrm>
          <a:prstGeom prst="rect">
            <a:avLst/>
          </a:prstGeom>
          <a:effectLst>
            <a:outerShdw dist="190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1"/>
          </p:nvPr>
        </p:nvSpPr>
        <p:spPr>
          <a:xfrm>
            <a:off x="720000" y="230194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3"/>
          </p:nvPr>
        </p:nvSpPr>
        <p:spPr>
          <a:xfrm>
            <a:off x="3562650" y="1840450"/>
            <a:ext cx="20187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4" hasCustomPrompt="1"/>
          </p:nvPr>
        </p:nvSpPr>
        <p:spPr>
          <a:xfrm>
            <a:off x="3339420" y="1346119"/>
            <a:ext cx="650700" cy="558600"/>
          </a:xfrm>
          <a:prstGeom prst="rect">
            <a:avLst/>
          </a:prstGeom>
          <a:effectLst>
            <a:outerShdw dist="190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5"/>
          </p:nvPr>
        </p:nvSpPr>
        <p:spPr>
          <a:xfrm>
            <a:off x="3403800" y="230194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6"/>
          </p:nvPr>
        </p:nvSpPr>
        <p:spPr>
          <a:xfrm>
            <a:off x="6271300" y="1840450"/>
            <a:ext cx="19689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 idx="7" hasCustomPrompt="1"/>
          </p:nvPr>
        </p:nvSpPr>
        <p:spPr>
          <a:xfrm>
            <a:off x="6023215" y="1346119"/>
            <a:ext cx="650700" cy="558600"/>
          </a:xfrm>
          <a:prstGeom prst="rect">
            <a:avLst/>
          </a:prstGeom>
          <a:effectLst>
            <a:outerShdw dist="190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8"/>
          </p:nvPr>
        </p:nvSpPr>
        <p:spPr>
          <a:xfrm>
            <a:off x="6087600" y="230194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9"/>
          </p:nvPr>
        </p:nvSpPr>
        <p:spPr>
          <a:xfrm>
            <a:off x="878875" y="3581021"/>
            <a:ext cx="20187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13" hasCustomPrompt="1"/>
          </p:nvPr>
        </p:nvSpPr>
        <p:spPr>
          <a:xfrm>
            <a:off x="658550" y="3096587"/>
            <a:ext cx="650700" cy="546000"/>
          </a:xfrm>
          <a:prstGeom prst="rect">
            <a:avLst/>
          </a:prstGeom>
          <a:effectLst>
            <a:outerShdw dist="190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 txBox="1">
            <a:spLocks noGrp="1"/>
          </p:cNvSpPr>
          <p:nvPr>
            <p:ph type="subTitle" idx="14"/>
          </p:nvPr>
        </p:nvSpPr>
        <p:spPr>
          <a:xfrm>
            <a:off x="720000" y="4042500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15"/>
          </p:nvPr>
        </p:nvSpPr>
        <p:spPr>
          <a:xfrm>
            <a:off x="3562650" y="3581021"/>
            <a:ext cx="20187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16" hasCustomPrompt="1"/>
          </p:nvPr>
        </p:nvSpPr>
        <p:spPr>
          <a:xfrm>
            <a:off x="3342345" y="3096587"/>
            <a:ext cx="650700" cy="546000"/>
          </a:xfrm>
          <a:prstGeom prst="rect">
            <a:avLst/>
          </a:prstGeom>
          <a:effectLst>
            <a:outerShdw dist="190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17"/>
          </p:nvPr>
        </p:nvSpPr>
        <p:spPr>
          <a:xfrm>
            <a:off x="3403800" y="4042500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18"/>
          </p:nvPr>
        </p:nvSpPr>
        <p:spPr>
          <a:xfrm>
            <a:off x="6271300" y="3581021"/>
            <a:ext cx="19689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19" hasCustomPrompt="1"/>
          </p:nvPr>
        </p:nvSpPr>
        <p:spPr>
          <a:xfrm>
            <a:off x="6026140" y="3096587"/>
            <a:ext cx="650700" cy="546000"/>
          </a:xfrm>
          <a:prstGeom prst="rect">
            <a:avLst/>
          </a:prstGeom>
          <a:effectLst>
            <a:outerShdw dist="190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20"/>
          </p:nvPr>
        </p:nvSpPr>
        <p:spPr>
          <a:xfrm>
            <a:off x="6087600" y="4042500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title" idx="21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229650" y="2528175"/>
            <a:ext cx="10937774" cy="4371294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"/>
          <p:cNvSpPr/>
          <p:nvPr/>
        </p:nvSpPr>
        <p:spPr>
          <a:xfrm flipH="1">
            <a:off x="-2672842" y="1468410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"/>
          <p:cNvSpPr/>
          <p:nvPr/>
        </p:nvSpPr>
        <p:spPr>
          <a:xfrm flipH="1">
            <a:off x="5333507" y="2945049"/>
            <a:ext cx="4766462" cy="2527390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"/>
          <p:cNvSpPr/>
          <p:nvPr/>
        </p:nvSpPr>
        <p:spPr>
          <a:xfrm flipH="1">
            <a:off x="5515002" y="3035904"/>
            <a:ext cx="4584974" cy="2345706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6782681" y="4897925"/>
            <a:ext cx="504289" cy="380375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3891667" y="4608500"/>
            <a:ext cx="557842" cy="281651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8289002" y="4319849"/>
            <a:ext cx="504289" cy="380375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715050" y="2774700"/>
            <a:ext cx="7713900" cy="6018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3894900" y="1464794"/>
            <a:ext cx="1354200" cy="8418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3054800" y="3573125"/>
            <a:ext cx="303450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248394" y="3806761"/>
            <a:ext cx="1288989" cy="1705844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241654" y="47420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11238" y="3628694"/>
            <a:ext cx="1728148" cy="1381053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8097111" y="680562"/>
            <a:ext cx="490238" cy="355904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8" r:id="rId7"/>
    <p:sldLayoutId id="2147483659" r:id="rId8"/>
    <p:sldLayoutId id="2147483662" r:id="rId9"/>
    <p:sldLayoutId id="2147483666" r:id="rId10"/>
    <p:sldLayoutId id="2147483668" r:id="rId11"/>
    <p:sldLayoutId id="2147483670" r:id="rId12"/>
    <p:sldLayoutId id="2147483671" r:id="rId13"/>
    <p:sldLayoutId id="2147483674" r:id="rId14"/>
    <p:sldLayoutId id="2147483675" r:id="rId15"/>
    <p:sldLayoutId id="2147483676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7" Type="http://schemas.openxmlformats.org/officeDocument/2006/relationships/image" Target="NULL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9" Type="http://schemas.openxmlformats.org/officeDocument/2006/relationships/image" Target="NULL"/><Relationship Id="rId4" Type="http://schemas.microsoft.com/office/2007/relationships/hdphoto" Target="../media/hdphoto1.wdp"/><Relationship Id="rId48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3"/>
          <p:cNvSpPr/>
          <p:nvPr/>
        </p:nvSpPr>
        <p:spPr>
          <a:xfrm>
            <a:off x="8620263" y="187488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3"/>
          <p:cNvSpPr/>
          <p:nvPr/>
        </p:nvSpPr>
        <p:spPr>
          <a:xfrm>
            <a:off x="7450859" y="4019327"/>
            <a:ext cx="45" cy="893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33"/>
          <p:cNvGrpSpPr/>
          <p:nvPr/>
        </p:nvGrpSpPr>
        <p:grpSpPr>
          <a:xfrm rot="-9467757" flipH="1">
            <a:off x="8506419" y="1314353"/>
            <a:ext cx="1125416" cy="1321546"/>
            <a:chOff x="6705262" y="3258288"/>
            <a:chExt cx="981314" cy="1152238"/>
          </a:xfrm>
        </p:grpSpPr>
        <p:sp>
          <p:nvSpPr>
            <p:cNvPr id="589" name="Google Shape;589;p33"/>
            <p:cNvSpPr/>
            <p:nvPr/>
          </p:nvSpPr>
          <p:spPr>
            <a:xfrm>
              <a:off x="6705262" y="3258288"/>
              <a:ext cx="981314" cy="1054191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6759261" y="3312288"/>
              <a:ext cx="856179" cy="1098238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7470585" y="3871921"/>
              <a:ext cx="35166" cy="42887"/>
            </a:xfrm>
            <a:custGeom>
              <a:avLst/>
              <a:gdLst/>
              <a:ahLst/>
              <a:cxnLst/>
              <a:rect l="l" t="t" r="r" b="b"/>
              <a:pathLst>
                <a:path w="788" h="961" extrusionOk="0">
                  <a:moveTo>
                    <a:pt x="557" y="1"/>
                  </a:moveTo>
                  <a:cubicBezTo>
                    <a:pt x="519" y="1"/>
                    <a:pt x="481" y="20"/>
                    <a:pt x="461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3" y="308"/>
                  </a:cubicBezTo>
                  <a:cubicBezTo>
                    <a:pt x="96" y="423"/>
                    <a:pt x="39" y="538"/>
                    <a:pt x="20" y="692"/>
                  </a:cubicBezTo>
                  <a:cubicBezTo>
                    <a:pt x="0" y="807"/>
                    <a:pt x="77" y="922"/>
                    <a:pt x="193" y="961"/>
                  </a:cubicBezTo>
                  <a:cubicBezTo>
                    <a:pt x="231" y="961"/>
                    <a:pt x="308" y="961"/>
                    <a:pt x="365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49" y="538"/>
                    <a:pt x="769" y="442"/>
                  </a:cubicBezTo>
                  <a:cubicBezTo>
                    <a:pt x="788" y="346"/>
                    <a:pt x="769" y="250"/>
                    <a:pt x="749" y="154"/>
                  </a:cubicBezTo>
                  <a:cubicBezTo>
                    <a:pt x="711" y="116"/>
                    <a:pt x="692" y="58"/>
                    <a:pt x="653" y="39"/>
                  </a:cubicBezTo>
                  <a:cubicBezTo>
                    <a:pt x="615" y="20"/>
                    <a:pt x="596" y="1"/>
                    <a:pt x="557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33"/>
          <p:cNvGrpSpPr/>
          <p:nvPr/>
        </p:nvGrpSpPr>
        <p:grpSpPr>
          <a:xfrm>
            <a:off x="7450838" y="1670715"/>
            <a:ext cx="490228" cy="608811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2081457" y="3640258"/>
            <a:ext cx="70" cy="140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3"/>
          <p:cNvSpPr/>
          <p:nvPr/>
        </p:nvSpPr>
        <p:spPr>
          <a:xfrm>
            <a:off x="13611506" y="3601228"/>
            <a:ext cx="28309" cy="2837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3"/>
          <p:cNvSpPr/>
          <p:nvPr/>
        </p:nvSpPr>
        <p:spPr>
          <a:xfrm>
            <a:off x="13487687" y="3653712"/>
            <a:ext cx="26978" cy="26978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9" name="Google Shape;599;p33"/>
          <p:cNvGrpSpPr/>
          <p:nvPr/>
        </p:nvGrpSpPr>
        <p:grpSpPr>
          <a:xfrm>
            <a:off x="2392500" y="294504"/>
            <a:ext cx="670499" cy="438524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33"/>
          <p:cNvGrpSpPr/>
          <p:nvPr/>
        </p:nvGrpSpPr>
        <p:grpSpPr>
          <a:xfrm rot="1385271">
            <a:off x="-589674" y="833920"/>
            <a:ext cx="1453010" cy="2109779"/>
            <a:chOff x="-3687030" y="4918994"/>
            <a:chExt cx="1168792" cy="1697093"/>
          </a:xfrm>
        </p:grpSpPr>
        <p:sp>
          <p:nvSpPr>
            <p:cNvPr id="604" name="Google Shape;604;p33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6656661" y="-664776"/>
            <a:ext cx="1320625" cy="1230423"/>
            <a:chOff x="7195051" y="-202918"/>
            <a:chExt cx="880241" cy="820118"/>
          </a:xfrm>
        </p:grpSpPr>
        <p:sp>
          <p:nvSpPr>
            <p:cNvPr id="635" name="Google Shape;635;p33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33"/>
          <p:cNvGrpSpPr/>
          <p:nvPr/>
        </p:nvGrpSpPr>
        <p:grpSpPr>
          <a:xfrm>
            <a:off x="-321656" y="2586734"/>
            <a:ext cx="2163936" cy="2209757"/>
            <a:chOff x="1064350" y="2043650"/>
            <a:chExt cx="1357125" cy="1385775"/>
          </a:xfrm>
        </p:grpSpPr>
        <p:sp>
          <p:nvSpPr>
            <p:cNvPr id="643" name="Google Shape;643;p33"/>
            <p:cNvSpPr/>
            <p:nvPr/>
          </p:nvSpPr>
          <p:spPr>
            <a:xfrm>
              <a:off x="1529675" y="2095175"/>
              <a:ext cx="144450" cy="75575"/>
            </a:xfrm>
            <a:custGeom>
              <a:avLst/>
              <a:gdLst/>
              <a:ahLst/>
              <a:cxnLst/>
              <a:rect l="l" t="t" r="r" b="b"/>
              <a:pathLst>
                <a:path w="5778" h="3023" extrusionOk="0">
                  <a:moveTo>
                    <a:pt x="1946" y="1"/>
                  </a:moveTo>
                  <a:cubicBezTo>
                    <a:pt x="1693" y="20"/>
                    <a:pt x="1460" y="20"/>
                    <a:pt x="1226" y="40"/>
                  </a:cubicBezTo>
                  <a:cubicBezTo>
                    <a:pt x="837" y="98"/>
                    <a:pt x="429" y="176"/>
                    <a:pt x="1" y="312"/>
                  </a:cubicBezTo>
                  <a:lnTo>
                    <a:pt x="1" y="604"/>
                  </a:lnTo>
                  <a:cubicBezTo>
                    <a:pt x="1" y="857"/>
                    <a:pt x="59" y="1071"/>
                    <a:pt x="137" y="1285"/>
                  </a:cubicBezTo>
                  <a:lnTo>
                    <a:pt x="137" y="1265"/>
                  </a:lnTo>
                  <a:cubicBezTo>
                    <a:pt x="176" y="1460"/>
                    <a:pt x="273" y="1654"/>
                    <a:pt x="370" y="1810"/>
                  </a:cubicBezTo>
                  <a:cubicBezTo>
                    <a:pt x="468" y="1985"/>
                    <a:pt x="623" y="2140"/>
                    <a:pt x="759" y="2276"/>
                  </a:cubicBezTo>
                  <a:cubicBezTo>
                    <a:pt x="934" y="2432"/>
                    <a:pt x="1110" y="2549"/>
                    <a:pt x="1304" y="2665"/>
                  </a:cubicBezTo>
                  <a:cubicBezTo>
                    <a:pt x="1537" y="2782"/>
                    <a:pt x="1790" y="2879"/>
                    <a:pt x="2063" y="2938"/>
                  </a:cubicBezTo>
                  <a:lnTo>
                    <a:pt x="2024" y="2938"/>
                  </a:lnTo>
                  <a:cubicBezTo>
                    <a:pt x="2246" y="2997"/>
                    <a:pt x="2469" y="3023"/>
                    <a:pt x="2692" y="3023"/>
                  </a:cubicBezTo>
                  <a:cubicBezTo>
                    <a:pt x="2761" y="3023"/>
                    <a:pt x="2830" y="3020"/>
                    <a:pt x="2899" y="3016"/>
                  </a:cubicBezTo>
                  <a:cubicBezTo>
                    <a:pt x="3191" y="2977"/>
                    <a:pt x="3521" y="2938"/>
                    <a:pt x="3813" y="2860"/>
                  </a:cubicBezTo>
                  <a:cubicBezTo>
                    <a:pt x="4066" y="2763"/>
                    <a:pt x="4319" y="2665"/>
                    <a:pt x="4552" y="2529"/>
                  </a:cubicBezTo>
                  <a:cubicBezTo>
                    <a:pt x="4785" y="2374"/>
                    <a:pt x="4980" y="2238"/>
                    <a:pt x="5136" y="2043"/>
                  </a:cubicBezTo>
                  <a:lnTo>
                    <a:pt x="5136" y="2043"/>
                  </a:lnTo>
                  <a:lnTo>
                    <a:pt x="5116" y="2063"/>
                  </a:lnTo>
                  <a:cubicBezTo>
                    <a:pt x="5311" y="1868"/>
                    <a:pt x="5447" y="1654"/>
                    <a:pt x="5602" y="1401"/>
                  </a:cubicBezTo>
                  <a:cubicBezTo>
                    <a:pt x="5680" y="1285"/>
                    <a:pt x="5719" y="1168"/>
                    <a:pt x="5777" y="1012"/>
                  </a:cubicBezTo>
                  <a:cubicBezTo>
                    <a:pt x="4824" y="545"/>
                    <a:pt x="3930" y="234"/>
                    <a:pt x="3054" y="98"/>
                  </a:cubicBezTo>
                  <a:cubicBezTo>
                    <a:pt x="2685" y="20"/>
                    <a:pt x="2315" y="1"/>
                    <a:pt x="1946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2242025" y="2496325"/>
              <a:ext cx="78775" cy="73450"/>
            </a:xfrm>
            <a:custGeom>
              <a:avLst/>
              <a:gdLst/>
              <a:ahLst/>
              <a:cxnLst/>
              <a:rect l="l" t="t" r="r" b="b"/>
              <a:pathLst>
                <a:path w="3151" h="2938" extrusionOk="0">
                  <a:moveTo>
                    <a:pt x="1187" y="1"/>
                  </a:moveTo>
                  <a:cubicBezTo>
                    <a:pt x="1148" y="1"/>
                    <a:pt x="1128" y="1"/>
                    <a:pt x="1089" y="20"/>
                  </a:cubicBezTo>
                  <a:cubicBezTo>
                    <a:pt x="1031" y="20"/>
                    <a:pt x="992" y="39"/>
                    <a:pt x="934" y="39"/>
                  </a:cubicBezTo>
                  <a:cubicBezTo>
                    <a:pt x="895" y="59"/>
                    <a:pt x="837" y="59"/>
                    <a:pt x="778" y="98"/>
                  </a:cubicBezTo>
                  <a:cubicBezTo>
                    <a:pt x="778" y="98"/>
                    <a:pt x="759" y="98"/>
                    <a:pt x="759" y="117"/>
                  </a:cubicBezTo>
                  <a:lnTo>
                    <a:pt x="739" y="117"/>
                  </a:lnTo>
                  <a:cubicBezTo>
                    <a:pt x="720" y="137"/>
                    <a:pt x="681" y="137"/>
                    <a:pt x="661" y="156"/>
                  </a:cubicBezTo>
                  <a:cubicBezTo>
                    <a:pt x="642" y="156"/>
                    <a:pt x="623" y="195"/>
                    <a:pt x="623" y="195"/>
                  </a:cubicBezTo>
                  <a:lnTo>
                    <a:pt x="584" y="215"/>
                  </a:lnTo>
                  <a:cubicBezTo>
                    <a:pt x="564" y="234"/>
                    <a:pt x="545" y="253"/>
                    <a:pt x="525" y="253"/>
                  </a:cubicBezTo>
                  <a:lnTo>
                    <a:pt x="486" y="253"/>
                  </a:lnTo>
                  <a:cubicBezTo>
                    <a:pt x="467" y="292"/>
                    <a:pt x="428" y="312"/>
                    <a:pt x="389" y="331"/>
                  </a:cubicBezTo>
                  <a:lnTo>
                    <a:pt x="370" y="351"/>
                  </a:lnTo>
                  <a:cubicBezTo>
                    <a:pt x="350" y="409"/>
                    <a:pt x="292" y="428"/>
                    <a:pt x="272" y="487"/>
                  </a:cubicBezTo>
                  <a:cubicBezTo>
                    <a:pt x="253" y="506"/>
                    <a:pt x="234" y="526"/>
                    <a:pt x="195" y="584"/>
                  </a:cubicBezTo>
                  <a:cubicBezTo>
                    <a:pt x="195" y="604"/>
                    <a:pt x="175" y="604"/>
                    <a:pt x="175" y="623"/>
                  </a:cubicBezTo>
                  <a:lnTo>
                    <a:pt x="97" y="779"/>
                  </a:lnTo>
                  <a:lnTo>
                    <a:pt x="39" y="993"/>
                  </a:lnTo>
                  <a:lnTo>
                    <a:pt x="39" y="1012"/>
                  </a:lnTo>
                  <a:lnTo>
                    <a:pt x="0" y="1090"/>
                  </a:lnTo>
                  <a:lnTo>
                    <a:pt x="0" y="1129"/>
                  </a:lnTo>
                  <a:lnTo>
                    <a:pt x="0" y="1206"/>
                  </a:lnTo>
                  <a:lnTo>
                    <a:pt x="0" y="1284"/>
                  </a:lnTo>
                  <a:lnTo>
                    <a:pt x="0" y="1304"/>
                  </a:lnTo>
                  <a:lnTo>
                    <a:pt x="0" y="1459"/>
                  </a:lnTo>
                  <a:lnTo>
                    <a:pt x="0" y="1479"/>
                  </a:lnTo>
                  <a:cubicBezTo>
                    <a:pt x="0" y="1498"/>
                    <a:pt x="0" y="1557"/>
                    <a:pt x="39" y="1576"/>
                  </a:cubicBezTo>
                  <a:cubicBezTo>
                    <a:pt x="39" y="1615"/>
                    <a:pt x="59" y="1654"/>
                    <a:pt x="59" y="1693"/>
                  </a:cubicBezTo>
                  <a:lnTo>
                    <a:pt x="78" y="1751"/>
                  </a:lnTo>
                  <a:cubicBezTo>
                    <a:pt x="97" y="1790"/>
                    <a:pt x="97" y="1809"/>
                    <a:pt x="136" y="1868"/>
                  </a:cubicBezTo>
                  <a:cubicBezTo>
                    <a:pt x="156" y="1946"/>
                    <a:pt x="175" y="1984"/>
                    <a:pt x="234" y="2062"/>
                  </a:cubicBezTo>
                  <a:cubicBezTo>
                    <a:pt x="272" y="2140"/>
                    <a:pt x="292" y="2179"/>
                    <a:pt x="350" y="2237"/>
                  </a:cubicBezTo>
                  <a:cubicBezTo>
                    <a:pt x="389" y="2276"/>
                    <a:pt x="448" y="2354"/>
                    <a:pt x="486" y="2393"/>
                  </a:cubicBezTo>
                  <a:cubicBezTo>
                    <a:pt x="545" y="2451"/>
                    <a:pt x="584" y="2490"/>
                    <a:pt x="642" y="2529"/>
                  </a:cubicBezTo>
                  <a:lnTo>
                    <a:pt x="856" y="2665"/>
                  </a:lnTo>
                  <a:cubicBezTo>
                    <a:pt x="914" y="2685"/>
                    <a:pt x="973" y="2724"/>
                    <a:pt x="1031" y="2762"/>
                  </a:cubicBezTo>
                  <a:lnTo>
                    <a:pt x="1012" y="2762"/>
                  </a:lnTo>
                  <a:cubicBezTo>
                    <a:pt x="1109" y="2782"/>
                    <a:pt x="1167" y="2840"/>
                    <a:pt x="1264" y="2860"/>
                  </a:cubicBezTo>
                  <a:cubicBezTo>
                    <a:pt x="1342" y="2879"/>
                    <a:pt x="1420" y="2879"/>
                    <a:pt x="1498" y="2918"/>
                  </a:cubicBezTo>
                  <a:lnTo>
                    <a:pt x="1459" y="2918"/>
                  </a:lnTo>
                  <a:cubicBezTo>
                    <a:pt x="1537" y="2918"/>
                    <a:pt x="1615" y="2937"/>
                    <a:pt x="1692" y="2937"/>
                  </a:cubicBezTo>
                  <a:cubicBezTo>
                    <a:pt x="1751" y="2937"/>
                    <a:pt x="1828" y="2937"/>
                    <a:pt x="1906" y="2918"/>
                  </a:cubicBezTo>
                  <a:cubicBezTo>
                    <a:pt x="1984" y="2918"/>
                    <a:pt x="2042" y="2879"/>
                    <a:pt x="2120" y="2860"/>
                  </a:cubicBezTo>
                  <a:cubicBezTo>
                    <a:pt x="2198" y="2840"/>
                    <a:pt x="2237" y="2821"/>
                    <a:pt x="2315" y="2782"/>
                  </a:cubicBezTo>
                  <a:lnTo>
                    <a:pt x="2334" y="2782"/>
                  </a:lnTo>
                  <a:cubicBezTo>
                    <a:pt x="2392" y="2762"/>
                    <a:pt x="2470" y="2743"/>
                    <a:pt x="2509" y="2685"/>
                  </a:cubicBezTo>
                  <a:cubicBezTo>
                    <a:pt x="2568" y="2665"/>
                    <a:pt x="2587" y="2646"/>
                    <a:pt x="2626" y="2626"/>
                  </a:cubicBezTo>
                  <a:cubicBezTo>
                    <a:pt x="2684" y="2568"/>
                    <a:pt x="2723" y="2548"/>
                    <a:pt x="2781" y="2490"/>
                  </a:cubicBezTo>
                  <a:cubicBezTo>
                    <a:pt x="2801" y="2471"/>
                    <a:pt x="2820" y="2432"/>
                    <a:pt x="2879" y="2393"/>
                  </a:cubicBezTo>
                  <a:cubicBezTo>
                    <a:pt x="2898" y="2354"/>
                    <a:pt x="2918" y="2335"/>
                    <a:pt x="2957" y="2276"/>
                  </a:cubicBezTo>
                  <a:lnTo>
                    <a:pt x="3015" y="2140"/>
                  </a:lnTo>
                  <a:lnTo>
                    <a:pt x="3015" y="2159"/>
                  </a:lnTo>
                  <a:cubicBezTo>
                    <a:pt x="3054" y="2082"/>
                    <a:pt x="3073" y="2043"/>
                    <a:pt x="3093" y="1965"/>
                  </a:cubicBezTo>
                  <a:cubicBezTo>
                    <a:pt x="3093" y="1907"/>
                    <a:pt x="3112" y="1868"/>
                    <a:pt x="3112" y="1809"/>
                  </a:cubicBezTo>
                  <a:cubicBezTo>
                    <a:pt x="3112" y="1751"/>
                    <a:pt x="3151" y="1673"/>
                    <a:pt x="3151" y="1595"/>
                  </a:cubicBezTo>
                  <a:lnTo>
                    <a:pt x="3151" y="1459"/>
                  </a:lnTo>
                  <a:cubicBezTo>
                    <a:pt x="3151" y="1382"/>
                    <a:pt x="3112" y="1304"/>
                    <a:pt x="3093" y="1265"/>
                  </a:cubicBezTo>
                  <a:cubicBezTo>
                    <a:pt x="3073" y="1206"/>
                    <a:pt x="3054" y="1129"/>
                    <a:pt x="3054" y="1090"/>
                  </a:cubicBezTo>
                  <a:lnTo>
                    <a:pt x="3054" y="1109"/>
                  </a:lnTo>
                  <a:cubicBezTo>
                    <a:pt x="3015" y="1031"/>
                    <a:pt x="2995" y="993"/>
                    <a:pt x="2957" y="915"/>
                  </a:cubicBezTo>
                  <a:cubicBezTo>
                    <a:pt x="2918" y="876"/>
                    <a:pt x="2879" y="798"/>
                    <a:pt x="2820" y="740"/>
                  </a:cubicBezTo>
                  <a:cubicBezTo>
                    <a:pt x="2781" y="701"/>
                    <a:pt x="2723" y="642"/>
                    <a:pt x="2684" y="584"/>
                  </a:cubicBezTo>
                  <a:lnTo>
                    <a:pt x="2529" y="428"/>
                  </a:lnTo>
                  <a:cubicBezTo>
                    <a:pt x="2470" y="390"/>
                    <a:pt x="2412" y="331"/>
                    <a:pt x="2334" y="312"/>
                  </a:cubicBezTo>
                  <a:cubicBezTo>
                    <a:pt x="2276" y="253"/>
                    <a:pt x="2217" y="234"/>
                    <a:pt x="2140" y="215"/>
                  </a:cubicBezTo>
                  <a:cubicBezTo>
                    <a:pt x="2081" y="195"/>
                    <a:pt x="1984" y="156"/>
                    <a:pt x="1906" y="137"/>
                  </a:cubicBezTo>
                  <a:cubicBezTo>
                    <a:pt x="1848" y="117"/>
                    <a:pt x="1809" y="117"/>
                    <a:pt x="1751" y="117"/>
                  </a:cubicBezTo>
                  <a:lnTo>
                    <a:pt x="1731" y="117"/>
                  </a:lnTo>
                  <a:cubicBezTo>
                    <a:pt x="1537" y="20"/>
                    <a:pt x="1498" y="1"/>
                    <a:pt x="1439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2261950" y="249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2303275" y="250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2247850" y="250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2247850" y="25094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40"/>
                  </a:moveTo>
                  <a:lnTo>
                    <a:pt x="1" y="40"/>
                  </a:lnTo>
                  <a:cubicBezTo>
                    <a:pt x="1" y="40"/>
                    <a:pt x="1" y="1"/>
                    <a:pt x="1" y="4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2241050" y="253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2298900" y="256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1691600" y="224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1673600" y="225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2170050" y="2773000"/>
              <a:ext cx="128400" cy="102125"/>
            </a:xfrm>
            <a:custGeom>
              <a:avLst/>
              <a:gdLst/>
              <a:ahLst/>
              <a:cxnLst/>
              <a:rect l="l" t="t" r="r" b="b"/>
              <a:pathLst>
                <a:path w="5136" h="4085" extrusionOk="0">
                  <a:moveTo>
                    <a:pt x="3891" y="0"/>
                  </a:moveTo>
                  <a:cubicBezTo>
                    <a:pt x="3696" y="20"/>
                    <a:pt x="3521" y="20"/>
                    <a:pt x="3385" y="39"/>
                  </a:cubicBezTo>
                  <a:cubicBezTo>
                    <a:pt x="3015" y="78"/>
                    <a:pt x="2646" y="195"/>
                    <a:pt x="2315" y="331"/>
                  </a:cubicBezTo>
                  <a:lnTo>
                    <a:pt x="2335" y="331"/>
                  </a:lnTo>
                  <a:cubicBezTo>
                    <a:pt x="1965" y="467"/>
                    <a:pt x="1634" y="700"/>
                    <a:pt x="1304" y="914"/>
                  </a:cubicBezTo>
                  <a:cubicBezTo>
                    <a:pt x="1051" y="1128"/>
                    <a:pt x="798" y="1362"/>
                    <a:pt x="604" y="1615"/>
                  </a:cubicBezTo>
                  <a:cubicBezTo>
                    <a:pt x="429" y="1848"/>
                    <a:pt x="292" y="2081"/>
                    <a:pt x="195" y="2334"/>
                  </a:cubicBezTo>
                  <a:lnTo>
                    <a:pt x="195" y="2295"/>
                  </a:lnTo>
                  <a:cubicBezTo>
                    <a:pt x="98" y="2529"/>
                    <a:pt x="40" y="2743"/>
                    <a:pt x="20" y="2957"/>
                  </a:cubicBezTo>
                  <a:lnTo>
                    <a:pt x="20" y="2937"/>
                  </a:lnTo>
                  <a:cubicBezTo>
                    <a:pt x="1" y="3132"/>
                    <a:pt x="1" y="3346"/>
                    <a:pt x="20" y="3540"/>
                  </a:cubicBezTo>
                  <a:cubicBezTo>
                    <a:pt x="40" y="3735"/>
                    <a:pt x="98" y="3910"/>
                    <a:pt x="176" y="4085"/>
                  </a:cubicBezTo>
                  <a:cubicBezTo>
                    <a:pt x="390" y="3948"/>
                    <a:pt x="604" y="3832"/>
                    <a:pt x="798" y="3715"/>
                  </a:cubicBezTo>
                  <a:cubicBezTo>
                    <a:pt x="1829" y="3112"/>
                    <a:pt x="2763" y="2451"/>
                    <a:pt x="3599" y="1751"/>
                  </a:cubicBezTo>
                  <a:cubicBezTo>
                    <a:pt x="4163" y="1284"/>
                    <a:pt x="4669" y="778"/>
                    <a:pt x="5135" y="253"/>
                  </a:cubicBezTo>
                  <a:cubicBezTo>
                    <a:pt x="5077" y="234"/>
                    <a:pt x="5058" y="214"/>
                    <a:pt x="4999" y="214"/>
                  </a:cubicBezTo>
                  <a:lnTo>
                    <a:pt x="5038" y="214"/>
                  </a:lnTo>
                  <a:cubicBezTo>
                    <a:pt x="4785" y="117"/>
                    <a:pt x="4571" y="39"/>
                    <a:pt x="4299" y="20"/>
                  </a:cubicBezTo>
                  <a:lnTo>
                    <a:pt x="4318" y="20"/>
                  </a:lnTo>
                  <a:cubicBezTo>
                    <a:pt x="4182" y="0"/>
                    <a:pt x="4027" y="0"/>
                    <a:pt x="3891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2254650" y="277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2202625" y="279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2225975" y="244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1795650" y="2237175"/>
              <a:ext cx="51575" cy="48525"/>
            </a:xfrm>
            <a:custGeom>
              <a:avLst/>
              <a:gdLst/>
              <a:ahLst/>
              <a:cxnLst/>
              <a:rect l="l" t="t" r="r" b="b"/>
              <a:pathLst>
                <a:path w="2063" h="1941" extrusionOk="0">
                  <a:moveTo>
                    <a:pt x="429" y="0"/>
                  </a:moveTo>
                  <a:cubicBezTo>
                    <a:pt x="312" y="39"/>
                    <a:pt x="195" y="97"/>
                    <a:pt x="137" y="175"/>
                  </a:cubicBezTo>
                  <a:cubicBezTo>
                    <a:pt x="40" y="292"/>
                    <a:pt x="1" y="467"/>
                    <a:pt x="40" y="622"/>
                  </a:cubicBezTo>
                  <a:cubicBezTo>
                    <a:pt x="40" y="642"/>
                    <a:pt x="78" y="661"/>
                    <a:pt x="78" y="681"/>
                  </a:cubicBezTo>
                  <a:cubicBezTo>
                    <a:pt x="78" y="875"/>
                    <a:pt x="176" y="1070"/>
                    <a:pt x="292" y="1225"/>
                  </a:cubicBezTo>
                  <a:cubicBezTo>
                    <a:pt x="487" y="1459"/>
                    <a:pt x="701" y="1653"/>
                    <a:pt x="973" y="1809"/>
                  </a:cubicBezTo>
                  <a:cubicBezTo>
                    <a:pt x="1109" y="1888"/>
                    <a:pt x="1277" y="1941"/>
                    <a:pt x="1440" y="1941"/>
                  </a:cubicBezTo>
                  <a:cubicBezTo>
                    <a:pt x="1558" y="1941"/>
                    <a:pt x="1673" y="1913"/>
                    <a:pt x="1771" y="1848"/>
                  </a:cubicBezTo>
                  <a:cubicBezTo>
                    <a:pt x="1926" y="1789"/>
                    <a:pt x="2023" y="1614"/>
                    <a:pt x="2043" y="1459"/>
                  </a:cubicBezTo>
                  <a:cubicBezTo>
                    <a:pt x="2062" y="1400"/>
                    <a:pt x="2062" y="1323"/>
                    <a:pt x="2062" y="1225"/>
                  </a:cubicBezTo>
                  <a:cubicBezTo>
                    <a:pt x="2043" y="1109"/>
                    <a:pt x="2023" y="1011"/>
                    <a:pt x="1965" y="914"/>
                  </a:cubicBezTo>
                  <a:cubicBezTo>
                    <a:pt x="1887" y="778"/>
                    <a:pt x="1790" y="661"/>
                    <a:pt x="1693" y="564"/>
                  </a:cubicBezTo>
                  <a:cubicBezTo>
                    <a:pt x="1576" y="447"/>
                    <a:pt x="1440" y="350"/>
                    <a:pt x="1284" y="272"/>
                  </a:cubicBezTo>
                  <a:cubicBezTo>
                    <a:pt x="1168" y="195"/>
                    <a:pt x="1051" y="156"/>
                    <a:pt x="915" y="97"/>
                  </a:cubicBezTo>
                  <a:cubicBezTo>
                    <a:pt x="856" y="78"/>
                    <a:pt x="759" y="58"/>
                    <a:pt x="681" y="39"/>
                  </a:cubicBezTo>
                  <a:cubicBezTo>
                    <a:pt x="604" y="0"/>
                    <a:pt x="52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1064350" y="2043650"/>
              <a:ext cx="1357125" cy="1385775"/>
            </a:xfrm>
            <a:custGeom>
              <a:avLst/>
              <a:gdLst/>
              <a:ahLst/>
              <a:cxnLst/>
              <a:rect l="l" t="t" r="r" b="b"/>
              <a:pathLst>
                <a:path w="54285" h="55431" extrusionOk="0">
                  <a:moveTo>
                    <a:pt x="20539" y="0"/>
                  </a:moveTo>
                  <a:cubicBezTo>
                    <a:pt x="20248" y="0"/>
                    <a:pt x="19956" y="20"/>
                    <a:pt x="19664" y="39"/>
                  </a:cubicBezTo>
                  <a:cubicBezTo>
                    <a:pt x="19509" y="59"/>
                    <a:pt x="19334" y="98"/>
                    <a:pt x="19120" y="117"/>
                  </a:cubicBezTo>
                  <a:lnTo>
                    <a:pt x="18983" y="136"/>
                  </a:lnTo>
                  <a:cubicBezTo>
                    <a:pt x="18828" y="156"/>
                    <a:pt x="18672" y="214"/>
                    <a:pt x="18536" y="234"/>
                  </a:cubicBezTo>
                  <a:cubicBezTo>
                    <a:pt x="18497" y="234"/>
                    <a:pt x="18478" y="253"/>
                    <a:pt x="18458" y="253"/>
                  </a:cubicBezTo>
                  <a:cubicBezTo>
                    <a:pt x="18303" y="311"/>
                    <a:pt x="18167" y="331"/>
                    <a:pt x="18050" y="389"/>
                  </a:cubicBezTo>
                  <a:cubicBezTo>
                    <a:pt x="17992" y="409"/>
                    <a:pt x="17953" y="409"/>
                    <a:pt x="17914" y="428"/>
                  </a:cubicBezTo>
                  <a:cubicBezTo>
                    <a:pt x="17700" y="506"/>
                    <a:pt x="17505" y="584"/>
                    <a:pt x="17311" y="681"/>
                  </a:cubicBezTo>
                  <a:cubicBezTo>
                    <a:pt x="16591" y="992"/>
                    <a:pt x="15910" y="1401"/>
                    <a:pt x="15288" y="1945"/>
                  </a:cubicBezTo>
                  <a:cubicBezTo>
                    <a:pt x="14782" y="2373"/>
                    <a:pt x="14316" y="2918"/>
                    <a:pt x="13888" y="3521"/>
                  </a:cubicBezTo>
                  <a:cubicBezTo>
                    <a:pt x="13518" y="4026"/>
                    <a:pt x="13168" y="4610"/>
                    <a:pt x="12857" y="5291"/>
                  </a:cubicBezTo>
                  <a:cubicBezTo>
                    <a:pt x="12604" y="5835"/>
                    <a:pt x="12351" y="6419"/>
                    <a:pt x="12118" y="7138"/>
                  </a:cubicBezTo>
                  <a:cubicBezTo>
                    <a:pt x="11768" y="8091"/>
                    <a:pt x="11476" y="9044"/>
                    <a:pt x="11262" y="9822"/>
                  </a:cubicBezTo>
                  <a:lnTo>
                    <a:pt x="11009" y="10620"/>
                  </a:lnTo>
                  <a:cubicBezTo>
                    <a:pt x="10990" y="10697"/>
                    <a:pt x="10970" y="10795"/>
                    <a:pt x="10951" y="10872"/>
                  </a:cubicBezTo>
                  <a:cubicBezTo>
                    <a:pt x="10951" y="10911"/>
                    <a:pt x="10912" y="10950"/>
                    <a:pt x="10912" y="10989"/>
                  </a:cubicBezTo>
                  <a:cubicBezTo>
                    <a:pt x="10873" y="11125"/>
                    <a:pt x="10815" y="11281"/>
                    <a:pt x="10776" y="11436"/>
                  </a:cubicBezTo>
                  <a:lnTo>
                    <a:pt x="10679" y="11728"/>
                  </a:lnTo>
                  <a:lnTo>
                    <a:pt x="10581" y="12020"/>
                  </a:lnTo>
                  <a:cubicBezTo>
                    <a:pt x="10426" y="12409"/>
                    <a:pt x="10251" y="12856"/>
                    <a:pt x="10076" y="13343"/>
                  </a:cubicBezTo>
                  <a:cubicBezTo>
                    <a:pt x="9998" y="13518"/>
                    <a:pt x="9901" y="13712"/>
                    <a:pt x="9823" y="13907"/>
                  </a:cubicBezTo>
                  <a:cubicBezTo>
                    <a:pt x="9745" y="14101"/>
                    <a:pt x="9648" y="14257"/>
                    <a:pt x="9550" y="14451"/>
                  </a:cubicBezTo>
                  <a:cubicBezTo>
                    <a:pt x="9220" y="15190"/>
                    <a:pt x="8831" y="15910"/>
                    <a:pt x="8442" y="16571"/>
                  </a:cubicBezTo>
                  <a:lnTo>
                    <a:pt x="8364" y="16688"/>
                  </a:lnTo>
                  <a:cubicBezTo>
                    <a:pt x="7742" y="17738"/>
                    <a:pt x="7003" y="18769"/>
                    <a:pt x="6205" y="19780"/>
                  </a:cubicBezTo>
                  <a:cubicBezTo>
                    <a:pt x="5797" y="20286"/>
                    <a:pt x="5349" y="20811"/>
                    <a:pt x="4844" y="21414"/>
                  </a:cubicBezTo>
                  <a:cubicBezTo>
                    <a:pt x="4358" y="21939"/>
                    <a:pt x="3949" y="22464"/>
                    <a:pt x="3541" y="22989"/>
                  </a:cubicBezTo>
                  <a:cubicBezTo>
                    <a:pt x="2646" y="24176"/>
                    <a:pt x="1868" y="25421"/>
                    <a:pt x="1285" y="26685"/>
                  </a:cubicBezTo>
                  <a:cubicBezTo>
                    <a:pt x="604" y="28143"/>
                    <a:pt x="195" y="29602"/>
                    <a:pt x="79" y="30983"/>
                  </a:cubicBezTo>
                  <a:cubicBezTo>
                    <a:pt x="1" y="31761"/>
                    <a:pt x="20" y="32539"/>
                    <a:pt x="137" y="33298"/>
                  </a:cubicBezTo>
                  <a:cubicBezTo>
                    <a:pt x="195" y="33550"/>
                    <a:pt x="254" y="33803"/>
                    <a:pt x="312" y="34075"/>
                  </a:cubicBezTo>
                  <a:cubicBezTo>
                    <a:pt x="312" y="34134"/>
                    <a:pt x="331" y="34173"/>
                    <a:pt x="331" y="34231"/>
                  </a:cubicBezTo>
                  <a:cubicBezTo>
                    <a:pt x="370" y="34270"/>
                    <a:pt x="370" y="34328"/>
                    <a:pt x="390" y="34367"/>
                  </a:cubicBezTo>
                  <a:lnTo>
                    <a:pt x="526" y="34815"/>
                  </a:lnTo>
                  <a:lnTo>
                    <a:pt x="526" y="34834"/>
                  </a:lnTo>
                  <a:cubicBezTo>
                    <a:pt x="565" y="34873"/>
                    <a:pt x="565" y="34931"/>
                    <a:pt x="584" y="34970"/>
                  </a:cubicBezTo>
                  <a:cubicBezTo>
                    <a:pt x="682" y="35223"/>
                    <a:pt x="759" y="35417"/>
                    <a:pt x="857" y="35612"/>
                  </a:cubicBezTo>
                  <a:cubicBezTo>
                    <a:pt x="1362" y="36682"/>
                    <a:pt x="2160" y="37674"/>
                    <a:pt x="3229" y="38646"/>
                  </a:cubicBezTo>
                  <a:cubicBezTo>
                    <a:pt x="3482" y="38860"/>
                    <a:pt x="3716" y="39093"/>
                    <a:pt x="3969" y="39249"/>
                  </a:cubicBezTo>
                  <a:lnTo>
                    <a:pt x="4066" y="39327"/>
                  </a:lnTo>
                  <a:cubicBezTo>
                    <a:pt x="4085" y="39346"/>
                    <a:pt x="4105" y="39385"/>
                    <a:pt x="4124" y="39385"/>
                  </a:cubicBezTo>
                  <a:cubicBezTo>
                    <a:pt x="5174" y="40144"/>
                    <a:pt x="6341" y="40785"/>
                    <a:pt x="7606" y="41272"/>
                  </a:cubicBezTo>
                  <a:cubicBezTo>
                    <a:pt x="7975" y="41427"/>
                    <a:pt x="8345" y="41544"/>
                    <a:pt x="8695" y="41641"/>
                  </a:cubicBezTo>
                  <a:cubicBezTo>
                    <a:pt x="9842" y="42030"/>
                    <a:pt x="11087" y="42303"/>
                    <a:pt x="12429" y="42439"/>
                  </a:cubicBezTo>
                  <a:cubicBezTo>
                    <a:pt x="13207" y="42536"/>
                    <a:pt x="13985" y="42555"/>
                    <a:pt x="14763" y="42555"/>
                  </a:cubicBezTo>
                  <a:cubicBezTo>
                    <a:pt x="15074" y="42555"/>
                    <a:pt x="15444" y="42555"/>
                    <a:pt x="15852" y="42536"/>
                  </a:cubicBezTo>
                  <a:cubicBezTo>
                    <a:pt x="15969" y="42536"/>
                    <a:pt x="16066" y="42536"/>
                    <a:pt x="16183" y="42516"/>
                  </a:cubicBezTo>
                  <a:cubicBezTo>
                    <a:pt x="16825" y="42497"/>
                    <a:pt x="17486" y="42458"/>
                    <a:pt x="18244" y="42400"/>
                  </a:cubicBezTo>
                  <a:cubicBezTo>
                    <a:pt x="18847" y="42341"/>
                    <a:pt x="19431" y="42244"/>
                    <a:pt x="20014" y="42166"/>
                  </a:cubicBezTo>
                  <a:lnTo>
                    <a:pt x="20014" y="42166"/>
                  </a:lnTo>
                  <a:cubicBezTo>
                    <a:pt x="20014" y="42244"/>
                    <a:pt x="19975" y="42322"/>
                    <a:pt x="19975" y="42419"/>
                  </a:cubicBezTo>
                  <a:cubicBezTo>
                    <a:pt x="19684" y="42516"/>
                    <a:pt x="19431" y="42633"/>
                    <a:pt x="19158" y="42789"/>
                  </a:cubicBezTo>
                  <a:cubicBezTo>
                    <a:pt x="18886" y="42944"/>
                    <a:pt x="18614" y="43178"/>
                    <a:pt x="18381" y="43431"/>
                  </a:cubicBezTo>
                  <a:cubicBezTo>
                    <a:pt x="18167" y="43683"/>
                    <a:pt x="17972" y="43975"/>
                    <a:pt x="17816" y="44267"/>
                  </a:cubicBezTo>
                  <a:cubicBezTo>
                    <a:pt x="17583" y="44753"/>
                    <a:pt x="17447" y="45278"/>
                    <a:pt x="17408" y="45920"/>
                  </a:cubicBezTo>
                  <a:cubicBezTo>
                    <a:pt x="17389" y="46406"/>
                    <a:pt x="17427" y="46931"/>
                    <a:pt x="17544" y="47457"/>
                  </a:cubicBezTo>
                  <a:cubicBezTo>
                    <a:pt x="17603" y="47671"/>
                    <a:pt x="17680" y="47904"/>
                    <a:pt x="17797" y="48176"/>
                  </a:cubicBezTo>
                  <a:cubicBezTo>
                    <a:pt x="17894" y="48429"/>
                    <a:pt x="18011" y="48682"/>
                    <a:pt x="18167" y="48974"/>
                  </a:cubicBezTo>
                  <a:cubicBezTo>
                    <a:pt x="18322" y="49324"/>
                    <a:pt x="18556" y="49635"/>
                    <a:pt x="18808" y="50004"/>
                  </a:cubicBezTo>
                  <a:cubicBezTo>
                    <a:pt x="18614" y="50277"/>
                    <a:pt x="18497" y="50568"/>
                    <a:pt x="18400" y="50899"/>
                  </a:cubicBezTo>
                  <a:lnTo>
                    <a:pt x="18400" y="50919"/>
                  </a:lnTo>
                  <a:cubicBezTo>
                    <a:pt x="18303" y="51269"/>
                    <a:pt x="18283" y="51599"/>
                    <a:pt x="18283" y="52027"/>
                  </a:cubicBezTo>
                  <a:cubicBezTo>
                    <a:pt x="18303" y="52416"/>
                    <a:pt x="18400" y="52766"/>
                    <a:pt x="18575" y="53194"/>
                  </a:cubicBezTo>
                  <a:cubicBezTo>
                    <a:pt x="18672" y="53428"/>
                    <a:pt x="18847" y="53680"/>
                    <a:pt x="19003" y="53836"/>
                  </a:cubicBezTo>
                  <a:cubicBezTo>
                    <a:pt x="19081" y="53933"/>
                    <a:pt x="19158" y="54069"/>
                    <a:pt x="19236" y="54167"/>
                  </a:cubicBezTo>
                  <a:cubicBezTo>
                    <a:pt x="19392" y="54381"/>
                    <a:pt x="19586" y="54575"/>
                    <a:pt x="19839" y="54711"/>
                  </a:cubicBezTo>
                  <a:cubicBezTo>
                    <a:pt x="20287" y="55139"/>
                    <a:pt x="20851" y="55372"/>
                    <a:pt x="21492" y="55372"/>
                  </a:cubicBezTo>
                  <a:cubicBezTo>
                    <a:pt x="21687" y="55372"/>
                    <a:pt x="21881" y="55353"/>
                    <a:pt x="22076" y="55295"/>
                  </a:cubicBezTo>
                  <a:cubicBezTo>
                    <a:pt x="22407" y="55197"/>
                    <a:pt x="22776" y="55159"/>
                    <a:pt x="23204" y="55081"/>
                  </a:cubicBezTo>
                  <a:cubicBezTo>
                    <a:pt x="23943" y="54983"/>
                    <a:pt x="24721" y="54945"/>
                    <a:pt x="25635" y="54945"/>
                  </a:cubicBezTo>
                  <a:cubicBezTo>
                    <a:pt x="26646" y="54945"/>
                    <a:pt x="27697" y="55003"/>
                    <a:pt x="28494" y="55061"/>
                  </a:cubicBezTo>
                  <a:cubicBezTo>
                    <a:pt x="29000" y="55100"/>
                    <a:pt x="29525" y="55139"/>
                    <a:pt x="30050" y="55178"/>
                  </a:cubicBezTo>
                  <a:cubicBezTo>
                    <a:pt x="31431" y="55295"/>
                    <a:pt x="32890" y="55392"/>
                    <a:pt x="34348" y="55431"/>
                  </a:cubicBezTo>
                  <a:lnTo>
                    <a:pt x="34718" y="55431"/>
                  </a:lnTo>
                  <a:cubicBezTo>
                    <a:pt x="36254" y="55431"/>
                    <a:pt x="37616" y="55334"/>
                    <a:pt x="38880" y="55081"/>
                  </a:cubicBezTo>
                  <a:cubicBezTo>
                    <a:pt x="40631" y="54770"/>
                    <a:pt x="42070" y="54225"/>
                    <a:pt x="43256" y="53428"/>
                  </a:cubicBezTo>
                  <a:cubicBezTo>
                    <a:pt x="43976" y="52941"/>
                    <a:pt x="44618" y="52338"/>
                    <a:pt x="45143" y="51658"/>
                  </a:cubicBezTo>
                  <a:cubicBezTo>
                    <a:pt x="45687" y="50957"/>
                    <a:pt x="46115" y="50141"/>
                    <a:pt x="46407" y="49246"/>
                  </a:cubicBezTo>
                  <a:cubicBezTo>
                    <a:pt x="46563" y="48818"/>
                    <a:pt x="46679" y="48351"/>
                    <a:pt x="46757" y="47846"/>
                  </a:cubicBezTo>
                  <a:cubicBezTo>
                    <a:pt x="46854" y="47320"/>
                    <a:pt x="46893" y="46815"/>
                    <a:pt x="46893" y="46348"/>
                  </a:cubicBezTo>
                  <a:lnTo>
                    <a:pt x="46893" y="46329"/>
                  </a:lnTo>
                  <a:cubicBezTo>
                    <a:pt x="46971" y="46095"/>
                    <a:pt x="46991" y="45842"/>
                    <a:pt x="46971" y="45609"/>
                  </a:cubicBezTo>
                  <a:cubicBezTo>
                    <a:pt x="46893" y="44675"/>
                    <a:pt x="46602" y="43781"/>
                    <a:pt x="46096" y="43003"/>
                  </a:cubicBezTo>
                  <a:cubicBezTo>
                    <a:pt x="45804" y="42536"/>
                    <a:pt x="45435" y="42147"/>
                    <a:pt x="45026" y="41816"/>
                  </a:cubicBezTo>
                  <a:cubicBezTo>
                    <a:pt x="44559" y="41447"/>
                    <a:pt x="44015" y="41174"/>
                    <a:pt x="43451" y="41058"/>
                  </a:cubicBezTo>
                  <a:cubicBezTo>
                    <a:pt x="43392" y="40883"/>
                    <a:pt x="43353" y="40688"/>
                    <a:pt x="43295" y="40513"/>
                  </a:cubicBezTo>
                  <a:cubicBezTo>
                    <a:pt x="43081" y="39774"/>
                    <a:pt x="42770" y="39035"/>
                    <a:pt x="42362" y="38160"/>
                  </a:cubicBezTo>
                  <a:cubicBezTo>
                    <a:pt x="42167" y="37751"/>
                    <a:pt x="41914" y="37343"/>
                    <a:pt x="41642" y="36857"/>
                  </a:cubicBezTo>
                  <a:cubicBezTo>
                    <a:pt x="42011" y="36701"/>
                    <a:pt x="42381" y="36565"/>
                    <a:pt x="42751" y="36390"/>
                  </a:cubicBezTo>
                  <a:cubicBezTo>
                    <a:pt x="43645" y="36001"/>
                    <a:pt x="44520" y="35554"/>
                    <a:pt x="45376" y="35106"/>
                  </a:cubicBezTo>
                  <a:cubicBezTo>
                    <a:pt x="45396" y="35106"/>
                    <a:pt x="45415" y="35067"/>
                    <a:pt x="45435" y="35067"/>
                  </a:cubicBezTo>
                  <a:cubicBezTo>
                    <a:pt x="45629" y="34951"/>
                    <a:pt x="45862" y="34853"/>
                    <a:pt x="46057" y="34737"/>
                  </a:cubicBezTo>
                  <a:cubicBezTo>
                    <a:pt x="46076" y="34717"/>
                    <a:pt x="46096" y="34717"/>
                    <a:pt x="46154" y="34678"/>
                  </a:cubicBezTo>
                  <a:lnTo>
                    <a:pt x="46738" y="34328"/>
                  </a:lnTo>
                  <a:cubicBezTo>
                    <a:pt x="46777" y="34289"/>
                    <a:pt x="46796" y="34270"/>
                    <a:pt x="46854" y="34251"/>
                  </a:cubicBezTo>
                  <a:cubicBezTo>
                    <a:pt x="47730" y="33686"/>
                    <a:pt x="48527" y="33103"/>
                    <a:pt x="49227" y="32520"/>
                  </a:cubicBezTo>
                  <a:cubicBezTo>
                    <a:pt x="49869" y="31994"/>
                    <a:pt x="50452" y="31430"/>
                    <a:pt x="50958" y="30847"/>
                  </a:cubicBezTo>
                  <a:cubicBezTo>
                    <a:pt x="51017" y="30789"/>
                    <a:pt x="51055" y="30730"/>
                    <a:pt x="51114" y="30672"/>
                  </a:cubicBezTo>
                  <a:cubicBezTo>
                    <a:pt x="51367" y="30380"/>
                    <a:pt x="51600" y="30108"/>
                    <a:pt x="51795" y="29855"/>
                  </a:cubicBezTo>
                  <a:cubicBezTo>
                    <a:pt x="52670" y="28688"/>
                    <a:pt x="53312" y="27463"/>
                    <a:pt x="53739" y="26179"/>
                  </a:cubicBezTo>
                  <a:cubicBezTo>
                    <a:pt x="54128" y="24720"/>
                    <a:pt x="54284" y="23184"/>
                    <a:pt x="54148" y="21608"/>
                  </a:cubicBezTo>
                  <a:cubicBezTo>
                    <a:pt x="53992" y="20169"/>
                    <a:pt x="53584" y="18730"/>
                    <a:pt x="52884" y="17349"/>
                  </a:cubicBezTo>
                  <a:cubicBezTo>
                    <a:pt x="52242" y="16065"/>
                    <a:pt x="51367" y="14840"/>
                    <a:pt x="50297" y="13770"/>
                  </a:cubicBezTo>
                  <a:cubicBezTo>
                    <a:pt x="50064" y="13518"/>
                    <a:pt x="49772" y="13265"/>
                    <a:pt x="49480" y="12992"/>
                  </a:cubicBezTo>
                  <a:lnTo>
                    <a:pt x="49324" y="12856"/>
                  </a:lnTo>
                  <a:cubicBezTo>
                    <a:pt x="48546" y="12195"/>
                    <a:pt x="47710" y="11592"/>
                    <a:pt x="46796" y="11106"/>
                  </a:cubicBezTo>
                  <a:cubicBezTo>
                    <a:pt x="46115" y="10736"/>
                    <a:pt x="45415" y="10386"/>
                    <a:pt x="44540" y="10056"/>
                  </a:cubicBezTo>
                  <a:cubicBezTo>
                    <a:pt x="43859" y="9764"/>
                    <a:pt x="43081" y="9492"/>
                    <a:pt x="42167" y="9200"/>
                  </a:cubicBezTo>
                  <a:cubicBezTo>
                    <a:pt x="41720" y="9064"/>
                    <a:pt x="41253" y="8947"/>
                    <a:pt x="40708" y="8772"/>
                  </a:cubicBezTo>
                  <a:cubicBezTo>
                    <a:pt x="40650" y="8752"/>
                    <a:pt x="40611" y="8752"/>
                    <a:pt x="40553" y="8714"/>
                  </a:cubicBezTo>
                  <a:lnTo>
                    <a:pt x="39250" y="8363"/>
                  </a:lnTo>
                  <a:cubicBezTo>
                    <a:pt x="38686" y="8208"/>
                    <a:pt x="38141" y="8072"/>
                    <a:pt x="37596" y="7897"/>
                  </a:cubicBezTo>
                  <a:lnTo>
                    <a:pt x="37558" y="7897"/>
                  </a:lnTo>
                  <a:cubicBezTo>
                    <a:pt x="35904" y="7410"/>
                    <a:pt x="34018" y="6808"/>
                    <a:pt x="32365" y="5835"/>
                  </a:cubicBezTo>
                  <a:cubicBezTo>
                    <a:pt x="31587" y="5368"/>
                    <a:pt x="30809" y="4804"/>
                    <a:pt x="30031" y="4240"/>
                  </a:cubicBezTo>
                  <a:lnTo>
                    <a:pt x="29564" y="3910"/>
                  </a:lnTo>
                  <a:cubicBezTo>
                    <a:pt x="28319" y="3034"/>
                    <a:pt x="27249" y="2295"/>
                    <a:pt x="26121" y="1673"/>
                  </a:cubicBezTo>
                  <a:cubicBezTo>
                    <a:pt x="25888" y="1556"/>
                    <a:pt x="25674" y="1420"/>
                    <a:pt x="25460" y="1323"/>
                  </a:cubicBezTo>
                  <a:cubicBezTo>
                    <a:pt x="25402" y="1303"/>
                    <a:pt x="25363" y="1264"/>
                    <a:pt x="25285" y="1226"/>
                  </a:cubicBezTo>
                  <a:cubicBezTo>
                    <a:pt x="24138" y="681"/>
                    <a:pt x="23068" y="331"/>
                    <a:pt x="21979" y="136"/>
                  </a:cubicBezTo>
                  <a:cubicBezTo>
                    <a:pt x="21804" y="117"/>
                    <a:pt x="21648" y="98"/>
                    <a:pt x="21492" y="59"/>
                  </a:cubicBezTo>
                  <a:cubicBezTo>
                    <a:pt x="21473" y="59"/>
                    <a:pt x="21415" y="59"/>
                    <a:pt x="21395" y="39"/>
                  </a:cubicBezTo>
                  <a:cubicBezTo>
                    <a:pt x="21376" y="39"/>
                    <a:pt x="21162" y="20"/>
                    <a:pt x="21162" y="20"/>
                  </a:cubicBezTo>
                  <a:cubicBezTo>
                    <a:pt x="20987" y="20"/>
                    <a:pt x="20831" y="0"/>
                    <a:pt x="20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1113950" y="2095675"/>
              <a:ext cx="1256950" cy="960325"/>
            </a:xfrm>
            <a:custGeom>
              <a:avLst/>
              <a:gdLst/>
              <a:ahLst/>
              <a:cxnLst/>
              <a:rect l="l" t="t" r="r" b="b"/>
              <a:pathLst>
                <a:path w="50278" h="38413" extrusionOk="0">
                  <a:moveTo>
                    <a:pt x="18536" y="0"/>
                  </a:moveTo>
                  <a:cubicBezTo>
                    <a:pt x="18322" y="0"/>
                    <a:pt x="1806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70"/>
                    <a:pt x="14588" y="1440"/>
                  </a:cubicBezTo>
                  <a:cubicBezTo>
                    <a:pt x="14199" y="1770"/>
                    <a:pt x="13868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33"/>
                    <a:pt x="11417" y="7508"/>
                    <a:pt x="11165" y="8344"/>
                  </a:cubicBezTo>
                  <a:cubicBezTo>
                    <a:pt x="11087" y="8616"/>
                    <a:pt x="10990" y="8869"/>
                    <a:pt x="10931" y="9161"/>
                  </a:cubicBezTo>
                  <a:cubicBezTo>
                    <a:pt x="10776" y="9628"/>
                    <a:pt x="10601" y="10172"/>
                    <a:pt x="10406" y="10678"/>
                  </a:cubicBezTo>
                  <a:cubicBezTo>
                    <a:pt x="10192" y="11281"/>
                    <a:pt x="9920" y="11923"/>
                    <a:pt x="9589" y="12662"/>
                  </a:cubicBezTo>
                  <a:cubicBezTo>
                    <a:pt x="9142" y="13673"/>
                    <a:pt x="8636" y="14646"/>
                    <a:pt x="8111" y="15560"/>
                  </a:cubicBezTo>
                  <a:lnTo>
                    <a:pt x="8072" y="15618"/>
                  </a:lnTo>
                  <a:cubicBezTo>
                    <a:pt x="7391" y="16727"/>
                    <a:pt x="6613" y="17874"/>
                    <a:pt x="5719" y="19022"/>
                  </a:cubicBezTo>
                  <a:cubicBezTo>
                    <a:pt x="5310" y="19527"/>
                    <a:pt x="4844" y="20092"/>
                    <a:pt x="4280" y="20714"/>
                  </a:cubicBezTo>
                  <a:cubicBezTo>
                    <a:pt x="3852" y="21220"/>
                    <a:pt x="3443" y="21686"/>
                    <a:pt x="3093" y="22173"/>
                  </a:cubicBezTo>
                  <a:cubicBezTo>
                    <a:pt x="2276" y="23242"/>
                    <a:pt x="1596" y="24370"/>
                    <a:pt x="1070" y="25479"/>
                  </a:cubicBezTo>
                  <a:cubicBezTo>
                    <a:pt x="487" y="26724"/>
                    <a:pt x="156" y="27930"/>
                    <a:pt x="59" y="29077"/>
                  </a:cubicBezTo>
                  <a:cubicBezTo>
                    <a:pt x="1" y="29680"/>
                    <a:pt x="40" y="30302"/>
                    <a:pt x="137" y="30886"/>
                  </a:cubicBezTo>
                  <a:cubicBezTo>
                    <a:pt x="234" y="31469"/>
                    <a:pt x="429" y="32053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72" y="37362"/>
                    <a:pt x="7022" y="37499"/>
                    <a:pt x="7333" y="37557"/>
                  </a:cubicBezTo>
                  <a:cubicBezTo>
                    <a:pt x="8344" y="37907"/>
                    <a:pt x="9473" y="38140"/>
                    <a:pt x="10659" y="38296"/>
                  </a:cubicBezTo>
                  <a:cubicBezTo>
                    <a:pt x="11340" y="38374"/>
                    <a:pt x="12040" y="38413"/>
                    <a:pt x="12779" y="38413"/>
                  </a:cubicBezTo>
                  <a:cubicBezTo>
                    <a:pt x="13090" y="38413"/>
                    <a:pt x="13421" y="38413"/>
                    <a:pt x="13771" y="38393"/>
                  </a:cubicBezTo>
                  <a:cubicBezTo>
                    <a:pt x="13888" y="38393"/>
                    <a:pt x="13985" y="38393"/>
                    <a:pt x="14101" y="38374"/>
                  </a:cubicBezTo>
                  <a:cubicBezTo>
                    <a:pt x="14724" y="38374"/>
                    <a:pt x="15346" y="38316"/>
                    <a:pt x="16046" y="38238"/>
                  </a:cubicBezTo>
                  <a:cubicBezTo>
                    <a:pt x="17777" y="38082"/>
                    <a:pt x="19528" y="37751"/>
                    <a:pt x="21220" y="37440"/>
                  </a:cubicBezTo>
                  <a:lnTo>
                    <a:pt x="21628" y="37362"/>
                  </a:lnTo>
                  <a:lnTo>
                    <a:pt x="21765" y="37343"/>
                  </a:lnTo>
                  <a:cubicBezTo>
                    <a:pt x="22718" y="37168"/>
                    <a:pt x="23671" y="36974"/>
                    <a:pt x="24643" y="36779"/>
                  </a:cubicBezTo>
                  <a:cubicBezTo>
                    <a:pt x="25693" y="36565"/>
                    <a:pt x="26724" y="36351"/>
                    <a:pt x="27755" y="36098"/>
                  </a:cubicBezTo>
                  <a:cubicBezTo>
                    <a:pt x="29583" y="35690"/>
                    <a:pt x="31528" y="35184"/>
                    <a:pt x="33881" y="34503"/>
                  </a:cubicBezTo>
                  <a:cubicBezTo>
                    <a:pt x="34270" y="34406"/>
                    <a:pt x="34640" y="34290"/>
                    <a:pt x="35029" y="34153"/>
                  </a:cubicBezTo>
                  <a:cubicBezTo>
                    <a:pt x="36779" y="33648"/>
                    <a:pt x="38433" y="33064"/>
                    <a:pt x="39930" y="32403"/>
                  </a:cubicBezTo>
                  <a:cubicBezTo>
                    <a:pt x="41019" y="31917"/>
                    <a:pt x="42089" y="31392"/>
                    <a:pt x="43100" y="30808"/>
                  </a:cubicBezTo>
                  <a:cubicBezTo>
                    <a:pt x="44112" y="30205"/>
                    <a:pt x="45045" y="29544"/>
                    <a:pt x="45882" y="28844"/>
                  </a:cubicBezTo>
                  <a:cubicBezTo>
                    <a:pt x="46738" y="28105"/>
                    <a:pt x="47496" y="27327"/>
                    <a:pt x="48118" y="26471"/>
                  </a:cubicBezTo>
                  <a:cubicBezTo>
                    <a:pt x="48857" y="25498"/>
                    <a:pt x="49422" y="24468"/>
                    <a:pt x="49752" y="23417"/>
                  </a:cubicBezTo>
                  <a:cubicBezTo>
                    <a:pt x="50141" y="22231"/>
                    <a:pt x="50277" y="20986"/>
                    <a:pt x="50161" y="19703"/>
                  </a:cubicBezTo>
                  <a:cubicBezTo>
                    <a:pt x="50044" y="18536"/>
                    <a:pt x="49713" y="17330"/>
                    <a:pt x="49110" y="16163"/>
                  </a:cubicBezTo>
                  <a:cubicBezTo>
                    <a:pt x="48585" y="15074"/>
                    <a:pt x="47827" y="14062"/>
                    <a:pt x="46932" y="13109"/>
                  </a:cubicBezTo>
                  <a:cubicBezTo>
                    <a:pt x="46057" y="12215"/>
                    <a:pt x="45026" y="11437"/>
                    <a:pt x="43898" y="10795"/>
                  </a:cubicBezTo>
                  <a:cubicBezTo>
                    <a:pt x="43314" y="10484"/>
                    <a:pt x="42653" y="10172"/>
                    <a:pt x="41875" y="9842"/>
                  </a:cubicBezTo>
                  <a:cubicBezTo>
                    <a:pt x="41233" y="9589"/>
                    <a:pt x="40514" y="9336"/>
                    <a:pt x="39638" y="9064"/>
                  </a:cubicBezTo>
                  <a:cubicBezTo>
                    <a:pt x="38685" y="8772"/>
                    <a:pt x="37713" y="8519"/>
                    <a:pt x="36760" y="8247"/>
                  </a:cubicBezTo>
                  <a:cubicBezTo>
                    <a:pt x="36215" y="8091"/>
                    <a:pt x="35651" y="7936"/>
                    <a:pt x="35087" y="7780"/>
                  </a:cubicBezTo>
                  <a:cubicBezTo>
                    <a:pt x="33298" y="7274"/>
                    <a:pt x="31217" y="6594"/>
                    <a:pt x="29369" y="5505"/>
                  </a:cubicBezTo>
                  <a:cubicBezTo>
                    <a:pt x="28533" y="4979"/>
                    <a:pt x="27697" y="4376"/>
                    <a:pt x="26899" y="3812"/>
                  </a:cubicBezTo>
                  <a:lnTo>
                    <a:pt x="26432" y="3482"/>
                  </a:lnTo>
                  <a:cubicBezTo>
                    <a:pt x="25246" y="2626"/>
                    <a:pt x="24254" y="1945"/>
                    <a:pt x="23184" y="1362"/>
                  </a:cubicBezTo>
                  <a:cubicBezTo>
                    <a:pt x="21940" y="681"/>
                    <a:pt x="20831" y="253"/>
                    <a:pt x="19722" y="78"/>
                  </a:cubicBezTo>
                  <a:cubicBezTo>
                    <a:pt x="19275" y="20"/>
                    <a:pt x="18905" y="0"/>
                    <a:pt x="18536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1113950" y="2095675"/>
              <a:ext cx="1091150" cy="960825"/>
            </a:xfrm>
            <a:custGeom>
              <a:avLst/>
              <a:gdLst/>
              <a:ahLst/>
              <a:cxnLst/>
              <a:rect l="l" t="t" r="r" b="b"/>
              <a:pathLst>
                <a:path w="43646" h="38433" extrusionOk="0">
                  <a:moveTo>
                    <a:pt x="18575" y="0"/>
                  </a:moveTo>
                  <a:cubicBezTo>
                    <a:pt x="18322" y="0"/>
                    <a:pt x="1808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51"/>
                    <a:pt x="14588" y="1440"/>
                  </a:cubicBezTo>
                  <a:cubicBezTo>
                    <a:pt x="14199" y="1770"/>
                    <a:pt x="13849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71"/>
                    <a:pt x="11379" y="7605"/>
                    <a:pt x="11165" y="8344"/>
                  </a:cubicBezTo>
                  <a:lnTo>
                    <a:pt x="11087" y="8616"/>
                  </a:lnTo>
                  <a:lnTo>
                    <a:pt x="10931" y="9142"/>
                  </a:lnTo>
                  <a:cubicBezTo>
                    <a:pt x="10795" y="9550"/>
                    <a:pt x="10639" y="10114"/>
                    <a:pt x="10406" y="10659"/>
                  </a:cubicBezTo>
                  <a:cubicBezTo>
                    <a:pt x="10192" y="11262"/>
                    <a:pt x="9920" y="11884"/>
                    <a:pt x="9589" y="12642"/>
                  </a:cubicBezTo>
                  <a:cubicBezTo>
                    <a:pt x="9142" y="13634"/>
                    <a:pt x="8636" y="14607"/>
                    <a:pt x="8111" y="15540"/>
                  </a:cubicBezTo>
                  <a:lnTo>
                    <a:pt x="8072" y="15579"/>
                  </a:lnTo>
                  <a:cubicBezTo>
                    <a:pt x="7391" y="16707"/>
                    <a:pt x="6613" y="17855"/>
                    <a:pt x="5719" y="18983"/>
                  </a:cubicBezTo>
                  <a:cubicBezTo>
                    <a:pt x="5291" y="19527"/>
                    <a:pt x="4824" y="20092"/>
                    <a:pt x="4280" y="20694"/>
                  </a:cubicBezTo>
                  <a:cubicBezTo>
                    <a:pt x="3852" y="21181"/>
                    <a:pt x="3463" y="21667"/>
                    <a:pt x="3093" y="22153"/>
                  </a:cubicBezTo>
                  <a:cubicBezTo>
                    <a:pt x="2276" y="23223"/>
                    <a:pt x="1596" y="24331"/>
                    <a:pt x="1070" y="25460"/>
                  </a:cubicBezTo>
                  <a:cubicBezTo>
                    <a:pt x="487" y="26685"/>
                    <a:pt x="156" y="27910"/>
                    <a:pt x="59" y="29058"/>
                  </a:cubicBezTo>
                  <a:cubicBezTo>
                    <a:pt x="1" y="29661"/>
                    <a:pt x="40" y="30263"/>
                    <a:pt x="137" y="30847"/>
                  </a:cubicBezTo>
                  <a:cubicBezTo>
                    <a:pt x="234" y="31430"/>
                    <a:pt x="390" y="32014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91" y="37362"/>
                    <a:pt x="7022" y="37499"/>
                    <a:pt x="7353" y="37596"/>
                  </a:cubicBezTo>
                  <a:cubicBezTo>
                    <a:pt x="8364" y="37927"/>
                    <a:pt x="9492" y="38179"/>
                    <a:pt x="10678" y="38316"/>
                  </a:cubicBezTo>
                  <a:cubicBezTo>
                    <a:pt x="11359" y="38393"/>
                    <a:pt x="12098" y="38432"/>
                    <a:pt x="12798" y="38432"/>
                  </a:cubicBezTo>
                  <a:cubicBezTo>
                    <a:pt x="13110" y="38432"/>
                    <a:pt x="13421" y="38432"/>
                    <a:pt x="13790" y="38413"/>
                  </a:cubicBezTo>
                  <a:cubicBezTo>
                    <a:pt x="13907" y="38413"/>
                    <a:pt x="14004" y="38413"/>
                    <a:pt x="14140" y="38393"/>
                  </a:cubicBezTo>
                  <a:cubicBezTo>
                    <a:pt x="14724" y="38393"/>
                    <a:pt x="15346" y="38335"/>
                    <a:pt x="16085" y="38277"/>
                  </a:cubicBezTo>
                  <a:cubicBezTo>
                    <a:pt x="17816" y="38102"/>
                    <a:pt x="19547" y="37790"/>
                    <a:pt x="21220" y="37460"/>
                  </a:cubicBezTo>
                  <a:lnTo>
                    <a:pt x="21648" y="37401"/>
                  </a:lnTo>
                  <a:lnTo>
                    <a:pt x="21803" y="37362"/>
                  </a:lnTo>
                  <a:cubicBezTo>
                    <a:pt x="22718" y="37207"/>
                    <a:pt x="23690" y="37012"/>
                    <a:pt x="24662" y="36818"/>
                  </a:cubicBezTo>
                  <a:cubicBezTo>
                    <a:pt x="25752" y="36585"/>
                    <a:pt x="26821" y="36351"/>
                    <a:pt x="27774" y="36118"/>
                  </a:cubicBezTo>
                  <a:cubicBezTo>
                    <a:pt x="29603" y="35709"/>
                    <a:pt x="31548" y="35204"/>
                    <a:pt x="33901" y="34523"/>
                  </a:cubicBezTo>
                  <a:cubicBezTo>
                    <a:pt x="34290" y="34426"/>
                    <a:pt x="34659" y="34309"/>
                    <a:pt x="35048" y="34173"/>
                  </a:cubicBezTo>
                  <a:cubicBezTo>
                    <a:pt x="36799" y="33667"/>
                    <a:pt x="38452" y="33084"/>
                    <a:pt x="39950" y="32442"/>
                  </a:cubicBezTo>
                  <a:cubicBezTo>
                    <a:pt x="41078" y="31956"/>
                    <a:pt x="42128" y="31411"/>
                    <a:pt x="43120" y="30828"/>
                  </a:cubicBezTo>
                  <a:cubicBezTo>
                    <a:pt x="43295" y="30730"/>
                    <a:pt x="43489" y="30614"/>
                    <a:pt x="43645" y="30516"/>
                  </a:cubicBezTo>
                  <a:lnTo>
                    <a:pt x="43645" y="30516"/>
                  </a:lnTo>
                  <a:cubicBezTo>
                    <a:pt x="42264" y="31119"/>
                    <a:pt x="40864" y="31625"/>
                    <a:pt x="39425" y="32111"/>
                  </a:cubicBezTo>
                  <a:lnTo>
                    <a:pt x="36585" y="33064"/>
                  </a:lnTo>
                  <a:cubicBezTo>
                    <a:pt x="36040" y="33239"/>
                    <a:pt x="35515" y="33434"/>
                    <a:pt x="34990" y="33589"/>
                  </a:cubicBezTo>
                  <a:cubicBezTo>
                    <a:pt x="34270" y="33842"/>
                    <a:pt x="33570" y="34056"/>
                    <a:pt x="32812" y="34251"/>
                  </a:cubicBezTo>
                  <a:cubicBezTo>
                    <a:pt x="29894" y="35029"/>
                    <a:pt x="26919" y="35515"/>
                    <a:pt x="23943" y="35884"/>
                  </a:cubicBezTo>
                  <a:cubicBezTo>
                    <a:pt x="23184" y="35982"/>
                    <a:pt x="22426" y="36059"/>
                    <a:pt x="21667" y="36157"/>
                  </a:cubicBezTo>
                  <a:cubicBezTo>
                    <a:pt x="20987" y="36215"/>
                    <a:pt x="20345" y="36293"/>
                    <a:pt x="19664" y="36371"/>
                  </a:cubicBezTo>
                  <a:cubicBezTo>
                    <a:pt x="18322" y="36507"/>
                    <a:pt x="16980" y="36662"/>
                    <a:pt x="15638" y="36740"/>
                  </a:cubicBezTo>
                  <a:cubicBezTo>
                    <a:pt x="15157" y="36754"/>
                    <a:pt x="14695" y="36768"/>
                    <a:pt x="14225" y="36768"/>
                  </a:cubicBezTo>
                  <a:cubicBezTo>
                    <a:pt x="14030" y="36768"/>
                    <a:pt x="13834" y="36765"/>
                    <a:pt x="13635" y="36760"/>
                  </a:cubicBezTo>
                  <a:cubicBezTo>
                    <a:pt x="12973" y="36740"/>
                    <a:pt x="12293" y="36682"/>
                    <a:pt x="11631" y="36604"/>
                  </a:cubicBezTo>
                  <a:cubicBezTo>
                    <a:pt x="11009" y="36507"/>
                    <a:pt x="10367" y="36409"/>
                    <a:pt x="9745" y="36254"/>
                  </a:cubicBezTo>
                  <a:cubicBezTo>
                    <a:pt x="9122" y="36079"/>
                    <a:pt x="8520" y="35865"/>
                    <a:pt x="7917" y="35593"/>
                  </a:cubicBezTo>
                  <a:cubicBezTo>
                    <a:pt x="7333" y="35320"/>
                    <a:pt x="6769" y="35009"/>
                    <a:pt x="6244" y="34640"/>
                  </a:cubicBezTo>
                  <a:cubicBezTo>
                    <a:pt x="5797" y="34328"/>
                    <a:pt x="5369" y="33939"/>
                    <a:pt x="4999" y="33531"/>
                  </a:cubicBezTo>
                  <a:cubicBezTo>
                    <a:pt x="4649" y="33142"/>
                    <a:pt x="4338" y="32695"/>
                    <a:pt x="4105" y="32228"/>
                  </a:cubicBezTo>
                  <a:cubicBezTo>
                    <a:pt x="3852" y="31781"/>
                    <a:pt x="3657" y="31294"/>
                    <a:pt x="3540" y="30769"/>
                  </a:cubicBezTo>
                  <a:cubicBezTo>
                    <a:pt x="3424" y="30263"/>
                    <a:pt x="3327" y="29738"/>
                    <a:pt x="3327" y="29194"/>
                  </a:cubicBezTo>
                  <a:cubicBezTo>
                    <a:pt x="3288" y="28630"/>
                    <a:pt x="3346" y="28085"/>
                    <a:pt x="3443" y="27521"/>
                  </a:cubicBezTo>
                  <a:cubicBezTo>
                    <a:pt x="3482" y="27210"/>
                    <a:pt x="3560" y="26918"/>
                    <a:pt x="3638" y="26588"/>
                  </a:cubicBezTo>
                  <a:cubicBezTo>
                    <a:pt x="3716" y="26335"/>
                    <a:pt x="3813" y="26043"/>
                    <a:pt x="3910" y="25771"/>
                  </a:cubicBezTo>
                  <a:cubicBezTo>
                    <a:pt x="4124" y="25226"/>
                    <a:pt x="4357" y="24720"/>
                    <a:pt x="4649" y="24234"/>
                  </a:cubicBezTo>
                  <a:cubicBezTo>
                    <a:pt x="5291" y="23223"/>
                    <a:pt x="6049" y="22289"/>
                    <a:pt x="6827" y="21395"/>
                  </a:cubicBezTo>
                  <a:cubicBezTo>
                    <a:pt x="7625" y="20461"/>
                    <a:pt x="8442" y="19586"/>
                    <a:pt x="9200" y="18613"/>
                  </a:cubicBezTo>
                  <a:cubicBezTo>
                    <a:pt x="9609" y="18088"/>
                    <a:pt x="9998" y="17524"/>
                    <a:pt x="10348" y="16941"/>
                  </a:cubicBezTo>
                  <a:cubicBezTo>
                    <a:pt x="10620" y="16474"/>
                    <a:pt x="10834" y="15988"/>
                    <a:pt x="11048" y="15501"/>
                  </a:cubicBezTo>
                  <a:lnTo>
                    <a:pt x="11048" y="15540"/>
                  </a:lnTo>
                  <a:cubicBezTo>
                    <a:pt x="11631" y="14121"/>
                    <a:pt x="12040" y="12662"/>
                    <a:pt x="12409" y="11184"/>
                  </a:cubicBezTo>
                  <a:lnTo>
                    <a:pt x="12993" y="8928"/>
                  </a:lnTo>
                  <a:cubicBezTo>
                    <a:pt x="13187" y="8189"/>
                    <a:pt x="13382" y="7488"/>
                    <a:pt x="13635" y="6788"/>
                  </a:cubicBezTo>
                  <a:cubicBezTo>
                    <a:pt x="13888" y="5952"/>
                    <a:pt x="14218" y="5154"/>
                    <a:pt x="14607" y="4376"/>
                  </a:cubicBezTo>
                  <a:cubicBezTo>
                    <a:pt x="14957" y="3637"/>
                    <a:pt x="15424" y="2918"/>
                    <a:pt x="15969" y="2276"/>
                  </a:cubicBezTo>
                  <a:cubicBezTo>
                    <a:pt x="16221" y="1965"/>
                    <a:pt x="16552" y="1673"/>
                    <a:pt x="16863" y="1401"/>
                  </a:cubicBezTo>
                  <a:cubicBezTo>
                    <a:pt x="17174" y="1148"/>
                    <a:pt x="17544" y="876"/>
                    <a:pt x="17894" y="681"/>
                  </a:cubicBezTo>
                  <a:cubicBezTo>
                    <a:pt x="18303" y="428"/>
                    <a:pt x="18711" y="234"/>
                    <a:pt x="19119" y="78"/>
                  </a:cubicBezTo>
                  <a:cubicBezTo>
                    <a:pt x="19158" y="39"/>
                    <a:pt x="19197" y="39"/>
                    <a:pt x="19236" y="20"/>
                  </a:cubicBezTo>
                  <a:cubicBezTo>
                    <a:pt x="19022" y="0"/>
                    <a:pt x="18808" y="0"/>
                    <a:pt x="18575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1236000" y="2661650"/>
              <a:ext cx="190150" cy="200225"/>
            </a:xfrm>
            <a:custGeom>
              <a:avLst/>
              <a:gdLst/>
              <a:ahLst/>
              <a:cxnLst/>
              <a:rect l="l" t="t" r="r" b="b"/>
              <a:pathLst>
                <a:path w="7606" h="8009" extrusionOk="0">
                  <a:moveTo>
                    <a:pt x="0" y="4979"/>
                  </a:moveTo>
                  <a:lnTo>
                    <a:pt x="0" y="4999"/>
                  </a:lnTo>
                  <a:cubicBezTo>
                    <a:pt x="0" y="4993"/>
                    <a:pt x="0" y="4986"/>
                    <a:pt x="1" y="4980"/>
                  </a:cubicBezTo>
                  <a:lnTo>
                    <a:pt x="1" y="4980"/>
                  </a:lnTo>
                  <a:cubicBezTo>
                    <a:pt x="0" y="4980"/>
                    <a:pt x="0" y="4980"/>
                    <a:pt x="0" y="4979"/>
                  </a:cubicBezTo>
                  <a:close/>
                  <a:moveTo>
                    <a:pt x="3968" y="0"/>
                  </a:moveTo>
                  <a:cubicBezTo>
                    <a:pt x="3793" y="0"/>
                    <a:pt x="3501" y="39"/>
                    <a:pt x="3229" y="117"/>
                  </a:cubicBezTo>
                  <a:cubicBezTo>
                    <a:pt x="2937" y="214"/>
                    <a:pt x="2646" y="331"/>
                    <a:pt x="2373" y="506"/>
                  </a:cubicBezTo>
                  <a:cubicBezTo>
                    <a:pt x="2062" y="720"/>
                    <a:pt x="1751" y="973"/>
                    <a:pt x="1479" y="1245"/>
                  </a:cubicBezTo>
                  <a:cubicBezTo>
                    <a:pt x="1167" y="1576"/>
                    <a:pt x="895" y="1945"/>
                    <a:pt x="681" y="2354"/>
                  </a:cubicBezTo>
                  <a:cubicBezTo>
                    <a:pt x="428" y="2801"/>
                    <a:pt x="253" y="3248"/>
                    <a:pt x="137" y="3715"/>
                  </a:cubicBezTo>
                  <a:cubicBezTo>
                    <a:pt x="41" y="4118"/>
                    <a:pt x="2" y="4558"/>
                    <a:pt x="1" y="4980"/>
                  </a:cubicBezTo>
                  <a:lnTo>
                    <a:pt x="1" y="4980"/>
                  </a:lnTo>
                  <a:cubicBezTo>
                    <a:pt x="20" y="5349"/>
                    <a:pt x="59" y="5719"/>
                    <a:pt x="156" y="6049"/>
                  </a:cubicBezTo>
                  <a:cubicBezTo>
                    <a:pt x="253" y="6341"/>
                    <a:pt x="389" y="6633"/>
                    <a:pt x="545" y="6905"/>
                  </a:cubicBezTo>
                  <a:cubicBezTo>
                    <a:pt x="623" y="7002"/>
                    <a:pt x="701" y="7119"/>
                    <a:pt x="778" y="7216"/>
                  </a:cubicBezTo>
                  <a:cubicBezTo>
                    <a:pt x="788" y="7206"/>
                    <a:pt x="803" y="7201"/>
                    <a:pt x="822" y="7201"/>
                  </a:cubicBezTo>
                  <a:cubicBezTo>
                    <a:pt x="842" y="7201"/>
                    <a:pt x="866" y="7206"/>
                    <a:pt x="895" y="7216"/>
                  </a:cubicBezTo>
                  <a:cubicBezTo>
                    <a:pt x="934" y="7274"/>
                    <a:pt x="992" y="7333"/>
                    <a:pt x="1070" y="7391"/>
                  </a:cubicBezTo>
                  <a:lnTo>
                    <a:pt x="1070" y="7372"/>
                  </a:lnTo>
                  <a:cubicBezTo>
                    <a:pt x="1090" y="7333"/>
                    <a:pt x="1109" y="7333"/>
                    <a:pt x="1109" y="7333"/>
                  </a:cubicBezTo>
                  <a:cubicBezTo>
                    <a:pt x="1129" y="7333"/>
                    <a:pt x="1167" y="7372"/>
                    <a:pt x="1167" y="7372"/>
                  </a:cubicBezTo>
                  <a:lnTo>
                    <a:pt x="1187" y="7391"/>
                  </a:lnTo>
                  <a:lnTo>
                    <a:pt x="1206" y="7411"/>
                  </a:lnTo>
                  <a:cubicBezTo>
                    <a:pt x="1401" y="7586"/>
                    <a:pt x="1595" y="7722"/>
                    <a:pt x="1809" y="7877"/>
                  </a:cubicBezTo>
                  <a:cubicBezTo>
                    <a:pt x="1984" y="7916"/>
                    <a:pt x="2159" y="7975"/>
                    <a:pt x="2315" y="7994"/>
                  </a:cubicBezTo>
                  <a:lnTo>
                    <a:pt x="2296" y="7994"/>
                  </a:lnTo>
                  <a:cubicBezTo>
                    <a:pt x="2422" y="8004"/>
                    <a:pt x="2548" y="8009"/>
                    <a:pt x="2677" y="8009"/>
                  </a:cubicBezTo>
                  <a:cubicBezTo>
                    <a:pt x="2806" y="8009"/>
                    <a:pt x="2937" y="8004"/>
                    <a:pt x="3073" y="7994"/>
                  </a:cubicBezTo>
                  <a:lnTo>
                    <a:pt x="3054" y="7994"/>
                  </a:lnTo>
                  <a:cubicBezTo>
                    <a:pt x="3424" y="7955"/>
                    <a:pt x="3754" y="7858"/>
                    <a:pt x="4104" y="7702"/>
                  </a:cubicBezTo>
                  <a:cubicBezTo>
                    <a:pt x="4571" y="7508"/>
                    <a:pt x="4980" y="7236"/>
                    <a:pt x="5369" y="6944"/>
                  </a:cubicBezTo>
                  <a:cubicBezTo>
                    <a:pt x="5796" y="6613"/>
                    <a:pt x="6205" y="6205"/>
                    <a:pt x="6555" y="5757"/>
                  </a:cubicBezTo>
                  <a:cubicBezTo>
                    <a:pt x="6847" y="5368"/>
                    <a:pt x="7080" y="4979"/>
                    <a:pt x="7275" y="4552"/>
                  </a:cubicBezTo>
                  <a:cubicBezTo>
                    <a:pt x="7411" y="4221"/>
                    <a:pt x="7508" y="3890"/>
                    <a:pt x="7566" y="3540"/>
                  </a:cubicBezTo>
                  <a:cubicBezTo>
                    <a:pt x="7605" y="3404"/>
                    <a:pt x="7605" y="3287"/>
                    <a:pt x="7605" y="3132"/>
                  </a:cubicBezTo>
                  <a:cubicBezTo>
                    <a:pt x="7566" y="2957"/>
                    <a:pt x="7527" y="2801"/>
                    <a:pt x="7469" y="2645"/>
                  </a:cubicBezTo>
                  <a:cubicBezTo>
                    <a:pt x="7430" y="2509"/>
                    <a:pt x="7372" y="2354"/>
                    <a:pt x="7313" y="2237"/>
                  </a:cubicBezTo>
                  <a:cubicBezTo>
                    <a:pt x="7236" y="2120"/>
                    <a:pt x="7177" y="1984"/>
                    <a:pt x="7119" y="1867"/>
                  </a:cubicBezTo>
                  <a:cubicBezTo>
                    <a:pt x="7022" y="1731"/>
                    <a:pt x="6924" y="1576"/>
                    <a:pt x="6788" y="1440"/>
                  </a:cubicBezTo>
                  <a:cubicBezTo>
                    <a:pt x="6672" y="1284"/>
                    <a:pt x="6555" y="1167"/>
                    <a:pt x="6438" y="1051"/>
                  </a:cubicBezTo>
                  <a:cubicBezTo>
                    <a:pt x="6166" y="778"/>
                    <a:pt x="5855" y="564"/>
                    <a:pt x="5524" y="389"/>
                  </a:cubicBezTo>
                  <a:cubicBezTo>
                    <a:pt x="5291" y="234"/>
                    <a:pt x="5018" y="137"/>
                    <a:pt x="4727" y="78"/>
                  </a:cubicBezTo>
                  <a:cubicBezTo>
                    <a:pt x="4493" y="20"/>
                    <a:pt x="4221" y="0"/>
                    <a:pt x="39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1302625" y="2764250"/>
              <a:ext cx="125450" cy="104075"/>
            </a:xfrm>
            <a:custGeom>
              <a:avLst/>
              <a:gdLst/>
              <a:ahLst/>
              <a:cxnLst/>
              <a:rect l="l" t="t" r="r" b="b"/>
              <a:pathLst>
                <a:path w="5018" h="4163" extrusionOk="0">
                  <a:moveTo>
                    <a:pt x="3695" y="2723"/>
                  </a:moveTo>
                  <a:cubicBezTo>
                    <a:pt x="3682" y="2723"/>
                    <a:pt x="3678" y="2732"/>
                    <a:pt x="3682" y="2732"/>
                  </a:cubicBezTo>
                  <a:cubicBezTo>
                    <a:pt x="3685" y="2732"/>
                    <a:pt x="3689" y="2730"/>
                    <a:pt x="3695" y="2723"/>
                  </a:cubicBezTo>
                  <a:close/>
                  <a:moveTo>
                    <a:pt x="5018" y="0"/>
                  </a:moveTo>
                  <a:cubicBezTo>
                    <a:pt x="4979" y="97"/>
                    <a:pt x="4979" y="175"/>
                    <a:pt x="4960" y="214"/>
                  </a:cubicBezTo>
                  <a:cubicBezTo>
                    <a:pt x="4843" y="584"/>
                    <a:pt x="4668" y="953"/>
                    <a:pt x="4454" y="1264"/>
                  </a:cubicBezTo>
                  <a:cubicBezTo>
                    <a:pt x="4240" y="1614"/>
                    <a:pt x="3987" y="1926"/>
                    <a:pt x="3695" y="2237"/>
                  </a:cubicBezTo>
                  <a:cubicBezTo>
                    <a:pt x="3306" y="2645"/>
                    <a:pt x="2840" y="3034"/>
                    <a:pt x="2353" y="3365"/>
                  </a:cubicBezTo>
                  <a:cubicBezTo>
                    <a:pt x="2120" y="3501"/>
                    <a:pt x="1867" y="3657"/>
                    <a:pt x="1614" y="3754"/>
                  </a:cubicBezTo>
                  <a:cubicBezTo>
                    <a:pt x="1361" y="3851"/>
                    <a:pt x="1128" y="3948"/>
                    <a:pt x="856" y="3987"/>
                  </a:cubicBezTo>
                  <a:cubicBezTo>
                    <a:pt x="603" y="4046"/>
                    <a:pt x="370" y="4085"/>
                    <a:pt x="97" y="4085"/>
                  </a:cubicBezTo>
                  <a:lnTo>
                    <a:pt x="0" y="4085"/>
                  </a:lnTo>
                  <a:cubicBezTo>
                    <a:pt x="266" y="4141"/>
                    <a:pt x="531" y="4161"/>
                    <a:pt x="779" y="4162"/>
                  </a:cubicBezTo>
                  <a:lnTo>
                    <a:pt x="779" y="4162"/>
                  </a:lnTo>
                  <a:cubicBezTo>
                    <a:pt x="1070" y="4143"/>
                    <a:pt x="1362" y="4084"/>
                    <a:pt x="1653" y="4007"/>
                  </a:cubicBezTo>
                  <a:cubicBezTo>
                    <a:pt x="2003" y="3890"/>
                    <a:pt x="2334" y="3754"/>
                    <a:pt x="2645" y="3559"/>
                  </a:cubicBezTo>
                  <a:cubicBezTo>
                    <a:pt x="3015" y="3307"/>
                    <a:pt x="3384" y="3015"/>
                    <a:pt x="3676" y="2704"/>
                  </a:cubicBezTo>
                  <a:cubicBezTo>
                    <a:pt x="3987" y="2354"/>
                    <a:pt x="4259" y="2003"/>
                    <a:pt x="4473" y="1614"/>
                  </a:cubicBezTo>
                  <a:cubicBezTo>
                    <a:pt x="4668" y="1245"/>
                    <a:pt x="4843" y="856"/>
                    <a:pt x="4940" y="448"/>
                  </a:cubicBezTo>
                  <a:lnTo>
                    <a:pt x="5018" y="0"/>
                  </a:lnTo>
                  <a:close/>
                  <a:moveTo>
                    <a:pt x="779" y="4162"/>
                  </a:moveTo>
                  <a:cubicBezTo>
                    <a:pt x="778" y="4162"/>
                    <a:pt x="778" y="4162"/>
                    <a:pt x="778" y="4162"/>
                  </a:cubicBezTo>
                  <a:lnTo>
                    <a:pt x="797" y="4162"/>
                  </a:lnTo>
                  <a:cubicBezTo>
                    <a:pt x="791" y="4162"/>
                    <a:pt x="785" y="4162"/>
                    <a:pt x="779" y="4162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1401800" y="28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1602125" y="2439450"/>
              <a:ext cx="76850" cy="73925"/>
            </a:xfrm>
            <a:custGeom>
              <a:avLst/>
              <a:gdLst/>
              <a:ahLst/>
              <a:cxnLst/>
              <a:rect l="l" t="t" r="r" b="b"/>
              <a:pathLst>
                <a:path w="3074" h="2957" extrusionOk="0">
                  <a:moveTo>
                    <a:pt x="1557" y="0"/>
                  </a:moveTo>
                  <a:lnTo>
                    <a:pt x="1421" y="19"/>
                  </a:lnTo>
                  <a:cubicBezTo>
                    <a:pt x="1343" y="19"/>
                    <a:pt x="1304" y="19"/>
                    <a:pt x="1226" y="39"/>
                  </a:cubicBezTo>
                  <a:cubicBezTo>
                    <a:pt x="1148" y="39"/>
                    <a:pt x="1071" y="58"/>
                    <a:pt x="1012" y="78"/>
                  </a:cubicBezTo>
                  <a:cubicBezTo>
                    <a:pt x="973" y="78"/>
                    <a:pt x="954" y="117"/>
                    <a:pt x="934" y="117"/>
                  </a:cubicBezTo>
                  <a:lnTo>
                    <a:pt x="915" y="117"/>
                  </a:lnTo>
                  <a:cubicBezTo>
                    <a:pt x="857" y="136"/>
                    <a:pt x="837" y="136"/>
                    <a:pt x="779" y="156"/>
                  </a:cubicBezTo>
                  <a:lnTo>
                    <a:pt x="759" y="156"/>
                  </a:lnTo>
                  <a:cubicBezTo>
                    <a:pt x="682" y="175"/>
                    <a:pt x="604" y="233"/>
                    <a:pt x="565" y="253"/>
                  </a:cubicBezTo>
                  <a:cubicBezTo>
                    <a:pt x="545" y="272"/>
                    <a:pt x="507" y="272"/>
                    <a:pt x="507" y="311"/>
                  </a:cubicBezTo>
                  <a:lnTo>
                    <a:pt x="468" y="350"/>
                  </a:lnTo>
                  <a:lnTo>
                    <a:pt x="448" y="370"/>
                  </a:lnTo>
                  <a:cubicBezTo>
                    <a:pt x="409" y="408"/>
                    <a:pt x="390" y="428"/>
                    <a:pt x="370" y="428"/>
                  </a:cubicBezTo>
                  <a:cubicBezTo>
                    <a:pt x="351" y="447"/>
                    <a:pt x="312" y="506"/>
                    <a:pt x="293" y="525"/>
                  </a:cubicBezTo>
                  <a:cubicBezTo>
                    <a:pt x="293" y="525"/>
                    <a:pt x="293" y="545"/>
                    <a:pt x="273" y="545"/>
                  </a:cubicBezTo>
                  <a:lnTo>
                    <a:pt x="254" y="564"/>
                  </a:lnTo>
                  <a:cubicBezTo>
                    <a:pt x="215" y="622"/>
                    <a:pt x="195" y="642"/>
                    <a:pt x="176" y="700"/>
                  </a:cubicBezTo>
                  <a:cubicBezTo>
                    <a:pt x="156" y="720"/>
                    <a:pt x="156" y="759"/>
                    <a:pt x="118" y="797"/>
                  </a:cubicBezTo>
                  <a:lnTo>
                    <a:pt x="118" y="817"/>
                  </a:lnTo>
                  <a:lnTo>
                    <a:pt x="118" y="836"/>
                  </a:lnTo>
                  <a:cubicBezTo>
                    <a:pt x="118" y="856"/>
                    <a:pt x="118" y="856"/>
                    <a:pt x="98" y="895"/>
                  </a:cubicBezTo>
                  <a:cubicBezTo>
                    <a:pt x="79" y="934"/>
                    <a:pt x="79" y="953"/>
                    <a:pt x="59" y="1011"/>
                  </a:cubicBezTo>
                  <a:lnTo>
                    <a:pt x="59" y="1031"/>
                  </a:lnTo>
                  <a:cubicBezTo>
                    <a:pt x="59" y="1089"/>
                    <a:pt x="20" y="1128"/>
                    <a:pt x="20" y="1167"/>
                  </a:cubicBezTo>
                  <a:cubicBezTo>
                    <a:pt x="20" y="1245"/>
                    <a:pt x="1" y="1303"/>
                    <a:pt x="1" y="1361"/>
                  </a:cubicBezTo>
                  <a:lnTo>
                    <a:pt x="1" y="1400"/>
                  </a:lnTo>
                  <a:lnTo>
                    <a:pt x="1" y="1517"/>
                  </a:lnTo>
                  <a:lnTo>
                    <a:pt x="1" y="1556"/>
                  </a:lnTo>
                  <a:cubicBezTo>
                    <a:pt x="1" y="1614"/>
                    <a:pt x="20" y="1653"/>
                    <a:pt x="20" y="1712"/>
                  </a:cubicBezTo>
                  <a:lnTo>
                    <a:pt x="20" y="1731"/>
                  </a:lnTo>
                  <a:cubicBezTo>
                    <a:pt x="59" y="1789"/>
                    <a:pt x="59" y="1828"/>
                    <a:pt x="79" y="1887"/>
                  </a:cubicBezTo>
                  <a:lnTo>
                    <a:pt x="79" y="1906"/>
                  </a:lnTo>
                  <a:cubicBezTo>
                    <a:pt x="98" y="1984"/>
                    <a:pt x="118" y="2023"/>
                    <a:pt x="176" y="2101"/>
                  </a:cubicBezTo>
                  <a:lnTo>
                    <a:pt x="176" y="2120"/>
                  </a:lnTo>
                  <a:cubicBezTo>
                    <a:pt x="195" y="2178"/>
                    <a:pt x="254" y="2217"/>
                    <a:pt x="273" y="2276"/>
                  </a:cubicBezTo>
                  <a:lnTo>
                    <a:pt x="293" y="2295"/>
                  </a:lnTo>
                  <a:cubicBezTo>
                    <a:pt x="351" y="2334"/>
                    <a:pt x="390" y="2412"/>
                    <a:pt x="448" y="2470"/>
                  </a:cubicBezTo>
                  <a:lnTo>
                    <a:pt x="487" y="2490"/>
                  </a:lnTo>
                  <a:cubicBezTo>
                    <a:pt x="507" y="2509"/>
                    <a:pt x="565" y="2528"/>
                    <a:pt x="584" y="2587"/>
                  </a:cubicBezTo>
                  <a:lnTo>
                    <a:pt x="798" y="2723"/>
                  </a:lnTo>
                  <a:cubicBezTo>
                    <a:pt x="857" y="2762"/>
                    <a:pt x="934" y="2781"/>
                    <a:pt x="973" y="2801"/>
                  </a:cubicBezTo>
                  <a:lnTo>
                    <a:pt x="954" y="2801"/>
                  </a:lnTo>
                  <a:lnTo>
                    <a:pt x="1168" y="2879"/>
                  </a:lnTo>
                  <a:cubicBezTo>
                    <a:pt x="1246" y="2898"/>
                    <a:pt x="1343" y="2898"/>
                    <a:pt x="1421" y="2917"/>
                  </a:cubicBezTo>
                  <a:lnTo>
                    <a:pt x="1382" y="2917"/>
                  </a:lnTo>
                  <a:cubicBezTo>
                    <a:pt x="1460" y="2917"/>
                    <a:pt x="1537" y="2956"/>
                    <a:pt x="1635" y="2956"/>
                  </a:cubicBezTo>
                  <a:cubicBezTo>
                    <a:pt x="1712" y="2956"/>
                    <a:pt x="1771" y="2956"/>
                    <a:pt x="1829" y="2917"/>
                  </a:cubicBezTo>
                  <a:lnTo>
                    <a:pt x="1849" y="2917"/>
                  </a:lnTo>
                  <a:cubicBezTo>
                    <a:pt x="1926" y="2917"/>
                    <a:pt x="2004" y="2898"/>
                    <a:pt x="2062" y="2879"/>
                  </a:cubicBezTo>
                  <a:cubicBezTo>
                    <a:pt x="2121" y="2859"/>
                    <a:pt x="2199" y="2820"/>
                    <a:pt x="2238" y="2801"/>
                  </a:cubicBezTo>
                  <a:cubicBezTo>
                    <a:pt x="2315" y="2781"/>
                    <a:pt x="2354" y="2762"/>
                    <a:pt x="2432" y="2703"/>
                  </a:cubicBezTo>
                  <a:cubicBezTo>
                    <a:pt x="2490" y="2684"/>
                    <a:pt x="2529" y="2665"/>
                    <a:pt x="2549" y="2606"/>
                  </a:cubicBezTo>
                  <a:cubicBezTo>
                    <a:pt x="2607" y="2587"/>
                    <a:pt x="2627" y="2528"/>
                    <a:pt x="2685" y="2509"/>
                  </a:cubicBezTo>
                  <a:cubicBezTo>
                    <a:pt x="2704" y="2470"/>
                    <a:pt x="2743" y="2431"/>
                    <a:pt x="2782" y="2392"/>
                  </a:cubicBezTo>
                  <a:cubicBezTo>
                    <a:pt x="2802" y="2334"/>
                    <a:pt x="2840" y="2295"/>
                    <a:pt x="2879" y="2276"/>
                  </a:cubicBezTo>
                  <a:lnTo>
                    <a:pt x="2938" y="2120"/>
                  </a:lnTo>
                  <a:lnTo>
                    <a:pt x="3015" y="1906"/>
                  </a:lnTo>
                  <a:cubicBezTo>
                    <a:pt x="3015" y="1848"/>
                    <a:pt x="3035" y="1809"/>
                    <a:pt x="3035" y="1731"/>
                  </a:cubicBezTo>
                  <a:lnTo>
                    <a:pt x="3035" y="1750"/>
                  </a:lnTo>
                  <a:cubicBezTo>
                    <a:pt x="3035" y="1692"/>
                    <a:pt x="3074" y="1634"/>
                    <a:pt x="3035" y="1556"/>
                  </a:cubicBezTo>
                  <a:cubicBezTo>
                    <a:pt x="3035" y="1517"/>
                    <a:pt x="3035" y="1439"/>
                    <a:pt x="3015" y="1400"/>
                  </a:cubicBezTo>
                  <a:lnTo>
                    <a:pt x="3015" y="1420"/>
                  </a:lnTo>
                  <a:cubicBezTo>
                    <a:pt x="3015" y="1342"/>
                    <a:pt x="2996" y="1264"/>
                    <a:pt x="2977" y="1206"/>
                  </a:cubicBezTo>
                  <a:cubicBezTo>
                    <a:pt x="2938" y="1128"/>
                    <a:pt x="2918" y="1050"/>
                    <a:pt x="2899" y="1011"/>
                  </a:cubicBezTo>
                  <a:lnTo>
                    <a:pt x="2899" y="1031"/>
                  </a:lnTo>
                  <a:cubicBezTo>
                    <a:pt x="2879" y="953"/>
                    <a:pt x="2840" y="914"/>
                    <a:pt x="2802" y="836"/>
                  </a:cubicBezTo>
                  <a:cubicBezTo>
                    <a:pt x="2782" y="778"/>
                    <a:pt x="2724" y="720"/>
                    <a:pt x="2685" y="661"/>
                  </a:cubicBezTo>
                  <a:cubicBezTo>
                    <a:pt x="2627" y="622"/>
                    <a:pt x="2588" y="564"/>
                    <a:pt x="2549" y="525"/>
                  </a:cubicBezTo>
                  <a:lnTo>
                    <a:pt x="2413" y="370"/>
                  </a:lnTo>
                  <a:lnTo>
                    <a:pt x="2199" y="233"/>
                  </a:lnTo>
                  <a:cubicBezTo>
                    <a:pt x="2121" y="195"/>
                    <a:pt x="2062" y="156"/>
                    <a:pt x="2004" y="136"/>
                  </a:cubicBezTo>
                  <a:lnTo>
                    <a:pt x="2024" y="136"/>
                  </a:lnTo>
                  <a:cubicBezTo>
                    <a:pt x="1946" y="97"/>
                    <a:pt x="1849" y="58"/>
                    <a:pt x="1771" y="58"/>
                  </a:cubicBezTo>
                  <a:cubicBezTo>
                    <a:pt x="1712" y="39"/>
                    <a:pt x="1635" y="39"/>
                    <a:pt x="1557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1664375" y="244867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20" y="1"/>
                  </a:moveTo>
                  <a:cubicBezTo>
                    <a:pt x="20" y="39"/>
                    <a:pt x="20" y="39"/>
                    <a:pt x="20" y="1"/>
                  </a:cubicBezTo>
                  <a:lnTo>
                    <a:pt x="20" y="1"/>
                  </a:ln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1608450" y="24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1602125" y="246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1672650" y="24992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1672650" y="2499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1667300" y="25046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1851075" y="2407350"/>
              <a:ext cx="117700" cy="110875"/>
            </a:xfrm>
            <a:custGeom>
              <a:avLst/>
              <a:gdLst/>
              <a:ahLst/>
              <a:cxnLst/>
              <a:rect l="l" t="t" r="r" b="b"/>
              <a:pathLst>
                <a:path w="4708" h="4435" extrusionOk="0">
                  <a:moveTo>
                    <a:pt x="2179" y="0"/>
                  </a:moveTo>
                  <a:cubicBezTo>
                    <a:pt x="2140" y="137"/>
                    <a:pt x="2140" y="137"/>
                    <a:pt x="2101" y="137"/>
                  </a:cubicBezTo>
                  <a:lnTo>
                    <a:pt x="1849" y="137"/>
                  </a:lnTo>
                  <a:cubicBezTo>
                    <a:pt x="1751" y="156"/>
                    <a:pt x="1654" y="156"/>
                    <a:pt x="1557" y="175"/>
                  </a:cubicBezTo>
                  <a:cubicBezTo>
                    <a:pt x="1499" y="175"/>
                    <a:pt x="1479" y="195"/>
                    <a:pt x="1421" y="195"/>
                  </a:cubicBezTo>
                  <a:cubicBezTo>
                    <a:pt x="1382" y="234"/>
                    <a:pt x="1304" y="253"/>
                    <a:pt x="1265" y="253"/>
                  </a:cubicBezTo>
                  <a:lnTo>
                    <a:pt x="1226" y="253"/>
                  </a:lnTo>
                  <a:cubicBezTo>
                    <a:pt x="1187" y="273"/>
                    <a:pt x="1110" y="292"/>
                    <a:pt x="1071" y="331"/>
                  </a:cubicBezTo>
                  <a:cubicBezTo>
                    <a:pt x="1032" y="350"/>
                    <a:pt x="1012" y="350"/>
                    <a:pt x="993" y="370"/>
                  </a:cubicBezTo>
                  <a:cubicBezTo>
                    <a:pt x="973" y="389"/>
                    <a:pt x="934" y="389"/>
                    <a:pt x="915" y="428"/>
                  </a:cubicBezTo>
                  <a:cubicBezTo>
                    <a:pt x="876" y="448"/>
                    <a:pt x="818" y="487"/>
                    <a:pt x="759" y="526"/>
                  </a:cubicBezTo>
                  <a:lnTo>
                    <a:pt x="740" y="545"/>
                  </a:lnTo>
                  <a:cubicBezTo>
                    <a:pt x="701" y="584"/>
                    <a:pt x="643" y="623"/>
                    <a:pt x="623" y="662"/>
                  </a:cubicBezTo>
                  <a:cubicBezTo>
                    <a:pt x="604" y="662"/>
                    <a:pt x="604" y="681"/>
                    <a:pt x="565" y="720"/>
                  </a:cubicBezTo>
                  <a:cubicBezTo>
                    <a:pt x="526" y="759"/>
                    <a:pt x="487" y="817"/>
                    <a:pt x="448" y="856"/>
                  </a:cubicBezTo>
                  <a:cubicBezTo>
                    <a:pt x="429" y="876"/>
                    <a:pt x="429" y="914"/>
                    <a:pt x="409" y="914"/>
                  </a:cubicBezTo>
                  <a:cubicBezTo>
                    <a:pt x="351" y="973"/>
                    <a:pt x="312" y="1051"/>
                    <a:pt x="254" y="1148"/>
                  </a:cubicBezTo>
                  <a:cubicBezTo>
                    <a:pt x="234" y="1226"/>
                    <a:pt x="176" y="1265"/>
                    <a:pt x="157" y="1342"/>
                  </a:cubicBezTo>
                  <a:cubicBezTo>
                    <a:pt x="137" y="1420"/>
                    <a:pt x="79" y="1517"/>
                    <a:pt x="59" y="1595"/>
                  </a:cubicBezTo>
                  <a:cubicBezTo>
                    <a:pt x="40" y="1654"/>
                    <a:pt x="40" y="1731"/>
                    <a:pt x="20" y="1809"/>
                  </a:cubicBezTo>
                  <a:lnTo>
                    <a:pt x="20" y="1790"/>
                  </a:lnTo>
                  <a:cubicBezTo>
                    <a:pt x="1" y="1887"/>
                    <a:pt x="1" y="1984"/>
                    <a:pt x="1" y="2081"/>
                  </a:cubicBezTo>
                  <a:cubicBezTo>
                    <a:pt x="1" y="2179"/>
                    <a:pt x="1" y="2276"/>
                    <a:pt x="20" y="2334"/>
                  </a:cubicBezTo>
                  <a:cubicBezTo>
                    <a:pt x="40" y="2432"/>
                    <a:pt x="40" y="2529"/>
                    <a:pt x="98" y="2626"/>
                  </a:cubicBezTo>
                  <a:cubicBezTo>
                    <a:pt x="118" y="2723"/>
                    <a:pt x="157" y="2821"/>
                    <a:pt x="195" y="2918"/>
                  </a:cubicBezTo>
                  <a:lnTo>
                    <a:pt x="332" y="3210"/>
                  </a:lnTo>
                  <a:lnTo>
                    <a:pt x="487" y="3443"/>
                  </a:lnTo>
                  <a:cubicBezTo>
                    <a:pt x="546" y="3501"/>
                    <a:pt x="623" y="3598"/>
                    <a:pt x="701" y="3676"/>
                  </a:cubicBezTo>
                  <a:cubicBezTo>
                    <a:pt x="779" y="3754"/>
                    <a:pt x="837" y="3832"/>
                    <a:pt x="934" y="3890"/>
                  </a:cubicBezTo>
                  <a:cubicBezTo>
                    <a:pt x="1032" y="3968"/>
                    <a:pt x="1129" y="4046"/>
                    <a:pt x="1226" y="4085"/>
                  </a:cubicBezTo>
                  <a:cubicBezTo>
                    <a:pt x="1323" y="4143"/>
                    <a:pt x="1401" y="4182"/>
                    <a:pt x="1499" y="4221"/>
                  </a:cubicBezTo>
                  <a:cubicBezTo>
                    <a:pt x="1615" y="4260"/>
                    <a:pt x="1712" y="4318"/>
                    <a:pt x="1849" y="4338"/>
                  </a:cubicBezTo>
                  <a:cubicBezTo>
                    <a:pt x="1946" y="4357"/>
                    <a:pt x="2063" y="4376"/>
                    <a:pt x="2160" y="4415"/>
                  </a:cubicBezTo>
                  <a:cubicBezTo>
                    <a:pt x="2276" y="4435"/>
                    <a:pt x="2393" y="4435"/>
                    <a:pt x="2490" y="4435"/>
                  </a:cubicBezTo>
                  <a:lnTo>
                    <a:pt x="2685" y="4435"/>
                  </a:lnTo>
                  <a:cubicBezTo>
                    <a:pt x="2743" y="4435"/>
                    <a:pt x="2782" y="4435"/>
                    <a:pt x="2860" y="4415"/>
                  </a:cubicBezTo>
                  <a:cubicBezTo>
                    <a:pt x="2977" y="4376"/>
                    <a:pt x="3074" y="4357"/>
                    <a:pt x="3191" y="4338"/>
                  </a:cubicBezTo>
                  <a:cubicBezTo>
                    <a:pt x="3288" y="4318"/>
                    <a:pt x="3366" y="4279"/>
                    <a:pt x="3463" y="4240"/>
                  </a:cubicBezTo>
                  <a:cubicBezTo>
                    <a:pt x="3541" y="4221"/>
                    <a:pt x="3638" y="4163"/>
                    <a:pt x="3716" y="4124"/>
                  </a:cubicBezTo>
                  <a:lnTo>
                    <a:pt x="3930" y="3968"/>
                  </a:lnTo>
                  <a:cubicBezTo>
                    <a:pt x="4007" y="3929"/>
                    <a:pt x="4085" y="3851"/>
                    <a:pt x="4124" y="3793"/>
                  </a:cubicBezTo>
                  <a:lnTo>
                    <a:pt x="4280" y="3657"/>
                  </a:lnTo>
                  <a:lnTo>
                    <a:pt x="4280" y="3637"/>
                  </a:lnTo>
                  <a:lnTo>
                    <a:pt x="4416" y="3404"/>
                  </a:lnTo>
                  <a:cubicBezTo>
                    <a:pt x="4474" y="3346"/>
                    <a:pt x="4513" y="3248"/>
                    <a:pt x="4533" y="3151"/>
                  </a:cubicBezTo>
                  <a:lnTo>
                    <a:pt x="4533" y="3171"/>
                  </a:lnTo>
                  <a:cubicBezTo>
                    <a:pt x="4591" y="3073"/>
                    <a:pt x="4610" y="2976"/>
                    <a:pt x="4630" y="2879"/>
                  </a:cubicBezTo>
                  <a:cubicBezTo>
                    <a:pt x="4669" y="2801"/>
                    <a:pt x="4669" y="2723"/>
                    <a:pt x="4688" y="2626"/>
                  </a:cubicBezTo>
                  <a:lnTo>
                    <a:pt x="4688" y="2665"/>
                  </a:lnTo>
                  <a:cubicBezTo>
                    <a:pt x="4688" y="2568"/>
                    <a:pt x="4708" y="2470"/>
                    <a:pt x="4708" y="2334"/>
                  </a:cubicBezTo>
                  <a:cubicBezTo>
                    <a:pt x="4708" y="2276"/>
                    <a:pt x="4708" y="2198"/>
                    <a:pt x="4688" y="2120"/>
                  </a:cubicBezTo>
                  <a:cubicBezTo>
                    <a:pt x="4649" y="2023"/>
                    <a:pt x="4649" y="1926"/>
                    <a:pt x="4630" y="1848"/>
                  </a:cubicBezTo>
                  <a:cubicBezTo>
                    <a:pt x="4610" y="1751"/>
                    <a:pt x="4591" y="1692"/>
                    <a:pt x="4533" y="1595"/>
                  </a:cubicBezTo>
                  <a:lnTo>
                    <a:pt x="4533" y="1615"/>
                  </a:lnTo>
                  <a:lnTo>
                    <a:pt x="4396" y="1323"/>
                  </a:lnTo>
                  <a:cubicBezTo>
                    <a:pt x="4338" y="1226"/>
                    <a:pt x="4299" y="1148"/>
                    <a:pt x="4221" y="1051"/>
                  </a:cubicBezTo>
                  <a:cubicBezTo>
                    <a:pt x="4144" y="953"/>
                    <a:pt x="4085" y="876"/>
                    <a:pt x="3988" y="778"/>
                  </a:cubicBezTo>
                  <a:cubicBezTo>
                    <a:pt x="3910" y="720"/>
                    <a:pt x="3813" y="642"/>
                    <a:pt x="3735" y="564"/>
                  </a:cubicBezTo>
                  <a:cubicBezTo>
                    <a:pt x="3638" y="487"/>
                    <a:pt x="3541" y="428"/>
                    <a:pt x="3424" y="370"/>
                  </a:cubicBezTo>
                  <a:lnTo>
                    <a:pt x="3132" y="234"/>
                  </a:lnTo>
                  <a:lnTo>
                    <a:pt x="3152" y="234"/>
                  </a:lnTo>
                  <a:cubicBezTo>
                    <a:pt x="3035" y="175"/>
                    <a:pt x="2918" y="137"/>
                    <a:pt x="2782" y="98"/>
                  </a:cubicBezTo>
                  <a:cubicBezTo>
                    <a:pt x="2685" y="78"/>
                    <a:pt x="2568" y="59"/>
                    <a:pt x="2471" y="39"/>
                  </a:cubicBezTo>
                  <a:lnTo>
                    <a:pt x="2490" y="39"/>
                  </a:lnTo>
                  <a:cubicBezTo>
                    <a:pt x="2393" y="0"/>
                    <a:pt x="2276" y="0"/>
                    <a:pt x="217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1897275" y="241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1881725" y="24146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1967300" y="246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1967300" y="24627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1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9230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9225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1636175" y="2232800"/>
              <a:ext cx="145400" cy="164350"/>
            </a:xfrm>
            <a:custGeom>
              <a:avLst/>
              <a:gdLst/>
              <a:ahLst/>
              <a:cxnLst/>
              <a:rect l="l" t="t" r="r" b="b"/>
              <a:pathLst>
                <a:path w="5816" h="6574" extrusionOk="0">
                  <a:moveTo>
                    <a:pt x="3268" y="0"/>
                  </a:moveTo>
                  <a:cubicBezTo>
                    <a:pt x="3346" y="136"/>
                    <a:pt x="3307" y="136"/>
                    <a:pt x="3307" y="136"/>
                  </a:cubicBezTo>
                  <a:cubicBezTo>
                    <a:pt x="3190" y="136"/>
                    <a:pt x="3093" y="136"/>
                    <a:pt x="2976" y="156"/>
                  </a:cubicBezTo>
                  <a:cubicBezTo>
                    <a:pt x="2859" y="175"/>
                    <a:pt x="2704" y="214"/>
                    <a:pt x="2587" y="233"/>
                  </a:cubicBezTo>
                  <a:cubicBezTo>
                    <a:pt x="2470" y="272"/>
                    <a:pt x="2334" y="292"/>
                    <a:pt x="2218" y="350"/>
                  </a:cubicBezTo>
                  <a:cubicBezTo>
                    <a:pt x="2218" y="350"/>
                    <a:pt x="2198" y="350"/>
                    <a:pt x="2198" y="370"/>
                  </a:cubicBezTo>
                  <a:cubicBezTo>
                    <a:pt x="2062" y="428"/>
                    <a:pt x="1945" y="486"/>
                    <a:pt x="1848" y="545"/>
                  </a:cubicBezTo>
                  <a:cubicBezTo>
                    <a:pt x="1848" y="545"/>
                    <a:pt x="1829" y="545"/>
                    <a:pt x="1829" y="564"/>
                  </a:cubicBezTo>
                  <a:lnTo>
                    <a:pt x="1770" y="564"/>
                  </a:lnTo>
                  <a:cubicBezTo>
                    <a:pt x="1712" y="622"/>
                    <a:pt x="1653" y="642"/>
                    <a:pt x="1576" y="681"/>
                  </a:cubicBezTo>
                  <a:cubicBezTo>
                    <a:pt x="1576" y="681"/>
                    <a:pt x="1556" y="681"/>
                    <a:pt x="1556" y="720"/>
                  </a:cubicBezTo>
                  <a:cubicBezTo>
                    <a:pt x="1537" y="739"/>
                    <a:pt x="1517" y="739"/>
                    <a:pt x="1478" y="759"/>
                  </a:cubicBezTo>
                  <a:cubicBezTo>
                    <a:pt x="1420" y="817"/>
                    <a:pt x="1342" y="875"/>
                    <a:pt x="1265" y="934"/>
                  </a:cubicBezTo>
                  <a:lnTo>
                    <a:pt x="1226" y="953"/>
                  </a:lnTo>
                  <a:lnTo>
                    <a:pt x="1187" y="973"/>
                  </a:lnTo>
                  <a:lnTo>
                    <a:pt x="1167" y="973"/>
                  </a:lnTo>
                  <a:lnTo>
                    <a:pt x="1128" y="1031"/>
                  </a:lnTo>
                  <a:cubicBezTo>
                    <a:pt x="1031" y="1128"/>
                    <a:pt x="934" y="1245"/>
                    <a:pt x="837" y="1362"/>
                  </a:cubicBezTo>
                  <a:cubicBezTo>
                    <a:pt x="798" y="1400"/>
                    <a:pt x="778" y="1420"/>
                    <a:pt x="759" y="1459"/>
                  </a:cubicBezTo>
                  <a:lnTo>
                    <a:pt x="759" y="1498"/>
                  </a:lnTo>
                  <a:cubicBezTo>
                    <a:pt x="681" y="1595"/>
                    <a:pt x="603" y="1692"/>
                    <a:pt x="564" y="1809"/>
                  </a:cubicBezTo>
                  <a:cubicBezTo>
                    <a:pt x="506" y="1887"/>
                    <a:pt x="487" y="1945"/>
                    <a:pt x="448" y="2023"/>
                  </a:cubicBezTo>
                  <a:lnTo>
                    <a:pt x="448" y="2042"/>
                  </a:lnTo>
                  <a:cubicBezTo>
                    <a:pt x="448" y="2042"/>
                    <a:pt x="448" y="2081"/>
                    <a:pt x="409" y="2081"/>
                  </a:cubicBezTo>
                  <a:cubicBezTo>
                    <a:pt x="389" y="2139"/>
                    <a:pt x="350" y="2217"/>
                    <a:pt x="311" y="2295"/>
                  </a:cubicBezTo>
                  <a:lnTo>
                    <a:pt x="311" y="2315"/>
                  </a:lnTo>
                  <a:cubicBezTo>
                    <a:pt x="292" y="2392"/>
                    <a:pt x="273" y="2470"/>
                    <a:pt x="214" y="2528"/>
                  </a:cubicBezTo>
                  <a:lnTo>
                    <a:pt x="156" y="2762"/>
                  </a:lnTo>
                  <a:cubicBezTo>
                    <a:pt x="98" y="2898"/>
                    <a:pt x="78" y="3073"/>
                    <a:pt x="59" y="3209"/>
                  </a:cubicBezTo>
                  <a:cubicBezTo>
                    <a:pt x="59" y="3268"/>
                    <a:pt x="20" y="3345"/>
                    <a:pt x="20" y="3384"/>
                  </a:cubicBezTo>
                  <a:cubicBezTo>
                    <a:pt x="20" y="3482"/>
                    <a:pt x="0" y="3618"/>
                    <a:pt x="0" y="3695"/>
                  </a:cubicBezTo>
                  <a:lnTo>
                    <a:pt x="0" y="3870"/>
                  </a:lnTo>
                  <a:lnTo>
                    <a:pt x="0" y="3890"/>
                  </a:lnTo>
                  <a:lnTo>
                    <a:pt x="0" y="3929"/>
                  </a:lnTo>
                  <a:cubicBezTo>
                    <a:pt x="0" y="4026"/>
                    <a:pt x="0" y="4084"/>
                    <a:pt x="20" y="4182"/>
                  </a:cubicBezTo>
                  <a:cubicBezTo>
                    <a:pt x="59" y="4318"/>
                    <a:pt x="59" y="4415"/>
                    <a:pt x="78" y="4532"/>
                  </a:cubicBezTo>
                  <a:cubicBezTo>
                    <a:pt x="78" y="4571"/>
                    <a:pt x="98" y="4610"/>
                    <a:pt x="98" y="4648"/>
                  </a:cubicBezTo>
                  <a:cubicBezTo>
                    <a:pt x="98" y="4668"/>
                    <a:pt x="98" y="4668"/>
                    <a:pt x="117" y="4707"/>
                  </a:cubicBezTo>
                  <a:lnTo>
                    <a:pt x="195" y="4921"/>
                  </a:lnTo>
                  <a:cubicBezTo>
                    <a:pt x="195" y="4940"/>
                    <a:pt x="214" y="4999"/>
                    <a:pt x="214" y="5018"/>
                  </a:cubicBezTo>
                  <a:cubicBezTo>
                    <a:pt x="214" y="5018"/>
                    <a:pt x="214" y="5037"/>
                    <a:pt x="253" y="5037"/>
                  </a:cubicBezTo>
                  <a:cubicBezTo>
                    <a:pt x="292" y="5135"/>
                    <a:pt x="350" y="5232"/>
                    <a:pt x="389" y="5310"/>
                  </a:cubicBezTo>
                  <a:cubicBezTo>
                    <a:pt x="448" y="5407"/>
                    <a:pt x="525" y="5504"/>
                    <a:pt x="584" y="5601"/>
                  </a:cubicBezTo>
                  <a:cubicBezTo>
                    <a:pt x="662" y="5699"/>
                    <a:pt x="739" y="5777"/>
                    <a:pt x="817" y="5835"/>
                  </a:cubicBezTo>
                  <a:cubicBezTo>
                    <a:pt x="876" y="5913"/>
                    <a:pt x="973" y="5990"/>
                    <a:pt x="1051" y="6068"/>
                  </a:cubicBezTo>
                  <a:cubicBezTo>
                    <a:pt x="1148" y="6127"/>
                    <a:pt x="1226" y="6185"/>
                    <a:pt x="1323" y="6263"/>
                  </a:cubicBezTo>
                  <a:cubicBezTo>
                    <a:pt x="1420" y="6302"/>
                    <a:pt x="1498" y="6360"/>
                    <a:pt x="1595" y="6379"/>
                  </a:cubicBezTo>
                  <a:lnTo>
                    <a:pt x="1556" y="6379"/>
                  </a:lnTo>
                  <a:cubicBezTo>
                    <a:pt x="1692" y="6438"/>
                    <a:pt x="1790" y="6477"/>
                    <a:pt x="1906" y="6496"/>
                  </a:cubicBezTo>
                  <a:cubicBezTo>
                    <a:pt x="2004" y="6516"/>
                    <a:pt x="2101" y="6554"/>
                    <a:pt x="2198" y="6554"/>
                  </a:cubicBezTo>
                  <a:cubicBezTo>
                    <a:pt x="2315" y="6574"/>
                    <a:pt x="2431" y="6574"/>
                    <a:pt x="2529" y="6574"/>
                  </a:cubicBezTo>
                  <a:cubicBezTo>
                    <a:pt x="2626" y="6574"/>
                    <a:pt x="2743" y="6574"/>
                    <a:pt x="2840" y="6554"/>
                  </a:cubicBezTo>
                  <a:cubicBezTo>
                    <a:pt x="2996" y="6535"/>
                    <a:pt x="3112" y="6496"/>
                    <a:pt x="3248" y="6477"/>
                  </a:cubicBezTo>
                  <a:cubicBezTo>
                    <a:pt x="3384" y="6438"/>
                    <a:pt x="3501" y="6399"/>
                    <a:pt x="3637" y="6341"/>
                  </a:cubicBezTo>
                  <a:lnTo>
                    <a:pt x="3598" y="6341"/>
                  </a:lnTo>
                  <a:cubicBezTo>
                    <a:pt x="3754" y="6263"/>
                    <a:pt x="3890" y="6204"/>
                    <a:pt x="4007" y="6107"/>
                  </a:cubicBezTo>
                  <a:cubicBezTo>
                    <a:pt x="4143" y="6049"/>
                    <a:pt x="4240" y="5971"/>
                    <a:pt x="4338" y="5893"/>
                  </a:cubicBezTo>
                  <a:cubicBezTo>
                    <a:pt x="4454" y="5796"/>
                    <a:pt x="4571" y="5679"/>
                    <a:pt x="4707" y="5582"/>
                  </a:cubicBezTo>
                  <a:cubicBezTo>
                    <a:pt x="4785" y="5485"/>
                    <a:pt x="4902" y="5349"/>
                    <a:pt x="4979" y="5232"/>
                  </a:cubicBezTo>
                  <a:cubicBezTo>
                    <a:pt x="5115" y="5096"/>
                    <a:pt x="5213" y="4940"/>
                    <a:pt x="5310" y="4765"/>
                  </a:cubicBezTo>
                  <a:lnTo>
                    <a:pt x="5524" y="4337"/>
                  </a:lnTo>
                  <a:lnTo>
                    <a:pt x="5524" y="4357"/>
                  </a:lnTo>
                  <a:cubicBezTo>
                    <a:pt x="5602" y="4182"/>
                    <a:pt x="5641" y="4046"/>
                    <a:pt x="5699" y="3870"/>
                  </a:cubicBezTo>
                  <a:cubicBezTo>
                    <a:pt x="5738" y="3695"/>
                    <a:pt x="5757" y="3540"/>
                    <a:pt x="5796" y="3365"/>
                  </a:cubicBezTo>
                  <a:lnTo>
                    <a:pt x="5796" y="3384"/>
                  </a:lnTo>
                  <a:cubicBezTo>
                    <a:pt x="5816" y="3248"/>
                    <a:pt x="5816" y="3073"/>
                    <a:pt x="5816" y="2917"/>
                  </a:cubicBezTo>
                  <a:lnTo>
                    <a:pt x="5816" y="2665"/>
                  </a:lnTo>
                  <a:cubicBezTo>
                    <a:pt x="5816" y="2587"/>
                    <a:pt x="5796" y="2509"/>
                    <a:pt x="5796" y="2412"/>
                  </a:cubicBezTo>
                  <a:cubicBezTo>
                    <a:pt x="5757" y="2276"/>
                    <a:pt x="5738" y="2120"/>
                    <a:pt x="5718" y="2003"/>
                  </a:cubicBezTo>
                  <a:cubicBezTo>
                    <a:pt x="5660" y="1848"/>
                    <a:pt x="5641" y="1731"/>
                    <a:pt x="5563" y="1595"/>
                  </a:cubicBezTo>
                  <a:lnTo>
                    <a:pt x="5563" y="1614"/>
                  </a:lnTo>
                  <a:cubicBezTo>
                    <a:pt x="5524" y="1498"/>
                    <a:pt x="5446" y="1362"/>
                    <a:pt x="5407" y="1245"/>
                  </a:cubicBezTo>
                  <a:cubicBezTo>
                    <a:pt x="5349" y="1148"/>
                    <a:pt x="5271" y="1070"/>
                    <a:pt x="5232" y="973"/>
                  </a:cubicBezTo>
                  <a:cubicBezTo>
                    <a:pt x="5154" y="914"/>
                    <a:pt x="5077" y="817"/>
                    <a:pt x="5018" y="739"/>
                  </a:cubicBezTo>
                  <a:cubicBezTo>
                    <a:pt x="4940" y="661"/>
                    <a:pt x="4843" y="584"/>
                    <a:pt x="4765" y="525"/>
                  </a:cubicBezTo>
                  <a:lnTo>
                    <a:pt x="4765" y="525"/>
                  </a:lnTo>
                  <a:lnTo>
                    <a:pt x="4785" y="545"/>
                  </a:lnTo>
                  <a:cubicBezTo>
                    <a:pt x="4707" y="467"/>
                    <a:pt x="4590" y="389"/>
                    <a:pt x="4493" y="350"/>
                  </a:cubicBezTo>
                  <a:cubicBezTo>
                    <a:pt x="4435" y="292"/>
                    <a:pt x="4338" y="253"/>
                    <a:pt x="4260" y="233"/>
                  </a:cubicBezTo>
                  <a:cubicBezTo>
                    <a:pt x="4143" y="175"/>
                    <a:pt x="4007" y="136"/>
                    <a:pt x="3890" y="97"/>
                  </a:cubicBezTo>
                  <a:cubicBezTo>
                    <a:pt x="3793" y="78"/>
                    <a:pt x="3676" y="58"/>
                    <a:pt x="3560" y="39"/>
                  </a:cubicBezTo>
                  <a:cubicBezTo>
                    <a:pt x="3462" y="39"/>
                    <a:pt x="3365" y="0"/>
                    <a:pt x="32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1637150" y="231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1519000" y="2575100"/>
              <a:ext cx="124000" cy="123900"/>
            </a:xfrm>
            <a:custGeom>
              <a:avLst/>
              <a:gdLst/>
              <a:ahLst/>
              <a:cxnLst/>
              <a:rect l="l" t="t" r="r" b="b"/>
              <a:pathLst>
                <a:path w="4960" h="4956" extrusionOk="0">
                  <a:moveTo>
                    <a:pt x="2703" y="0"/>
                  </a:moveTo>
                  <a:cubicBezTo>
                    <a:pt x="2692" y="35"/>
                    <a:pt x="2638" y="42"/>
                    <a:pt x="2572" y="42"/>
                  </a:cubicBezTo>
                  <a:cubicBezTo>
                    <a:pt x="2528" y="42"/>
                    <a:pt x="2478" y="39"/>
                    <a:pt x="2431" y="39"/>
                  </a:cubicBezTo>
                  <a:cubicBezTo>
                    <a:pt x="2334" y="39"/>
                    <a:pt x="2217" y="39"/>
                    <a:pt x="2120" y="59"/>
                  </a:cubicBezTo>
                  <a:cubicBezTo>
                    <a:pt x="2023" y="78"/>
                    <a:pt x="1906" y="78"/>
                    <a:pt x="1809" y="137"/>
                  </a:cubicBezTo>
                  <a:cubicBezTo>
                    <a:pt x="1712" y="156"/>
                    <a:pt x="1614" y="195"/>
                    <a:pt x="1517" y="234"/>
                  </a:cubicBezTo>
                  <a:lnTo>
                    <a:pt x="1537" y="234"/>
                  </a:lnTo>
                  <a:cubicBezTo>
                    <a:pt x="1323" y="331"/>
                    <a:pt x="1128" y="448"/>
                    <a:pt x="934" y="564"/>
                  </a:cubicBezTo>
                  <a:cubicBezTo>
                    <a:pt x="856" y="642"/>
                    <a:pt x="778" y="681"/>
                    <a:pt x="700" y="759"/>
                  </a:cubicBezTo>
                  <a:cubicBezTo>
                    <a:pt x="642" y="837"/>
                    <a:pt x="583" y="915"/>
                    <a:pt x="506" y="973"/>
                  </a:cubicBezTo>
                  <a:cubicBezTo>
                    <a:pt x="389" y="1128"/>
                    <a:pt x="292" y="1303"/>
                    <a:pt x="214" y="1459"/>
                  </a:cubicBezTo>
                  <a:lnTo>
                    <a:pt x="214" y="1440"/>
                  </a:lnTo>
                  <a:cubicBezTo>
                    <a:pt x="175" y="1556"/>
                    <a:pt x="156" y="1654"/>
                    <a:pt x="97" y="1790"/>
                  </a:cubicBezTo>
                  <a:cubicBezTo>
                    <a:pt x="78" y="1887"/>
                    <a:pt x="58" y="2004"/>
                    <a:pt x="19" y="2101"/>
                  </a:cubicBezTo>
                  <a:lnTo>
                    <a:pt x="19" y="2081"/>
                  </a:lnTo>
                  <a:cubicBezTo>
                    <a:pt x="0" y="2315"/>
                    <a:pt x="0" y="2568"/>
                    <a:pt x="19" y="2821"/>
                  </a:cubicBezTo>
                  <a:cubicBezTo>
                    <a:pt x="78" y="3112"/>
                    <a:pt x="156" y="3443"/>
                    <a:pt x="272" y="3696"/>
                  </a:cubicBezTo>
                  <a:cubicBezTo>
                    <a:pt x="389" y="3987"/>
                    <a:pt x="545" y="4240"/>
                    <a:pt x="739" y="4474"/>
                  </a:cubicBezTo>
                  <a:cubicBezTo>
                    <a:pt x="759" y="4513"/>
                    <a:pt x="759" y="4532"/>
                    <a:pt x="778" y="4552"/>
                  </a:cubicBezTo>
                  <a:cubicBezTo>
                    <a:pt x="895" y="4649"/>
                    <a:pt x="1031" y="4727"/>
                    <a:pt x="1167" y="4765"/>
                  </a:cubicBezTo>
                  <a:lnTo>
                    <a:pt x="1148" y="4765"/>
                  </a:lnTo>
                  <a:cubicBezTo>
                    <a:pt x="1342" y="4843"/>
                    <a:pt x="1537" y="4921"/>
                    <a:pt x="1750" y="4941"/>
                  </a:cubicBezTo>
                  <a:lnTo>
                    <a:pt x="1731" y="4941"/>
                  </a:lnTo>
                  <a:cubicBezTo>
                    <a:pt x="1848" y="4950"/>
                    <a:pt x="1974" y="4955"/>
                    <a:pt x="2101" y="4955"/>
                  </a:cubicBezTo>
                  <a:cubicBezTo>
                    <a:pt x="2227" y="4955"/>
                    <a:pt x="2353" y="4950"/>
                    <a:pt x="2470" y="4941"/>
                  </a:cubicBezTo>
                  <a:cubicBezTo>
                    <a:pt x="2801" y="4902"/>
                    <a:pt x="3092" y="4824"/>
                    <a:pt x="3384" y="4707"/>
                  </a:cubicBezTo>
                  <a:lnTo>
                    <a:pt x="3345" y="4707"/>
                  </a:lnTo>
                  <a:cubicBezTo>
                    <a:pt x="3598" y="4610"/>
                    <a:pt x="3832" y="4454"/>
                    <a:pt x="4065" y="4279"/>
                  </a:cubicBezTo>
                  <a:cubicBezTo>
                    <a:pt x="4221" y="4143"/>
                    <a:pt x="4396" y="3987"/>
                    <a:pt x="4512" y="3832"/>
                  </a:cubicBezTo>
                  <a:cubicBezTo>
                    <a:pt x="4610" y="3676"/>
                    <a:pt x="4707" y="3540"/>
                    <a:pt x="4785" y="3365"/>
                  </a:cubicBezTo>
                  <a:lnTo>
                    <a:pt x="4785" y="3385"/>
                  </a:lnTo>
                  <a:cubicBezTo>
                    <a:pt x="4804" y="3307"/>
                    <a:pt x="4843" y="3248"/>
                    <a:pt x="4862" y="3151"/>
                  </a:cubicBezTo>
                  <a:cubicBezTo>
                    <a:pt x="4882" y="3054"/>
                    <a:pt x="4901" y="2918"/>
                    <a:pt x="4940" y="2801"/>
                  </a:cubicBezTo>
                  <a:lnTo>
                    <a:pt x="4940" y="2821"/>
                  </a:lnTo>
                  <a:cubicBezTo>
                    <a:pt x="4960" y="2704"/>
                    <a:pt x="4960" y="2607"/>
                    <a:pt x="4960" y="2490"/>
                  </a:cubicBezTo>
                  <a:cubicBezTo>
                    <a:pt x="4960" y="2393"/>
                    <a:pt x="4960" y="2315"/>
                    <a:pt x="4940" y="2218"/>
                  </a:cubicBezTo>
                  <a:cubicBezTo>
                    <a:pt x="4901" y="2120"/>
                    <a:pt x="4901" y="2004"/>
                    <a:pt x="4862" y="1906"/>
                  </a:cubicBezTo>
                  <a:cubicBezTo>
                    <a:pt x="4843" y="1809"/>
                    <a:pt x="4785" y="1712"/>
                    <a:pt x="4765" y="1615"/>
                  </a:cubicBezTo>
                  <a:lnTo>
                    <a:pt x="4765" y="1634"/>
                  </a:lnTo>
                  <a:cubicBezTo>
                    <a:pt x="4707" y="1537"/>
                    <a:pt x="4668" y="1420"/>
                    <a:pt x="4590" y="1323"/>
                  </a:cubicBezTo>
                  <a:cubicBezTo>
                    <a:pt x="4551" y="1245"/>
                    <a:pt x="4493" y="1148"/>
                    <a:pt x="4415" y="1070"/>
                  </a:cubicBezTo>
                  <a:lnTo>
                    <a:pt x="4415" y="1051"/>
                  </a:lnTo>
                  <a:cubicBezTo>
                    <a:pt x="4279" y="876"/>
                    <a:pt x="4104" y="701"/>
                    <a:pt x="3929" y="564"/>
                  </a:cubicBezTo>
                  <a:cubicBezTo>
                    <a:pt x="3832" y="487"/>
                    <a:pt x="3734" y="428"/>
                    <a:pt x="3637" y="370"/>
                  </a:cubicBezTo>
                  <a:cubicBezTo>
                    <a:pt x="3559" y="331"/>
                    <a:pt x="3423" y="253"/>
                    <a:pt x="3326" y="195"/>
                  </a:cubicBezTo>
                  <a:lnTo>
                    <a:pt x="3345" y="195"/>
                  </a:lnTo>
                  <a:cubicBezTo>
                    <a:pt x="3229" y="156"/>
                    <a:pt x="3131" y="98"/>
                    <a:pt x="3015" y="78"/>
                  </a:cubicBezTo>
                  <a:cubicBezTo>
                    <a:pt x="2917" y="59"/>
                    <a:pt x="2801" y="39"/>
                    <a:pt x="2703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1538925" y="268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1449450" y="2912550"/>
              <a:ext cx="99225" cy="93250"/>
            </a:xfrm>
            <a:custGeom>
              <a:avLst/>
              <a:gdLst/>
              <a:ahLst/>
              <a:cxnLst/>
              <a:rect l="l" t="t" r="r" b="b"/>
              <a:pathLst>
                <a:path w="3969" h="3730" extrusionOk="0">
                  <a:moveTo>
                    <a:pt x="2199" y="0"/>
                  </a:moveTo>
                  <a:cubicBezTo>
                    <a:pt x="2101" y="0"/>
                    <a:pt x="2004" y="0"/>
                    <a:pt x="1887" y="20"/>
                  </a:cubicBezTo>
                  <a:cubicBezTo>
                    <a:pt x="1751" y="59"/>
                    <a:pt x="1654" y="59"/>
                    <a:pt x="1537" y="97"/>
                  </a:cubicBezTo>
                  <a:cubicBezTo>
                    <a:pt x="1440" y="117"/>
                    <a:pt x="1323" y="175"/>
                    <a:pt x="1226" y="195"/>
                  </a:cubicBezTo>
                  <a:cubicBezTo>
                    <a:pt x="1012" y="292"/>
                    <a:pt x="818" y="409"/>
                    <a:pt x="623" y="545"/>
                  </a:cubicBezTo>
                  <a:cubicBezTo>
                    <a:pt x="545" y="584"/>
                    <a:pt x="468" y="661"/>
                    <a:pt x="429" y="700"/>
                  </a:cubicBezTo>
                  <a:cubicBezTo>
                    <a:pt x="370" y="759"/>
                    <a:pt x="331" y="798"/>
                    <a:pt x="273" y="875"/>
                  </a:cubicBezTo>
                  <a:cubicBezTo>
                    <a:pt x="234" y="934"/>
                    <a:pt x="195" y="973"/>
                    <a:pt x="156" y="1050"/>
                  </a:cubicBezTo>
                  <a:lnTo>
                    <a:pt x="79" y="1187"/>
                  </a:lnTo>
                  <a:lnTo>
                    <a:pt x="79" y="1226"/>
                  </a:lnTo>
                  <a:cubicBezTo>
                    <a:pt x="59" y="1264"/>
                    <a:pt x="40" y="1323"/>
                    <a:pt x="40" y="1362"/>
                  </a:cubicBezTo>
                  <a:cubicBezTo>
                    <a:pt x="1" y="1401"/>
                    <a:pt x="1" y="1459"/>
                    <a:pt x="1" y="1537"/>
                  </a:cubicBezTo>
                  <a:lnTo>
                    <a:pt x="1" y="1692"/>
                  </a:lnTo>
                  <a:cubicBezTo>
                    <a:pt x="1" y="1770"/>
                    <a:pt x="1" y="1828"/>
                    <a:pt x="40" y="1887"/>
                  </a:cubicBezTo>
                  <a:lnTo>
                    <a:pt x="40" y="1945"/>
                  </a:lnTo>
                  <a:lnTo>
                    <a:pt x="40" y="2023"/>
                  </a:lnTo>
                  <a:cubicBezTo>
                    <a:pt x="40" y="2023"/>
                    <a:pt x="40" y="2042"/>
                    <a:pt x="1" y="2042"/>
                  </a:cubicBezTo>
                  <a:lnTo>
                    <a:pt x="1" y="2140"/>
                  </a:lnTo>
                  <a:lnTo>
                    <a:pt x="1" y="2159"/>
                  </a:lnTo>
                  <a:cubicBezTo>
                    <a:pt x="40" y="2334"/>
                    <a:pt x="79" y="2509"/>
                    <a:pt x="156" y="2645"/>
                  </a:cubicBezTo>
                  <a:cubicBezTo>
                    <a:pt x="195" y="2762"/>
                    <a:pt x="273" y="2898"/>
                    <a:pt x="370" y="3015"/>
                  </a:cubicBezTo>
                  <a:cubicBezTo>
                    <a:pt x="468" y="3132"/>
                    <a:pt x="565" y="3229"/>
                    <a:pt x="681" y="3326"/>
                  </a:cubicBezTo>
                  <a:cubicBezTo>
                    <a:pt x="837" y="3423"/>
                    <a:pt x="973" y="3521"/>
                    <a:pt x="1129" y="3579"/>
                  </a:cubicBezTo>
                  <a:lnTo>
                    <a:pt x="1109" y="3579"/>
                  </a:lnTo>
                  <a:cubicBezTo>
                    <a:pt x="1265" y="3657"/>
                    <a:pt x="1479" y="3696"/>
                    <a:pt x="1673" y="3715"/>
                  </a:cubicBezTo>
                  <a:lnTo>
                    <a:pt x="1634" y="3715"/>
                  </a:lnTo>
                  <a:cubicBezTo>
                    <a:pt x="1722" y="3725"/>
                    <a:pt x="1814" y="3730"/>
                    <a:pt x="1907" y="3730"/>
                  </a:cubicBezTo>
                  <a:cubicBezTo>
                    <a:pt x="1999" y="3730"/>
                    <a:pt x="2092" y="3725"/>
                    <a:pt x="2179" y="3715"/>
                  </a:cubicBezTo>
                  <a:lnTo>
                    <a:pt x="2199" y="3715"/>
                  </a:lnTo>
                  <a:cubicBezTo>
                    <a:pt x="2393" y="3696"/>
                    <a:pt x="2568" y="3637"/>
                    <a:pt x="2724" y="3579"/>
                  </a:cubicBezTo>
                  <a:lnTo>
                    <a:pt x="2704" y="3579"/>
                  </a:lnTo>
                  <a:cubicBezTo>
                    <a:pt x="2860" y="3501"/>
                    <a:pt x="2996" y="3423"/>
                    <a:pt x="3152" y="3326"/>
                  </a:cubicBezTo>
                  <a:cubicBezTo>
                    <a:pt x="3268" y="3229"/>
                    <a:pt x="3385" y="3112"/>
                    <a:pt x="3521" y="2957"/>
                  </a:cubicBezTo>
                  <a:cubicBezTo>
                    <a:pt x="3618" y="2820"/>
                    <a:pt x="3716" y="2684"/>
                    <a:pt x="3774" y="2509"/>
                  </a:cubicBezTo>
                  <a:lnTo>
                    <a:pt x="3774" y="2529"/>
                  </a:lnTo>
                  <a:cubicBezTo>
                    <a:pt x="3871" y="2315"/>
                    <a:pt x="3930" y="2120"/>
                    <a:pt x="3949" y="1867"/>
                  </a:cubicBezTo>
                  <a:cubicBezTo>
                    <a:pt x="3949" y="1790"/>
                    <a:pt x="3968" y="1712"/>
                    <a:pt x="3968" y="1634"/>
                  </a:cubicBezTo>
                  <a:cubicBezTo>
                    <a:pt x="3968" y="1556"/>
                    <a:pt x="3968" y="1478"/>
                    <a:pt x="3949" y="1381"/>
                  </a:cubicBezTo>
                  <a:cubicBezTo>
                    <a:pt x="3930" y="1245"/>
                    <a:pt x="3910" y="1109"/>
                    <a:pt x="3852" y="992"/>
                  </a:cubicBezTo>
                  <a:lnTo>
                    <a:pt x="3852" y="1012"/>
                  </a:lnTo>
                  <a:cubicBezTo>
                    <a:pt x="3813" y="895"/>
                    <a:pt x="3735" y="798"/>
                    <a:pt x="3657" y="700"/>
                  </a:cubicBezTo>
                  <a:cubicBezTo>
                    <a:pt x="3579" y="603"/>
                    <a:pt x="3482" y="525"/>
                    <a:pt x="3404" y="467"/>
                  </a:cubicBezTo>
                  <a:lnTo>
                    <a:pt x="3385" y="467"/>
                  </a:lnTo>
                  <a:cubicBezTo>
                    <a:pt x="3268" y="370"/>
                    <a:pt x="3152" y="292"/>
                    <a:pt x="2996" y="234"/>
                  </a:cubicBezTo>
                  <a:cubicBezTo>
                    <a:pt x="2840" y="175"/>
                    <a:pt x="2665" y="117"/>
                    <a:pt x="2471" y="97"/>
                  </a:cubicBezTo>
                  <a:lnTo>
                    <a:pt x="2490" y="97"/>
                  </a:lnTo>
                  <a:cubicBezTo>
                    <a:pt x="2412" y="0"/>
                    <a:pt x="2315" y="0"/>
                    <a:pt x="219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1534050" y="292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1452375" y="294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1548150" y="29456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1"/>
                    <a:pt x="1" y="20"/>
                  </a:cubicBezTo>
                  <a:cubicBezTo>
                    <a:pt x="1" y="1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1527750" y="29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1305050" y="2331975"/>
              <a:ext cx="154650" cy="193075"/>
            </a:xfrm>
            <a:custGeom>
              <a:avLst/>
              <a:gdLst/>
              <a:ahLst/>
              <a:cxnLst/>
              <a:rect l="l" t="t" r="r" b="b"/>
              <a:pathLst>
                <a:path w="6186" h="7723" extrusionOk="0">
                  <a:moveTo>
                    <a:pt x="3287" y="1"/>
                  </a:moveTo>
                  <a:cubicBezTo>
                    <a:pt x="3209" y="40"/>
                    <a:pt x="3209" y="40"/>
                    <a:pt x="3190" y="40"/>
                  </a:cubicBezTo>
                  <a:cubicBezTo>
                    <a:pt x="3073" y="390"/>
                    <a:pt x="2937" y="779"/>
                    <a:pt x="2801" y="1207"/>
                  </a:cubicBezTo>
                  <a:cubicBezTo>
                    <a:pt x="2587" y="1810"/>
                    <a:pt x="2315" y="2432"/>
                    <a:pt x="1965" y="3190"/>
                  </a:cubicBezTo>
                  <a:cubicBezTo>
                    <a:pt x="1517" y="4182"/>
                    <a:pt x="1031" y="5155"/>
                    <a:pt x="487" y="6069"/>
                  </a:cubicBezTo>
                  <a:lnTo>
                    <a:pt x="467" y="6108"/>
                  </a:lnTo>
                  <a:cubicBezTo>
                    <a:pt x="311" y="6361"/>
                    <a:pt x="156" y="6613"/>
                    <a:pt x="0" y="6866"/>
                  </a:cubicBezTo>
                  <a:cubicBezTo>
                    <a:pt x="20" y="6866"/>
                    <a:pt x="59" y="6866"/>
                    <a:pt x="78" y="6886"/>
                  </a:cubicBezTo>
                  <a:cubicBezTo>
                    <a:pt x="117" y="6964"/>
                    <a:pt x="195" y="7022"/>
                    <a:pt x="253" y="7100"/>
                  </a:cubicBezTo>
                  <a:cubicBezTo>
                    <a:pt x="311" y="7178"/>
                    <a:pt x="389" y="7236"/>
                    <a:pt x="467" y="7275"/>
                  </a:cubicBezTo>
                  <a:cubicBezTo>
                    <a:pt x="545" y="7333"/>
                    <a:pt x="603" y="7372"/>
                    <a:pt x="662" y="7391"/>
                  </a:cubicBezTo>
                  <a:cubicBezTo>
                    <a:pt x="759" y="7450"/>
                    <a:pt x="856" y="7489"/>
                    <a:pt x="953" y="7528"/>
                  </a:cubicBezTo>
                  <a:cubicBezTo>
                    <a:pt x="1051" y="7567"/>
                    <a:pt x="1148" y="7586"/>
                    <a:pt x="1264" y="7625"/>
                  </a:cubicBezTo>
                  <a:cubicBezTo>
                    <a:pt x="1608" y="7682"/>
                    <a:pt x="1932" y="7721"/>
                    <a:pt x="2274" y="7722"/>
                  </a:cubicBezTo>
                  <a:lnTo>
                    <a:pt x="2274" y="7722"/>
                  </a:lnTo>
                  <a:cubicBezTo>
                    <a:pt x="2696" y="7720"/>
                    <a:pt x="3098" y="7643"/>
                    <a:pt x="3482" y="7547"/>
                  </a:cubicBezTo>
                  <a:lnTo>
                    <a:pt x="3462" y="7547"/>
                  </a:lnTo>
                  <a:cubicBezTo>
                    <a:pt x="3715" y="7469"/>
                    <a:pt x="3987" y="7353"/>
                    <a:pt x="4240" y="7197"/>
                  </a:cubicBezTo>
                  <a:cubicBezTo>
                    <a:pt x="4486" y="7065"/>
                    <a:pt x="4713" y="6877"/>
                    <a:pt x="4922" y="6671"/>
                  </a:cubicBezTo>
                  <a:lnTo>
                    <a:pt x="4922" y="6671"/>
                  </a:lnTo>
                  <a:cubicBezTo>
                    <a:pt x="4922" y="6671"/>
                    <a:pt x="4921" y="6671"/>
                    <a:pt x="4921" y="6672"/>
                  </a:cubicBezTo>
                  <a:lnTo>
                    <a:pt x="4940" y="6653"/>
                  </a:lnTo>
                  <a:lnTo>
                    <a:pt x="4940" y="6653"/>
                  </a:lnTo>
                  <a:cubicBezTo>
                    <a:pt x="4934" y="6659"/>
                    <a:pt x="4928" y="6665"/>
                    <a:pt x="4922" y="6671"/>
                  </a:cubicBezTo>
                  <a:lnTo>
                    <a:pt x="4922" y="6671"/>
                  </a:lnTo>
                  <a:cubicBezTo>
                    <a:pt x="5155" y="6418"/>
                    <a:pt x="5369" y="6127"/>
                    <a:pt x="5543" y="5816"/>
                  </a:cubicBezTo>
                  <a:cubicBezTo>
                    <a:pt x="5757" y="5447"/>
                    <a:pt x="5913" y="5038"/>
                    <a:pt x="6010" y="4630"/>
                  </a:cubicBezTo>
                  <a:lnTo>
                    <a:pt x="6010" y="4649"/>
                  </a:lnTo>
                  <a:cubicBezTo>
                    <a:pt x="6107" y="4221"/>
                    <a:pt x="6185" y="3754"/>
                    <a:pt x="6146" y="3288"/>
                  </a:cubicBezTo>
                  <a:lnTo>
                    <a:pt x="6146" y="3288"/>
                  </a:lnTo>
                  <a:lnTo>
                    <a:pt x="6146" y="3307"/>
                  </a:lnTo>
                  <a:cubicBezTo>
                    <a:pt x="6146" y="2899"/>
                    <a:pt x="6088" y="2510"/>
                    <a:pt x="5991" y="2121"/>
                  </a:cubicBezTo>
                  <a:lnTo>
                    <a:pt x="5991" y="2140"/>
                  </a:lnTo>
                  <a:cubicBezTo>
                    <a:pt x="5893" y="1848"/>
                    <a:pt x="5757" y="1557"/>
                    <a:pt x="5621" y="1284"/>
                  </a:cubicBezTo>
                  <a:cubicBezTo>
                    <a:pt x="5504" y="1070"/>
                    <a:pt x="5329" y="876"/>
                    <a:pt x="5154" y="701"/>
                  </a:cubicBezTo>
                  <a:lnTo>
                    <a:pt x="5154" y="701"/>
                  </a:lnTo>
                  <a:lnTo>
                    <a:pt x="5174" y="740"/>
                  </a:lnTo>
                  <a:cubicBezTo>
                    <a:pt x="5018" y="584"/>
                    <a:pt x="4843" y="448"/>
                    <a:pt x="4649" y="312"/>
                  </a:cubicBezTo>
                  <a:cubicBezTo>
                    <a:pt x="4454" y="195"/>
                    <a:pt x="4240" y="117"/>
                    <a:pt x="4007" y="79"/>
                  </a:cubicBezTo>
                  <a:cubicBezTo>
                    <a:pt x="3773" y="20"/>
                    <a:pt x="3521" y="1"/>
                    <a:pt x="3287" y="1"/>
                  </a:cubicBezTo>
                  <a:close/>
                  <a:moveTo>
                    <a:pt x="2274" y="7722"/>
                  </a:moveTo>
                  <a:cubicBezTo>
                    <a:pt x="2268" y="7722"/>
                    <a:pt x="2262" y="7722"/>
                    <a:pt x="2256" y="7722"/>
                  </a:cubicBezTo>
                  <a:lnTo>
                    <a:pt x="2295" y="7722"/>
                  </a:lnTo>
                  <a:cubicBezTo>
                    <a:pt x="2288" y="7722"/>
                    <a:pt x="2281" y="7722"/>
                    <a:pt x="2274" y="7722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1120275" y="2867800"/>
              <a:ext cx="101150" cy="117225"/>
            </a:xfrm>
            <a:custGeom>
              <a:avLst/>
              <a:gdLst/>
              <a:ahLst/>
              <a:cxnLst/>
              <a:rect l="l" t="t" r="r" b="b"/>
              <a:pathLst>
                <a:path w="4046" h="4689" extrusionOk="0">
                  <a:moveTo>
                    <a:pt x="1187" y="1"/>
                  </a:moveTo>
                  <a:cubicBezTo>
                    <a:pt x="1199" y="1"/>
                    <a:pt x="1210" y="1"/>
                    <a:pt x="1222" y="1"/>
                  </a:cubicBezTo>
                  <a:lnTo>
                    <a:pt x="1222" y="1"/>
                  </a:lnTo>
                  <a:cubicBezTo>
                    <a:pt x="1223" y="1"/>
                    <a:pt x="1225" y="1"/>
                    <a:pt x="1226" y="1"/>
                  </a:cubicBezTo>
                  <a:close/>
                  <a:moveTo>
                    <a:pt x="1222" y="1"/>
                  </a:moveTo>
                  <a:lnTo>
                    <a:pt x="1222" y="1"/>
                  </a:lnTo>
                  <a:cubicBezTo>
                    <a:pt x="1125" y="1"/>
                    <a:pt x="971" y="21"/>
                    <a:pt x="837" y="40"/>
                  </a:cubicBezTo>
                  <a:cubicBezTo>
                    <a:pt x="681" y="98"/>
                    <a:pt x="565" y="137"/>
                    <a:pt x="448" y="215"/>
                  </a:cubicBezTo>
                  <a:lnTo>
                    <a:pt x="467" y="215"/>
                  </a:lnTo>
                  <a:cubicBezTo>
                    <a:pt x="351" y="293"/>
                    <a:pt x="253" y="370"/>
                    <a:pt x="156" y="468"/>
                  </a:cubicBezTo>
                  <a:cubicBezTo>
                    <a:pt x="98" y="526"/>
                    <a:pt x="59" y="604"/>
                    <a:pt x="1" y="643"/>
                  </a:cubicBezTo>
                  <a:cubicBezTo>
                    <a:pt x="98" y="1012"/>
                    <a:pt x="253" y="1343"/>
                    <a:pt x="390" y="1693"/>
                  </a:cubicBezTo>
                  <a:cubicBezTo>
                    <a:pt x="876" y="2704"/>
                    <a:pt x="1712" y="3657"/>
                    <a:pt x="2918" y="4610"/>
                  </a:cubicBezTo>
                  <a:cubicBezTo>
                    <a:pt x="2937" y="4630"/>
                    <a:pt x="2976" y="4649"/>
                    <a:pt x="3015" y="4688"/>
                  </a:cubicBezTo>
                  <a:lnTo>
                    <a:pt x="3307" y="4396"/>
                  </a:lnTo>
                  <a:cubicBezTo>
                    <a:pt x="3482" y="4202"/>
                    <a:pt x="3618" y="4007"/>
                    <a:pt x="3754" y="3793"/>
                  </a:cubicBezTo>
                  <a:cubicBezTo>
                    <a:pt x="3852" y="3618"/>
                    <a:pt x="3910" y="3424"/>
                    <a:pt x="3968" y="3229"/>
                  </a:cubicBezTo>
                  <a:lnTo>
                    <a:pt x="3968" y="3210"/>
                  </a:lnTo>
                  <a:cubicBezTo>
                    <a:pt x="4007" y="3016"/>
                    <a:pt x="4046" y="2821"/>
                    <a:pt x="4007" y="2627"/>
                  </a:cubicBezTo>
                  <a:lnTo>
                    <a:pt x="4007" y="2627"/>
                  </a:lnTo>
                  <a:lnTo>
                    <a:pt x="4007" y="2646"/>
                  </a:lnTo>
                  <a:cubicBezTo>
                    <a:pt x="4007" y="2413"/>
                    <a:pt x="3968" y="2238"/>
                    <a:pt x="3910" y="2043"/>
                  </a:cubicBezTo>
                  <a:cubicBezTo>
                    <a:pt x="3852" y="1810"/>
                    <a:pt x="3754" y="1596"/>
                    <a:pt x="3618" y="1401"/>
                  </a:cubicBezTo>
                  <a:cubicBezTo>
                    <a:pt x="3482" y="1187"/>
                    <a:pt x="3307" y="954"/>
                    <a:pt x="3112" y="798"/>
                  </a:cubicBezTo>
                  <a:cubicBezTo>
                    <a:pt x="2918" y="604"/>
                    <a:pt x="2704" y="448"/>
                    <a:pt x="2451" y="312"/>
                  </a:cubicBezTo>
                  <a:cubicBezTo>
                    <a:pt x="2237" y="195"/>
                    <a:pt x="2023" y="98"/>
                    <a:pt x="1770" y="40"/>
                  </a:cubicBezTo>
                  <a:lnTo>
                    <a:pt x="1751" y="40"/>
                  </a:lnTo>
                  <a:cubicBezTo>
                    <a:pt x="1587" y="3"/>
                    <a:pt x="1405" y="1"/>
                    <a:pt x="1222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1165975" y="2868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1376025" y="267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1415900" y="270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2051900" y="2312525"/>
              <a:ext cx="211050" cy="150875"/>
            </a:xfrm>
            <a:custGeom>
              <a:avLst/>
              <a:gdLst/>
              <a:ahLst/>
              <a:cxnLst/>
              <a:rect l="l" t="t" r="r" b="b"/>
              <a:pathLst>
                <a:path w="8442" h="6035" extrusionOk="0">
                  <a:moveTo>
                    <a:pt x="584" y="1"/>
                  </a:moveTo>
                  <a:cubicBezTo>
                    <a:pt x="584" y="98"/>
                    <a:pt x="545" y="176"/>
                    <a:pt x="467" y="273"/>
                  </a:cubicBezTo>
                  <a:cubicBezTo>
                    <a:pt x="292" y="565"/>
                    <a:pt x="176" y="876"/>
                    <a:pt x="98" y="1226"/>
                  </a:cubicBezTo>
                  <a:lnTo>
                    <a:pt x="98" y="1246"/>
                  </a:lnTo>
                  <a:cubicBezTo>
                    <a:pt x="40" y="1534"/>
                    <a:pt x="1" y="1822"/>
                    <a:pt x="1" y="2110"/>
                  </a:cubicBezTo>
                  <a:lnTo>
                    <a:pt x="1" y="2110"/>
                  </a:lnTo>
                  <a:cubicBezTo>
                    <a:pt x="1" y="2107"/>
                    <a:pt x="1" y="2104"/>
                    <a:pt x="1" y="2101"/>
                  </a:cubicBezTo>
                  <a:lnTo>
                    <a:pt x="1" y="2121"/>
                  </a:lnTo>
                  <a:cubicBezTo>
                    <a:pt x="1" y="2117"/>
                    <a:pt x="1" y="2114"/>
                    <a:pt x="1" y="2110"/>
                  </a:cubicBezTo>
                  <a:lnTo>
                    <a:pt x="1" y="2110"/>
                  </a:lnTo>
                  <a:cubicBezTo>
                    <a:pt x="2" y="2398"/>
                    <a:pt x="60" y="2668"/>
                    <a:pt x="156" y="2957"/>
                  </a:cubicBezTo>
                  <a:lnTo>
                    <a:pt x="156" y="2977"/>
                  </a:lnTo>
                  <a:cubicBezTo>
                    <a:pt x="253" y="3268"/>
                    <a:pt x="370" y="3560"/>
                    <a:pt x="545" y="3793"/>
                  </a:cubicBezTo>
                  <a:cubicBezTo>
                    <a:pt x="740" y="4124"/>
                    <a:pt x="973" y="4377"/>
                    <a:pt x="1226" y="4649"/>
                  </a:cubicBezTo>
                  <a:cubicBezTo>
                    <a:pt x="1537" y="4941"/>
                    <a:pt x="1907" y="5213"/>
                    <a:pt x="2276" y="5408"/>
                  </a:cubicBezTo>
                  <a:cubicBezTo>
                    <a:pt x="2685" y="5622"/>
                    <a:pt x="3151" y="5816"/>
                    <a:pt x="3599" y="5913"/>
                  </a:cubicBezTo>
                  <a:cubicBezTo>
                    <a:pt x="3971" y="5994"/>
                    <a:pt x="4331" y="6035"/>
                    <a:pt x="4699" y="6035"/>
                  </a:cubicBezTo>
                  <a:cubicBezTo>
                    <a:pt x="4773" y="6035"/>
                    <a:pt x="4847" y="6033"/>
                    <a:pt x="4921" y="6030"/>
                  </a:cubicBezTo>
                  <a:lnTo>
                    <a:pt x="4902" y="6030"/>
                  </a:lnTo>
                  <a:cubicBezTo>
                    <a:pt x="5291" y="6011"/>
                    <a:pt x="5641" y="5972"/>
                    <a:pt x="6010" y="5836"/>
                  </a:cubicBezTo>
                  <a:cubicBezTo>
                    <a:pt x="6322" y="5738"/>
                    <a:pt x="6652" y="5602"/>
                    <a:pt x="6905" y="5427"/>
                  </a:cubicBezTo>
                  <a:cubicBezTo>
                    <a:pt x="7197" y="5252"/>
                    <a:pt x="7450" y="5038"/>
                    <a:pt x="7683" y="4805"/>
                  </a:cubicBezTo>
                  <a:cubicBezTo>
                    <a:pt x="7955" y="4513"/>
                    <a:pt x="8169" y="4182"/>
                    <a:pt x="8364" y="3852"/>
                  </a:cubicBezTo>
                  <a:cubicBezTo>
                    <a:pt x="8403" y="3793"/>
                    <a:pt x="8422" y="3754"/>
                    <a:pt x="8442" y="3677"/>
                  </a:cubicBezTo>
                  <a:cubicBezTo>
                    <a:pt x="7761" y="3093"/>
                    <a:pt x="7041" y="2588"/>
                    <a:pt x="6263" y="2140"/>
                  </a:cubicBezTo>
                  <a:cubicBezTo>
                    <a:pt x="5680" y="1810"/>
                    <a:pt x="5018" y="1518"/>
                    <a:pt x="4240" y="1187"/>
                  </a:cubicBezTo>
                  <a:cubicBezTo>
                    <a:pt x="3579" y="934"/>
                    <a:pt x="2879" y="681"/>
                    <a:pt x="2004" y="409"/>
                  </a:cubicBezTo>
                  <a:cubicBezTo>
                    <a:pt x="1537" y="273"/>
                    <a:pt x="1070" y="156"/>
                    <a:pt x="584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054325" y="234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065525" y="240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065525" y="24068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1235525" y="2559600"/>
              <a:ext cx="1063900" cy="408650"/>
            </a:xfrm>
            <a:custGeom>
              <a:avLst/>
              <a:gdLst/>
              <a:ahLst/>
              <a:cxnLst/>
              <a:rect l="l" t="t" r="r" b="b"/>
              <a:pathLst>
                <a:path w="42556" h="16346" extrusionOk="0">
                  <a:moveTo>
                    <a:pt x="32738" y="0"/>
                  </a:moveTo>
                  <a:cubicBezTo>
                    <a:pt x="29036" y="0"/>
                    <a:pt x="24489" y="584"/>
                    <a:pt x="19683" y="1787"/>
                  </a:cubicBezTo>
                  <a:cubicBezTo>
                    <a:pt x="8441" y="4607"/>
                    <a:pt x="0" y="9742"/>
                    <a:pt x="914" y="13262"/>
                  </a:cubicBezTo>
                  <a:cubicBezTo>
                    <a:pt x="1428" y="15286"/>
                    <a:pt x="4898" y="16345"/>
                    <a:pt x="9889" y="16345"/>
                  </a:cubicBezTo>
                  <a:cubicBezTo>
                    <a:pt x="13583" y="16345"/>
                    <a:pt x="18111" y="15765"/>
                    <a:pt x="22892" y="14566"/>
                  </a:cubicBezTo>
                  <a:cubicBezTo>
                    <a:pt x="34114" y="11745"/>
                    <a:pt x="42555" y="6611"/>
                    <a:pt x="41661" y="3071"/>
                  </a:cubicBezTo>
                  <a:cubicBezTo>
                    <a:pt x="41159" y="1053"/>
                    <a:pt x="37711" y="0"/>
                    <a:pt x="32738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1304075" y="2790000"/>
              <a:ext cx="356425" cy="75650"/>
            </a:xfrm>
            <a:custGeom>
              <a:avLst/>
              <a:gdLst/>
              <a:ahLst/>
              <a:cxnLst/>
              <a:rect l="l" t="t" r="r" b="b"/>
              <a:pathLst>
                <a:path w="14257" h="3026" extrusionOk="0">
                  <a:moveTo>
                    <a:pt x="59" y="1"/>
                  </a:moveTo>
                  <a:cubicBezTo>
                    <a:pt x="98" y="20"/>
                    <a:pt x="59" y="20"/>
                    <a:pt x="39" y="40"/>
                  </a:cubicBezTo>
                  <a:cubicBezTo>
                    <a:pt x="0" y="59"/>
                    <a:pt x="0" y="137"/>
                    <a:pt x="20" y="195"/>
                  </a:cubicBezTo>
                  <a:cubicBezTo>
                    <a:pt x="292" y="448"/>
                    <a:pt x="545" y="701"/>
                    <a:pt x="837" y="915"/>
                  </a:cubicBezTo>
                  <a:cubicBezTo>
                    <a:pt x="1128" y="1129"/>
                    <a:pt x="1459" y="1362"/>
                    <a:pt x="1770" y="1518"/>
                  </a:cubicBezTo>
                  <a:cubicBezTo>
                    <a:pt x="2081" y="1713"/>
                    <a:pt x="2432" y="1888"/>
                    <a:pt x="2762" y="2043"/>
                  </a:cubicBezTo>
                  <a:cubicBezTo>
                    <a:pt x="3112" y="2179"/>
                    <a:pt x="3462" y="2335"/>
                    <a:pt x="3832" y="2452"/>
                  </a:cubicBezTo>
                  <a:cubicBezTo>
                    <a:pt x="4571" y="2685"/>
                    <a:pt x="5349" y="2841"/>
                    <a:pt x="6088" y="2938"/>
                  </a:cubicBezTo>
                  <a:cubicBezTo>
                    <a:pt x="6626" y="3005"/>
                    <a:pt x="7163" y="3026"/>
                    <a:pt x="7701" y="3026"/>
                  </a:cubicBezTo>
                  <a:cubicBezTo>
                    <a:pt x="7941" y="3026"/>
                    <a:pt x="8182" y="3022"/>
                    <a:pt x="8422" y="3016"/>
                  </a:cubicBezTo>
                  <a:cubicBezTo>
                    <a:pt x="8675" y="3016"/>
                    <a:pt x="8889" y="2977"/>
                    <a:pt x="9142" y="2957"/>
                  </a:cubicBezTo>
                  <a:cubicBezTo>
                    <a:pt x="9375" y="2938"/>
                    <a:pt x="9628" y="2918"/>
                    <a:pt x="9861" y="2860"/>
                  </a:cubicBezTo>
                  <a:cubicBezTo>
                    <a:pt x="10347" y="2782"/>
                    <a:pt x="10814" y="2685"/>
                    <a:pt x="11281" y="2568"/>
                  </a:cubicBezTo>
                  <a:cubicBezTo>
                    <a:pt x="11709" y="2452"/>
                    <a:pt x="12156" y="2296"/>
                    <a:pt x="12584" y="2102"/>
                  </a:cubicBezTo>
                  <a:cubicBezTo>
                    <a:pt x="12876" y="1985"/>
                    <a:pt x="13148" y="1849"/>
                    <a:pt x="13401" y="1674"/>
                  </a:cubicBezTo>
                  <a:cubicBezTo>
                    <a:pt x="13537" y="1596"/>
                    <a:pt x="13673" y="1499"/>
                    <a:pt x="13809" y="1401"/>
                  </a:cubicBezTo>
                  <a:lnTo>
                    <a:pt x="14160" y="1110"/>
                  </a:lnTo>
                  <a:cubicBezTo>
                    <a:pt x="14257" y="1032"/>
                    <a:pt x="14257" y="896"/>
                    <a:pt x="14198" y="798"/>
                  </a:cubicBezTo>
                  <a:cubicBezTo>
                    <a:pt x="14160" y="740"/>
                    <a:pt x="14101" y="721"/>
                    <a:pt x="14043" y="721"/>
                  </a:cubicBezTo>
                  <a:cubicBezTo>
                    <a:pt x="13965" y="721"/>
                    <a:pt x="13946" y="740"/>
                    <a:pt x="13868" y="760"/>
                  </a:cubicBezTo>
                  <a:cubicBezTo>
                    <a:pt x="13654" y="896"/>
                    <a:pt x="13440" y="1012"/>
                    <a:pt x="13245" y="1129"/>
                  </a:cubicBezTo>
                  <a:cubicBezTo>
                    <a:pt x="12993" y="1285"/>
                    <a:pt x="12779" y="1401"/>
                    <a:pt x="12506" y="1499"/>
                  </a:cubicBezTo>
                  <a:cubicBezTo>
                    <a:pt x="12312" y="1596"/>
                    <a:pt x="12098" y="1674"/>
                    <a:pt x="11903" y="1751"/>
                  </a:cubicBezTo>
                  <a:cubicBezTo>
                    <a:pt x="11709" y="1810"/>
                    <a:pt x="11534" y="1868"/>
                    <a:pt x="11339" y="1946"/>
                  </a:cubicBezTo>
                  <a:cubicBezTo>
                    <a:pt x="10211" y="2296"/>
                    <a:pt x="9005" y="2529"/>
                    <a:pt x="7819" y="2568"/>
                  </a:cubicBezTo>
                  <a:cubicBezTo>
                    <a:pt x="7663" y="2574"/>
                    <a:pt x="7508" y="2576"/>
                    <a:pt x="7353" y="2576"/>
                  </a:cubicBezTo>
                  <a:cubicBezTo>
                    <a:pt x="6932" y="2576"/>
                    <a:pt x="6515" y="2558"/>
                    <a:pt x="6088" y="2529"/>
                  </a:cubicBezTo>
                  <a:cubicBezTo>
                    <a:pt x="5524" y="2471"/>
                    <a:pt x="4960" y="2374"/>
                    <a:pt x="4396" y="2257"/>
                  </a:cubicBezTo>
                  <a:lnTo>
                    <a:pt x="4435" y="2257"/>
                  </a:lnTo>
                  <a:cubicBezTo>
                    <a:pt x="3560" y="2063"/>
                    <a:pt x="2684" y="1751"/>
                    <a:pt x="1887" y="1324"/>
                  </a:cubicBezTo>
                  <a:lnTo>
                    <a:pt x="1906" y="1324"/>
                  </a:lnTo>
                  <a:lnTo>
                    <a:pt x="1887" y="1304"/>
                  </a:lnTo>
                  <a:cubicBezTo>
                    <a:pt x="1303" y="993"/>
                    <a:pt x="739" y="584"/>
                    <a:pt x="234" y="118"/>
                  </a:cubicBezTo>
                  <a:lnTo>
                    <a:pt x="234" y="118"/>
                  </a:lnTo>
                  <a:lnTo>
                    <a:pt x="253" y="137"/>
                  </a:lnTo>
                  <a:cubicBezTo>
                    <a:pt x="214" y="98"/>
                    <a:pt x="156" y="59"/>
                    <a:pt x="137" y="20"/>
                  </a:cubicBezTo>
                  <a:cubicBezTo>
                    <a:pt x="117" y="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1392575" y="2828900"/>
              <a:ext cx="277650" cy="131800"/>
            </a:xfrm>
            <a:custGeom>
              <a:avLst/>
              <a:gdLst/>
              <a:ahLst/>
              <a:cxnLst/>
              <a:rect l="l" t="t" r="r" b="b"/>
              <a:pathLst>
                <a:path w="11106" h="5272" extrusionOk="0">
                  <a:moveTo>
                    <a:pt x="10892" y="1"/>
                  </a:moveTo>
                  <a:cubicBezTo>
                    <a:pt x="10872" y="1"/>
                    <a:pt x="10795" y="20"/>
                    <a:pt x="10775" y="59"/>
                  </a:cubicBezTo>
                  <a:cubicBezTo>
                    <a:pt x="10717" y="137"/>
                    <a:pt x="10658" y="195"/>
                    <a:pt x="10600" y="254"/>
                  </a:cubicBezTo>
                  <a:cubicBezTo>
                    <a:pt x="10561" y="332"/>
                    <a:pt x="10483" y="390"/>
                    <a:pt x="10425" y="448"/>
                  </a:cubicBezTo>
                  <a:cubicBezTo>
                    <a:pt x="9997" y="915"/>
                    <a:pt x="9550" y="1362"/>
                    <a:pt x="9064" y="1751"/>
                  </a:cubicBezTo>
                  <a:cubicBezTo>
                    <a:pt x="8558" y="2160"/>
                    <a:pt x="8052" y="2549"/>
                    <a:pt x="7488" y="2879"/>
                  </a:cubicBezTo>
                  <a:cubicBezTo>
                    <a:pt x="6924" y="3230"/>
                    <a:pt x="6341" y="3541"/>
                    <a:pt x="5738" y="3832"/>
                  </a:cubicBezTo>
                  <a:cubicBezTo>
                    <a:pt x="5446" y="3988"/>
                    <a:pt x="5135" y="4105"/>
                    <a:pt x="4824" y="4221"/>
                  </a:cubicBezTo>
                  <a:cubicBezTo>
                    <a:pt x="4493" y="4338"/>
                    <a:pt x="4201" y="4435"/>
                    <a:pt x="3890" y="4533"/>
                  </a:cubicBezTo>
                  <a:lnTo>
                    <a:pt x="3909" y="4533"/>
                  </a:lnTo>
                  <a:cubicBezTo>
                    <a:pt x="3462" y="4688"/>
                    <a:pt x="2995" y="4805"/>
                    <a:pt x="2509" y="4902"/>
                  </a:cubicBezTo>
                  <a:cubicBezTo>
                    <a:pt x="2062" y="4999"/>
                    <a:pt x="1614" y="5058"/>
                    <a:pt x="1148" y="5077"/>
                  </a:cubicBezTo>
                  <a:cubicBezTo>
                    <a:pt x="1045" y="5083"/>
                    <a:pt x="944" y="5085"/>
                    <a:pt x="844" y="5085"/>
                  </a:cubicBezTo>
                  <a:cubicBezTo>
                    <a:pt x="602" y="5085"/>
                    <a:pt x="364" y="5072"/>
                    <a:pt x="117" y="5058"/>
                  </a:cubicBezTo>
                  <a:cubicBezTo>
                    <a:pt x="78" y="5058"/>
                    <a:pt x="59" y="5077"/>
                    <a:pt x="20" y="5116"/>
                  </a:cubicBezTo>
                  <a:cubicBezTo>
                    <a:pt x="0" y="5174"/>
                    <a:pt x="59" y="5213"/>
                    <a:pt x="97" y="5213"/>
                  </a:cubicBezTo>
                  <a:cubicBezTo>
                    <a:pt x="467" y="5252"/>
                    <a:pt x="836" y="5272"/>
                    <a:pt x="1225" y="5272"/>
                  </a:cubicBezTo>
                  <a:cubicBezTo>
                    <a:pt x="1614" y="5272"/>
                    <a:pt x="1965" y="5213"/>
                    <a:pt x="2354" y="5174"/>
                  </a:cubicBezTo>
                  <a:cubicBezTo>
                    <a:pt x="3170" y="5077"/>
                    <a:pt x="3948" y="4883"/>
                    <a:pt x="4687" y="4610"/>
                  </a:cubicBezTo>
                  <a:cubicBezTo>
                    <a:pt x="5465" y="4338"/>
                    <a:pt x="6243" y="4007"/>
                    <a:pt x="6982" y="3618"/>
                  </a:cubicBezTo>
                  <a:cubicBezTo>
                    <a:pt x="7702" y="3230"/>
                    <a:pt x="8383" y="2782"/>
                    <a:pt x="9044" y="2276"/>
                  </a:cubicBezTo>
                  <a:cubicBezTo>
                    <a:pt x="9433" y="1985"/>
                    <a:pt x="9803" y="1674"/>
                    <a:pt x="10133" y="1323"/>
                  </a:cubicBezTo>
                  <a:cubicBezTo>
                    <a:pt x="10308" y="1168"/>
                    <a:pt x="10464" y="1012"/>
                    <a:pt x="10600" y="818"/>
                  </a:cubicBezTo>
                  <a:cubicBezTo>
                    <a:pt x="10678" y="721"/>
                    <a:pt x="10756" y="643"/>
                    <a:pt x="10814" y="546"/>
                  </a:cubicBezTo>
                  <a:cubicBezTo>
                    <a:pt x="10892" y="448"/>
                    <a:pt x="10970" y="351"/>
                    <a:pt x="11028" y="293"/>
                  </a:cubicBezTo>
                  <a:cubicBezTo>
                    <a:pt x="11106" y="215"/>
                    <a:pt x="11086" y="98"/>
                    <a:pt x="10989" y="20"/>
                  </a:cubicBezTo>
                  <a:cubicBezTo>
                    <a:pt x="10970" y="1"/>
                    <a:pt x="10911" y="1"/>
                    <a:pt x="108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1932275" y="2591100"/>
              <a:ext cx="310250" cy="198250"/>
            </a:xfrm>
            <a:custGeom>
              <a:avLst/>
              <a:gdLst/>
              <a:ahLst/>
              <a:cxnLst/>
              <a:rect l="l" t="t" r="r" b="b"/>
              <a:pathLst>
                <a:path w="12410" h="7930" extrusionOk="0">
                  <a:moveTo>
                    <a:pt x="3891" y="6809"/>
                  </a:moveTo>
                  <a:lnTo>
                    <a:pt x="3891" y="6809"/>
                  </a:lnTo>
                  <a:cubicBezTo>
                    <a:pt x="3884" y="6812"/>
                    <a:pt x="3876" y="6814"/>
                    <a:pt x="3869" y="6816"/>
                  </a:cubicBezTo>
                  <a:lnTo>
                    <a:pt x="3869" y="6816"/>
                  </a:lnTo>
                  <a:cubicBezTo>
                    <a:pt x="3881" y="6809"/>
                    <a:pt x="3891" y="6809"/>
                    <a:pt x="3891" y="6809"/>
                  </a:cubicBezTo>
                  <a:close/>
                  <a:moveTo>
                    <a:pt x="12255" y="0"/>
                  </a:moveTo>
                  <a:cubicBezTo>
                    <a:pt x="12247" y="0"/>
                    <a:pt x="12227" y="17"/>
                    <a:pt x="12215" y="41"/>
                  </a:cubicBezTo>
                  <a:cubicBezTo>
                    <a:pt x="12118" y="236"/>
                    <a:pt x="12040" y="469"/>
                    <a:pt x="11923" y="663"/>
                  </a:cubicBezTo>
                  <a:cubicBezTo>
                    <a:pt x="11476" y="1422"/>
                    <a:pt x="10951" y="2161"/>
                    <a:pt x="10329" y="2822"/>
                  </a:cubicBezTo>
                  <a:cubicBezTo>
                    <a:pt x="9495" y="3714"/>
                    <a:pt x="8547" y="4470"/>
                    <a:pt x="7501" y="5129"/>
                  </a:cubicBezTo>
                  <a:lnTo>
                    <a:pt x="7501" y="5129"/>
                  </a:lnTo>
                  <a:cubicBezTo>
                    <a:pt x="7505" y="5124"/>
                    <a:pt x="7508" y="5114"/>
                    <a:pt x="7508" y="5098"/>
                  </a:cubicBezTo>
                  <a:lnTo>
                    <a:pt x="7508" y="5098"/>
                  </a:lnTo>
                  <a:cubicBezTo>
                    <a:pt x="6964" y="5467"/>
                    <a:pt x="6341" y="5779"/>
                    <a:pt x="5739" y="6070"/>
                  </a:cubicBezTo>
                  <a:cubicBezTo>
                    <a:pt x="5136" y="6362"/>
                    <a:pt x="4533" y="6615"/>
                    <a:pt x="3891" y="6809"/>
                  </a:cubicBezTo>
                  <a:cubicBezTo>
                    <a:pt x="3875" y="6809"/>
                    <a:pt x="3858" y="6809"/>
                    <a:pt x="3853" y="6821"/>
                  </a:cubicBezTo>
                  <a:lnTo>
                    <a:pt x="3853" y="6821"/>
                  </a:lnTo>
                  <a:cubicBezTo>
                    <a:pt x="2912" y="7106"/>
                    <a:pt x="1933" y="7296"/>
                    <a:pt x="954" y="7335"/>
                  </a:cubicBezTo>
                  <a:lnTo>
                    <a:pt x="351" y="7335"/>
                  </a:lnTo>
                  <a:cubicBezTo>
                    <a:pt x="273" y="7335"/>
                    <a:pt x="195" y="7354"/>
                    <a:pt x="118" y="7412"/>
                  </a:cubicBezTo>
                  <a:cubicBezTo>
                    <a:pt x="79" y="7471"/>
                    <a:pt x="20" y="7529"/>
                    <a:pt x="20" y="7607"/>
                  </a:cubicBezTo>
                  <a:cubicBezTo>
                    <a:pt x="1" y="7762"/>
                    <a:pt x="118" y="7899"/>
                    <a:pt x="273" y="7918"/>
                  </a:cubicBezTo>
                  <a:cubicBezTo>
                    <a:pt x="415" y="7926"/>
                    <a:pt x="558" y="7929"/>
                    <a:pt x="700" y="7929"/>
                  </a:cubicBezTo>
                  <a:cubicBezTo>
                    <a:pt x="2015" y="7929"/>
                    <a:pt x="3323" y="7612"/>
                    <a:pt x="4552" y="7121"/>
                  </a:cubicBezTo>
                  <a:cubicBezTo>
                    <a:pt x="5272" y="6829"/>
                    <a:pt x="5991" y="6498"/>
                    <a:pt x="6672" y="6109"/>
                  </a:cubicBezTo>
                  <a:cubicBezTo>
                    <a:pt x="7353" y="5720"/>
                    <a:pt x="7995" y="5254"/>
                    <a:pt x="8636" y="4767"/>
                  </a:cubicBezTo>
                  <a:cubicBezTo>
                    <a:pt x="9453" y="4125"/>
                    <a:pt x="10212" y="3406"/>
                    <a:pt x="10873" y="2608"/>
                  </a:cubicBezTo>
                  <a:cubicBezTo>
                    <a:pt x="11476" y="1869"/>
                    <a:pt x="11982" y="1052"/>
                    <a:pt x="12371" y="177"/>
                  </a:cubicBezTo>
                  <a:cubicBezTo>
                    <a:pt x="12410" y="119"/>
                    <a:pt x="12371" y="41"/>
                    <a:pt x="12312" y="22"/>
                  </a:cubicBezTo>
                  <a:lnTo>
                    <a:pt x="12254" y="22"/>
                  </a:lnTo>
                  <a:cubicBezTo>
                    <a:pt x="12261" y="7"/>
                    <a:pt x="12260" y="0"/>
                    <a:pt x="122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1943950" y="2800225"/>
              <a:ext cx="178000" cy="24500"/>
            </a:xfrm>
            <a:custGeom>
              <a:avLst/>
              <a:gdLst/>
              <a:ahLst/>
              <a:cxnLst/>
              <a:rect l="l" t="t" r="r" b="b"/>
              <a:pathLst>
                <a:path w="7120" h="980" extrusionOk="0">
                  <a:moveTo>
                    <a:pt x="195" y="0"/>
                  </a:moveTo>
                  <a:cubicBezTo>
                    <a:pt x="197" y="0"/>
                    <a:pt x="198" y="1"/>
                    <a:pt x="200" y="1"/>
                  </a:cubicBezTo>
                  <a:lnTo>
                    <a:pt x="200" y="1"/>
                  </a:lnTo>
                  <a:cubicBezTo>
                    <a:pt x="201" y="0"/>
                    <a:pt x="200" y="0"/>
                    <a:pt x="195" y="0"/>
                  </a:cubicBezTo>
                  <a:close/>
                  <a:moveTo>
                    <a:pt x="200" y="1"/>
                  </a:moveTo>
                  <a:cubicBezTo>
                    <a:pt x="195" y="2"/>
                    <a:pt x="166" y="5"/>
                    <a:pt x="137" y="20"/>
                  </a:cubicBezTo>
                  <a:cubicBezTo>
                    <a:pt x="98" y="39"/>
                    <a:pt x="40" y="98"/>
                    <a:pt x="20" y="137"/>
                  </a:cubicBezTo>
                  <a:cubicBezTo>
                    <a:pt x="1" y="214"/>
                    <a:pt x="1" y="273"/>
                    <a:pt x="20" y="331"/>
                  </a:cubicBezTo>
                  <a:cubicBezTo>
                    <a:pt x="40" y="389"/>
                    <a:pt x="98" y="428"/>
                    <a:pt x="137" y="467"/>
                  </a:cubicBezTo>
                  <a:cubicBezTo>
                    <a:pt x="409" y="584"/>
                    <a:pt x="681" y="662"/>
                    <a:pt x="954" y="720"/>
                  </a:cubicBezTo>
                  <a:cubicBezTo>
                    <a:pt x="1246" y="798"/>
                    <a:pt x="1557" y="856"/>
                    <a:pt x="1848" y="895"/>
                  </a:cubicBezTo>
                  <a:cubicBezTo>
                    <a:pt x="2294" y="955"/>
                    <a:pt x="2751" y="980"/>
                    <a:pt x="3202" y="980"/>
                  </a:cubicBezTo>
                  <a:cubicBezTo>
                    <a:pt x="3342" y="980"/>
                    <a:pt x="3481" y="977"/>
                    <a:pt x="3618" y="973"/>
                  </a:cubicBezTo>
                  <a:cubicBezTo>
                    <a:pt x="4202" y="953"/>
                    <a:pt x="4805" y="856"/>
                    <a:pt x="5369" y="701"/>
                  </a:cubicBezTo>
                  <a:cubicBezTo>
                    <a:pt x="5661" y="623"/>
                    <a:pt x="5952" y="564"/>
                    <a:pt x="6225" y="467"/>
                  </a:cubicBezTo>
                  <a:cubicBezTo>
                    <a:pt x="6516" y="370"/>
                    <a:pt x="6789" y="273"/>
                    <a:pt x="7080" y="175"/>
                  </a:cubicBezTo>
                  <a:cubicBezTo>
                    <a:pt x="7119" y="137"/>
                    <a:pt x="7119" y="98"/>
                    <a:pt x="7119" y="78"/>
                  </a:cubicBezTo>
                  <a:cubicBezTo>
                    <a:pt x="7100" y="20"/>
                    <a:pt x="7041" y="20"/>
                    <a:pt x="7022" y="20"/>
                  </a:cubicBezTo>
                  <a:cubicBezTo>
                    <a:pt x="6983" y="39"/>
                    <a:pt x="6925" y="39"/>
                    <a:pt x="6886" y="78"/>
                  </a:cubicBezTo>
                  <a:lnTo>
                    <a:pt x="6847" y="78"/>
                  </a:lnTo>
                  <a:cubicBezTo>
                    <a:pt x="6633" y="137"/>
                    <a:pt x="6438" y="195"/>
                    <a:pt x="6225" y="234"/>
                  </a:cubicBezTo>
                  <a:cubicBezTo>
                    <a:pt x="6011" y="292"/>
                    <a:pt x="5777" y="331"/>
                    <a:pt x="5544" y="370"/>
                  </a:cubicBezTo>
                  <a:cubicBezTo>
                    <a:pt x="5330" y="409"/>
                    <a:pt x="5077" y="428"/>
                    <a:pt x="4863" y="467"/>
                  </a:cubicBezTo>
                  <a:cubicBezTo>
                    <a:pt x="4649" y="487"/>
                    <a:pt x="4416" y="506"/>
                    <a:pt x="4202" y="506"/>
                  </a:cubicBezTo>
                  <a:cubicBezTo>
                    <a:pt x="3949" y="506"/>
                    <a:pt x="3716" y="526"/>
                    <a:pt x="3463" y="526"/>
                  </a:cubicBezTo>
                  <a:cubicBezTo>
                    <a:pt x="3229" y="526"/>
                    <a:pt x="2977" y="506"/>
                    <a:pt x="2724" y="506"/>
                  </a:cubicBezTo>
                  <a:cubicBezTo>
                    <a:pt x="2237" y="487"/>
                    <a:pt x="1751" y="389"/>
                    <a:pt x="1265" y="292"/>
                  </a:cubicBezTo>
                  <a:lnTo>
                    <a:pt x="1284" y="292"/>
                  </a:lnTo>
                  <a:cubicBezTo>
                    <a:pt x="934" y="214"/>
                    <a:pt x="623" y="117"/>
                    <a:pt x="292" y="20"/>
                  </a:cubicBezTo>
                  <a:cubicBezTo>
                    <a:pt x="256" y="20"/>
                    <a:pt x="220" y="3"/>
                    <a:pt x="20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1613800" y="2685475"/>
              <a:ext cx="493550" cy="654500"/>
            </a:xfrm>
            <a:custGeom>
              <a:avLst/>
              <a:gdLst/>
              <a:ahLst/>
              <a:cxnLst/>
              <a:rect l="l" t="t" r="r" b="b"/>
              <a:pathLst>
                <a:path w="19742" h="26180" extrusionOk="0">
                  <a:moveTo>
                    <a:pt x="6633" y="0"/>
                  </a:moveTo>
                  <a:cubicBezTo>
                    <a:pt x="6205" y="0"/>
                    <a:pt x="5835" y="39"/>
                    <a:pt x="5466" y="156"/>
                  </a:cubicBezTo>
                  <a:cubicBezTo>
                    <a:pt x="5174" y="253"/>
                    <a:pt x="4902" y="409"/>
                    <a:pt x="4649" y="564"/>
                  </a:cubicBezTo>
                  <a:cubicBezTo>
                    <a:pt x="4435" y="720"/>
                    <a:pt x="4202" y="914"/>
                    <a:pt x="3988" y="1128"/>
                  </a:cubicBezTo>
                  <a:cubicBezTo>
                    <a:pt x="3599" y="1537"/>
                    <a:pt x="3268" y="1984"/>
                    <a:pt x="2918" y="2451"/>
                  </a:cubicBezTo>
                  <a:cubicBezTo>
                    <a:pt x="2685" y="2762"/>
                    <a:pt x="2432" y="3093"/>
                    <a:pt x="2160" y="3404"/>
                  </a:cubicBezTo>
                  <a:cubicBezTo>
                    <a:pt x="190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26" y="4299"/>
                  </a:cubicBezTo>
                  <a:cubicBezTo>
                    <a:pt x="1187" y="4338"/>
                    <a:pt x="1168" y="4415"/>
                    <a:pt x="1187" y="4493"/>
                  </a:cubicBezTo>
                  <a:cubicBezTo>
                    <a:pt x="1459" y="5116"/>
                    <a:pt x="1634" y="5777"/>
                    <a:pt x="1732" y="6477"/>
                  </a:cubicBezTo>
                  <a:lnTo>
                    <a:pt x="1732" y="6458"/>
                  </a:lnTo>
                  <a:lnTo>
                    <a:pt x="1732" y="6438"/>
                  </a:lnTo>
                  <a:lnTo>
                    <a:pt x="1732" y="6438"/>
                  </a:lnTo>
                  <a:cubicBezTo>
                    <a:pt x="1848" y="7313"/>
                    <a:pt x="1829" y="8227"/>
                    <a:pt x="1693" y="9278"/>
                  </a:cubicBezTo>
                  <a:lnTo>
                    <a:pt x="1693" y="9297"/>
                  </a:lnTo>
                  <a:cubicBezTo>
                    <a:pt x="1537" y="10542"/>
                    <a:pt x="1206" y="11787"/>
                    <a:pt x="895" y="12973"/>
                  </a:cubicBezTo>
                  <a:cubicBezTo>
                    <a:pt x="818" y="13245"/>
                    <a:pt x="759" y="13498"/>
                    <a:pt x="701" y="13770"/>
                  </a:cubicBezTo>
                  <a:cubicBezTo>
                    <a:pt x="370" y="15112"/>
                    <a:pt x="1" y="16668"/>
                    <a:pt x="20" y="18244"/>
                  </a:cubicBezTo>
                  <a:cubicBezTo>
                    <a:pt x="20" y="19022"/>
                    <a:pt x="137" y="19761"/>
                    <a:pt x="331" y="20461"/>
                  </a:cubicBezTo>
                  <a:cubicBezTo>
                    <a:pt x="565" y="21200"/>
                    <a:pt x="876" y="21920"/>
                    <a:pt x="1304" y="22581"/>
                  </a:cubicBezTo>
                  <a:cubicBezTo>
                    <a:pt x="1926" y="23534"/>
                    <a:pt x="2821" y="24331"/>
                    <a:pt x="3871" y="24934"/>
                  </a:cubicBezTo>
                  <a:cubicBezTo>
                    <a:pt x="4844" y="25498"/>
                    <a:pt x="5972" y="25868"/>
                    <a:pt x="7236" y="26043"/>
                  </a:cubicBezTo>
                  <a:cubicBezTo>
                    <a:pt x="7819" y="26140"/>
                    <a:pt x="8442" y="26179"/>
                    <a:pt x="9025" y="26179"/>
                  </a:cubicBezTo>
                  <a:cubicBezTo>
                    <a:pt x="9648" y="26179"/>
                    <a:pt x="10328" y="26121"/>
                    <a:pt x="10990" y="26024"/>
                  </a:cubicBezTo>
                  <a:cubicBezTo>
                    <a:pt x="12234" y="25868"/>
                    <a:pt x="13421" y="25498"/>
                    <a:pt x="14568" y="24954"/>
                  </a:cubicBezTo>
                  <a:cubicBezTo>
                    <a:pt x="15696" y="24429"/>
                    <a:pt x="16708" y="23748"/>
                    <a:pt x="17505" y="22931"/>
                  </a:cubicBezTo>
                  <a:cubicBezTo>
                    <a:pt x="18419" y="22017"/>
                    <a:pt x="19100" y="20889"/>
                    <a:pt x="19450" y="19683"/>
                  </a:cubicBezTo>
                  <a:cubicBezTo>
                    <a:pt x="19644" y="19002"/>
                    <a:pt x="19742" y="18302"/>
                    <a:pt x="19683" y="17544"/>
                  </a:cubicBezTo>
                  <a:cubicBezTo>
                    <a:pt x="19664" y="16882"/>
                    <a:pt x="19547" y="16182"/>
                    <a:pt x="19333" y="15443"/>
                  </a:cubicBezTo>
                  <a:cubicBezTo>
                    <a:pt x="19139" y="14821"/>
                    <a:pt x="18867" y="14159"/>
                    <a:pt x="18497" y="13401"/>
                  </a:cubicBezTo>
                  <a:cubicBezTo>
                    <a:pt x="18205" y="12817"/>
                    <a:pt x="17875" y="12215"/>
                    <a:pt x="17388" y="11437"/>
                  </a:cubicBezTo>
                  <a:cubicBezTo>
                    <a:pt x="17019" y="10853"/>
                    <a:pt x="16649" y="10270"/>
                    <a:pt x="16280" y="9706"/>
                  </a:cubicBezTo>
                  <a:cubicBezTo>
                    <a:pt x="15852" y="9025"/>
                    <a:pt x="15385" y="8305"/>
                    <a:pt x="14957" y="7605"/>
                  </a:cubicBezTo>
                  <a:cubicBezTo>
                    <a:pt x="14490" y="6827"/>
                    <a:pt x="14140" y="6166"/>
                    <a:pt x="13887" y="5505"/>
                  </a:cubicBezTo>
                  <a:lnTo>
                    <a:pt x="13887" y="5563"/>
                  </a:lnTo>
                  <a:cubicBezTo>
                    <a:pt x="13712" y="5174"/>
                    <a:pt x="13557" y="4727"/>
                    <a:pt x="13460" y="4415"/>
                  </a:cubicBezTo>
                  <a:cubicBezTo>
                    <a:pt x="13304" y="3851"/>
                    <a:pt x="13168" y="3385"/>
                    <a:pt x="13110" y="2957"/>
                  </a:cubicBezTo>
                  <a:cubicBezTo>
                    <a:pt x="13071" y="2801"/>
                    <a:pt x="13071" y="2665"/>
                    <a:pt x="13071" y="2548"/>
                  </a:cubicBezTo>
                  <a:cubicBezTo>
                    <a:pt x="13071" y="2412"/>
                    <a:pt x="12973" y="2295"/>
                    <a:pt x="12837" y="2295"/>
                  </a:cubicBezTo>
                  <a:cubicBezTo>
                    <a:pt x="12059" y="1790"/>
                    <a:pt x="11262" y="1323"/>
                    <a:pt x="10406" y="934"/>
                  </a:cubicBezTo>
                  <a:cubicBezTo>
                    <a:pt x="9511" y="526"/>
                    <a:pt x="8597" y="253"/>
                    <a:pt x="7703" y="78"/>
                  </a:cubicBezTo>
                  <a:cubicBezTo>
                    <a:pt x="7294" y="20"/>
                    <a:pt x="6964" y="0"/>
                    <a:pt x="66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1765025" y="28313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0" y="0"/>
                    <a:pt x="0" y="2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1728075" y="28692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20" y="0"/>
                    <a:pt x="20" y="0"/>
                    <a:pt x="0" y="0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1713475" y="28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1849150" y="2834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1918675" y="282647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39" y="1"/>
                  </a:lnTo>
                  <a:cubicBezTo>
                    <a:pt x="39" y="1"/>
                    <a:pt x="0" y="1"/>
                    <a:pt x="39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1613325" y="2685475"/>
              <a:ext cx="340875" cy="653525"/>
            </a:xfrm>
            <a:custGeom>
              <a:avLst/>
              <a:gdLst/>
              <a:ahLst/>
              <a:cxnLst/>
              <a:rect l="l" t="t" r="r" b="b"/>
              <a:pathLst>
                <a:path w="13635" h="26141" extrusionOk="0">
                  <a:moveTo>
                    <a:pt x="6652" y="0"/>
                  </a:moveTo>
                  <a:cubicBezTo>
                    <a:pt x="6243" y="0"/>
                    <a:pt x="5854" y="39"/>
                    <a:pt x="5485" y="156"/>
                  </a:cubicBezTo>
                  <a:cubicBezTo>
                    <a:pt x="5193" y="253"/>
                    <a:pt x="4921" y="409"/>
                    <a:pt x="4649" y="564"/>
                  </a:cubicBezTo>
                  <a:cubicBezTo>
                    <a:pt x="4415" y="720"/>
                    <a:pt x="4201" y="914"/>
                    <a:pt x="3987" y="1128"/>
                  </a:cubicBezTo>
                  <a:cubicBezTo>
                    <a:pt x="3598" y="1517"/>
                    <a:pt x="3248" y="1984"/>
                    <a:pt x="2918" y="2432"/>
                  </a:cubicBezTo>
                  <a:lnTo>
                    <a:pt x="2898" y="2470"/>
                  </a:lnTo>
                  <a:cubicBezTo>
                    <a:pt x="2665" y="2743"/>
                    <a:pt x="2431" y="3093"/>
                    <a:pt x="2159" y="3404"/>
                  </a:cubicBezTo>
                  <a:cubicBezTo>
                    <a:pt x="188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06" y="4299"/>
                  </a:cubicBezTo>
                  <a:cubicBezTo>
                    <a:pt x="1187" y="4338"/>
                    <a:pt x="1167" y="4435"/>
                    <a:pt x="1187" y="4493"/>
                  </a:cubicBezTo>
                  <a:cubicBezTo>
                    <a:pt x="1459" y="5116"/>
                    <a:pt x="1614" y="5777"/>
                    <a:pt x="1712" y="6477"/>
                  </a:cubicBezTo>
                  <a:lnTo>
                    <a:pt x="1751" y="6458"/>
                  </a:lnTo>
                  <a:lnTo>
                    <a:pt x="1751" y="6458"/>
                  </a:lnTo>
                  <a:cubicBezTo>
                    <a:pt x="1848" y="7333"/>
                    <a:pt x="1809" y="8266"/>
                    <a:pt x="1692" y="9278"/>
                  </a:cubicBezTo>
                  <a:lnTo>
                    <a:pt x="1692" y="9297"/>
                  </a:lnTo>
                  <a:cubicBezTo>
                    <a:pt x="1517" y="10561"/>
                    <a:pt x="1187" y="11826"/>
                    <a:pt x="895" y="12954"/>
                  </a:cubicBezTo>
                  <a:lnTo>
                    <a:pt x="817" y="13265"/>
                  </a:lnTo>
                  <a:lnTo>
                    <a:pt x="700" y="13751"/>
                  </a:lnTo>
                  <a:cubicBezTo>
                    <a:pt x="350" y="15093"/>
                    <a:pt x="0" y="16649"/>
                    <a:pt x="20" y="18224"/>
                  </a:cubicBezTo>
                  <a:cubicBezTo>
                    <a:pt x="20" y="19002"/>
                    <a:pt x="136" y="19741"/>
                    <a:pt x="331" y="20442"/>
                  </a:cubicBezTo>
                  <a:cubicBezTo>
                    <a:pt x="545" y="21161"/>
                    <a:pt x="875" y="21900"/>
                    <a:pt x="1303" y="22562"/>
                  </a:cubicBezTo>
                  <a:cubicBezTo>
                    <a:pt x="1906" y="23495"/>
                    <a:pt x="2820" y="24293"/>
                    <a:pt x="3851" y="24915"/>
                  </a:cubicBezTo>
                  <a:cubicBezTo>
                    <a:pt x="4824" y="25479"/>
                    <a:pt x="5971" y="25829"/>
                    <a:pt x="7235" y="26024"/>
                  </a:cubicBezTo>
                  <a:cubicBezTo>
                    <a:pt x="7819" y="26121"/>
                    <a:pt x="8422" y="26140"/>
                    <a:pt x="9005" y="26140"/>
                  </a:cubicBezTo>
                  <a:cubicBezTo>
                    <a:pt x="9647" y="26140"/>
                    <a:pt x="10328" y="26101"/>
                    <a:pt x="10989" y="26004"/>
                  </a:cubicBezTo>
                  <a:cubicBezTo>
                    <a:pt x="11573" y="25907"/>
                    <a:pt x="12156" y="25790"/>
                    <a:pt x="12740" y="25615"/>
                  </a:cubicBezTo>
                  <a:lnTo>
                    <a:pt x="12740" y="25615"/>
                  </a:lnTo>
                  <a:cubicBezTo>
                    <a:pt x="12351" y="25693"/>
                    <a:pt x="11981" y="25751"/>
                    <a:pt x="11592" y="25810"/>
                  </a:cubicBezTo>
                  <a:cubicBezTo>
                    <a:pt x="11184" y="25856"/>
                    <a:pt x="10775" y="25880"/>
                    <a:pt x="10371" y="25880"/>
                  </a:cubicBezTo>
                  <a:cubicBezTo>
                    <a:pt x="9928" y="25880"/>
                    <a:pt x="9491" y="25851"/>
                    <a:pt x="9064" y="25790"/>
                  </a:cubicBezTo>
                  <a:cubicBezTo>
                    <a:pt x="8188" y="25673"/>
                    <a:pt x="7333" y="25440"/>
                    <a:pt x="6535" y="25129"/>
                  </a:cubicBezTo>
                  <a:cubicBezTo>
                    <a:pt x="6146" y="24993"/>
                    <a:pt x="5777" y="24818"/>
                    <a:pt x="5407" y="24604"/>
                  </a:cubicBezTo>
                  <a:cubicBezTo>
                    <a:pt x="5096" y="24409"/>
                    <a:pt x="4785" y="24215"/>
                    <a:pt x="4493" y="23962"/>
                  </a:cubicBezTo>
                  <a:cubicBezTo>
                    <a:pt x="4221" y="23748"/>
                    <a:pt x="3987" y="23534"/>
                    <a:pt x="3754" y="23262"/>
                  </a:cubicBezTo>
                  <a:cubicBezTo>
                    <a:pt x="3540" y="23009"/>
                    <a:pt x="3345" y="22756"/>
                    <a:pt x="3190" y="22484"/>
                  </a:cubicBezTo>
                  <a:cubicBezTo>
                    <a:pt x="2840" y="21920"/>
                    <a:pt x="2626" y="21317"/>
                    <a:pt x="2470" y="20675"/>
                  </a:cubicBezTo>
                  <a:cubicBezTo>
                    <a:pt x="2451" y="20578"/>
                    <a:pt x="2451" y="20481"/>
                    <a:pt x="2431" y="20383"/>
                  </a:cubicBezTo>
                  <a:cubicBezTo>
                    <a:pt x="2334" y="19469"/>
                    <a:pt x="2412" y="18536"/>
                    <a:pt x="2509" y="17621"/>
                  </a:cubicBezTo>
                  <a:cubicBezTo>
                    <a:pt x="2743" y="15852"/>
                    <a:pt x="3190" y="14121"/>
                    <a:pt x="3540" y="12370"/>
                  </a:cubicBezTo>
                  <a:cubicBezTo>
                    <a:pt x="3890" y="10814"/>
                    <a:pt x="4162" y="9239"/>
                    <a:pt x="4201" y="7644"/>
                  </a:cubicBezTo>
                  <a:cubicBezTo>
                    <a:pt x="4376" y="7625"/>
                    <a:pt x="4551" y="7586"/>
                    <a:pt x="4687" y="7508"/>
                  </a:cubicBezTo>
                  <a:cubicBezTo>
                    <a:pt x="5154" y="7313"/>
                    <a:pt x="5543" y="7002"/>
                    <a:pt x="5854" y="6613"/>
                  </a:cubicBezTo>
                  <a:cubicBezTo>
                    <a:pt x="6205" y="6224"/>
                    <a:pt x="6438" y="5757"/>
                    <a:pt x="6594" y="5291"/>
                  </a:cubicBezTo>
                  <a:cubicBezTo>
                    <a:pt x="6691" y="4999"/>
                    <a:pt x="6730" y="4688"/>
                    <a:pt x="6749" y="4376"/>
                  </a:cubicBezTo>
                  <a:cubicBezTo>
                    <a:pt x="6944" y="4590"/>
                    <a:pt x="7138" y="4785"/>
                    <a:pt x="7371" y="4979"/>
                  </a:cubicBezTo>
                  <a:lnTo>
                    <a:pt x="7877" y="5349"/>
                  </a:lnTo>
                  <a:cubicBezTo>
                    <a:pt x="8052" y="5446"/>
                    <a:pt x="8247" y="5543"/>
                    <a:pt x="8402" y="5641"/>
                  </a:cubicBezTo>
                  <a:cubicBezTo>
                    <a:pt x="8577" y="5699"/>
                    <a:pt x="8772" y="5777"/>
                    <a:pt x="8966" y="5835"/>
                  </a:cubicBezTo>
                  <a:cubicBezTo>
                    <a:pt x="9141" y="5874"/>
                    <a:pt x="9316" y="5932"/>
                    <a:pt x="9511" y="5952"/>
                  </a:cubicBezTo>
                  <a:cubicBezTo>
                    <a:pt x="9725" y="5971"/>
                    <a:pt x="9939" y="5991"/>
                    <a:pt x="10192" y="6030"/>
                  </a:cubicBezTo>
                  <a:cubicBezTo>
                    <a:pt x="10406" y="6030"/>
                    <a:pt x="10620" y="6030"/>
                    <a:pt x="10814" y="5991"/>
                  </a:cubicBezTo>
                  <a:lnTo>
                    <a:pt x="10795" y="5991"/>
                  </a:lnTo>
                  <a:cubicBezTo>
                    <a:pt x="11067" y="5971"/>
                    <a:pt x="11300" y="5932"/>
                    <a:pt x="11573" y="5874"/>
                  </a:cubicBezTo>
                  <a:cubicBezTo>
                    <a:pt x="11806" y="5796"/>
                    <a:pt x="12078" y="5738"/>
                    <a:pt x="12331" y="5660"/>
                  </a:cubicBezTo>
                  <a:cubicBezTo>
                    <a:pt x="12623" y="5563"/>
                    <a:pt x="12876" y="5407"/>
                    <a:pt x="13167" y="5271"/>
                  </a:cubicBezTo>
                  <a:cubicBezTo>
                    <a:pt x="13265" y="5154"/>
                    <a:pt x="13459" y="5018"/>
                    <a:pt x="13634" y="4921"/>
                  </a:cubicBezTo>
                  <a:cubicBezTo>
                    <a:pt x="13556" y="4727"/>
                    <a:pt x="13517" y="4552"/>
                    <a:pt x="13459" y="4415"/>
                  </a:cubicBezTo>
                  <a:cubicBezTo>
                    <a:pt x="13304" y="3851"/>
                    <a:pt x="13167" y="3404"/>
                    <a:pt x="13109" y="2957"/>
                  </a:cubicBezTo>
                  <a:cubicBezTo>
                    <a:pt x="13070" y="2821"/>
                    <a:pt x="13070" y="2665"/>
                    <a:pt x="13070" y="2548"/>
                  </a:cubicBezTo>
                  <a:cubicBezTo>
                    <a:pt x="13070" y="2393"/>
                    <a:pt x="12973" y="2295"/>
                    <a:pt x="12837" y="2295"/>
                  </a:cubicBezTo>
                  <a:cubicBezTo>
                    <a:pt x="12059" y="1790"/>
                    <a:pt x="11242" y="1323"/>
                    <a:pt x="10425" y="934"/>
                  </a:cubicBezTo>
                  <a:cubicBezTo>
                    <a:pt x="9530" y="545"/>
                    <a:pt x="8636" y="253"/>
                    <a:pt x="7722" y="98"/>
                  </a:cubicBezTo>
                  <a:cubicBezTo>
                    <a:pt x="7333" y="20"/>
                    <a:pt x="6963" y="0"/>
                    <a:pt x="6652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1490300" y="2558575"/>
              <a:ext cx="551900" cy="253825"/>
            </a:xfrm>
            <a:custGeom>
              <a:avLst/>
              <a:gdLst/>
              <a:ahLst/>
              <a:cxnLst/>
              <a:rect l="l" t="t" r="r" b="b"/>
              <a:pathLst>
                <a:path w="22076" h="10153" extrusionOk="0">
                  <a:moveTo>
                    <a:pt x="22076" y="0"/>
                  </a:moveTo>
                  <a:lnTo>
                    <a:pt x="22076" y="0"/>
                  </a:lnTo>
                  <a:cubicBezTo>
                    <a:pt x="21239" y="175"/>
                    <a:pt x="20325" y="253"/>
                    <a:pt x="19430" y="331"/>
                  </a:cubicBezTo>
                  <a:cubicBezTo>
                    <a:pt x="18419" y="409"/>
                    <a:pt x="17369" y="467"/>
                    <a:pt x="16338" y="603"/>
                  </a:cubicBezTo>
                  <a:cubicBezTo>
                    <a:pt x="15307" y="720"/>
                    <a:pt x="14276" y="895"/>
                    <a:pt x="13265" y="1109"/>
                  </a:cubicBezTo>
                  <a:cubicBezTo>
                    <a:pt x="12234" y="1323"/>
                    <a:pt x="11223" y="1576"/>
                    <a:pt x="10211" y="1789"/>
                  </a:cubicBezTo>
                  <a:cubicBezTo>
                    <a:pt x="9706" y="1906"/>
                    <a:pt x="9200" y="2023"/>
                    <a:pt x="8714" y="2140"/>
                  </a:cubicBezTo>
                  <a:cubicBezTo>
                    <a:pt x="8228" y="2276"/>
                    <a:pt x="7722" y="2412"/>
                    <a:pt x="7236" y="2567"/>
                  </a:cubicBezTo>
                  <a:lnTo>
                    <a:pt x="7158" y="2567"/>
                  </a:lnTo>
                  <a:cubicBezTo>
                    <a:pt x="5193" y="3151"/>
                    <a:pt x="3249" y="3851"/>
                    <a:pt x="1323" y="4571"/>
                  </a:cubicBezTo>
                  <a:lnTo>
                    <a:pt x="0" y="5096"/>
                  </a:lnTo>
                  <a:cubicBezTo>
                    <a:pt x="195" y="5407"/>
                    <a:pt x="448" y="5738"/>
                    <a:pt x="681" y="6068"/>
                  </a:cubicBezTo>
                  <a:cubicBezTo>
                    <a:pt x="1129" y="6613"/>
                    <a:pt x="1595" y="7157"/>
                    <a:pt x="2082" y="7644"/>
                  </a:cubicBezTo>
                  <a:cubicBezTo>
                    <a:pt x="2587" y="8149"/>
                    <a:pt x="3151" y="8597"/>
                    <a:pt x="3676" y="8986"/>
                  </a:cubicBezTo>
                  <a:cubicBezTo>
                    <a:pt x="4240" y="9375"/>
                    <a:pt x="4824" y="9666"/>
                    <a:pt x="5407" y="9880"/>
                  </a:cubicBezTo>
                  <a:cubicBezTo>
                    <a:pt x="5913" y="10055"/>
                    <a:pt x="6399" y="10153"/>
                    <a:pt x="6886" y="10153"/>
                  </a:cubicBezTo>
                  <a:lnTo>
                    <a:pt x="7158" y="10153"/>
                  </a:lnTo>
                  <a:cubicBezTo>
                    <a:pt x="7761" y="10094"/>
                    <a:pt x="8344" y="9900"/>
                    <a:pt x="8850" y="9569"/>
                  </a:cubicBezTo>
                  <a:cubicBezTo>
                    <a:pt x="9414" y="9200"/>
                    <a:pt x="9900" y="8655"/>
                    <a:pt x="10367" y="7955"/>
                  </a:cubicBezTo>
                  <a:cubicBezTo>
                    <a:pt x="10639" y="7546"/>
                    <a:pt x="10853" y="7080"/>
                    <a:pt x="11028" y="6613"/>
                  </a:cubicBezTo>
                  <a:cubicBezTo>
                    <a:pt x="11339" y="7177"/>
                    <a:pt x="11767" y="7683"/>
                    <a:pt x="12312" y="8110"/>
                  </a:cubicBezTo>
                  <a:cubicBezTo>
                    <a:pt x="12895" y="8558"/>
                    <a:pt x="13596" y="8908"/>
                    <a:pt x="14335" y="9083"/>
                  </a:cubicBezTo>
                  <a:cubicBezTo>
                    <a:pt x="14665" y="9180"/>
                    <a:pt x="15054" y="9219"/>
                    <a:pt x="15463" y="9219"/>
                  </a:cubicBezTo>
                  <a:lnTo>
                    <a:pt x="15560" y="9219"/>
                  </a:lnTo>
                  <a:cubicBezTo>
                    <a:pt x="15910" y="9219"/>
                    <a:pt x="16241" y="9180"/>
                    <a:pt x="16630" y="9102"/>
                  </a:cubicBezTo>
                  <a:cubicBezTo>
                    <a:pt x="16999" y="9025"/>
                    <a:pt x="17369" y="8908"/>
                    <a:pt x="17699" y="8733"/>
                  </a:cubicBezTo>
                  <a:cubicBezTo>
                    <a:pt x="17991" y="8597"/>
                    <a:pt x="18322" y="8402"/>
                    <a:pt x="18594" y="8149"/>
                  </a:cubicBezTo>
                  <a:cubicBezTo>
                    <a:pt x="19119" y="7741"/>
                    <a:pt x="19567" y="7235"/>
                    <a:pt x="20033" y="6555"/>
                  </a:cubicBezTo>
                  <a:cubicBezTo>
                    <a:pt x="20422" y="5990"/>
                    <a:pt x="20772" y="5349"/>
                    <a:pt x="21084" y="4610"/>
                  </a:cubicBezTo>
                  <a:cubicBezTo>
                    <a:pt x="21239" y="4279"/>
                    <a:pt x="21356" y="3948"/>
                    <a:pt x="21473" y="3598"/>
                  </a:cubicBezTo>
                  <a:cubicBezTo>
                    <a:pt x="21628" y="3190"/>
                    <a:pt x="21725" y="2820"/>
                    <a:pt x="21784" y="2470"/>
                  </a:cubicBezTo>
                  <a:cubicBezTo>
                    <a:pt x="21959" y="1653"/>
                    <a:pt x="22037" y="817"/>
                    <a:pt x="22076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1955150" y="2761800"/>
              <a:ext cx="975" cy="525"/>
            </a:xfrm>
            <a:custGeom>
              <a:avLst/>
              <a:gdLst/>
              <a:ahLst/>
              <a:cxnLst/>
              <a:rect l="l" t="t" r="r" b="b"/>
              <a:pathLst>
                <a:path w="39" h="21" extrusionOk="0">
                  <a:moveTo>
                    <a:pt x="39" y="1"/>
                  </a:moveTo>
                  <a:cubicBezTo>
                    <a:pt x="0" y="1"/>
                    <a:pt x="0" y="1"/>
                    <a:pt x="0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1489325" y="2559050"/>
              <a:ext cx="556775" cy="256275"/>
            </a:xfrm>
            <a:custGeom>
              <a:avLst/>
              <a:gdLst/>
              <a:ahLst/>
              <a:cxnLst/>
              <a:rect l="l" t="t" r="r" b="b"/>
              <a:pathLst>
                <a:path w="22271" h="10251" extrusionOk="0">
                  <a:moveTo>
                    <a:pt x="22270" y="20"/>
                  </a:moveTo>
                  <a:lnTo>
                    <a:pt x="22270" y="20"/>
                  </a:lnTo>
                  <a:cubicBezTo>
                    <a:pt x="22269" y="25"/>
                    <a:pt x="22268" y="30"/>
                    <a:pt x="22267" y="36"/>
                  </a:cubicBezTo>
                  <a:lnTo>
                    <a:pt x="22267" y="36"/>
                  </a:lnTo>
                  <a:cubicBezTo>
                    <a:pt x="22269" y="34"/>
                    <a:pt x="22270" y="29"/>
                    <a:pt x="22270" y="20"/>
                  </a:cubicBezTo>
                  <a:close/>
                  <a:moveTo>
                    <a:pt x="22192" y="1"/>
                  </a:moveTo>
                  <a:cubicBezTo>
                    <a:pt x="22115" y="1"/>
                    <a:pt x="22076" y="20"/>
                    <a:pt x="22076" y="59"/>
                  </a:cubicBezTo>
                  <a:cubicBezTo>
                    <a:pt x="21959" y="856"/>
                    <a:pt x="21803" y="1693"/>
                    <a:pt x="21628" y="2490"/>
                  </a:cubicBezTo>
                  <a:cubicBezTo>
                    <a:pt x="21434" y="3326"/>
                    <a:pt x="21220" y="4163"/>
                    <a:pt x="20909" y="4941"/>
                  </a:cubicBezTo>
                  <a:lnTo>
                    <a:pt x="20695" y="5466"/>
                  </a:lnTo>
                  <a:cubicBezTo>
                    <a:pt x="20617" y="5621"/>
                    <a:pt x="20520" y="5816"/>
                    <a:pt x="20422" y="5991"/>
                  </a:cubicBezTo>
                  <a:cubicBezTo>
                    <a:pt x="20228" y="6341"/>
                    <a:pt x="20033" y="6652"/>
                    <a:pt x="19781" y="6963"/>
                  </a:cubicBezTo>
                  <a:cubicBezTo>
                    <a:pt x="19469" y="7372"/>
                    <a:pt x="19100" y="7761"/>
                    <a:pt x="18691" y="8091"/>
                  </a:cubicBezTo>
                  <a:lnTo>
                    <a:pt x="18672" y="8091"/>
                  </a:lnTo>
                  <a:lnTo>
                    <a:pt x="18626" y="8107"/>
                  </a:lnTo>
                  <a:lnTo>
                    <a:pt x="18626" y="8107"/>
                  </a:lnTo>
                  <a:cubicBezTo>
                    <a:pt x="18630" y="8104"/>
                    <a:pt x="18633" y="8099"/>
                    <a:pt x="18633" y="8091"/>
                  </a:cubicBezTo>
                  <a:lnTo>
                    <a:pt x="18633" y="8091"/>
                  </a:lnTo>
                  <a:cubicBezTo>
                    <a:pt x="18302" y="8344"/>
                    <a:pt x="17913" y="8578"/>
                    <a:pt x="17524" y="8733"/>
                  </a:cubicBezTo>
                  <a:cubicBezTo>
                    <a:pt x="17213" y="8889"/>
                    <a:pt x="16863" y="8967"/>
                    <a:pt x="16533" y="9025"/>
                  </a:cubicBezTo>
                  <a:cubicBezTo>
                    <a:pt x="16348" y="9054"/>
                    <a:pt x="16158" y="9069"/>
                    <a:pt x="15969" y="9069"/>
                  </a:cubicBezTo>
                  <a:cubicBezTo>
                    <a:pt x="15779" y="9069"/>
                    <a:pt x="15589" y="9054"/>
                    <a:pt x="15404" y="9025"/>
                  </a:cubicBezTo>
                  <a:cubicBezTo>
                    <a:pt x="14938" y="8986"/>
                    <a:pt x="14510" y="8869"/>
                    <a:pt x="14062" y="8694"/>
                  </a:cubicBezTo>
                  <a:cubicBezTo>
                    <a:pt x="13615" y="8500"/>
                    <a:pt x="13148" y="8247"/>
                    <a:pt x="12759" y="7936"/>
                  </a:cubicBezTo>
                  <a:cubicBezTo>
                    <a:pt x="12409" y="7664"/>
                    <a:pt x="12098" y="7352"/>
                    <a:pt x="11806" y="7022"/>
                  </a:cubicBezTo>
                  <a:cubicBezTo>
                    <a:pt x="11690" y="6827"/>
                    <a:pt x="11573" y="6594"/>
                    <a:pt x="11476" y="6380"/>
                  </a:cubicBezTo>
                  <a:cubicBezTo>
                    <a:pt x="11378" y="6185"/>
                    <a:pt x="11301" y="5991"/>
                    <a:pt x="11223" y="5796"/>
                  </a:cubicBezTo>
                  <a:cubicBezTo>
                    <a:pt x="11203" y="5719"/>
                    <a:pt x="11184" y="5621"/>
                    <a:pt x="11145" y="5563"/>
                  </a:cubicBezTo>
                  <a:cubicBezTo>
                    <a:pt x="11028" y="5135"/>
                    <a:pt x="10931" y="4727"/>
                    <a:pt x="10814" y="4299"/>
                  </a:cubicBezTo>
                  <a:cubicBezTo>
                    <a:pt x="10776" y="4065"/>
                    <a:pt x="10717" y="3871"/>
                    <a:pt x="10639" y="3657"/>
                  </a:cubicBezTo>
                  <a:cubicBezTo>
                    <a:pt x="10600" y="3443"/>
                    <a:pt x="10542" y="3249"/>
                    <a:pt x="10503" y="3035"/>
                  </a:cubicBezTo>
                  <a:cubicBezTo>
                    <a:pt x="10464" y="2937"/>
                    <a:pt x="10445" y="2860"/>
                    <a:pt x="10445" y="2762"/>
                  </a:cubicBezTo>
                  <a:lnTo>
                    <a:pt x="10231" y="1732"/>
                  </a:lnTo>
                  <a:cubicBezTo>
                    <a:pt x="10231" y="1732"/>
                    <a:pt x="10231" y="1712"/>
                    <a:pt x="10212" y="1712"/>
                  </a:cubicBezTo>
                  <a:cubicBezTo>
                    <a:pt x="10212" y="1673"/>
                    <a:pt x="10153" y="1615"/>
                    <a:pt x="10114" y="1615"/>
                  </a:cubicBezTo>
                  <a:lnTo>
                    <a:pt x="10095" y="1615"/>
                  </a:lnTo>
                  <a:cubicBezTo>
                    <a:pt x="10056" y="1615"/>
                    <a:pt x="10036" y="1634"/>
                    <a:pt x="10017" y="1673"/>
                  </a:cubicBezTo>
                  <a:lnTo>
                    <a:pt x="9978" y="1673"/>
                  </a:lnTo>
                  <a:cubicBezTo>
                    <a:pt x="9978" y="1673"/>
                    <a:pt x="9959" y="1673"/>
                    <a:pt x="9959" y="1693"/>
                  </a:cubicBezTo>
                  <a:lnTo>
                    <a:pt x="9920" y="1693"/>
                  </a:lnTo>
                  <a:cubicBezTo>
                    <a:pt x="9861" y="1693"/>
                    <a:pt x="9842" y="1732"/>
                    <a:pt x="9842" y="1790"/>
                  </a:cubicBezTo>
                  <a:cubicBezTo>
                    <a:pt x="10036" y="2840"/>
                    <a:pt x="10231" y="3910"/>
                    <a:pt x="10503" y="4921"/>
                  </a:cubicBezTo>
                  <a:cubicBezTo>
                    <a:pt x="10503" y="4941"/>
                    <a:pt x="10523" y="4980"/>
                    <a:pt x="10542" y="4980"/>
                  </a:cubicBezTo>
                  <a:cubicBezTo>
                    <a:pt x="10542" y="5038"/>
                    <a:pt x="10562" y="5096"/>
                    <a:pt x="10562" y="5174"/>
                  </a:cubicBezTo>
                  <a:lnTo>
                    <a:pt x="10717" y="6049"/>
                  </a:lnTo>
                  <a:lnTo>
                    <a:pt x="10717" y="6302"/>
                  </a:lnTo>
                  <a:cubicBezTo>
                    <a:pt x="10717" y="6380"/>
                    <a:pt x="10698" y="6477"/>
                    <a:pt x="10698" y="6555"/>
                  </a:cubicBezTo>
                  <a:cubicBezTo>
                    <a:pt x="10698" y="6633"/>
                    <a:pt x="10659" y="6691"/>
                    <a:pt x="10659" y="6749"/>
                  </a:cubicBezTo>
                  <a:cubicBezTo>
                    <a:pt x="10659" y="6788"/>
                    <a:pt x="10639" y="6827"/>
                    <a:pt x="10639" y="6866"/>
                  </a:cubicBezTo>
                  <a:cubicBezTo>
                    <a:pt x="10620" y="6886"/>
                    <a:pt x="10620" y="6944"/>
                    <a:pt x="10600" y="6963"/>
                  </a:cubicBezTo>
                  <a:cubicBezTo>
                    <a:pt x="10542" y="7080"/>
                    <a:pt x="10503" y="7216"/>
                    <a:pt x="10425" y="7333"/>
                  </a:cubicBezTo>
                  <a:cubicBezTo>
                    <a:pt x="10328" y="7547"/>
                    <a:pt x="10173" y="7761"/>
                    <a:pt x="10056" y="7994"/>
                  </a:cubicBezTo>
                  <a:cubicBezTo>
                    <a:pt x="9764" y="8383"/>
                    <a:pt x="9453" y="8733"/>
                    <a:pt x="9083" y="9025"/>
                  </a:cubicBezTo>
                  <a:cubicBezTo>
                    <a:pt x="8792" y="9258"/>
                    <a:pt x="8500" y="9453"/>
                    <a:pt x="8189" y="9589"/>
                  </a:cubicBezTo>
                  <a:cubicBezTo>
                    <a:pt x="7897" y="9706"/>
                    <a:pt x="7605" y="9803"/>
                    <a:pt x="7314" y="9861"/>
                  </a:cubicBezTo>
                  <a:cubicBezTo>
                    <a:pt x="7131" y="9884"/>
                    <a:pt x="6936" y="9894"/>
                    <a:pt x="6742" y="9894"/>
                  </a:cubicBezTo>
                  <a:cubicBezTo>
                    <a:pt x="6606" y="9894"/>
                    <a:pt x="6470" y="9889"/>
                    <a:pt x="6341" y="9881"/>
                  </a:cubicBezTo>
                  <a:cubicBezTo>
                    <a:pt x="5933" y="9842"/>
                    <a:pt x="5505" y="9745"/>
                    <a:pt x="5096" y="9589"/>
                  </a:cubicBezTo>
                  <a:cubicBezTo>
                    <a:pt x="4805" y="9472"/>
                    <a:pt x="4513" y="9356"/>
                    <a:pt x="4241" y="9200"/>
                  </a:cubicBezTo>
                  <a:cubicBezTo>
                    <a:pt x="3949" y="9064"/>
                    <a:pt x="3696" y="8869"/>
                    <a:pt x="3424" y="8675"/>
                  </a:cubicBezTo>
                  <a:cubicBezTo>
                    <a:pt x="2626" y="8091"/>
                    <a:pt x="1946" y="7372"/>
                    <a:pt x="1304" y="6633"/>
                  </a:cubicBezTo>
                  <a:cubicBezTo>
                    <a:pt x="895" y="6108"/>
                    <a:pt x="506" y="5583"/>
                    <a:pt x="156" y="5018"/>
                  </a:cubicBezTo>
                  <a:cubicBezTo>
                    <a:pt x="137" y="4999"/>
                    <a:pt x="117" y="4980"/>
                    <a:pt x="98" y="4980"/>
                  </a:cubicBezTo>
                  <a:lnTo>
                    <a:pt x="39" y="4980"/>
                  </a:lnTo>
                  <a:cubicBezTo>
                    <a:pt x="1" y="4999"/>
                    <a:pt x="1" y="5057"/>
                    <a:pt x="20" y="5096"/>
                  </a:cubicBezTo>
                  <a:cubicBezTo>
                    <a:pt x="487" y="5796"/>
                    <a:pt x="934" y="6477"/>
                    <a:pt x="1479" y="7138"/>
                  </a:cubicBezTo>
                  <a:cubicBezTo>
                    <a:pt x="2004" y="7800"/>
                    <a:pt x="2646" y="8403"/>
                    <a:pt x="3326" y="8908"/>
                  </a:cubicBezTo>
                  <a:cubicBezTo>
                    <a:pt x="3657" y="9161"/>
                    <a:pt x="4007" y="9395"/>
                    <a:pt x="4377" y="9589"/>
                  </a:cubicBezTo>
                  <a:cubicBezTo>
                    <a:pt x="4727" y="9784"/>
                    <a:pt x="5155" y="9959"/>
                    <a:pt x="5544" y="10075"/>
                  </a:cubicBezTo>
                  <a:cubicBezTo>
                    <a:pt x="5933" y="10211"/>
                    <a:pt x="6322" y="10250"/>
                    <a:pt x="6730" y="10250"/>
                  </a:cubicBezTo>
                  <a:cubicBezTo>
                    <a:pt x="7100" y="10250"/>
                    <a:pt x="7489" y="10173"/>
                    <a:pt x="7819" y="10075"/>
                  </a:cubicBezTo>
                  <a:cubicBezTo>
                    <a:pt x="8519" y="9861"/>
                    <a:pt x="9181" y="9433"/>
                    <a:pt x="9725" y="8908"/>
                  </a:cubicBezTo>
                  <a:cubicBezTo>
                    <a:pt x="10017" y="8656"/>
                    <a:pt x="10270" y="8325"/>
                    <a:pt x="10523" y="8014"/>
                  </a:cubicBezTo>
                  <a:cubicBezTo>
                    <a:pt x="10737" y="7722"/>
                    <a:pt x="10931" y="7430"/>
                    <a:pt x="11106" y="7119"/>
                  </a:cubicBezTo>
                  <a:lnTo>
                    <a:pt x="11126" y="7138"/>
                  </a:lnTo>
                  <a:cubicBezTo>
                    <a:pt x="11223" y="7314"/>
                    <a:pt x="11378" y="7489"/>
                    <a:pt x="11495" y="7625"/>
                  </a:cubicBezTo>
                  <a:cubicBezTo>
                    <a:pt x="11729" y="7916"/>
                    <a:pt x="12020" y="8169"/>
                    <a:pt x="12351" y="8403"/>
                  </a:cubicBezTo>
                  <a:cubicBezTo>
                    <a:pt x="12954" y="8869"/>
                    <a:pt x="13654" y="9181"/>
                    <a:pt x="14393" y="9395"/>
                  </a:cubicBezTo>
                  <a:cubicBezTo>
                    <a:pt x="14743" y="9492"/>
                    <a:pt x="15132" y="9570"/>
                    <a:pt x="15521" y="9589"/>
                  </a:cubicBezTo>
                  <a:cubicBezTo>
                    <a:pt x="15630" y="9600"/>
                    <a:pt x="15737" y="9605"/>
                    <a:pt x="15843" y="9605"/>
                  </a:cubicBezTo>
                  <a:cubicBezTo>
                    <a:pt x="16117" y="9605"/>
                    <a:pt x="16383" y="9573"/>
                    <a:pt x="16649" y="9531"/>
                  </a:cubicBezTo>
                  <a:cubicBezTo>
                    <a:pt x="17369" y="9395"/>
                    <a:pt x="18050" y="9083"/>
                    <a:pt x="18672" y="8675"/>
                  </a:cubicBezTo>
                  <a:cubicBezTo>
                    <a:pt x="18964" y="8480"/>
                    <a:pt x="19217" y="8228"/>
                    <a:pt x="19469" y="7994"/>
                  </a:cubicBezTo>
                  <a:cubicBezTo>
                    <a:pt x="19703" y="7741"/>
                    <a:pt x="19936" y="7450"/>
                    <a:pt x="20131" y="7158"/>
                  </a:cubicBezTo>
                  <a:cubicBezTo>
                    <a:pt x="20325" y="6866"/>
                    <a:pt x="20481" y="6574"/>
                    <a:pt x="20656" y="6263"/>
                  </a:cubicBezTo>
                  <a:cubicBezTo>
                    <a:pt x="20811" y="5952"/>
                    <a:pt x="20967" y="5641"/>
                    <a:pt x="21103" y="5291"/>
                  </a:cubicBezTo>
                  <a:cubicBezTo>
                    <a:pt x="21220" y="4960"/>
                    <a:pt x="21337" y="4610"/>
                    <a:pt x="21434" y="4279"/>
                  </a:cubicBezTo>
                  <a:cubicBezTo>
                    <a:pt x="21531" y="3929"/>
                    <a:pt x="21628" y="3560"/>
                    <a:pt x="21706" y="3229"/>
                  </a:cubicBezTo>
                  <a:cubicBezTo>
                    <a:pt x="21842" y="2548"/>
                    <a:pt x="21978" y="1848"/>
                    <a:pt x="22095" y="1129"/>
                  </a:cubicBezTo>
                  <a:cubicBezTo>
                    <a:pt x="22133" y="783"/>
                    <a:pt x="22191" y="401"/>
                    <a:pt x="22267" y="36"/>
                  </a:cubicBezTo>
                  <a:lnTo>
                    <a:pt x="22267" y="36"/>
                  </a:lnTo>
                  <a:cubicBezTo>
                    <a:pt x="22266" y="36"/>
                    <a:pt x="22265" y="37"/>
                    <a:pt x="22264" y="37"/>
                  </a:cubicBezTo>
                  <a:cubicBezTo>
                    <a:pt x="22254" y="37"/>
                    <a:pt x="22233" y="14"/>
                    <a:pt x="221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1873950" y="27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1239900" y="2553225"/>
              <a:ext cx="1047850" cy="348150"/>
            </a:xfrm>
            <a:custGeom>
              <a:avLst/>
              <a:gdLst/>
              <a:ahLst/>
              <a:cxnLst/>
              <a:rect l="l" t="t" r="r" b="b"/>
              <a:pathLst>
                <a:path w="41914" h="13926" extrusionOk="0">
                  <a:moveTo>
                    <a:pt x="32636" y="0"/>
                  </a:moveTo>
                  <a:cubicBezTo>
                    <a:pt x="31761" y="0"/>
                    <a:pt x="30808" y="39"/>
                    <a:pt x="29738" y="97"/>
                  </a:cubicBezTo>
                  <a:cubicBezTo>
                    <a:pt x="27774" y="253"/>
                    <a:pt x="25732" y="525"/>
                    <a:pt x="23514" y="914"/>
                  </a:cubicBezTo>
                  <a:cubicBezTo>
                    <a:pt x="21569" y="1264"/>
                    <a:pt x="19605" y="1712"/>
                    <a:pt x="17660" y="2276"/>
                  </a:cubicBezTo>
                  <a:cubicBezTo>
                    <a:pt x="15462" y="2879"/>
                    <a:pt x="13342" y="3579"/>
                    <a:pt x="11397" y="4357"/>
                  </a:cubicBezTo>
                  <a:cubicBezTo>
                    <a:pt x="8830" y="5368"/>
                    <a:pt x="6691" y="6418"/>
                    <a:pt x="4843" y="7585"/>
                  </a:cubicBezTo>
                  <a:cubicBezTo>
                    <a:pt x="3715" y="8305"/>
                    <a:pt x="2801" y="9005"/>
                    <a:pt x="2003" y="9725"/>
                  </a:cubicBezTo>
                  <a:cubicBezTo>
                    <a:pt x="1751" y="9978"/>
                    <a:pt x="1517" y="10211"/>
                    <a:pt x="1284" y="10464"/>
                  </a:cubicBezTo>
                  <a:lnTo>
                    <a:pt x="1245" y="10503"/>
                  </a:lnTo>
                  <a:lnTo>
                    <a:pt x="1148" y="10600"/>
                  </a:lnTo>
                  <a:cubicBezTo>
                    <a:pt x="934" y="10872"/>
                    <a:pt x="739" y="11145"/>
                    <a:pt x="584" y="11378"/>
                  </a:cubicBezTo>
                  <a:cubicBezTo>
                    <a:pt x="409" y="11670"/>
                    <a:pt x="272" y="11961"/>
                    <a:pt x="175" y="12253"/>
                  </a:cubicBezTo>
                  <a:lnTo>
                    <a:pt x="156" y="12312"/>
                  </a:lnTo>
                  <a:cubicBezTo>
                    <a:pt x="156" y="12331"/>
                    <a:pt x="156" y="12331"/>
                    <a:pt x="136" y="12350"/>
                  </a:cubicBezTo>
                  <a:cubicBezTo>
                    <a:pt x="58" y="12603"/>
                    <a:pt x="0" y="12837"/>
                    <a:pt x="0" y="13051"/>
                  </a:cubicBezTo>
                  <a:lnTo>
                    <a:pt x="0" y="13109"/>
                  </a:lnTo>
                  <a:lnTo>
                    <a:pt x="0" y="13148"/>
                  </a:lnTo>
                  <a:lnTo>
                    <a:pt x="0" y="13206"/>
                  </a:lnTo>
                  <a:lnTo>
                    <a:pt x="0" y="13245"/>
                  </a:lnTo>
                  <a:cubicBezTo>
                    <a:pt x="0" y="13420"/>
                    <a:pt x="39" y="13576"/>
                    <a:pt x="58" y="13731"/>
                  </a:cubicBezTo>
                  <a:cubicBezTo>
                    <a:pt x="78" y="13829"/>
                    <a:pt x="175" y="13926"/>
                    <a:pt x="292" y="13926"/>
                  </a:cubicBezTo>
                  <a:lnTo>
                    <a:pt x="370" y="13926"/>
                  </a:lnTo>
                  <a:cubicBezTo>
                    <a:pt x="486" y="13906"/>
                    <a:pt x="584" y="13770"/>
                    <a:pt x="545" y="13615"/>
                  </a:cubicBezTo>
                  <a:cubicBezTo>
                    <a:pt x="545" y="13576"/>
                    <a:pt x="525" y="13517"/>
                    <a:pt x="525" y="13479"/>
                  </a:cubicBezTo>
                  <a:cubicBezTo>
                    <a:pt x="525" y="13401"/>
                    <a:pt x="525" y="13342"/>
                    <a:pt x="486" y="13284"/>
                  </a:cubicBezTo>
                  <a:lnTo>
                    <a:pt x="486" y="13109"/>
                  </a:lnTo>
                  <a:cubicBezTo>
                    <a:pt x="486" y="13051"/>
                    <a:pt x="486" y="13012"/>
                    <a:pt x="525" y="12953"/>
                  </a:cubicBezTo>
                  <a:cubicBezTo>
                    <a:pt x="525" y="12915"/>
                    <a:pt x="525" y="12895"/>
                    <a:pt x="545" y="12837"/>
                  </a:cubicBezTo>
                  <a:lnTo>
                    <a:pt x="545" y="12798"/>
                  </a:lnTo>
                  <a:cubicBezTo>
                    <a:pt x="564" y="12642"/>
                    <a:pt x="622" y="12506"/>
                    <a:pt x="661" y="12350"/>
                  </a:cubicBezTo>
                  <a:lnTo>
                    <a:pt x="681" y="12312"/>
                  </a:lnTo>
                  <a:lnTo>
                    <a:pt x="700" y="12273"/>
                  </a:lnTo>
                  <a:lnTo>
                    <a:pt x="739" y="12214"/>
                  </a:lnTo>
                  <a:cubicBezTo>
                    <a:pt x="875" y="11845"/>
                    <a:pt x="1089" y="11495"/>
                    <a:pt x="1381" y="11145"/>
                  </a:cubicBezTo>
                  <a:cubicBezTo>
                    <a:pt x="1731" y="10717"/>
                    <a:pt x="2101" y="10308"/>
                    <a:pt x="2587" y="9900"/>
                  </a:cubicBezTo>
                  <a:lnTo>
                    <a:pt x="2626" y="9842"/>
                  </a:lnTo>
                  <a:cubicBezTo>
                    <a:pt x="2645" y="9822"/>
                    <a:pt x="2645" y="9822"/>
                    <a:pt x="2684" y="9822"/>
                  </a:cubicBezTo>
                  <a:lnTo>
                    <a:pt x="2742" y="9783"/>
                  </a:lnTo>
                  <a:lnTo>
                    <a:pt x="2820" y="9725"/>
                  </a:lnTo>
                  <a:lnTo>
                    <a:pt x="2879" y="9686"/>
                  </a:lnTo>
                  <a:lnTo>
                    <a:pt x="2898" y="9666"/>
                  </a:lnTo>
                  <a:lnTo>
                    <a:pt x="2976" y="9608"/>
                  </a:lnTo>
                  <a:cubicBezTo>
                    <a:pt x="3015" y="9589"/>
                    <a:pt x="3015" y="9569"/>
                    <a:pt x="3034" y="9569"/>
                  </a:cubicBezTo>
                  <a:lnTo>
                    <a:pt x="3093" y="9530"/>
                  </a:lnTo>
                  <a:lnTo>
                    <a:pt x="3112" y="9511"/>
                  </a:lnTo>
                  <a:lnTo>
                    <a:pt x="3170" y="9472"/>
                  </a:lnTo>
                  <a:lnTo>
                    <a:pt x="3190" y="9433"/>
                  </a:lnTo>
                  <a:lnTo>
                    <a:pt x="3209" y="9414"/>
                  </a:lnTo>
                  <a:lnTo>
                    <a:pt x="3229" y="9394"/>
                  </a:lnTo>
                  <a:lnTo>
                    <a:pt x="3268" y="9375"/>
                  </a:lnTo>
                  <a:lnTo>
                    <a:pt x="3287" y="9336"/>
                  </a:lnTo>
                  <a:lnTo>
                    <a:pt x="3326" y="9316"/>
                  </a:lnTo>
                  <a:lnTo>
                    <a:pt x="3365" y="9297"/>
                  </a:lnTo>
                  <a:lnTo>
                    <a:pt x="3384" y="9277"/>
                  </a:lnTo>
                  <a:lnTo>
                    <a:pt x="3404" y="9239"/>
                  </a:lnTo>
                  <a:cubicBezTo>
                    <a:pt x="4357" y="8519"/>
                    <a:pt x="5446" y="7819"/>
                    <a:pt x="6768" y="7099"/>
                  </a:cubicBezTo>
                  <a:cubicBezTo>
                    <a:pt x="7877" y="6496"/>
                    <a:pt x="9102" y="5913"/>
                    <a:pt x="10483" y="5329"/>
                  </a:cubicBezTo>
                  <a:lnTo>
                    <a:pt x="10503" y="5310"/>
                  </a:lnTo>
                  <a:lnTo>
                    <a:pt x="10970" y="5115"/>
                  </a:lnTo>
                  <a:cubicBezTo>
                    <a:pt x="11164" y="5038"/>
                    <a:pt x="11339" y="4960"/>
                    <a:pt x="11534" y="4901"/>
                  </a:cubicBezTo>
                  <a:cubicBezTo>
                    <a:pt x="13498" y="4123"/>
                    <a:pt x="15579" y="3443"/>
                    <a:pt x="17718" y="2820"/>
                  </a:cubicBezTo>
                  <a:cubicBezTo>
                    <a:pt x="20636" y="2023"/>
                    <a:pt x="23553" y="1420"/>
                    <a:pt x="26373" y="1031"/>
                  </a:cubicBezTo>
                  <a:cubicBezTo>
                    <a:pt x="28085" y="817"/>
                    <a:pt x="29719" y="661"/>
                    <a:pt x="31275" y="584"/>
                  </a:cubicBezTo>
                  <a:cubicBezTo>
                    <a:pt x="31761" y="564"/>
                    <a:pt x="32189" y="564"/>
                    <a:pt x="32636" y="564"/>
                  </a:cubicBezTo>
                  <a:cubicBezTo>
                    <a:pt x="33939" y="564"/>
                    <a:pt x="35106" y="642"/>
                    <a:pt x="36234" y="778"/>
                  </a:cubicBezTo>
                  <a:cubicBezTo>
                    <a:pt x="37498" y="953"/>
                    <a:pt x="38490" y="1206"/>
                    <a:pt x="39346" y="1556"/>
                  </a:cubicBezTo>
                  <a:lnTo>
                    <a:pt x="39366" y="1595"/>
                  </a:lnTo>
                  <a:cubicBezTo>
                    <a:pt x="39813" y="1790"/>
                    <a:pt x="40163" y="1984"/>
                    <a:pt x="40494" y="2217"/>
                  </a:cubicBezTo>
                  <a:cubicBezTo>
                    <a:pt x="40708" y="2392"/>
                    <a:pt x="40883" y="2567"/>
                    <a:pt x="41019" y="2762"/>
                  </a:cubicBezTo>
                  <a:cubicBezTo>
                    <a:pt x="41116" y="2898"/>
                    <a:pt x="41213" y="3054"/>
                    <a:pt x="41291" y="3209"/>
                  </a:cubicBezTo>
                  <a:cubicBezTo>
                    <a:pt x="41369" y="3365"/>
                    <a:pt x="41388" y="3540"/>
                    <a:pt x="41408" y="3696"/>
                  </a:cubicBezTo>
                  <a:lnTo>
                    <a:pt x="41408" y="3734"/>
                  </a:lnTo>
                  <a:lnTo>
                    <a:pt x="41408" y="3773"/>
                  </a:lnTo>
                  <a:lnTo>
                    <a:pt x="41408" y="3851"/>
                  </a:lnTo>
                  <a:lnTo>
                    <a:pt x="41408" y="3890"/>
                  </a:lnTo>
                  <a:lnTo>
                    <a:pt x="41408" y="3948"/>
                  </a:lnTo>
                  <a:lnTo>
                    <a:pt x="41408" y="4085"/>
                  </a:lnTo>
                  <a:cubicBezTo>
                    <a:pt x="41408" y="4162"/>
                    <a:pt x="41427" y="4221"/>
                    <a:pt x="41486" y="4260"/>
                  </a:cubicBezTo>
                  <a:cubicBezTo>
                    <a:pt x="41524" y="4318"/>
                    <a:pt x="41602" y="4337"/>
                    <a:pt x="41680" y="4337"/>
                  </a:cubicBezTo>
                  <a:cubicBezTo>
                    <a:pt x="41816" y="4337"/>
                    <a:pt x="41913" y="4221"/>
                    <a:pt x="41913" y="4085"/>
                  </a:cubicBezTo>
                  <a:lnTo>
                    <a:pt x="41913" y="4026"/>
                  </a:lnTo>
                  <a:lnTo>
                    <a:pt x="41913" y="3968"/>
                  </a:lnTo>
                  <a:lnTo>
                    <a:pt x="41913" y="3890"/>
                  </a:lnTo>
                  <a:lnTo>
                    <a:pt x="41913" y="3851"/>
                  </a:lnTo>
                  <a:lnTo>
                    <a:pt x="41913" y="3754"/>
                  </a:lnTo>
                  <a:lnTo>
                    <a:pt x="41913" y="3696"/>
                  </a:lnTo>
                  <a:lnTo>
                    <a:pt x="41913" y="3676"/>
                  </a:lnTo>
                  <a:cubicBezTo>
                    <a:pt x="41894" y="3462"/>
                    <a:pt x="41875" y="3307"/>
                    <a:pt x="41816" y="3170"/>
                  </a:cubicBezTo>
                  <a:cubicBezTo>
                    <a:pt x="41758" y="2918"/>
                    <a:pt x="41602" y="2665"/>
                    <a:pt x="41427" y="2412"/>
                  </a:cubicBezTo>
                  <a:cubicBezTo>
                    <a:pt x="41135" y="2023"/>
                    <a:pt x="40727" y="1692"/>
                    <a:pt x="40202" y="1362"/>
                  </a:cubicBezTo>
                  <a:cubicBezTo>
                    <a:pt x="39813" y="1148"/>
                    <a:pt x="39346" y="953"/>
                    <a:pt x="38743" y="759"/>
                  </a:cubicBezTo>
                  <a:cubicBezTo>
                    <a:pt x="38276" y="623"/>
                    <a:pt x="37732" y="486"/>
                    <a:pt x="37148" y="370"/>
                  </a:cubicBezTo>
                  <a:cubicBezTo>
                    <a:pt x="36059" y="175"/>
                    <a:pt x="34853" y="59"/>
                    <a:pt x="3343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1870050" y="2289200"/>
              <a:ext cx="277675" cy="137375"/>
            </a:xfrm>
            <a:custGeom>
              <a:avLst/>
              <a:gdLst/>
              <a:ahLst/>
              <a:cxnLst/>
              <a:rect l="l" t="t" r="r" b="b"/>
              <a:pathLst>
                <a:path w="11107" h="5495" extrusionOk="0">
                  <a:moveTo>
                    <a:pt x="584" y="0"/>
                  </a:moveTo>
                  <a:cubicBezTo>
                    <a:pt x="526" y="0"/>
                    <a:pt x="467" y="20"/>
                    <a:pt x="370" y="39"/>
                  </a:cubicBezTo>
                  <a:cubicBezTo>
                    <a:pt x="214" y="97"/>
                    <a:pt x="59" y="253"/>
                    <a:pt x="39" y="428"/>
                  </a:cubicBezTo>
                  <a:cubicBezTo>
                    <a:pt x="0" y="623"/>
                    <a:pt x="78" y="778"/>
                    <a:pt x="175" y="934"/>
                  </a:cubicBezTo>
                  <a:cubicBezTo>
                    <a:pt x="273" y="1089"/>
                    <a:pt x="370" y="1226"/>
                    <a:pt x="506" y="1362"/>
                  </a:cubicBezTo>
                  <a:cubicBezTo>
                    <a:pt x="856" y="1770"/>
                    <a:pt x="1284" y="2140"/>
                    <a:pt x="1595" y="2392"/>
                  </a:cubicBezTo>
                  <a:cubicBezTo>
                    <a:pt x="1984" y="2743"/>
                    <a:pt x="2373" y="3034"/>
                    <a:pt x="2743" y="3307"/>
                  </a:cubicBezTo>
                  <a:cubicBezTo>
                    <a:pt x="3248" y="3657"/>
                    <a:pt x="3813" y="3948"/>
                    <a:pt x="4338" y="4221"/>
                  </a:cubicBezTo>
                  <a:cubicBezTo>
                    <a:pt x="5271" y="4668"/>
                    <a:pt x="6108" y="4999"/>
                    <a:pt x="6944" y="5213"/>
                  </a:cubicBezTo>
                  <a:cubicBezTo>
                    <a:pt x="7612" y="5408"/>
                    <a:pt x="8239" y="5494"/>
                    <a:pt x="8802" y="5494"/>
                  </a:cubicBezTo>
                  <a:cubicBezTo>
                    <a:pt x="8911" y="5494"/>
                    <a:pt x="9018" y="5491"/>
                    <a:pt x="9122" y="5485"/>
                  </a:cubicBezTo>
                  <a:cubicBezTo>
                    <a:pt x="9317" y="5485"/>
                    <a:pt x="9511" y="5465"/>
                    <a:pt x="9706" y="5407"/>
                  </a:cubicBezTo>
                  <a:cubicBezTo>
                    <a:pt x="9764" y="5407"/>
                    <a:pt x="9783" y="5388"/>
                    <a:pt x="9803" y="5388"/>
                  </a:cubicBezTo>
                  <a:lnTo>
                    <a:pt x="9900" y="5388"/>
                  </a:lnTo>
                  <a:cubicBezTo>
                    <a:pt x="10192" y="5329"/>
                    <a:pt x="10445" y="5252"/>
                    <a:pt x="10639" y="5096"/>
                  </a:cubicBezTo>
                  <a:cubicBezTo>
                    <a:pt x="10834" y="4979"/>
                    <a:pt x="10970" y="4785"/>
                    <a:pt x="11048" y="4590"/>
                  </a:cubicBezTo>
                  <a:cubicBezTo>
                    <a:pt x="11067" y="4415"/>
                    <a:pt x="11106" y="4182"/>
                    <a:pt x="11048" y="3987"/>
                  </a:cubicBezTo>
                  <a:cubicBezTo>
                    <a:pt x="11028" y="3851"/>
                    <a:pt x="10970" y="3754"/>
                    <a:pt x="10950" y="3657"/>
                  </a:cubicBezTo>
                  <a:cubicBezTo>
                    <a:pt x="10912" y="3540"/>
                    <a:pt x="10834" y="3423"/>
                    <a:pt x="10756" y="3326"/>
                  </a:cubicBezTo>
                  <a:cubicBezTo>
                    <a:pt x="10678" y="3209"/>
                    <a:pt x="10561" y="3093"/>
                    <a:pt x="10484" y="3015"/>
                  </a:cubicBezTo>
                  <a:cubicBezTo>
                    <a:pt x="10425" y="2937"/>
                    <a:pt x="10328" y="2840"/>
                    <a:pt x="10172" y="2743"/>
                  </a:cubicBezTo>
                  <a:cubicBezTo>
                    <a:pt x="9939" y="2568"/>
                    <a:pt x="9647" y="2392"/>
                    <a:pt x="9317" y="2256"/>
                  </a:cubicBezTo>
                  <a:cubicBezTo>
                    <a:pt x="8967" y="2081"/>
                    <a:pt x="8539" y="1984"/>
                    <a:pt x="8150" y="1887"/>
                  </a:cubicBezTo>
                  <a:cubicBezTo>
                    <a:pt x="7527" y="1751"/>
                    <a:pt x="6905" y="1595"/>
                    <a:pt x="6302" y="1478"/>
                  </a:cubicBezTo>
                  <a:cubicBezTo>
                    <a:pt x="5310" y="1245"/>
                    <a:pt x="4279" y="1031"/>
                    <a:pt x="3307" y="739"/>
                  </a:cubicBezTo>
                  <a:lnTo>
                    <a:pt x="3287" y="739"/>
                  </a:lnTo>
                  <a:cubicBezTo>
                    <a:pt x="2801" y="603"/>
                    <a:pt x="2315" y="448"/>
                    <a:pt x="1848" y="272"/>
                  </a:cubicBezTo>
                  <a:cubicBezTo>
                    <a:pt x="1595" y="175"/>
                    <a:pt x="1265" y="78"/>
                    <a:pt x="953" y="20"/>
                  </a:cubicBezTo>
                  <a:cubicBezTo>
                    <a:pt x="856" y="0"/>
                    <a:pt x="759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1677025" y="2955375"/>
              <a:ext cx="102600" cy="102225"/>
            </a:xfrm>
            <a:custGeom>
              <a:avLst/>
              <a:gdLst/>
              <a:ahLst/>
              <a:cxnLst/>
              <a:rect l="l" t="t" r="r" b="b"/>
              <a:pathLst>
                <a:path w="4104" h="4089" extrusionOk="0">
                  <a:moveTo>
                    <a:pt x="1967" y="0"/>
                  </a:moveTo>
                  <a:cubicBezTo>
                    <a:pt x="1850" y="0"/>
                    <a:pt x="1732" y="12"/>
                    <a:pt x="1614" y="38"/>
                  </a:cubicBezTo>
                  <a:cubicBezTo>
                    <a:pt x="603" y="252"/>
                    <a:pt x="0" y="1360"/>
                    <a:pt x="233" y="2449"/>
                  </a:cubicBezTo>
                  <a:cubicBezTo>
                    <a:pt x="454" y="3417"/>
                    <a:pt x="1253" y="4088"/>
                    <a:pt x="2125" y="4088"/>
                  </a:cubicBezTo>
                  <a:cubicBezTo>
                    <a:pt x="2252" y="4088"/>
                    <a:pt x="2380" y="4074"/>
                    <a:pt x="2509" y="4044"/>
                  </a:cubicBezTo>
                  <a:cubicBezTo>
                    <a:pt x="3501" y="3830"/>
                    <a:pt x="4104" y="2741"/>
                    <a:pt x="3870" y="1652"/>
                  </a:cubicBezTo>
                  <a:cubicBezTo>
                    <a:pt x="3648" y="675"/>
                    <a:pt x="2836" y="0"/>
                    <a:pt x="1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1705700" y="2968250"/>
              <a:ext cx="71500" cy="71450"/>
            </a:xfrm>
            <a:custGeom>
              <a:avLst/>
              <a:gdLst/>
              <a:ahLst/>
              <a:cxnLst/>
              <a:rect l="l" t="t" r="r" b="b"/>
              <a:pathLst>
                <a:path w="2860" h="2858" extrusionOk="0">
                  <a:moveTo>
                    <a:pt x="1371" y="0"/>
                  </a:moveTo>
                  <a:cubicBezTo>
                    <a:pt x="1285" y="0"/>
                    <a:pt x="1197" y="9"/>
                    <a:pt x="1109" y="28"/>
                  </a:cubicBezTo>
                  <a:cubicBezTo>
                    <a:pt x="409" y="203"/>
                    <a:pt x="1" y="962"/>
                    <a:pt x="176" y="1720"/>
                  </a:cubicBezTo>
                  <a:cubicBezTo>
                    <a:pt x="312" y="2401"/>
                    <a:pt x="879" y="2858"/>
                    <a:pt x="1488" y="2858"/>
                  </a:cubicBezTo>
                  <a:cubicBezTo>
                    <a:pt x="1575" y="2858"/>
                    <a:pt x="1663" y="2849"/>
                    <a:pt x="1751" y="2829"/>
                  </a:cubicBezTo>
                  <a:cubicBezTo>
                    <a:pt x="2451" y="2654"/>
                    <a:pt x="2860" y="1915"/>
                    <a:pt x="2685" y="1156"/>
                  </a:cubicBezTo>
                  <a:cubicBezTo>
                    <a:pt x="2548" y="473"/>
                    <a:pt x="1992" y="0"/>
                    <a:pt x="137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1692075" y="3008900"/>
              <a:ext cx="33100" cy="13475"/>
            </a:xfrm>
            <a:custGeom>
              <a:avLst/>
              <a:gdLst/>
              <a:ahLst/>
              <a:cxnLst/>
              <a:rect l="l" t="t" r="r" b="b"/>
              <a:pathLst>
                <a:path w="1324" h="539" extrusionOk="0">
                  <a:moveTo>
                    <a:pt x="921" y="1"/>
                  </a:moveTo>
                  <a:cubicBezTo>
                    <a:pt x="829" y="1"/>
                    <a:pt x="727" y="12"/>
                    <a:pt x="623" y="36"/>
                  </a:cubicBezTo>
                  <a:cubicBezTo>
                    <a:pt x="273" y="114"/>
                    <a:pt x="1" y="289"/>
                    <a:pt x="40" y="406"/>
                  </a:cubicBezTo>
                  <a:cubicBezTo>
                    <a:pt x="53" y="486"/>
                    <a:pt x="204" y="538"/>
                    <a:pt x="410" y="538"/>
                  </a:cubicBezTo>
                  <a:cubicBezTo>
                    <a:pt x="505" y="538"/>
                    <a:pt x="611" y="527"/>
                    <a:pt x="721" y="503"/>
                  </a:cubicBezTo>
                  <a:cubicBezTo>
                    <a:pt x="1051" y="425"/>
                    <a:pt x="1324" y="250"/>
                    <a:pt x="1304" y="133"/>
                  </a:cubicBezTo>
                  <a:cubicBezTo>
                    <a:pt x="1277" y="53"/>
                    <a:pt x="112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1666800" y="2909700"/>
              <a:ext cx="59350" cy="30800"/>
            </a:xfrm>
            <a:custGeom>
              <a:avLst/>
              <a:gdLst/>
              <a:ahLst/>
              <a:cxnLst/>
              <a:rect l="l" t="t" r="r" b="b"/>
              <a:pathLst>
                <a:path w="2374" h="1232" extrusionOk="0">
                  <a:moveTo>
                    <a:pt x="1735" y="1"/>
                  </a:moveTo>
                  <a:cubicBezTo>
                    <a:pt x="1527" y="1"/>
                    <a:pt x="1277" y="43"/>
                    <a:pt x="1012" y="134"/>
                  </a:cubicBezTo>
                  <a:cubicBezTo>
                    <a:pt x="409" y="367"/>
                    <a:pt x="1" y="756"/>
                    <a:pt x="98" y="1009"/>
                  </a:cubicBezTo>
                  <a:cubicBezTo>
                    <a:pt x="151" y="1159"/>
                    <a:pt x="346" y="1232"/>
                    <a:pt x="611" y="1232"/>
                  </a:cubicBezTo>
                  <a:cubicBezTo>
                    <a:pt x="827" y="1232"/>
                    <a:pt x="1091" y="1183"/>
                    <a:pt x="1362" y="1087"/>
                  </a:cubicBezTo>
                  <a:cubicBezTo>
                    <a:pt x="1965" y="873"/>
                    <a:pt x="2373" y="484"/>
                    <a:pt x="2276" y="211"/>
                  </a:cubicBezTo>
                  <a:cubicBezTo>
                    <a:pt x="2220" y="77"/>
                    <a:pt x="2017" y="1"/>
                    <a:pt x="1735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1912825" y="2908875"/>
              <a:ext cx="102150" cy="102200"/>
            </a:xfrm>
            <a:custGeom>
              <a:avLst/>
              <a:gdLst/>
              <a:ahLst/>
              <a:cxnLst/>
              <a:rect l="l" t="t" r="r" b="b"/>
              <a:pathLst>
                <a:path w="4086" h="4088" extrusionOk="0">
                  <a:moveTo>
                    <a:pt x="1968" y="0"/>
                  </a:moveTo>
                  <a:cubicBezTo>
                    <a:pt x="1864" y="0"/>
                    <a:pt x="1759" y="10"/>
                    <a:pt x="1654" y="31"/>
                  </a:cubicBezTo>
                  <a:cubicBezTo>
                    <a:pt x="643" y="225"/>
                    <a:pt x="1" y="1295"/>
                    <a:pt x="215" y="2403"/>
                  </a:cubicBezTo>
                  <a:cubicBezTo>
                    <a:pt x="423" y="3393"/>
                    <a:pt x="1235" y="4088"/>
                    <a:pt x="2113" y="4088"/>
                  </a:cubicBezTo>
                  <a:cubicBezTo>
                    <a:pt x="2219" y="4088"/>
                    <a:pt x="2325" y="4077"/>
                    <a:pt x="2432" y="4057"/>
                  </a:cubicBezTo>
                  <a:cubicBezTo>
                    <a:pt x="3463" y="3862"/>
                    <a:pt x="4085" y="2792"/>
                    <a:pt x="3871" y="1684"/>
                  </a:cubicBezTo>
                  <a:cubicBezTo>
                    <a:pt x="3680" y="710"/>
                    <a:pt x="2851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1914775" y="2926600"/>
              <a:ext cx="71500" cy="71725"/>
            </a:xfrm>
            <a:custGeom>
              <a:avLst/>
              <a:gdLst/>
              <a:ahLst/>
              <a:cxnLst/>
              <a:rect l="l" t="t" r="r" b="b"/>
              <a:pathLst>
                <a:path w="2860" h="2869" extrusionOk="0">
                  <a:moveTo>
                    <a:pt x="1390" y="0"/>
                  </a:moveTo>
                  <a:cubicBezTo>
                    <a:pt x="1317" y="0"/>
                    <a:pt x="1242" y="7"/>
                    <a:pt x="1168" y="22"/>
                  </a:cubicBezTo>
                  <a:cubicBezTo>
                    <a:pt x="468" y="177"/>
                    <a:pt x="1" y="897"/>
                    <a:pt x="156" y="1675"/>
                  </a:cubicBezTo>
                  <a:cubicBezTo>
                    <a:pt x="311" y="2363"/>
                    <a:pt x="862" y="2868"/>
                    <a:pt x="1471" y="2868"/>
                  </a:cubicBezTo>
                  <a:cubicBezTo>
                    <a:pt x="1551" y="2868"/>
                    <a:pt x="1631" y="2860"/>
                    <a:pt x="1712" y="2842"/>
                  </a:cubicBezTo>
                  <a:cubicBezTo>
                    <a:pt x="2432" y="2725"/>
                    <a:pt x="2860" y="1967"/>
                    <a:pt x="2724" y="1189"/>
                  </a:cubicBezTo>
                  <a:cubicBezTo>
                    <a:pt x="2567" y="493"/>
                    <a:pt x="2007" y="0"/>
                    <a:pt x="13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1968750" y="2953500"/>
              <a:ext cx="33575" cy="14000"/>
            </a:xfrm>
            <a:custGeom>
              <a:avLst/>
              <a:gdLst/>
              <a:ahLst/>
              <a:cxnLst/>
              <a:rect l="l" t="t" r="r" b="b"/>
              <a:pathLst>
                <a:path w="1343" h="560" extrusionOk="0">
                  <a:moveTo>
                    <a:pt x="927" y="1"/>
                  </a:moveTo>
                  <a:cubicBezTo>
                    <a:pt x="838" y="1"/>
                    <a:pt x="741" y="12"/>
                    <a:pt x="642" y="35"/>
                  </a:cubicBezTo>
                  <a:cubicBezTo>
                    <a:pt x="273" y="93"/>
                    <a:pt x="1" y="268"/>
                    <a:pt x="59" y="404"/>
                  </a:cubicBezTo>
                  <a:cubicBezTo>
                    <a:pt x="72" y="508"/>
                    <a:pt x="215" y="560"/>
                    <a:pt x="412" y="560"/>
                  </a:cubicBezTo>
                  <a:cubicBezTo>
                    <a:pt x="511" y="560"/>
                    <a:pt x="623" y="547"/>
                    <a:pt x="740" y="521"/>
                  </a:cubicBezTo>
                  <a:cubicBezTo>
                    <a:pt x="1070" y="443"/>
                    <a:pt x="1343" y="288"/>
                    <a:pt x="1323" y="171"/>
                  </a:cubicBezTo>
                  <a:cubicBezTo>
                    <a:pt x="1296" y="62"/>
                    <a:pt x="1135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1924500" y="2861450"/>
              <a:ext cx="57900" cy="25875"/>
            </a:xfrm>
            <a:custGeom>
              <a:avLst/>
              <a:gdLst/>
              <a:ahLst/>
              <a:cxnLst/>
              <a:rect l="l" t="t" r="r" b="b"/>
              <a:pathLst>
                <a:path w="2316" h="1035" extrusionOk="0">
                  <a:moveTo>
                    <a:pt x="1227" y="1"/>
                  </a:moveTo>
                  <a:cubicBezTo>
                    <a:pt x="1201" y="1"/>
                    <a:pt x="1175" y="1"/>
                    <a:pt x="1148" y="2"/>
                  </a:cubicBezTo>
                  <a:cubicBezTo>
                    <a:pt x="506" y="21"/>
                    <a:pt x="1" y="274"/>
                    <a:pt x="1" y="547"/>
                  </a:cubicBezTo>
                  <a:cubicBezTo>
                    <a:pt x="1" y="826"/>
                    <a:pt x="482" y="1034"/>
                    <a:pt x="1087" y="1034"/>
                  </a:cubicBezTo>
                  <a:cubicBezTo>
                    <a:pt x="1114" y="1034"/>
                    <a:pt x="1141" y="1034"/>
                    <a:pt x="1168" y="1033"/>
                  </a:cubicBezTo>
                  <a:cubicBezTo>
                    <a:pt x="1790" y="994"/>
                    <a:pt x="2315" y="780"/>
                    <a:pt x="2315" y="488"/>
                  </a:cubicBezTo>
                  <a:cubicBezTo>
                    <a:pt x="2315" y="209"/>
                    <a:pt x="1816" y="1"/>
                    <a:pt x="1227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1819475" y="2998600"/>
              <a:ext cx="75400" cy="42325"/>
            </a:xfrm>
            <a:custGeom>
              <a:avLst/>
              <a:gdLst/>
              <a:ahLst/>
              <a:cxnLst/>
              <a:rect l="l" t="t" r="r" b="b"/>
              <a:pathLst>
                <a:path w="3016" h="1693" extrusionOk="0">
                  <a:moveTo>
                    <a:pt x="2140" y="1"/>
                  </a:moveTo>
                  <a:cubicBezTo>
                    <a:pt x="2058" y="36"/>
                    <a:pt x="1977" y="43"/>
                    <a:pt x="1891" y="43"/>
                  </a:cubicBezTo>
                  <a:cubicBezTo>
                    <a:pt x="1834" y="43"/>
                    <a:pt x="1774" y="40"/>
                    <a:pt x="1712" y="40"/>
                  </a:cubicBezTo>
                  <a:cubicBezTo>
                    <a:pt x="1654" y="40"/>
                    <a:pt x="1557" y="59"/>
                    <a:pt x="1479" y="59"/>
                  </a:cubicBezTo>
                  <a:cubicBezTo>
                    <a:pt x="1226" y="98"/>
                    <a:pt x="993" y="176"/>
                    <a:pt x="779" y="312"/>
                  </a:cubicBezTo>
                  <a:cubicBezTo>
                    <a:pt x="584" y="409"/>
                    <a:pt x="409" y="545"/>
                    <a:pt x="292" y="720"/>
                  </a:cubicBezTo>
                  <a:cubicBezTo>
                    <a:pt x="156" y="857"/>
                    <a:pt x="98" y="1032"/>
                    <a:pt x="40" y="1226"/>
                  </a:cubicBezTo>
                  <a:lnTo>
                    <a:pt x="20" y="1245"/>
                  </a:lnTo>
                  <a:cubicBezTo>
                    <a:pt x="1" y="1304"/>
                    <a:pt x="1" y="1343"/>
                    <a:pt x="40" y="1362"/>
                  </a:cubicBezTo>
                  <a:cubicBezTo>
                    <a:pt x="137" y="1440"/>
                    <a:pt x="254" y="1518"/>
                    <a:pt x="390" y="1557"/>
                  </a:cubicBezTo>
                  <a:cubicBezTo>
                    <a:pt x="506" y="1615"/>
                    <a:pt x="623" y="1634"/>
                    <a:pt x="779" y="1673"/>
                  </a:cubicBezTo>
                  <a:cubicBezTo>
                    <a:pt x="895" y="1693"/>
                    <a:pt x="1012" y="1693"/>
                    <a:pt x="1168" y="1693"/>
                  </a:cubicBezTo>
                  <a:cubicBezTo>
                    <a:pt x="1304" y="1693"/>
                    <a:pt x="1479" y="1673"/>
                    <a:pt x="1615" y="1615"/>
                  </a:cubicBezTo>
                  <a:cubicBezTo>
                    <a:pt x="1771" y="1596"/>
                    <a:pt x="1887" y="1537"/>
                    <a:pt x="2043" y="1498"/>
                  </a:cubicBezTo>
                  <a:cubicBezTo>
                    <a:pt x="2140" y="1440"/>
                    <a:pt x="2237" y="1401"/>
                    <a:pt x="2354" y="1343"/>
                  </a:cubicBezTo>
                  <a:cubicBezTo>
                    <a:pt x="2471" y="1265"/>
                    <a:pt x="2568" y="1226"/>
                    <a:pt x="2665" y="1148"/>
                  </a:cubicBezTo>
                  <a:cubicBezTo>
                    <a:pt x="2724" y="1129"/>
                    <a:pt x="2763" y="1070"/>
                    <a:pt x="2821" y="1032"/>
                  </a:cubicBezTo>
                  <a:cubicBezTo>
                    <a:pt x="2860" y="973"/>
                    <a:pt x="2918" y="934"/>
                    <a:pt x="2938" y="876"/>
                  </a:cubicBezTo>
                  <a:lnTo>
                    <a:pt x="3015" y="740"/>
                  </a:lnTo>
                  <a:lnTo>
                    <a:pt x="3015" y="662"/>
                  </a:lnTo>
                  <a:cubicBezTo>
                    <a:pt x="3015" y="643"/>
                    <a:pt x="3015" y="584"/>
                    <a:pt x="2976" y="565"/>
                  </a:cubicBezTo>
                  <a:cubicBezTo>
                    <a:pt x="2976" y="526"/>
                    <a:pt x="2957" y="487"/>
                    <a:pt x="2918" y="448"/>
                  </a:cubicBezTo>
                  <a:cubicBezTo>
                    <a:pt x="2879" y="390"/>
                    <a:pt x="2840" y="370"/>
                    <a:pt x="2782" y="331"/>
                  </a:cubicBezTo>
                  <a:cubicBezTo>
                    <a:pt x="2724" y="254"/>
                    <a:pt x="2587" y="195"/>
                    <a:pt x="2471" y="137"/>
                  </a:cubicBezTo>
                  <a:cubicBezTo>
                    <a:pt x="2374" y="79"/>
                    <a:pt x="2257" y="59"/>
                    <a:pt x="2140" y="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1800525" y="2968450"/>
              <a:ext cx="104550" cy="77350"/>
            </a:xfrm>
            <a:custGeom>
              <a:avLst/>
              <a:gdLst/>
              <a:ahLst/>
              <a:cxnLst/>
              <a:rect l="l" t="t" r="r" b="b"/>
              <a:pathLst>
                <a:path w="4182" h="3094" extrusionOk="0">
                  <a:moveTo>
                    <a:pt x="2606" y="1362"/>
                  </a:moveTo>
                  <a:cubicBezTo>
                    <a:pt x="2743" y="1382"/>
                    <a:pt x="2898" y="1421"/>
                    <a:pt x="3034" y="1460"/>
                  </a:cubicBezTo>
                  <a:cubicBezTo>
                    <a:pt x="3151" y="1518"/>
                    <a:pt x="3287" y="1557"/>
                    <a:pt x="3384" y="1635"/>
                  </a:cubicBezTo>
                  <a:cubicBezTo>
                    <a:pt x="3482" y="1712"/>
                    <a:pt x="3540" y="1771"/>
                    <a:pt x="3618" y="1849"/>
                  </a:cubicBezTo>
                  <a:cubicBezTo>
                    <a:pt x="3637" y="1868"/>
                    <a:pt x="3676" y="1907"/>
                    <a:pt x="3676" y="1926"/>
                  </a:cubicBezTo>
                  <a:lnTo>
                    <a:pt x="3637" y="1946"/>
                  </a:lnTo>
                  <a:cubicBezTo>
                    <a:pt x="3559" y="2063"/>
                    <a:pt x="3443" y="2160"/>
                    <a:pt x="3345" y="2257"/>
                  </a:cubicBezTo>
                  <a:cubicBezTo>
                    <a:pt x="3229" y="2354"/>
                    <a:pt x="3073" y="2451"/>
                    <a:pt x="2937" y="2529"/>
                  </a:cubicBezTo>
                  <a:cubicBezTo>
                    <a:pt x="2743" y="2627"/>
                    <a:pt x="2529" y="2704"/>
                    <a:pt x="2295" y="2724"/>
                  </a:cubicBezTo>
                  <a:lnTo>
                    <a:pt x="2334" y="2724"/>
                  </a:lnTo>
                  <a:cubicBezTo>
                    <a:pt x="2237" y="2840"/>
                    <a:pt x="2120" y="2840"/>
                    <a:pt x="1984" y="2840"/>
                  </a:cubicBezTo>
                  <a:lnTo>
                    <a:pt x="1653" y="2840"/>
                  </a:lnTo>
                  <a:cubicBezTo>
                    <a:pt x="1459" y="2821"/>
                    <a:pt x="1284" y="2802"/>
                    <a:pt x="1148" y="2724"/>
                  </a:cubicBezTo>
                  <a:cubicBezTo>
                    <a:pt x="1050" y="2704"/>
                    <a:pt x="973" y="2646"/>
                    <a:pt x="875" y="2588"/>
                  </a:cubicBezTo>
                  <a:lnTo>
                    <a:pt x="953" y="2296"/>
                  </a:lnTo>
                  <a:lnTo>
                    <a:pt x="1089" y="2004"/>
                  </a:lnTo>
                  <a:cubicBezTo>
                    <a:pt x="1167" y="1907"/>
                    <a:pt x="1245" y="1829"/>
                    <a:pt x="1342" y="1751"/>
                  </a:cubicBezTo>
                  <a:cubicBezTo>
                    <a:pt x="1439" y="1674"/>
                    <a:pt x="1556" y="1615"/>
                    <a:pt x="1673" y="1537"/>
                  </a:cubicBezTo>
                  <a:cubicBezTo>
                    <a:pt x="1828" y="1460"/>
                    <a:pt x="1965" y="1421"/>
                    <a:pt x="2120" y="1382"/>
                  </a:cubicBezTo>
                  <a:cubicBezTo>
                    <a:pt x="2179" y="1362"/>
                    <a:pt x="2276" y="1362"/>
                    <a:pt x="2354" y="1362"/>
                  </a:cubicBezTo>
                  <a:close/>
                  <a:moveTo>
                    <a:pt x="3190" y="1"/>
                  </a:moveTo>
                  <a:cubicBezTo>
                    <a:pt x="3112" y="1"/>
                    <a:pt x="3034" y="20"/>
                    <a:pt x="2937" y="59"/>
                  </a:cubicBezTo>
                  <a:cubicBezTo>
                    <a:pt x="2762" y="98"/>
                    <a:pt x="2626" y="215"/>
                    <a:pt x="2470" y="312"/>
                  </a:cubicBezTo>
                  <a:lnTo>
                    <a:pt x="2431" y="370"/>
                  </a:lnTo>
                  <a:cubicBezTo>
                    <a:pt x="2315" y="468"/>
                    <a:pt x="2179" y="565"/>
                    <a:pt x="2042" y="604"/>
                  </a:cubicBezTo>
                  <a:cubicBezTo>
                    <a:pt x="2042" y="604"/>
                    <a:pt x="2023" y="604"/>
                    <a:pt x="2023" y="623"/>
                  </a:cubicBezTo>
                  <a:lnTo>
                    <a:pt x="1576" y="565"/>
                  </a:lnTo>
                  <a:cubicBezTo>
                    <a:pt x="1420" y="526"/>
                    <a:pt x="1284" y="487"/>
                    <a:pt x="1128" y="487"/>
                  </a:cubicBezTo>
                  <a:lnTo>
                    <a:pt x="914" y="487"/>
                  </a:lnTo>
                  <a:cubicBezTo>
                    <a:pt x="837" y="487"/>
                    <a:pt x="778" y="507"/>
                    <a:pt x="700" y="507"/>
                  </a:cubicBezTo>
                  <a:cubicBezTo>
                    <a:pt x="564" y="565"/>
                    <a:pt x="428" y="623"/>
                    <a:pt x="311" y="759"/>
                  </a:cubicBezTo>
                  <a:cubicBezTo>
                    <a:pt x="214" y="857"/>
                    <a:pt x="136" y="973"/>
                    <a:pt x="78" y="1109"/>
                  </a:cubicBezTo>
                  <a:cubicBezTo>
                    <a:pt x="20" y="1246"/>
                    <a:pt x="0" y="1362"/>
                    <a:pt x="0" y="1498"/>
                  </a:cubicBezTo>
                  <a:cubicBezTo>
                    <a:pt x="0" y="1635"/>
                    <a:pt x="20" y="1751"/>
                    <a:pt x="78" y="1887"/>
                  </a:cubicBezTo>
                  <a:cubicBezTo>
                    <a:pt x="117" y="2024"/>
                    <a:pt x="156" y="2140"/>
                    <a:pt x="272" y="2257"/>
                  </a:cubicBezTo>
                  <a:cubicBezTo>
                    <a:pt x="409" y="2471"/>
                    <a:pt x="603" y="2665"/>
                    <a:pt x="837" y="2821"/>
                  </a:cubicBezTo>
                  <a:cubicBezTo>
                    <a:pt x="1050" y="2938"/>
                    <a:pt x="1284" y="3016"/>
                    <a:pt x="1576" y="3054"/>
                  </a:cubicBezTo>
                  <a:cubicBezTo>
                    <a:pt x="1731" y="3093"/>
                    <a:pt x="1887" y="3093"/>
                    <a:pt x="2042" y="3093"/>
                  </a:cubicBezTo>
                  <a:cubicBezTo>
                    <a:pt x="2431" y="3054"/>
                    <a:pt x="2781" y="2957"/>
                    <a:pt x="3132" y="2802"/>
                  </a:cubicBezTo>
                  <a:cubicBezTo>
                    <a:pt x="3365" y="2665"/>
                    <a:pt x="3559" y="2510"/>
                    <a:pt x="3734" y="2315"/>
                  </a:cubicBezTo>
                  <a:cubicBezTo>
                    <a:pt x="3812" y="2218"/>
                    <a:pt x="3910" y="2082"/>
                    <a:pt x="3948" y="1965"/>
                  </a:cubicBezTo>
                  <a:cubicBezTo>
                    <a:pt x="4007" y="1868"/>
                    <a:pt x="4046" y="1771"/>
                    <a:pt x="4085" y="1654"/>
                  </a:cubicBezTo>
                  <a:cubicBezTo>
                    <a:pt x="4104" y="1557"/>
                    <a:pt x="4123" y="1440"/>
                    <a:pt x="4143" y="1304"/>
                  </a:cubicBezTo>
                  <a:cubicBezTo>
                    <a:pt x="4182" y="1187"/>
                    <a:pt x="4182" y="1071"/>
                    <a:pt x="4143" y="954"/>
                  </a:cubicBezTo>
                  <a:cubicBezTo>
                    <a:pt x="4123" y="701"/>
                    <a:pt x="4046" y="487"/>
                    <a:pt x="3910" y="312"/>
                  </a:cubicBezTo>
                  <a:cubicBezTo>
                    <a:pt x="3851" y="273"/>
                    <a:pt x="3812" y="215"/>
                    <a:pt x="3734" y="176"/>
                  </a:cubicBezTo>
                  <a:cubicBezTo>
                    <a:pt x="3657" y="118"/>
                    <a:pt x="3598" y="98"/>
                    <a:pt x="3501" y="40"/>
                  </a:cubicBezTo>
                  <a:cubicBezTo>
                    <a:pt x="3423" y="20"/>
                    <a:pt x="3326" y="1"/>
                    <a:pt x="32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933962" y="267800"/>
            <a:ext cx="981285" cy="534397"/>
            <a:chOff x="816462" y="899275"/>
            <a:chExt cx="981285" cy="534397"/>
          </a:xfrm>
        </p:grpSpPr>
        <p:sp>
          <p:nvSpPr>
            <p:cNvPr id="746" name="Google Shape;746;p3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" name="Google Shape;748;p33"/>
          <p:cNvGrpSpPr/>
          <p:nvPr/>
        </p:nvGrpSpPr>
        <p:grpSpPr>
          <a:xfrm>
            <a:off x="8025461" y="871812"/>
            <a:ext cx="490238" cy="355904"/>
            <a:chOff x="8787625" y="134475"/>
            <a:chExt cx="838586" cy="608799"/>
          </a:xfrm>
        </p:grpSpPr>
        <p:sp>
          <p:nvSpPr>
            <p:cNvPr id="749" name="Google Shape;749;p3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" name="Google Shape;751;p33"/>
          <p:cNvGrpSpPr/>
          <p:nvPr/>
        </p:nvGrpSpPr>
        <p:grpSpPr>
          <a:xfrm>
            <a:off x="7301713" y="3508988"/>
            <a:ext cx="1169376" cy="991415"/>
            <a:chOff x="7450888" y="4403475"/>
            <a:chExt cx="1169376" cy="991415"/>
          </a:xfrm>
        </p:grpSpPr>
        <p:sp>
          <p:nvSpPr>
            <p:cNvPr id="752" name="Google Shape;752;p33"/>
            <p:cNvSpPr/>
            <p:nvPr/>
          </p:nvSpPr>
          <p:spPr>
            <a:xfrm>
              <a:off x="7450888" y="4403475"/>
              <a:ext cx="1169376" cy="991415"/>
            </a:xfrm>
            <a:custGeom>
              <a:avLst/>
              <a:gdLst/>
              <a:ahLst/>
              <a:cxnLst/>
              <a:rect l="l" t="t" r="r" b="b"/>
              <a:pathLst>
                <a:path w="12483" h="10583" extrusionOk="0">
                  <a:moveTo>
                    <a:pt x="5992" y="1"/>
                  </a:moveTo>
                  <a:cubicBezTo>
                    <a:pt x="5762" y="1"/>
                    <a:pt x="5570" y="39"/>
                    <a:pt x="5358" y="78"/>
                  </a:cubicBezTo>
                  <a:cubicBezTo>
                    <a:pt x="4705" y="250"/>
                    <a:pt x="4110" y="635"/>
                    <a:pt x="3611" y="1230"/>
                  </a:cubicBezTo>
                  <a:cubicBezTo>
                    <a:pt x="3496" y="1345"/>
                    <a:pt x="3400" y="1499"/>
                    <a:pt x="3265" y="1633"/>
                  </a:cubicBezTo>
                  <a:cubicBezTo>
                    <a:pt x="3150" y="1537"/>
                    <a:pt x="3035" y="1441"/>
                    <a:pt x="2939" y="1345"/>
                  </a:cubicBezTo>
                  <a:cubicBezTo>
                    <a:pt x="2747" y="1211"/>
                    <a:pt x="2555" y="1095"/>
                    <a:pt x="2363" y="999"/>
                  </a:cubicBezTo>
                  <a:cubicBezTo>
                    <a:pt x="2113" y="865"/>
                    <a:pt x="1882" y="807"/>
                    <a:pt x="1671" y="769"/>
                  </a:cubicBezTo>
                  <a:lnTo>
                    <a:pt x="1498" y="769"/>
                  </a:lnTo>
                  <a:cubicBezTo>
                    <a:pt x="1422" y="769"/>
                    <a:pt x="1326" y="769"/>
                    <a:pt x="1230" y="807"/>
                  </a:cubicBezTo>
                  <a:cubicBezTo>
                    <a:pt x="1057" y="827"/>
                    <a:pt x="922" y="903"/>
                    <a:pt x="749" y="999"/>
                  </a:cubicBezTo>
                  <a:cubicBezTo>
                    <a:pt x="634" y="1057"/>
                    <a:pt x="519" y="1153"/>
                    <a:pt x="423" y="1307"/>
                  </a:cubicBezTo>
                  <a:cubicBezTo>
                    <a:pt x="327" y="1422"/>
                    <a:pt x="250" y="1576"/>
                    <a:pt x="173" y="1729"/>
                  </a:cubicBezTo>
                  <a:cubicBezTo>
                    <a:pt x="97" y="1921"/>
                    <a:pt x="58" y="2113"/>
                    <a:pt x="39" y="2382"/>
                  </a:cubicBezTo>
                  <a:cubicBezTo>
                    <a:pt x="1" y="2651"/>
                    <a:pt x="1" y="2881"/>
                    <a:pt x="77" y="3073"/>
                  </a:cubicBezTo>
                  <a:cubicBezTo>
                    <a:pt x="154" y="3342"/>
                    <a:pt x="269" y="3554"/>
                    <a:pt x="442" y="3726"/>
                  </a:cubicBezTo>
                  <a:cubicBezTo>
                    <a:pt x="615" y="3899"/>
                    <a:pt x="807" y="4014"/>
                    <a:pt x="1018" y="4110"/>
                  </a:cubicBezTo>
                  <a:cubicBezTo>
                    <a:pt x="1326" y="4226"/>
                    <a:pt x="1671" y="4264"/>
                    <a:pt x="1902" y="4264"/>
                  </a:cubicBezTo>
                  <a:lnTo>
                    <a:pt x="1978" y="4264"/>
                  </a:lnTo>
                  <a:cubicBezTo>
                    <a:pt x="1921" y="4379"/>
                    <a:pt x="1902" y="4475"/>
                    <a:pt x="1882" y="4591"/>
                  </a:cubicBezTo>
                  <a:cubicBezTo>
                    <a:pt x="1729" y="5090"/>
                    <a:pt x="1671" y="5551"/>
                    <a:pt x="1671" y="5973"/>
                  </a:cubicBezTo>
                  <a:cubicBezTo>
                    <a:pt x="1671" y="6223"/>
                    <a:pt x="1690" y="6434"/>
                    <a:pt x="1767" y="6645"/>
                  </a:cubicBezTo>
                  <a:cubicBezTo>
                    <a:pt x="1825" y="6895"/>
                    <a:pt x="1921" y="7125"/>
                    <a:pt x="2055" y="7317"/>
                  </a:cubicBezTo>
                  <a:cubicBezTo>
                    <a:pt x="2305" y="7759"/>
                    <a:pt x="2766" y="8066"/>
                    <a:pt x="3304" y="8239"/>
                  </a:cubicBezTo>
                  <a:cubicBezTo>
                    <a:pt x="3342" y="8258"/>
                    <a:pt x="3419" y="8258"/>
                    <a:pt x="3457" y="8278"/>
                  </a:cubicBezTo>
                  <a:cubicBezTo>
                    <a:pt x="3515" y="8374"/>
                    <a:pt x="3592" y="8450"/>
                    <a:pt x="3630" y="8527"/>
                  </a:cubicBezTo>
                  <a:cubicBezTo>
                    <a:pt x="4072" y="9103"/>
                    <a:pt x="4609" y="9583"/>
                    <a:pt x="5185" y="9948"/>
                  </a:cubicBezTo>
                  <a:cubicBezTo>
                    <a:pt x="5838" y="10352"/>
                    <a:pt x="6568" y="10563"/>
                    <a:pt x="7259" y="10582"/>
                  </a:cubicBezTo>
                  <a:lnTo>
                    <a:pt x="7432" y="10582"/>
                  </a:lnTo>
                  <a:cubicBezTo>
                    <a:pt x="7740" y="10582"/>
                    <a:pt x="8028" y="10544"/>
                    <a:pt x="8316" y="10467"/>
                  </a:cubicBezTo>
                  <a:cubicBezTo>
                    <a:pt x="8508" y="10428"/>
                    <a:pt x="8642" y="10371"/>
                    <a:pt x="8777" y="10332"/>
                  </a:cubicBezTo>
                  <a:cubicBezTo>
                    <a:pt x="8969" y="10256"/>
                    <a:pt x="9122" y="10160"/>
                    <a:pt x="9257" y="10083"/>
                  </a:cubicBezTo>
                  <a:cubicBezTo>
                    <a:pt x="9756" y="9795"/>
                    <a:pt x="10217" y="9372"/>
                    <a:pt x="10658" y="8796"/>
                  </a:cubicBezTo>
                  <a:cubicBezTo>
                    <a:pt x="10735" y="8719"/>
                    <a:pt x="10793" y="8623"/>
                    <a:pt x="10851" y="8546"/>
                  </a:cubicBezTo>
                  <a:lnTo>
                    <a:pt x="10908" y="8546"/>
                  </a:lnTo>
                  <a:cubicBezTo>
                    <a:pt x="11100" y="8546"/>
                    <a:pt x="11292" y="8527"/>
                    <a:pt x="11484" y="8450"/>
                  </a:cubicBezTo>
                  <a:cubicBezTo>
                    <a:pt x="11868" y="8335"/>
                    <a:pt x="12195" y="8047"/>
                    <a:pt x="12348" y="7663"/>
                  </a:cubicBezTo>
                  <a:cubicBezTo>
                    <a:pt x="12425" y="7452"/>
                    <a:pt x="12483" y="7068"/>
                    <a:pt x="12329" y="6588"/>
                  </a:cubicBezTo>
                  <a:cubicBezTo>
                    <a:pt x="12272" y="6415"/>
                    <a:pt x="12176" y="6280"/>
                    <a:pt x="12080" y="6108"/>
                  </a:cubicBezTo>
                  <a:lnTo>
                    <a:pt x="12060" y="6088"/>
                  </a:lnTo>
                  <a:cubicBezTo>
                    <a:pt x="12118" y="5839"/>
                    <a:pt x="12176" y="5608"/>
                    <a:pt x="12233" y="5359"/>
                  </a:cubicBezTo>
                  <a:cubicBezTo>
                    <a:pt x="12348" y="4648"/>
                    <a:pt x="12272" y="3918"/>
                    <a:pt x="12003" y="3246"/>
                  </a:cubicBezTo>
                  <a:lnTo>
                    <a:pt x="11984" y="3227"/>
                  </a:lnTo>
                  <a:cubicBezTo>
                    <a:pt x="11964" y="3169"/>
                    <a:pt x="11945" y="3131"/>
                    <a:pt x="11907" y="3112"/>
                  </a:cubicBezTo>
                  <a:cubicBezTo>
                    <a:pt x="11811" y="2881"/>
                    <a:pt x="11695" y="2689"/>
                    <a:pt x="11580" y="2497"/>
                  </a:cubicBezTo>
                  <a:cubicBezTo>
                    <a:pt x="11407" y="2267"/>
                    <a:pt x="11215" y="2056"/>
                    <a:pt x="10927" y="1806"/>
                  </a:cubicBezTo>
                  <a:cubicBezTo>
                    <a:pt x="10466" y="1403"/>
                    <a:pt x="9929" y="1115"/>
                    <a:pt x="9353" y="923"/>
                  </a:cubicBezTo>
                  <a:cubicBezTo>
                    <a:pt x="8873" y="769"/>
                    <a:pt x="8354" y="711"/>
                    <a:pt x="7759" y="711"/>
                  </a:cubicBezTo>
                  <a:lnTo>
                    <a:pt x="7740" y="711"/>
                  </a:lnTo>
                  <a:lnTo>
                    <a:pt x="7720" y="673"/>
                  </a:lnTo>
                  <a:cubicBezTo>
                    <a:pt x="7375" y="385"/>
                    <a:pt x="6991" y="174"/>
                    <a:pt x="6568" y="78"/>
                  </a:cubicBezTo>
                  <a:cubicBezTo>
                    <a:pt x="6376" y="39"/>
                    <a:pt x="6184" y="1"/>
                    <a:pt x="5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7760310" y="4536596"/>
              <a:ext cx="784455" cy="788130"/>
            </a:xfrm>
            <a:custGeom>
              <a:avLst/>
              <a:gdLst/>
              <a:ahLst/>
              <a:cxnLst/>
              <a:rect l="l" t="t" r="r" b="b"/>
              <a:pathLst>
                <a:path w="8374" h="8413" extrusionOk="0">
                  <a:moveTo>
                    <a:pt x="4475" y="1"/>
                  </a:moveTo>
                  <a:cubicBezTo>
                    <a:pt x="3956" y="1"/>
                    <a:pt x="3476" y="59"/>
                    <a:pt x="2919" y="97"/>
                  </a:cubicBezTo>
                  <a:cubicBezTo>
                    <a:pt x="2900" y="78"/>
                    <a:pt x="2881" y="78"/>
                    <a:pt x="2843" y="78"/>
                  </a:cubicBezTo>
                  <a:cubicBezTo>
                    <a:pt x="2804" y="78"/>
                    <a:pt x="2747" y="97"/>
                    <a:pt x="2727" y="97"/>
                  </a:cubicBezTo>
                  <a:cubicBezTo>
                    <a:pt x="2689" y="116"/>
                    <a:pt x="2689" y="174"/>
                    <a:pt x="2651" y="212"/>
                  </a:cubicBezTo>
                  <a:cubicBezTo>
                    <a:pt x="2612" y="347"/>
                    <a:pt x="2555" y="481"/>
                    <a:pt x="2497" y="635"/>
                  </a:cubicBezTo>
                  <a:cubicBezTo>
                    <a:pt x="2439" y="731"/>
                    <a:pt x="2363" y="827"/>
                    <a:pt x="2305" y="923"/>
                  </a:cubicBezTo>
                  <a:cubicBezTo>
                    <a:pt x="2209" y="1057"/>
                    <a:pt x="2113" y="1211"/>
                    <a:pt x="2036" y="1345"/>
                  </a:cubicBezTo>
                  <a:cubicBezTo>
                    <a:pt x="1882" y="1614"/>
                    <a:pt x="1767" y="1883"/>
                    <a:pt x="1652" y="2133"/>
                  </a:cubicBezTo>
                  <a:lnTo>
                    <a:pt x="1537" y="2382"/>
                  </a:lnTo>
                  <a:cubicBezTo>
                    <a:pt x="1306" y="2862"/>
                    <a:pt x="1095" y="3342"/>
                    <a:pt x="826" y="3803"/>
                  </a:cubicBezTo>
                  <a:cubicBezTo>
                    <a:pt x="615" y="4187"/>
                    <a:pt x="385" y="4495"/>
                    <a:pt x="135" y="4783"/>
                  </a:cubicBezTo>
                  <a:cubicBezTo>
                    <a:pt x="20" y="4821"/>
                    <a:pt x="1" y="4917"/>
                    <a:pt x="20" y="5013"/>
                  </a:cubicBezTo>
                  <a:cubicBezTo>
                    <a:pt x="212" y="5570"/>
                    <a:pt x="500" y="6108"/>
                    <a:pt x="884" y="6607"/>
                  </a:cubicBezTo>
                  <a:cubicBezTo>
                    <a:pt x="1268" y="7106"/>
                    <a:pt x="1748" y="7548"/>
                    <a:pt x="2247" y="7855"/>
                  </a:cubicBezTo>
                  <a:cubicBezTo>
                    <a:pt x="2804" y="8182"/>
                    <a:pt x="3380" y="8374"/>
                    <a:pt x="3956" y="8412"/>
                  </a:cubicBezTo>
                  <a:lnTo>
                    <a:pt x="4091" y="8412"/>
                  </a:lnTo>
                  <a:cubicBezTo>
                    <a:pt x="4341" y="8412"/>
                    <a:pt x="4571" y="8374"/>
                    <a:pt x="4801" y="8316"/>
                  </a:cubicBezTo>
                  <a:cubicBezTo>
                    <a:pt x="4936" y="8258"/>
                    <a:pt x="5051" y="8239"/>
                    <a:pt x="5185" y="8182"/>
                  </a:cubicBezTo>
                  <a:cubicBezTo>
                    <a:pt x="5320" y="8143"/>
                    <a:pt x="5474" y="8047"/>
                    <a:pt x="5570" y="7990"/>
                  </a:cubicBezTo>
                  <a:cubicBezTo>
                    <a:pt x="5992" y="7759"/>
                    <a:pt x="6376" y="7394"/>
                    <a:pt x="6760" y="6895"/>
                  </a:cubicBezTo>
                  <a:cubicBezTo>
                    <a:pt x="6914" y="6703"/>
                    <a:pt x="7029" y="6511"/>
                    <a:pt x="7144" y="6319"/>
                  </a:cubicBezTo>
                  <a:cubicBezTo>
                    <a:pt x="7298" y="6338"/>
                    <a:pt x="7413" y="6357"/>
                    <a:pt x="7528" y="6357"/>
                  </a:cubicBezTo>
                  <a:cubicBezTo>
                    <a:pt x="7682" y="6357"/>
                    <a:pt x="7778" y="6338"/>
                    <a:pt x="7893" y="6319"/>
                  </a:cubicBezTo>
                  <a:cubicBezTo>
                    <a:pt x="8085" y="6261"/>
                    <a:pt x="8220" y="6127"/>
                    <a:pt x="829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20" y="5244"/>
                    <a:pt x="8181" y="5147"/>
                    <a:pt x="8104" y="5051"/>
                  </a:cubicBezTo>
                  <a:cubicBezTo>
                    <a:pt x="8066" y="4955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12" y="4687"/>
                  </a:cubicBezTo>
                  <a:cubicBezTo>
                    <a:pt x="8008" y="4399"/>
                    <a:pt x="8085" y="4110"/>
                    <a:pt x="8124" y="3803"/>
                  </a:cubicBezTo>
                  <a:cubicBezTo>
                    <a:pt x="8220" y="3189"/>
                    <a:pt x="8162" y="2593"/>
                    <a:pt x="7970" y="2075"/>
                  </a:cubicBezTo>
                  <a:cubicBezTo>
                    <a:pt x="7893" y="1844"/>
                    <a:pt x="7778" y="1652"/>
                    <a:pt x="7624" y="1441"/>
                  </a:cubicBezTo>
                  <a:cubicBezTo>
                    <a:pt x="7509" y="1249"/>
                    <a:pt x="7336" y="1076"/>
                    <a:pt x="7106" y="88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13" y="1"/>
                    <a:pt x="447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7756751" y="4727331"/>
              <a:ext cx="788015" cy="600957"/>
            </a:xfrm>
            <a:custGeom>
              <a:avLst/>
              <a:gdLst/>
              <a:ahLst/>
              <a:cxnLst/>
              <a:rect l="l" t="t" r="r" b="b"/>
              <a:pathLst>
                <a:path w="8412" h="6415" extrusionOk="0">
                  <a:moveTo>
                    <a:pt x="8066" y="1"/>
                  </a:moveTo>
                  <a:lnTo>
                    <a:pt x="7989" y="58"/>
                  </a:lnTo>
                  <a:cubicBezTo>
                    <a:pt x="8028" y="156"/>
                    <a:pt x="8063" y="256"/>
                    <a:pt x="8092" y="360"/>
                  </a:cubicBezTo>
                  <a:lnTo>
                    <a:pt x="8092" y="360"/>
                  </a:lnTo>
                  <a:cubicBezTo>
                    <a:pt x="8087" y="240"/>
                    <a:pt x="8078" y="120"/>
                    <a:pt x="8066" y="1"/>
                  </a:cubicBezTo>
                  <a:close/>
                  <a:moveTo>
                    <a:pt x="8092" y="360"/>
                  </a:moveTo>
                  <a:cubicBezTo>
                    <a:pt x="8109" y="795"/>
                    <a:pt x="8071" y="1222"/>
                    <a:pt x="7950" y="1614"/>
                  </a:cubicBezTo>
                  <a:cubicBezTo>
                    <a:pt x="7835" y="2151"/>
                    <a:pt x="7624" y="2631"/>
                    <a:pt x="7336" y="3054"/>
                  </a:cubicBezTo>
                  <a:cubicBezTo>
                    <a:pt x="7163" y="3304"/>
                    <a:pt x="7009" y="3496"/>
                    <a:pt x="6817" y="3649"/>
                  </a:cubicBezTo>
                  <a:cubicBezTo>
                    <a:pt x="6625" y="3841"/>
                    <a:pt x="6414" y="4014"/>
                    <a:pt x="6203" y="4168"/>
                  </a:cubicBezTo>
                  <a:cubicBezTo>
                    <a:pt x="5723" y="4475"/>
                    <a:pt x="5185" y="4667"/>
                    <a:pt x="4667" y="4744"/>
                  </a:cubicBezTo>
                  <a:cubicBezTo>
                    <a:pt x="4494" y="4763"/>
                    <a:pt x="4321" y="4782"/>
                    <a:pt x="4129" y="4782"/>
                  </a:cubicBezTo>
                  <a:cubicBezTo>
                    <a:pt x="4033" y="4782"/>
                    <a:pt x="3937" y="4782"/>
                    <a:pt x="3841" y="4763"/>
                  </a:cubicBezTo>
                  <a:cubicBezTo>
                    <a:pt x="3553" y="4744"/>
                    <a:pt x="3284" y="4686"/>
                    <a:pt x="3034" y="4609"/>
                  </a:cubicBezTo>
                  <a:cubicBezTo>
                    <a:pt x="2765" y="4552"/>
                    <a:pt x="2497" y="4417"/>
                    <a:pt x="2285" y="4302"/>
                  </a:cubicBezTo>
                  <a:cubicBezTo>
                    <a:pt x="2036" y="4187"/>
                    <a:pt x="1805" y="4033"/>
                    <a:pt x="1594" y="3880"/>
                  </a:cubicBezTo>
                  <a:cubicBezTo>
                    <a:pt x="1114" y="3515"/>
                    <a:pt x="672" y="3054"/>
                    <a:pt x="346" y="2555"/>
                  </a:cubicBezTo>
                  <a:lnTo>
                    <a:pt x="307" y="2574"/>
                  </a:lnTo>
                  <a:cubicBezTo>
                    <a:pt x="269" y="2651"/>
                    <a:pt x="192" y="2727"/>
                    <a:pt x="154" y="2766"/>
                  </a:cubicBezTo>
                  <a:cubicBezTo>
                    <a:pt x="58" y="2823"/>
                    <a:pt x="0" y="2919"/>
                    <a:pt x="19" y="3035"/>
                  </a:cubicBezTo>
                  <a:cubicBezTo>
                    <a:pt x="211" y="3592"/>
                    <a:pt x="499" y="4129"/>
                    <a:pt x="883" y="4609"/>
                  </a:cubicBezTo>
                  <a:cubicBezTo>
                    <a:pt x="1268" y="5128"/>
                    <a:pt x="1748" y="5550"/>
                    <a:pt x="2266" y="5858"/>
                  </a:cubicBezTo>
                  <a:cubicBezTo>
                    <a:pt x="2804" y="6203"/>
                    <a:pt x="3380" y="6395"/>
                    <a:pt x="3956" y="6415"/>
                  </a:cubicBezTo>
                  <a:lnTo>
                    <a:pt x="4110" y="6415"/>
                  </a:lnTo>
                  <a:cubicBezTo>
                    <a:pt x="4340" y="6415"/>
                    <a:pt x="4590" y="6395"/>
                    <a:pt x="4801" y="6318"/>
                  </a:cubicBezTo>
                  <a:cubicBezTo>
                    <a:pt x="4955" y="6280"/>
                    <a:pt x="5070" y="6242"/>
                    <a:pt x="5185" y="6203"/>
                  </a:cubicBezTo>
                  <a:cubicBezTo>
                    <a:pt x="5339" y="6146"/>
                    <a:pt x="5473" y="6050"/>
                    <a:pt x="5569" y="6011"/>
                  </a:cubicBezTo>
                  <a:cubicBezTo>
                    <a:pt x="6011" y="5762"/>
                    <a:pt x="6395" y="5416"/>
                    <a:pt x="6798" y="4897"/>
                  </a:cubicBezTo>
                  <a:cubicBezTo>
                    <a:pt x="6933" y="4705"/>
                    <a:pt x="7067" y="4513"/>
                    <a:pt x="7182" y="4321"/>
                  </a:cubicBezTo>
                  <a:cubicBezTo>
                    <a:pt x="7297" y="4360"/>
                    <a:pt x="7413" y="4379"/>
                    <a:pt x="7566" y="4379"/>
                  </a:cubicBezTo>
                  <a:cubicBezTo>
                    <a:pt x="7682" y="4379"/>
                    <a:pt x="7816" y="4360"/>
                    <a:pt x="7931" y="4321"/>
                  </a:cubicBezTo>
                  <a:cubicBezTo>
                    <a:pt x="8123" y="4283"/>
                    <a:pt x="8258" y="4129"/>
                    <a:pt x="8334" y="3937"/>
                  </a:cubicBezTo>
                  <a:cubicBezTo>
                    <a:pt x="8411" y="3784"/>
                    <a:pt x="8411" y="3592"/>
                    <a:pt x="8315" y="3342"/>
                  </a:cubicBezTo>
                  <a:cubicBezTo>
                    <a:pt x="8296" y="3246"/>
                    <a:pt x="8238" y="3150"/>
                    <a:pt x="8142" y="3035"/>
                  </a:cubicBezTo>
                  <a:cubicBezTo>
                    <a:pt x="8085" y="2939"/>
                    <a:pt x="8027" y="2862"/>
                    <a:pt x="7893" y="2766"/>
                  </a:cubicBezTo>
                  <a:cubicBezTo>
                    <a:pt x="7931" y="2747"/>
                    <a:pt x="7931" y="2689"/>
                    <a:pt x="7950" y="2670"/>
                  </a:cubicBezTo>
                  <a:cubicBezTo>
                    <a:pt x="8046" y="2382"/>
                    <a:pt x="8123" y="2094"/>
                    <a:pt x="8162" y="1786"/>
                  </a:cubicBezTo>
                  <a:cubicBezTo>
                    <a:pt x="8240" y="1303"/>
                    <a:pt x="8216" y="807"/>
                    <a:pt x="8092" y="36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7517494" y="4473642"/>
              <a:ext cx="611714" cy="642364"/>
            </a:xfrm>
            <a:custGeom>
              <a:avLst/>
              <a:gdLst/>
              <a:ahLst/>
              <a:cxnLst/>
              <a:rect l="l" t="t" r="r" b="b"/>
              <a:pathLst>
                <a:path w="6530" h="6857" extrusionOk="0">
                  <a:moveTo>
                    <a:pt x="5243" y="1"/>
                  </a:moveTo>
                  <a:cubicBezTo>
                    <a:pt x="5147" y="1"/>
                    <a:pt x="5012" y="20"/>
                    <a:pt x="4839" y="58"/>
                  </a:cubicBezTo>
                  <a:cubicBezTo>
                    <a:pt x="4340" y="174"/>
                    <a:pt x="3860" y="481"/>
                    <a:pt x="3457" y="961"/>
                  </a:cubicBezTo>
                  <a:cubicBezTo>
                    <a:pt x="3265" y="1172"/>
                    <a:pt x="3092" y="1441"/>
                    <a:pt x="2881" y="1748"/>
                  </a:cubicBezTo>
                  <a:cubicBezTo>
                    <a:pt x="2823" y="1844"/>
                    <a:pt x="2746" y="1940"/>
                    <a:pt x="2708" y="2036"/>
                  </a:cubicBezTo>
                  <a:cubicBezTo>
                    <a:pt x="2362" y="1691"/>
                    <a:pt x="2074" y="1441"/>
                    <a:pt x="1786" y="1230"/>
                  </a:cubicBezTo>
                  <a:cubicBezTo>
                    <a:pt x="1632" y="1115"/>
                    <a:pt x="1479" y="1019"/>
                    <a:pt x="1306" y="942"/>
                  </a:cubicBezTo>
                  <a:cubicBezTo>
                    <a:pt x="1171" y="865"/>
                    <a:pt x="999" y="827"/>
                    <a:pt x="864" y="788"/>
                  </a:cubicBezTo>
                  <a:lnTo>
                    <a:pt x="787" y="788"/>
                  </a:lnTo>
                  <a:cubicBezTo>
                    <a:pt x="730" y="788"/>
                    <a:pt x="691" y="788"/>
                    <a:pt x="634" y="827"/>
                  </a:cubicBezTo>
                  <a:cubicBezTo>
                    <a:pt x="576" y="846"/>
                    <a:pt x="499" y="865"/>
                    <a:pt x="403" y="903"/>
                  </a:cubicBezTo>
                  <a:cubicBezTo>
                    <a:pt x="346" y="942"/>
                    <a:pt x="307" y="980"/>
                    <a:pt x="230" y="1057"/>
                  </a:cubicBezTo>
                  <a:cubicBezTo>
                    <a:pt x="192" y="1115"/>
                    <a:pt x="134" y="1211"/>
                    <a:pt x="115" y="1307"/>
                  </a:cubicBezTo>
                  <a:cubicBezTo>
                    <a:pt x="58" y="1422"/>
                    <a:pt x="38" y="1556"/>
                    <a:pt x="19" y="1748"/>
                  </a:cubicBezTo>
                  <a:cubicBezTo>
                    <a:pt x="0" y="1921"/>
                    <a:pt x="19" y="2056"/>
                    <a:pt x="38" y="2190"/>
                  </a:cubicBezTo>
                  <a:cubicBezTo>
                    <a:pt x="96" y="2324"/>
                    <a:pt x="134" y="2420"/>
                    <a:pt x="211" y="2516"/>
                  </a:cubicBezTo>
                  <a:cubicBezTo>
                    <a:pt x="288" y="2612"/>
                    <a:pt x="403" y="2670"/>
                    <a:pt x="519" y="2709"/>
                  </a:cubicBezTo>
                  <a:cubicBezTo>
                    <a:pt x="730" y="2785"/>
                    <a:pt x="960" y="2805"/>
                    <a:pt x="1152" y="2805"/>
                  </a:cubicBezTo>
                  <a:lnTo>
                    <a:pt x="1267" y="2805"/>
                  </a:lnTo>
                  <a:cubicBezTo>
                    <a:pt x="1402" y="2805"/>
                    <a:pt x="1556" y="2805"/>
                    <a:pt x="1671" y="2785"/>
                  </a:cubicBezTo>
                  <a:cubicBezTo>
                    <a:pt x="1786" y="2785"/>
                    <a:pt x="1920" y="2766"/>
                    <a:pt x="2036" y="2766"/>
                  </a:cubicBezTo>
                  <a:lnTo>
                    <a:pt x="2304" y="2766"/>
                  </a:lnTo>
                  <a:cubicBezTo>
                    <a:pt x="2266" y="2785"/>
                    <a:pt x="2247" y="2824"/>
                    <a:pt x="2247" y="2862"/>
                  </a:cubicBezTo>
                  <a:cubicBezTo>
                    <a:pt x="2055" y="3265"/>
                    <a:pt x="1920" y="3649"/>
                    <a:pt x="1786" y="4034"/>
                  </a:cubicBezTo>
                  <a:cubicBezTo>
                    <a:pt x="1671" y="4456"/>
                    <a:pt x="1594" y="4840"/>
                    <a:pt x="1594" y="5205"/>
                  </a:cubicBezTo>
                  <a:cubicBezTo>
                    <a:pt x="1594" y="5397"/>
                    <a:pt x="1632" y="5570"/>
                    <a:pt x="1671" y="5704"/>
                  </a:cubicBezTo>
                  <a:cubicBezTo>
                    <a:pt x="1728" y="5877"/>
                    <a:pt x="1786" y="6050"/>
                    <a:pt x="1882" y="6184"/>
                  </a:cubicBezTo>
                  <a:cubicBezTo>
                    <a:pt x="2055" y="6472"/>
                    <a:pt x="2362" y="6703"/>
                    <a:pt x="2746" y="6799"/>
                  </a:cubicBezTo>
                  <a:lnTo>
                    <a:pt x="3034" y="6856"/>
                  </a:lnTo>
                  <a:lnTo>
                    <a:pt x="3073" y="685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10" y="6453"/>
                  </a:lnTo>
                  <a:cubicBezTo>
                    <a:pt x="3860" y="6261"/>
                    <a:pt x="4090" y="6031"/>
                    <a:pt x="4321" y="5800"/>
                  </a:cubicBezTo>
                  <a:cubicBezTo>
                    <a:pt x="4532" y="5589"/>
                    <a:pt x="4724" y="5359"/>
                    <a:pt x="4916" y="5090"/>
                  </a:cubicBezTo>
                  <a:cubicBezTo>
                    <a:pt x="5127" y="4782"/>
                    <a:pt x="5339" y="4437"/>
                    <a:pt x="5531" y="4110"/>
                  </a:cubicBezTo>
                  <a:cubicBezTo>
                    <a:pt x="5703" y="3765"/>
                    <a:pt x="5876" y="3438"/>
                    <a:pt x="5992" y="3093"/>
                  </a:cubicBezTo>
                  <a:lnTo>
                    <a:pt x="5992" y="3112"/>
                  </a:lnTo>
                  <a:cubicBezTo>
                    <a:pt x="6107" y="2824"/>
                    <a:pt x="6203" y="2516"/>
                    <a:pt x="6280" y="2209"/>
                  </a:cubicBezTo>
                  <a:cubicBezTo>
                    <a:pt x="6376" y="1864"/>
                    <a:pt x="6452" y="1518"/>
                    <a:pt x="6491" y="1153"/>
                  </a:cubicBezTo>
                  <a:cubicBezTo>
                    <a:pt x="6529" y="961"/>
                    <a:pt x="6529" y="788"/>
                    <a:pt x="6529" y="596"/>
                  </a:cubicBezTo>
                  <a:lnTo>
                    <a:pt x="6529" y="500"/>
                  </a:lnTo>
                  <a:lnTo>
                    <a:pt x="6491" y="481"/>
                  </a:lnTo>
                  <a:cubicBezTo>
                    <a:pt x="6241" y="270"/>
                    <a:pt x="5953" y="116"/>
                    <a:pt x="5665" y="39"/>
                  </a:cubicBezTo>
                  <a:cubicBezTo>
                    <a:pt x="5531" y="20"/>
                    <a:pt x="5396" y="1"/>
                    <a:pt x="5243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7715344" y="4862231"/>
              <a:ext cx="93677" cy="193918"/>
            </a:xfrm>
            <a:custGeom>
              <a:avLst/>
              <a:gdLst/>
              <a:ahLst/>
              <a:cxnLst/>
              <a:rect l="l" t="t" r="r" b="b"/>
              <a:pathLst>
                <a:path w="1000" h="2070" extrusionOk="0">
                  <a:moveTo>
                    <a:pt x="39" y="1"/>
                  </a:moveTo>
                  <a:cubicBezTo>
                    <a:pt x="20" y="1"/>
                    <a:pt x="0" y="39"/>
                    <a:pt x="0" y="78"/>
                  </a:cubicBezTo>
                  <a:cubicBezTo>
                    <a:pt x="0" y="270"/>
                    <a:pt x="20" y="442"/>
                    <a:pt x="39" y="615"/>
                  </a:cubicBezTo>
                  <a:lnTo>
                    <a:pt x="116" y="903"/>
                  </a:lnTo>
                  <a:cubicBezTo>
                    <a:pt x="135" y="999"/>
                    <a:pt x="173" y="1095"/>
                    <a:pt x="212" y="1153"/>
                  </a:cubicBezTo>
                  <a:cubicBezTo>
                    <a:pt x="346" y="1499"/>
                    <a:pt x="577" y="1806"/>
                    <a:pt x="865" y="2056"/>
                  </a:cubicBezTo>
                  <a:cubicBezTo>
                    <a:pt x="874" y="2065"/>
                    <a:pt x="889" y="2070"/>
                    <a:pt x="908" y="2070"/>
                  </a:cubicBezTo>
                  <a:cubicBezTo>
                    <a:pt x="927" y="2070"/>
                    <a:pt x="951" y="2065"/>
                    <a:pt x="980" y="2056"/>
                  </a:cubicBezTo>
                  <a:cubicBezTo>
                    <a:pt x="999" y="2017"/>
                    <a:pt x="999" y="1979"/>
                    <a:pt x="980" y="1921"/>
                  </a:cubicBezTo>
                  <a:cubicBezTo>
                    <a:pt x="884" y="1864"/>
                    <a:pt x="788" y="1787"/>
                    <a:pt x="711" y="1691"/>
                  </a:cubicBezTo>
                  <a:lnTo>
                    <a:pt x="711" y="1710"/>
                  </a:lnTo>
                  <a:cubicBezTo>
                    <a:pt x="634" y="1633"/>
                    <a:pt x="596" y="1575"/>
                    <a:pt x="538" y="1499"/>
                  </a:cubicBezTo>
                  <a:cubicBezTo>
                    <a:pt x="500" y="1403"/>
                    <a:pt x="423" y="1326"/>
                    <a:pt x="365" y="1230"/>
                  </a:cubicBezTo>
                  <a:cubicBezTo>
                    <a:pt x="269" y="1019"/>
                    <a:pt x="212" y="827"/>
                    <a:pt x="154" y="577"/>
                  </a:cubicBezTo>
                  <a:lnTo>
                    <a:pt x="154" y="615"/>
                  </a:lnTo>
                  <a:cubicBezTo>
                    <a:pt x="135" y="442"/>
                    <a:pt x="116" y="270"/>
                    <a:pt x="116" y="78"/>
                  </a:cubicBezTo>
                  <a:cubicBezTo>
                    <a:pt x="116" y="39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7774737" y="4754311"/>
              <a:ext cx="131336" cy="221366"/>
            </a:xfrm>
            <a:custGeom>
              <a:avLst/>
              <a:gdLst/>
              <a:ahLst/>
              <a:cxnLst/>
              <a:rect l="l" t="t" r="r" b="b"/>
              <a:pathLst>
                <a:path w="1402" h="2363" extrusionOk="0">
                  <a:moveTo>
                    <a:pt x="58" y="1"/>
                  </a:moveTo>
                  <a:cubicBezTo>
                    <a:pt x="39" y="1"/>
                    <a:pt x="0" y="39"/>
                    <a:pt x="0" y="77"/>
                  </a:cubicBezTo>
                  <a:cubicBezTo>
                    <a:pt x="39" y="289"/>
                    <a:pt x="77" y="500"/>
                    <a:pt x="154" y="711"/>
                  </a:cubicBezTo>
                  <a:cubicBezTo>
                    <a:pt x="231" y="922"/>
                    <a:pt x="327" y="1134"/>
                    <a:pt x="423" y="1326"/>
                  </a:cubicBezTo>
                  <a:cubicBezTo>
                    <a:pt x="538" y="1537"/>
                    <a:pt x="653" y="1729"/>
                    <a:pt x="807" y="1902"/>
                  </a:cubicBezTo>
                  <a:cubicBezTo>
                    <a:pt x="941" y="2075"/>
                    <a:pt x="1095" y="2209"/>
                    <a:pt x="1287" y="2324"/>
                  </a:cubicBezTo>
                  <a:cubicBezTo>
                    <a:pt x="1306" y="2324"/>
                    <a:pt x="1306" y="2363"/>
                    <a:pt x="1325" y="2363"/>
                  </a:cubicBezTo>
                  <a:cubicBezTo>
                    <a:pt x="1344" y="2363"/>
                    <a:pt x="1344" y="2363"/>
                    <a:pt x="1383" y="2324"/>
                  </a:cubicBezTo>
                  <a:cubicBezTo>
                    <a:pt x="1402" y="2305"/>
                    <a:pt x="1402" y="2267"/>
                    <a:pt x="1383" y="2228"/>
                  </a:cubicBezTo>
                  <a:cubicBezTo>
                    <a:pt x="1229" y="2151"/>
                    <a:pt x="1095" y="2017"/>
                    <a:pt x="960" y="1883"/>
                  </a:cubicBezTo>
                  <a:cubicBezTo>
                    <a:pt x="864" y="1748"/>
                    <a:pt x="768" y="1671"/>
                    <a:pt x="711" y="1537"/>
                  </a:cubicBezTo>
                  <a:cubicBezTo>
                    <a:pt x="615" y="1402"/>
                    <a:pt x="538" y="1268"/>
                    <a:pt x="461" y="1134"/>
                  </a:cubicBezTo>
                  <a:lnTo>
                    <a:pt x="461" y="1153"/>
                  </a:lnTo>
                  <a:cubicBezTo>
                    <a:pt x="384" y="1018"/>
                    <a:pt x="327" y="865"/>
                    <a:pt x="269" y="730"/>
                  </a:cubicBezTo>
                  <a:cubicBezTo>
                    <a:pt x="231" y="577"/>
                    <a:pt x="173" y="442"/>
                    <a:pt x="154" y="289"/>
                  </a:cubicBezTo>
                  <a:lnTo>
                    <a:pt x="154" y="327"/>
                  </a:lnTo>
                  <a:cubicBezTo>
                    <a:pt x="135" y="250"/>
                    <a:pt x="135" y="173"/>
                    <a:pt x="135" y="135"/>
                  </a:cubicBezTo>
                  <a:cubicBezTo>
                    <a:pt x="135" y="39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7853896" y="4624750"/>
              <a:ext cx="120563" cy="226331"/>
            </a:xfrm>
            <a:custGeom>
              <a:avLst/>
              <a:gdLst/>
              <a:ahLst/>
              <a:cxnLst/>
              <a:rect l="l" t="t" r="r" b="b"/>
              <a:pathLst>
                <a:path w="1287" h="2416" extrusionOk="0">
                  <a:moveTo>
                    <a:pt x="77" y="1"/>
                  </a:moveTo>
                  <a:cubicBezTo>
                    <a:pt x="58" y="1"/>
                    <a:pt x="58" y="1"/>
                    <a:pt x="19" y="20"/>
                  </a:cubicBezTo>
                  <a:cubicBezTo>
                    <a:pt x="19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1" y="942"/>
                    <a:pt x="288" y="1153"/>
                    <a:pt x="384" y="1364"/>
                  </a:cubicBezTo>
                  <a:cubicBezTo>
                    <a:pt x="576" y="1768"/>
                    <a:pt x="845" y="2132"/>
                    <a:pt x="1172" y="2401"/>
                  </a:cubicBezTo>
                  <a:cubicBezTo>
                    <a:pt x="1181" y="2411"/>
                    <a:pt x="1200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5"/>
                    <a:pt x="1268" y="2305"/>
                  </a:cubicBezTo>
                  <a:cubicBezTo>
                    <a:pt x="1172" y="2209"/>
                    <a:pt x="1056" y="2113"/>
                    <a:pt x="979" y="2017"/>
                  </a:cubicBezTo>
                  <a:cubicBezTo>
                    <a:pt x="883" y="1902"/>
                    <a:pt x="787" y="1806"/>
                    <a:pt x="711" y="1672"/>
                  </a:cubicBezTo>
                  <a:cubicBezTo>
                    <a:pt x="615" y="1556"/>
                    <a:pt x="557" y="1422"/>
                    <a:pt x="499" y="1288"/>
                  </a:cubicBezTo>
                  <a:lnTo>
                    <a:pt x="499" y="1326"/>
                  </a:lnTo>
                  <a:cubicBezTo>
                    <a:pt x="307" y="942"/>
                    <a:pt x="192" y="558"/>
                    <a:pt x="115" y="135"/>
                  </a:cubicBezTo>
                  <a:lnTo>
                    <a:pt x="115" y="116"/>
                  </a:lnTo>
                  <a:cubicBezTo>
                    <a:pt x="115" y="97"/>
                    <a:pt x="115" y="97"/>
                    <a:pt x="96" y="78"/>
                  </a:cubicBezTo>
                  <a:cubicBezTo>
                    <a:pt x="96" y="1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7951041" y="4515049"/>
              <a:ext cx="100797" cy="175931"/>
            </a:xfrm>
            <a:custGeom>
              <a:avLst/>
              <a:gdLst/>
              <a:ahLst/>
              <a:cxnLst/>
              <a:rect l="l" t="t" r="r" b="b"/>
              <a:pathLst>
                <a:path w="1076" h="1878" extrusionOk="0">
                  <a:moveTo>
                    <a:pt x="77" y="0"/>
                  </a:moveTo>
                  <a:cubicBezTo>
                    <a:pt x="39" y="0"/>
                    <a:pt x="0" y="20"/>
                    <a:pt x="19" y="58"/>
                  </a:cubicBezTo>
                  <a:cubicBezTo>
                    <a:pt x="39" y="231"/>
                    <a:pt x="96" y="404"/>
                    <a:pt x="135" y="538"/>
                  </a:cubicBezTo>
                  <a:cubicBezTo>
                    <a:pt x="192" y="711"/>
                    <a:pt x="269" y="884"/>
                    <a:pt x="365" y="1057"/>
                  </a:cubicBezTo>
                  <a:cubicBezTo>
                    <a:pt x="499" y="1364"/>
                    <a:pt x="691" y="1633"/>
                    <a:pt x="960" y="1863"/>
                  </a:cubicBezTo>
                  <a:cubicBezTo>
                    <a:pt x="970" y="1873"/>
                    <a:pt x="984" y="1878"/>
                    <a:pt x="1001" y="1878"/>
                  </a:cubicBezTo>
                  <a:cubicBezTo>
                    <a:pt x="1018" y="1878"/>
                    <a:pt x="1037" y="1873"/>
                    <a:pt x="1056" y="1863"/>
                  </a:cubicBezTo>
                  <a:cubicBezTo>
                    <a:pt x="1075" y="1844"/>
                    <a:pt x="1075" y="1786"/>
                    <a:pt x="1056" y="1767"/>
                  </a:cubicBezTo>
                  <a:cubicBezTo>
                    <a:pt x="999" y="1729"/>
                    <a:pt x="960" y="1671"/>
                    <a:pt x="903" y="1594"/>
                  </a:cubicBezTo>
                  <a:lnTo>
                    <a:pt x="903" y="1633"/>
                  </a:lnTo>
                  <a:cubicBezTo>
                    <a:pt x="845" y="1537"/>
                    <a:pt x="730" y="1441"/>
                    <a:pt x="672" y="1345"/>
                  </a:cubicBezTo>
                  <a:lnTo>
                    <a:pt x="461" y="980"/>
                  </a:lnTo>
                  <a:lnTo>
                    <a:pt x="461" y="999"/>
                  </a:lnTo>
                  <a:cubicBezTo>
                    <a:pt x="384" y="884"/>
                    <a:pt x="327" y="730"/>
                    <a:pt x="288" y="615"/>
                  </a:cubicBezTo>
                  <a:cubicBezTo>
                    <a:pt x="231" y="500"/>
                    <a:pt x="211" y="346"/>
                    <a:pt x="154" y="231"/>
                  </a:cubicBezTo>
                  <a:cubicBezTo>
                    <a:pt x="154" y="173"/>
                    <a:pt x="135" y="135"/>
                    <a:pt x="135" y="116"/>
                  </a:cubicBezTo>
                  <a:cubicBezTo>
                    <a:pt x="135" y="77"/>
                    <a:pt x="135" y="77"/>
                    <a:pt x="115" y="58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8039193" y="4511489"/>
              <a:ext cx="48619" cy="79253"/>
            </a:xfrm>
            <a:custGeom>
              <a:avLst/>
              <a:gdLst/>
              <a:ahLst/>
              <a:cxnLst/>
              <a:rect l="l" t="t" r="r" b="b"/>
              <a:pathLst>
                <a:path w="519" h="846" extrusionOk="0">
                  <a:moveTo>
                    <a:pt x="38" y="0"/>
                  </a:moveTo>
                  <a:cubicBezTo>
                    <a:pt x="19" y="0"/>
                    <a:pt x="0" y="58"/>
                    <a:pt x="0" y="77"/>
                  </a:cubicBezTo>
                  <a:cubicBezTo>
                    <a:pt x="38" y="192"/>
                    <a:pt x="115" y="327"/>
                    <a:pt x="154" y="442"/>
                  </a:cubicBezTo>
                  <a:cubicBezTo>
                    <a:pt x="231" y="576"/>
                    <a:pt x="327" y="711"/>
                    <a:pt x="423" y="826"/>
                  </a:cubicBezTo>
                  <a:cubicBezTo>
                    <a:pt x="442" y="845"/>
                    <a:pt x="480" y="845"/>
                    <a:pt x="499" y="845"/>
                  </a:cubicBezTo>
                  <a:cubicBezTo>
                    <a:pt x="519" y="826"/>
                    <a:pt x="519" y="807"/>
                    <a:pt x="519" y="768"/>
                  </a:cubicBezTo>
                  <a:cubicBezTo>
                    <a:pt x="480" y="711"/>
                    <a:pt x="403" y="615"/>
                    <a:pt x="346" y="538"/>
                  </a:cubicBezTo>
                  <a:cubicBezTo>
                    <a:pt x="288" y="442"/>
                    <a:pt x="231" y="346"/>
                    <a:pt x="173" y="250"/>
                  </a:cubicBezTo>
                  <a:lnTo>
                    <a:pt x="173" y="269"/>
                  </a:lnTo>
                  <a:cubicBezTo>
                    <a:pt x="154" y="192"/>
                    <a:pt x="115" y="154"/>
                    <a:pt x="77" y="77"/>
                  </a:cubicBezTo>
                  <a:cubicBezTo>
                    <a:pt x="115" y="38"/>
                    <a:pt x="96" y="0"/>
                    <a:pt x="3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7724338" y="4907198"/>
              <a:ext cx="203374" cy="117100"/>
            </a:xfrm>
            <a:custGeom>
              <a:avLst/>
              <a:gdLst/>
              <a:ahLst/>
              <a:cxnLst/>
              <a:rect l="l" t="t" r="r" b="b"/>
              <a:pathLst>
                <a:path w="2171" h="1250" extrusionOk="0">
                  <a:moveTo>
                    <a:pt x="2094" y="1"/>
                  </a:moveTo>
                  <a:cubicBezTo>
                    <a:pt x="2074" y="1"/>
                    <a:pt x="2074" y="1"/>
                    <a:pt x="2074" y="39"/>
                  </a:cubicBezTo>
                  <a:cubicBezTo>
                    <a:pt x="1978" y="154"/>
                    <a:pt x="1863" y="251"/>
                    <a:pt x="1748" y="366"/>
                  </a:cubicBezTo>
                  <a:cubicBezTo>
                    <a:pt x="1633" y="462"/>
                    <a:pt x="1479" y="558"/>
                    <a:pt x="1345" y="635"/>
                  </a:cubicBezTo>
                  <a:cubicBezTo>
                    <a:pt x="1191" y="731"/>
                    <a:pt x="1018" y="807"/>
                    <a:pt x="865" y="865"/>
                  </a:cubicBezTo>
                  <a:cubicBezTo>
                    <a:pt x="596" y="999"/>
                    <a:pt x="327" y="1057"/>
                    <a:pt x="39" y="1134"/>
                  </a:cubicBezTo>
                  <a:cubicBezTo>
                    <a:pt x="20" y="1134"/>
                    <a:pt x="0" y="1191"/>
                    <a:pt x="0" y="1211"/>
                  </a:cubicBezTo>
                  <a:cubicBezTo>
                    <a:pt x="0" y="1230"/>
                    <a:pt x="39" y="1249"/>
                    <a:pt x="58" y="1249"/>
                  </a:cubicBezTo>
                  <a:cubicBezTo>
                    <a:pt x="442" y="1153"/>
                    <a:pt x="807" y="1038"/>
                    <a:pt x="1172" y="846"/>
                  </a:cubicBezTo>
                  <a:cubicBezTo>
                    <a:pt x="1518" y="654"/>
                    <a:pt x="1863" y="423"/>
                    <a:pt x="2151" y="135"/>
                  </a:cubicBezTo>
                  <a:cubicBezTo>
                    <a:pt x="2170" y="97"/>
                    <a:pt x="2170" y="58"/>
                    <a:pt x="2151" y="39"/>
                  </a:cubicBezTo>
                  <a:cubicBezTo>
                    <a:pt x="2151" y="39"/>
                    <a:pt x="2132" y="1"/>
                    <a:pt x="2094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7754877" y="4737636"/>
              <a:ext cx="251992" cy="160661"/>
            </a:xfrm>
            <a:custGeom>
              <a:avLst/>
              <a:gdLst/>
              <a:ahLst/>
              <a:cxnLst/>
              <a:rect l="l" t="t" r="r" b="b"/>
              <a:pathLst>
                <a:path w="2690" h="1715" extrusionOk="0">
                  <a:moveTo>
                    <a:pt x="2601" y="0"/>
                  </a:moveTo>
                  <a:cubicBezTo>
                    <a:pt x="2586" y="0"/>
                    <a:pt x="2574" y="25"/>
                    <a:pt x="2574" y="25"/>
                  </a:cubicBezTo>
                  <a:cubicBezTo>
                    <a:pt x="2478" y="140"/>
                    <a:pt x="2382" y="236"/>
                    <a:pt x="2286" y="332"/>
                  </a:cubicBezTo>
                  <a:cubicBezTo>
                    <a:pt x="2152" y="447"/>
                    <a:pt x="2075" y="543"/>
                    <a:pt x="1940" y="639"/>
                  </a:cubicBezTo>
                  <a:cubicBezTo>
                    <a:pt x="1556" y="947"/>
                    <a:pt x="1134" y="1196"/>
                    <a:pt x="673" y="1388"/>
                  </a:cubicBezTo>
                  <a:cubicBezTo>
                    <a:pt x="462" y="1484"/>
                    <a:pt x="270" y="1561"/>
                    <a:pt x="59" y="1600"/>
                  </a:cubicBezTo>
                  <a:cubicBezTo>
                    <a:pt x="20" y="1600"/>
                    <a:pt x="1" y="1657"/>
                    <a:pt x="1" y="1676"/>
                  </a:cubicBezTo>
                  <a:cubicBezTo>
                    <a:pt x="1" y="1696"/>
                    <a:pt x="59" y="1715"/>
                    <a:pt x="78" y="1715"/>
                  </a:cubicBezTo>
                  <a:cubicBezTo>
                    <a:pt x="558" y="1580"/>
                    <a:pt x="1038" y="1388"/>
                    <a:pt x="1460" y="1120"/>
                  </a:cubicBezTo>
                  <a:cubicBezTo>
                    <a:pt x="1672" y="1004"/>
                    <a:pt x="1902" y="831"/>
                    <a:pt x="2113" y="697"/>
                  </a:cubicBezTo>
                  <a:cubicBezTo>
                    <a:pt x="2325" y="524"/>
                    <a:pt x="2517" y="332"/>
                    <a:pt x="2670" y="140"/>
                  </a:cubicBezTo>
                  <a:cubicBezTo>
                    <a:pt x="2689" y="121"/>
                    <a:pt x="2689" y="121"/>
                    <a:pt x="2689" y="83"/>
                  </a:cubicBezTo>
                  <a:cubicBezTo>
                    <a:pt x="2689" y="63"/>
                    <a:pt x="2689" y="44"/>
                    <a:pt x="2670" y="44"/>
                  </a:cubicBezTo>
                  <a:cubicBezTo>
                    <a:pt x="2632" y="6"/>
                    <a:pt x="2632" y="6"/>
                    <a:pt x="2613" y="6"/>
                  </a:cubicBezTo>
                  <a:cubicBezTo>
                    <a:pt x="2609" y="2"/>
                    <a:pt x="2605" y="0"/>
                    <a:pt x="260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844903" y="4526853"/>
              <a:ext cx="257332" cy="186142"/>
            </a:xfrm>
            <a:custGeom>
              <a:avLst/>
              <a:gdLst/>
              <a:ahLst/>
              <a:cxnLst/>
              <a:rect l="l" t="t" r="r" b="b"/>
              <a:pathLst>
                <a:path w="2747" h="1987" extrusionOk="0">
                  <a:moveTo>
                    <a:pt x="2607" y="0"/>
                  </a:moveTo>
                  <a:cubicBezTo>
                    <a:pt x="2601" y="0"/>
                    <a:pt x="2593" y="9"/>
                    <a:pt x="2593" y="9"/>
                  </a:cubicBezTo>
                  <a:cubicBezTo>
                    <a:pt x="2573" y="9"/>
                    <a:pt x="2554" y="28"/>
                    <a:pt x="2516" y="67"/>
                  </a:cubicBezTo>
                  <a:cubicBezTo>
                    <a:pt x="2480" y="102"/>
                    <a:pt x="2461" y="172"/>
                    <a:pt x="2412" y="212"/>
                  </a:cubicBezTo>
                  <a:lnTo>
                    <a:pt x="2412" y="212"/>
                  </a:lnTo>
                  <a:cubicBezTo>
                    <a:pt x="2414" y="208"/>
                    <a:pt x="2417" y="205"/>
                    <a:pt x="2420" y="201"/>
                  </a:cubicBezTo>
                  <a:cubicBezTo>
                    <a:pt x="2401" y="201"/>
                    <a:pt x="2401" y="220"/>
                    <a:pt x="2401" y="220"/>
                  </a:cubicBezTo>
                  <a:cubicBezTo>
                    <a:pt x="2404" y="218"/>
                    <a:pt x="2408" y="215"/>
                    <a:pt x="2412" y="212"/>
                  </a:cubicBezTo>
                  <a:lnTo>
                    <a:pt x="2412" y="212"/>
                  </a:lnTo>
                  <a:cubicBezTo>
                    <a:pt x="2202" y="495"/>
                    <a:pt x="1936" y="741"/>
                    <a:pt x="1652" y="950"/>
                  </a:cubicBezTo>
                  <a:lnTo>
                    <a:pt x="1690" y="931"/>
                  </a:lnTo>
                  <a:lnTo>
                    <a:pt x="1690" y="931"/>
                  </a:lnTo>
                  <a:cubicBezTo>
                    <a:pt x="1268" y="1238"/>
                    <a:pt x="826" y="1526"/>
                    <a:pt x="346" y="1737"/>
                  </a:cubicBezTo>
                  <a:lnTo>
                    <a:pt x="365" y="1737"/>
                  </a:lnTo>
                  <a:cubicBezTo>
                    <a:pt x="269" y="1795"/>
                    <a:pt x="154" y="1814"/>
                    <a:pt x="58" y="1852"/>
                  </a:cubicBezTo>
                  <a:cubicBezTo>
                    <a:pt x="19" y="1891"/>
                    <a:pt x="0" y="1910"/>
                    <a:pt x="0" y="1929"/>
                  </a:cubicBezTo>
                  <a:cubicBezTo>
                    <a:pt x="0" y="1948"/>
                    <a:pt x="58" y="1987"/>
                    <a:pt x="77" y="1987"/>
                  </a:cubicBezTo>
                  <a:cubicBezTo>
                    <a:pt x="576" y="1814"/>
                    <a:pt x="1056" y="1545"/>
                    <a:pt x="1517" y="1257"/>
                  </a:cubicBezTo>
                  <a:cubicBezTo>
                    <a:pt x="1728" y="1123"/>
                    <a:pt x="1978" y="950"/>
                    <a:pt x="2170" y="758"/>
                  </a:cubicBezTo>
                  <a:cubicBezTo>
                    <a:pt x="2362" y="585"/>
                    <a:pt x="2554" y="393"/>
                    <a:pt x="2708" y="182"/>
                  </a:cubicBezTo>
                  <a:cubicBezTo>
                    <a:pt x="2746" y="163"/>
                    <a:pt x="2746" y="124"/>
                    <a:pt x="2708" y="105"/>
                  </a:cubicBezTo>
                  <a:cubicBezTo>
                    <a:pt x="2708" y="86"/>
                    <a:pt x="2689" y="67"/>
                    <a:pt x="2669" y="28"/>
                  </a:cubicBezTo>
                  <a:cubicBezTo>
                    <a:pt x="2631" y="28"/>
                    <a:pt x="2631" y="9"/>
                    <a:pt x="2612" y="9"/>
                  </a:cubicBezTo>
                  <a:cubicBezTo>
                    <a:pt x="2612" y="2"/>
                    <a:pt x="2610" y="0"/>
                    <a:pt x="260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549813" y="4570040"/>
              <a:ext cx="41499" cy="128154"/>
            </a:xfrm>
            <a:custGeom>
              <a:avLst/>
              <a:gdLst/>
              <a:ahLst/>
              <a:cxnLst/>
              <a:rect l="l" t="t" r="r" b="b"/>
              <a:pathLst>
                <a:path w="443" h="1368" extrusionOk="0">
                  <a:moveTo>
                    <a:pt x="292" y="1"/>
                  </a:moveTo>
                  <a:cubicBezTo>
                    <a:pt x="258" y="1"/>
                    <a:pt x="245" y="14"/>
                    <a:pt x="231" y="28"/>
                  </a:cubicBezTo>
                  <a:cubicBezTo>
                    <a:pt x="193" y="47"/>
                    <a:pt x="174" y="105"/>
                    <a:pt x="193" y="124"/>
                  </a:cubicBezTo>
                  <a:cubicBezTo>
                    <a:pt x="231" y="201"/>
                    <a:pt x="250" y="297"/>
                    <a:pt x="270" y="374"/>
                  </a:cubicBezTo>
                  <a:cubicBezTo>
                    <a:pt x="270" y="412"/>
                    <a:pt x="270" y="489"/>
                    <a:pt x="289" y="527"/>
                  </a:cubicBezTo>
                  <a:cubicBezTo>
                    <a:pt x="289" y="604"/>
                    <a:pt x="289" y="662"/>
                    <a:pt x="270" y="719"/>
                  </a:cubicBezTo>
                  <a:lnTo>
                    <a:pt x="270" y="700"/>
                  </a:lnTo>
                  <a:lnTo>
                    <a:pt x="193" y="988"/>
                  </a:lnTo>
                  <a:lnTo>
                    <a:pt x="193" y="969"/>
                  </a:lnTo>
                  <a:cubicBezTo>
                    <a:pt x="174" y="1046"/>
                    <a:pt x="135" y="1142"/>
                    <a:pt x="78" y="1199"/>
                  </a:cubicBezTo>
                  <a:lnTo>
                    <a:pt x="20" y="1257"/>
                  </a:lnTo>
                  <a:cubicBezTo>
                    <a:pt x="1" y="1276"/>
                    <a:pt x="1" y="1295"/>
                    <a:pt x="20" y="1353"/>
                  </a:cubicBezTo>
                  <a:cubicBezTo>
                    <a:pt x="39" y="1363"/>
                    <a:pt x="58" y="1367"/>
                    <a:pt x="75" y="1367"/>
                  </a:cubicBezTo>
                  <a:cubicBezTo>
                    <a:pt x="92" y="1367"/>
                    <a:pt x="106" y="1363"/>
                    <a:pt x="116" y="1353"/>
                  </a:cubicBezTo>
                  <a:cubicBezTo>
                    <a:pt x="154" y="1334"/>
                    <a:pt x="174" y="1276"/>
                    <a:pt x="193" y="1257"/>
                  </a:cubicBezTo>
                  <a:cubicBezTo>
                    <a:pt x="250" y="1199"/>
                    <a:pt x="270" y="1142"/>
                    <a:pt x="289" y="1084"/>
                  </a:cubicBezTo>
                  <a:cubicBezTo>
                    <a:pt x="346" y="988"/>
                    <a:pt x="366" y="892"/>
                    <a:pt x="385" y="796"/>
                  </a:cubicBezTo>
                  <a:cubicBezTo>
                    <a:pt x="404" y="700"/>
                    <a:pt x="404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5" y="9"/>
                    <a:pt x="346" y="9"/>
                  </a:cubicBezTo>
                  <a:cubicBezTo>
                    <a:pt x="324" y="3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8156105" y="4581656"/>
              <a:ext cx="224920" cy="127780"/>
            </a:xfrm>
            <a:custGeom>
              <a:avLst/>
              <a:gdLst/>
              <a:ahLst/>
              <a:cxnLst/>
              <a:rect l="l" t="t" r="r" b="b"/>
              <a:pathLst>
                <a:path w="2401" h="1364" extrusionOk="0">
                  <a:moveTo>
                    <a:pt x="538" y="0"/>
                  </a:moveTo>
                  <a:cubicBezTo>
                    <a:pt x="423" y="0"/>
                    <a:pt x="327" y="58"/>
                    <a:pt x="231" y="96"/>
                  </a:cubicBezTo>
                  <a:cubicBezTo>
                    <a:pt x="154" y="154"/>
                    <a:pt x="96" y="192"/>
                    <a:pt x="39" y="288"/>
                  </a:cubicBezTo>
                  <a:cubicBezTo>
                    <a:pt x="0" y="365"/>
                    <a:pt x="0" y="461"/>
                    <a:pt x="20" y="538"/>
                  </a:cubicBezTo>
                  <a:cubicBezTo>
                    <a:pt x="39" y="653"/>
                    <a:pt x="154" y="768"/>
                    <a:pt x="250" y="845"/>
                  </a:cubicBezTo>
                  <a:cubicBezTo>
                    <a:pt x="404" y="941"/>
                    <a:pt x="538" y="1037"/>
                    <a:pt x="711" y="1114"/>
                  </a:cubicBezTo>
                  <a:cubicBezTo>
                    <a:pt x="884" y="1171"/>
                    <a:pt x="1076" y="1248"/>
                    <a:pt x="1268" y="1287"/>
                  </a:cubicBezTo>
                  <a:cubicBezTo>
                    <a:pt x="1441" y="1344"/>
                    <a:pt x="1594" y="1363"/>
                    <a:pt x="1767" y="1363"/>
                  </a:cubicBezTo>
                  <a:cubicBezTo>
                    <a:pt x="1844" y="1363"/>
                    <a:pt x="1921" y="1363"/>
                    <a:pt x="1978" y="1344"/>
                  </a:cubicBezTo>
                  <a:cubicBezTo>
                    <a:pt x="2036" y="1325"/>
                    <a:pt x="2074" y="1325"/>
                    <a:pt x="2132" y="1287"/>
                  </a:cubicBezTo>
                  <a:cubicBezTo>
                    <a:pt x="2151" y="1267"/>
                    <a:pt x="2209" y="1267"/>
                    <a:pt x="2228" y="1248"/>
                  </a:cubicBezTo>
                  <a:cubicBezTo>
                    <a:pt x="2266" y="1229"/>
                    <a:pt x="2324" y="1171"/>
                    <a:pt x="2343" y="1095"/>
                  </a:cubicBezTo>
                  <a:cubicBezTo>
                    <a:pt x="2362" y="1037"/>
                    <a:pt x="2401" y="979"/>
                    <a:pt x="2362" y="903"/>
                  </a:cubicBezTo>
                  <a:cubicBezTo>
                    <a:pt x="2362" y="845"/>
                    <a:pt x="2324" y="787"/>
                    <a:pt x="2305" y="711"/>
                  </a:cubicBezTo>
                  <a:cubicBezTo>
                    <a:pt x="2266" y="672"/>
                    <a:pt x="2228" y="615"/>
                    <a:pt x="2170" y="576"/>
                  </a:cubicBezTo>
                  <a:cubicBezTo>
                    <a:pt x="2132" y="519"/>
                    <a:pt x="2074" y="480"/>
                    <a:pt x="2017" y="422"/>
                  </a:cubicBezTo>
                  <a:cubicBezTo>
                    <a:pt x="1940" y="384"/>
                    <a:pt x="1863" y="326"/>
                    <a:pt x="1825" y="307"/>
                  </a:cubicBezTo>
                  <a:cubicBezTo>
                    <a:pt x="1729" y="269"/>
                    <a:pt x="1652" y="230"/>
                    <a:pt x="1556" y="192"/>
                  </a:cubicBezTo>
                  <a:cubicBezTo>
                    <a:pt x="1345" y="115"/>
                    <a:pt x="1114" y="38"/>
                    <a:pt x="884" y="19"/>
                  </a:cubicBezTo>
                  <a:cubicBezTo>
                    <a:pt x="807" y="19"/>
                    <a:pt x="730" y="0"/>
                    <a:pt x="6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8382715" y="4678804"/>
              <a:ext cx="57705" cy="61173"/>
            </a:xfrm>
            <a:custGeom>
              <a:avLst/>
              <a:gdLst/>
              <a:ahLst/>
              <a:cxnLst/>
              <a:rect l="l" t="t" r="r" b="b"/>
              <a:pathLst>
                <a:path w="616" h="653" extrusionOk="0">
                  <a:moveTo>
                    <a:pt x="212" y="0"/>
                  </a:moveTo>
                  <a:cubicBezTo>
                    <a:pt x="174" y="0"/>
                    <a:pt x="135" y="0"/>
                    <a:pt x="97" y="19"/>
                  </a:cubicBezTo>
                  <a:cubicBezTo>
                    <a:pt x="20" y="77"/>
                    <a:pt x="1" y="134"/>
                    <a:pt x="1" y="211"/>
                  </a:cubicBezTo>
                  <a:cubicBezTo>
                    <a:pt x="1" y="307"/>
                    <a:pt x="20" y="384"/>
                    <a:pt x="97" y="461"/>
                  </a:cubicBezTo>
                  <a:cubicBezTo>
                    <a:pt x="174" y="519"/>
                    <a:pt x="231" y="595"/>
                    <a:pt x="327" y="615"/>
                  </a:cubicBezTo>
                  <a:cubicBezTo>
                    <a:pt x="366" y="615"/>
                    <a:pt x="366" y="615"/>
                    <a:pt x="385" y="653"/>
                  </a:cubicBezTo>
                  <a:lnTo>
                    <a:pt x="481" y="653"/>
                  </a:lnTo>
                  <a:cubicBezTo>
                    <a:pt x="500" y="653"/>
                    <a:pt x="519" y="615"/>
                    <a:pt x="519" y="615"/>
                  </a:cubicBezTo>
                  <a:cubicBezTo>
                    <a:pt x="558" y="595"/>
                    <a:pt x="577" y="576"/>
                    <a:pt x="596" y="519"/>
                  </a:cubicBezTo>
                  <a:cubicBezTo>
                    <a:pt x="615" y="480"/>
                    <a:pt x="615" y="422"/>
                    <a:pt x="615" y="384"/>
                  </a:cubicBezTo>
                  <a:cubicBezTo>
                    <a:pt x="615" y="326"/>
                    <a:pt x="596" y="269"/>
                    <a:pt x="577" y="211"/>
                  </a:cubicBezTo>
                  <a:cubicBezTo>
                    <a:pt x="558" y="154"/>
                    <a:pt x="481" y="115"/>
                    <a:pt x="423" y="77"/>
                  </a:cubicBezTo>
                  <a:cubicBezTo>
                    <a:pt x="366" y="19"/>
                    <a:pt x="308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6424;p41"/>
          <p:cNvSpPr txBox="1">
            <a:spLocks noGrp="1"/>
          </p:cNvSpPr>
          <p:nvPr>
            <p:ph type="ctrTitle"/>
          </p:nvPr>
        </p:nvSpPr>
        <p:spPr>
          <a:xfrm>
            <a:off x="808788" y="1300876"/>
            <a:ext cx="7540500" cy="1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chemeClr val="tx2"/>
                </a:solidFill>
                <a:latin typeface="+mn-lt"/>
              </a:rPr>
              <a:t>CHÀO MỪNG CÁC EM </a:t>
            </a:r>
            <a:br>
              <a:rPr lang="en" sz="4000" b="1" dirty="0" smtClean="0">
                <a:solidFill>
                  <a:schemeClr val="tx2"/>
                </a:solidFill>
                <a:latin typeface="+mn-lt"/>
              </a:rPr>
            </a:br>
            <a:r>
              <a:rPr lang="en" sz="4000" b="1" dirty="0" smtClean="0">
                <a:solidFill>
                  <a:schemeClr val="tx2"/>
                </a:solidFill>
                <a:latin typeface="+mn-lt"/>
              </a:rPr>
              <a:t>ĐẾN </a:t>
            </a:r>
            <a:r>
              <a:rPr lang="en" sz="4000" b="1" smtClean="0">
                <a:solidFill>
                  <a:schemeClr val="tx2"/>
                </a:solidFill>
                <a:latin typeface="+mn-lt"/>
              </a:rPr>
              <a:t>VỚI BUỔI HỌC </a:t>
            </a:r>
            <a:r>
              <a:rPr lang="en" sz="4000" b="1">
                <a:solidFill>
                  <a:schemeClr val="tx2"/>
                </a:solidFill>
                <a:latin typeface="+mn-lt"/>
              </a:rPr>
              <a:t/>
            </a:r>
            <a:br>
              <a:rPr lang="en" sz="4000" b="1">
                <a:solidFill>
                  <a:schemeClr val="tx2"/>
                </a:solidFill>
                <a:latin typeface="+mn-lt"/>
              </a:rPr>
            </a:br>
            <a:r>
              <a:rPr lang="en" sz="4000" b="1" smtClean="0">
                <a:solidFill>
                  <a:schemeClr val="tx2"/>
                </a:solidFill>
                <a:latin typeface="+mn-lt"/>
              </a:rPr>
              <a:t>NGÀY HÔM </a:t>
            </a:r>
            <a:r>
              <a:rPr lang="en" sz="4000" b="1" dirty="0" smtClean="0">
                <a:solidFill>
                  <a:schemeClr val="tx2"/>
                </a:solidFill>
                <a:latin typeface="+mn-lt"/>
              </a:rPr>
              <a:t>NAY!</a:t>
            </a:r>
            <a:endParaRPr sz="40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>
            <a:alpha val="75000"/>
          </a:schemeClr>
        </a:solidFill>
        <a:effectLst/>
      </p:bgPr>
    </p:bg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44"/>
          <p:cNvGrpSpPr/>
          <p:nvPr/>
        </p:nvGrpSpPr>
        <p:grpSpPr>
          <a:xfrm rot="6106574" flipH="1">
            <a:off x="8085467" y="1369744"/>
            <a:ext cx="1108841" cy="1392580"/>
            <a:chOff x="508663" y="-161251"/>
            <a:chExt cx="1108787" cy="1392511"/>
          </a:xfrm>
        </p:grpSpPr>
        <p:sp>
          <p:nvSpPr>
            <p:cNvPr id="1399" name="Google Shape;1399;p44"/>
            <p:cNvSpPr/>
            <p:nvPr/>
          </p:nvSpPr>
          <p:spPr>
            <a:xfrm rot="10800000">
              <a:off x="508663" y="-161251"/>
              <a:ext cx="1108787" cy="1392511"/>
            </a:xfrm>
            <a:custGeom>
              <a:avLst/>
              <a:gdLst/>
              <a:ahLst/>
              <a:cxnLst/>
              <a:rect l="l" t="t" r="r" b="b"/>
              <a:pathLst>
                <a:path w="13885" h="17438" extrusionOk="0">
                  <a:moveTo>
                    <a:pt x="2516" y="1"/>
                  </a:moveTo>
                  <a:cubicBezTo>
                    <a:pt x="2381" y="1"/>
                    <a:pt x="2247" y="20"/>
                    <a:pt x="2093" y="39"/>
                  </a:cubicBezTo>
                  <a:cubicBezTo>
                    <a:pt x="1978" y="77"/>
                    <a:pt x="1844" y="116"/>
                    <a:pt x="1728" y="173"/>
                  </a:cubicBezTo>
                  <a:cubicBezTo>
                    <a:pt x="1594" y="231"/>
                    <a:pt x="1460" y="308"/>
                    <a:pt x="1364" y="385"/>
                  </a:cubicBezTo>
                  <a:cubicBezTo>
                    <a:pt x="941" y="673"/>
                    <a:pt x="653" y="1134"/>
                    <a:pt x="557" y="1614"/>
                  </a:cubicBezTo>
                  <a:cubicBezTo>
                    <a:pt x="461" y="2036"/>
                    <a:pt x="480" y="2478"/>
                    <a:pt x="634" y="2977"/>
                  </a:cubicBezTo>
                  <a:cubicBezTo>
                    <a:pt x="730" y="3361"/>
                    <a:pt x="883" y="3764"/>
                    <a:pt x="1152" y="4225"/>
                  </a:cubicBezTo>
                  <a:cubicBezTo>
                    <a:pt x="1248" y="4417"/>
                    <a:pt x="1364" y="4609"/>
                    <a:pt x="1517" y="4821"/>
                  </a:cubicBezTo>
                  <a:cubicBezTo>
                    <a:pt x="1344" y="4840"/>
                    <a:pt x="1191" y="4898"/>
                    <a:pt x="1037" y="4974"/>
                  </a:cubicBezTo>
                  <a:cubicBezTo>
                    <a:pt x="730" y="5109"/>
                    <a:pt x="461" y="5378"/>
                    <a:pt x="269" y="5704"/>
                  </a:cubicBezTo>
                  <a:cubicBezTo>
                    <a:pt x="115" y="5973"/>
                    <a:pt x="19" y="6319"/>
                    <a:pt x="0" y="6645"/>
                  </a:cubicBezTo>
                  <a:cubicBezTo>
                    <a:pt x="0" y="6760"/>
                    <a:pt x="0" y="6933"/>
                    <a:pt x="19" y="7087"/>
                  </a:cubicBezTo>
                  <a:cubicBezTo>
                    <a:pt x="58" y="7240"/>
                    <a:pt x="96" y="7394"/>
                    <a:pt x="154" y="7528"/>
                  </a:cubicBezTo>
                  <a:cubicBezTo>
                    <a:pt x="250" y="7855"/>
                    <a:pt x="403" y="8085"/>
                    <a:pt x="538" y="8277"/>
                  </a:cubicBezTo>
                  <a:cubicBezTo>
                    <a:pt x="672" y="8469"/>
                    <a:pt x="845" y="8661"/>
                    <a:pt x="1056" y="8873"/>
                  </a:cubicBezTo>
                  <a:cubicBezTo>
                    <a:pt x="1114" y="8949"/>
                    <a:pt x="1191" y="9026"/>
                    <a:pt x="1248" y="9065"/>
                  </a:cubicBezTo>
                  <a:cubicBezTo>
                    <a:pt x="1171" y="9103"/>
                    <a:pt x="1133" y="9122"/>
                    <a:pt x="1075" y="9161"/>
                  </a:cubicBezTo>
                  <a:cubicBezTo>
                    <a:pt x="960" y="9238"/>
                    <a:pt x="864" y="9334"/>
                    <a:pt x="768" y="9449"/>
                  </a:cubicBezTo>
                  <a:cubicBezTo>
                    <a:pt x="653" y="9583"/>
                    <a:pt x="576" y="9718"/>
                    <a:pt x="538" y="9814"/>
                  </a:cubicBezTo>
                  <a:cubicBezTo>
                    <a:pt x="403" y="10082"/>
                    <a:pt x="365" y="10390"/>
                    <a:pt x="403" y="10697"/>
                  </a:cubicBezTo>
                  <a:cubicBezTo>
                    <a:pt x="442" y="10966"/>
                    <a:pt x="557" y="11235"/>
                    <a:pt x="730" y="11523"/>
                  </a:cubicBezTo>
                  <a:cubicBezTo>
                    <a:pt x="883" y="11792"/>
                    <a:pt x="1114" y="12022"/>
                    <a:pt x="1364" y="12291"/>
                  </a:cubicBezTo>
                  <a:cubicBezTo>
                    <a:pt x="1613" y="12502"/>
                    <a:pt x="1844" y="12733"/>
                    <a:pt x="2151" y="12944"/>
                  </a:cubicBezTo>
                  <a:cubicBezTo>
                    <a:pt x="2650" y="13309"/>
                    <a:pt x="3207" y="13635"/>
                    <a:pt x="3822" y="13923"/>
                  </a:cubicBezTo>
                  <a:cubicBezTo>
                    <a:pt x="4859" y="14403"/>
                    <a:pt x="6030" y="14749"/>
                    <a:pt x="7528" y="14979"/>
                  </a:cubicBezTo>
                  <a:cubicBezTo>
                    <a:pt x="8200" y="15075"/>
                    <a:pt x="8891" y="15152"/>
                    <a:pt x="9698" y="15229"/>
                  </a:cubicBezTo>
                  <a:cubicBezTo>
                    <a:pt x="9928" y="15536"/>
                    <a:pt x="10140" y="15824"/>
                    <a:pt x="10351" y="16093"/>
                  </a:cubicBezTo>
                  <a:cubicBezTo>
                    <a:pt x="10600" y="16400"/>
                    <a:pt x="10908" y="16785"/>
                    <a:pt x="11292" y="17149"/>
                  </a:cubicBezTo>
                  <a:cubicBezTo>
                    <a:pt x="11484" y="17341"/>
                    <a:pt x="11753" y="17437"/>
                    <a:pt x="12002" y="17437"/>
                  </a:cubicBezTo>
                  <a:cubicBezTo>
                    <a:pt x="12233" y="17437"/>
                    <a:pt x="12444" y="17361"/>
                    <a:pt x="12598" y="17303"/>
                  </a:cubicBezTo>
                  <a:cubicBezTo>
                    <a:pt x="12847" y="17169"/>
                    <a:pt x="13020" y="16900"/>
                    <a:pt x="13058" y="16631"/>
                  </a:cubicBezTo>
                  <a:cubicBezTo>
                    <a:pt x="13135" y="16343"/>
                    <a:pt x="13058" y="16016"/>
                    <a:pt x="12866" y="15786"/>
                  </a:cubicBezTo>
                  <a:cubicBezTo>
                    <a:pt x="12732" y="15632"/>
                    <a:pt x="12598" y="15460"/>
                    <a:pt x="12463" y="15287"/>
                  </a:cubicBezTo>
                  <a:lnTo>
                    <a:pt x="12271" y="15056"/>
                  </a:lnTo>
                  <a:cubicBezTo>
                    <a:pt x="12060" y="14807"/>
                    <a:pt x="11868" y="14576"/>
                    <a:pt x="11695" y="14326"/>
                  </a:cubicBezTo>
                  <a:lnTo>
                    <a:pt x="11637" y="14288"/>
                  </a:lnTo>
                  <a:cubicBezTo>
                    <a:pt x="11637" y="14250"/>
                    <a:pt x="11676" y="14211"/>
                    <a:pt x="11676" y="14211"/>
                  </a:cubicBezTo>
                  <a:cubicBezTo>
                    <a:pt x="11733" y="14038"/>
                    <a:pt x="11791" y="13866"/>
                    <a:pt x="11829" y="13712"/>
                  </a:cubicBezTo>
                  <a:cubicBezTo>
                    <a:pt x="11964" y="13386"/>
                    <a:pt x="12079" y="13059"/>
                    <a:pt x="12194" y="12752"/>
                  </a:cubicBezTo>
                  <a:lnTo>
                    <a:pt x="12406" y="12214"/>
                  </a:lnTo>
                  <a:cubicBezTo>
                    <a:pt x="12598" y="11753"/>
                    <a:pt x="12790" y="11254"/>
                    <a:pt x="12982" y="10755"/>
                  </a:cubicBezTo>
                  <a:cubicBezTo>
                    <a:pt x="13270" y="9986"/>
                    <a:pt x="13462" y="9295"/>
                    <a:pt x="13615" y="8623"/>
                  </a:cubicBezTo>
                  <a:cubicBezTo>
                    <a:pt x="13692" y="8181"/>
                    <a:pt x="13750" y="7720"/>
                    <a:pt x="13807" y="7279"/>
                  </a:cubicBezTo>
                  <a:cubicBezTo>
                    <a:pt x="13846" y="6799"/>
                    <a:pt x="13884" y="6357"/>
                    <a:pt x="13846" y="5954"/>
                  </a:cubicBezTo>
                  <a:cubicBezTo>
                    <a:pt x="13827" y="5378"/>
                    <a:pt x="13750" y="4898"/>
                    <a:pt x="13615" y="4456"/>
                  </a:cubicBezTo>
                  <a:cubicBezTo>
                    <a:pt x="13423" y="3880"/>
                    <a:pt x="13078" y="3438"/>
                    <a:pt x="12655" y="3188"/>
                  </a:cubicBezTo>
                  <a:cubicBezTo>
                    <a:pt x="12367" y="3016"/>
                    <a:pt x="12060" y="2958"/>
                    <a:pt x="11714" y="2958"/>
                  </a:cubicBezTo>
                  <a:cubicBezTo>
                    <a:pt x="11503" y="2958"/>
                    <a:pt x="11311" y="2977"/>
                    <a:pt x="11119" y="3054"/>
                  </a:cubicBezTo>
                  <a:cubicBezTo>
                    <a:pt x="10965" y="3092"/>
                    <a:pt x="10831" y="3169"/>
                    <a:pt x="10677" y="3284"/>
                  </a:cubicBezTo>
                  <a:cubicBezTo>
                    <a:pt x="10562" y="3073"/>
                    <a:pt x="10466" y="2881"/>
                    <a:pt x="10351" y="2708"/>
                  </a:cubicBezTo>
                  <a:cubicBezTo>
                    <a:pt x="10178" y="2439"/>
                    <a:pt x="10005" y="2209"/>
                    <a:pt x="9813" y="1998"/>
                  </a:cubicBezTo>
                  <a:cubicBezTo>
                    <a:pt x="9621" y="1748"/>
                    <a:pt x="9410" y="1537"/>
                    <a:pt x="9179" y="1345"/>
                  </a:cubicBezTo>
                  <a:cubicBezTo>
                    <a:pt x="8949" y="1153"/>
                    <a:pt x="8699" y="999"/>
                    <a:pt x="8373" y="865"/>
                  </a:cubicBezTo>
                  <a:cubicBezTo>
                    <a:pt x="8085" y="711"/>
                    <a:pt x="7778" y="654"/>
                    <a:pt x="7489" y="615"/>
                  </a:cubicBezTo>
                  <a:lnTo>
                    <a:pt x="7317" y="615"/>
                  </a:lnTo>
                  <a:cubicBezTo>
                    <a:pt x="7086" y="615"/>
                    <a:pt x="6837" y="673"/>
                    <a:pt x="6625" y="769"/>
                  </a:cubicBezTo>
                  <a:cubicBezTo>
                    <a:pt x="6395" y="865"/>
                    <a:pt x="6145" y="1057"/>
                    <a:pt x="5953" y="1287"/>
                  </a:cubicBezTo>
                  <a:cubicBezTo>
                    <a:pt x="5876" y="1383"/>
                    <a:pt x="5819" y="1479"/>
                    <a:pt x="5761" y="1614"/>
                  </a:cubicBezTo>
                  <a:cubicBezTo>
                    <a:pt x="5723" y="1671"/>
                    <a:pt x="5684" y="1748"/>
                    <a:pt x="5665" y="1825"/>
                  </a:cubicBezTo>
                  <a:cubicBezTo>
                    <a:pt x="5550" y="1710"/>
                    <a:pt x="5454" y="1575"/>
                    <a:pt x="5339" y="1479"/>
                  </a:cubicBezTo>
                  <a:cubicBezTo>
                    <a:pt x="4916" y="1076"/>
                    <a:pt x="4532" y="788"/>
                    <a:pt x="4186" y="557"/>
                  </a:cubicBezTo>
                  <a:cubicBezTo>
                    <a:pt x="3726" y="269"/>
                    <a:pt x="3284" y="97"/>
                    <a:pt x="2861" y="20"/>
                  </a:cubicBezTo>
                  <a:cubicBezTo>
                    <a:pt x="2746" y="1"/>
                    <a:pt x="2650" y="1"/>
                    <a:pt x="25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47625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4"/>
            <p:cNvSpPr/>
            <p:nvPr/>
          </p:nvSpPr>
          <p:spPr>
            <a:xfrm rot="10800000">
              <a:off x="565441" y="61146"/>
              <a:ext cx="993795" cy="1117970"/>
            </a:xfrm>
            <a:custGeom>
              <a:avLst/>
              <a:gdLst/>
              <a:ahLst/>
              <a:cxnLst/>
              <a:rect l="l" t="t" r="r" b="b"/>
              <a:pathLst>
                <a:path w="12445" h="14000" extrusionOk="0">
                  <a:moveTo>
                    <a:pt x="1806" y="1"/>
                  </a:moveTo>
                  <a:cubicBezTo>
                    <a:pt x="1710" y="1"/>
                    <a:pt x="1614" y="1"/>
                    <a:pt x="1518" y="20"/>
                  </a:cubicBezTo>
                  <a:cubicBezTo>
                    <a:pt x="1441" y="39"/>
                    <a:pt x="1345" y="77"/>
                    <a:pt x="1268" y="97"/>
                  </a:cubicBezTo>
                  <a:cubicBezTo>
                    <a:pt x="1172" y="135"/>
                    <a:pt x="1095" y="193"/>
                    <a:pt x="1038" y="231"/>
                  </a:cubicBezTo>
                  <a:cubicBezTo>
                    <a:pt x="769" y="423"/>
                    <a:pt x="577" y="692"/>
                    <a:pt x="519" y="999"/>
                  </a:cubicBezTo>
                  <a:cubicBezTo>
                    <a:pt x="462" y="1326"/>
                    <a:pt x="481" y="1652"/>
                    <a:pt x="596" y="2017"/>
                  </a:cubicBezTo>
                  <a:cubicBezTo>
                    <a:pt x="692" y="2343"/>
                    <a:pt x="827" y="2708"/>
                    <a:pt x="1076" y="3111"/>
                  </a:cubicBezTo>
                  <a:cubicBezTo>
                    <a:pt x="1268" y="3457"/>
                    <a:pt x="1479" y="3822"/>
                    <a:pt x="1787" y="4225"/>
                  </a:cubicBezTo>
                  <a:cubicBezTo>
                    <a:pt x="2017" y="4513"/>
                    <a:pt x="2228" y="4801"/>
                    <a:pt x="2459" y="5089"/>
                  </a:cubicBezTo>
                  <a:cubicBezTo>
                    <a:pt x="2267" y="4993"/>
                    <a:pt x="2113" y="4917"/>
                    <a:pt x="1940" y="4878"/>
                  </a:cubicBezTo>
                  <a:cubicBezTo>
                    <a:pt x="1691" y="4801"/>
                    <a:pt x="1479" y="4744"/>
                    <a:pt x="1268" y="4744"/>
                  </a:cubicBezTo>
                  <a:lnTo>
                    <a:pt x="1211" y="4744"/>
                  </a:lnTo>
                  <a:cubicBezTo>
                    <a:pt x="999" y="4744"/>
                    <a:pt x="807" y="4801"/>
                    <a:pt x="635" y="4878"/>
                  </a:cubicBezTo>
                  <a:cubicBezTo>
                    <a:pt x="442" y="4974"/>
                    <a:pt x="289" y="5109"/>
                    <a:pt x="193" y="5320"/>
                  </a:cubicBezTo>
                  <a:cubicBezTo>
                    <a:pt x="97" y="5512"/>
                    <a:pt x="20" y="5742"/>
                    <a:pt x="1" y="5973"/>
                  </a:cubicBezTo>
                  <a:cubicBezTo>
                    <a:pt x="1" y="6069"/>
                    <a:pt x="1" y="6165"/>
                    <a:pt x="20" y="6280"/>
                  </a:cubicBezTo>
                  <a:cubicBezTo>
                    <a:pt x="39" y="6415"/>
                    <a:pt x="78" y="6511"/>
                    <a:pt x="97" y="6607"/>
                  </a:cubicBezTo>
                  <a:cubicBezTo>
                    <a:pt x="154" y="6818"/>
                    <a:pt x="289" y="7010"/>
                    <a:pt x="404" y="7144"/>
                  </a:cubicBezTo>
                  <a:cubicBezTo>
                    <a:pt x="519" y="7317"/>
                    <a:pt x="635" y="7471"/>
                    <a:pt x="827" y="7663"/>
                  </a:cubicBezTo>
                  <a:cubicBezTo>
                    <a:pt x="1153" y="7951"/>
                    <a:pt x="1537" y="8258"/>
                    <a:pt x="1979" y="8546"/>
                  </a:cubicBezTo>
                  <a:cubicBezTo>
                    <a:pt x="2056" y="8585"/>
                    <a:pt x="2132" y="8642"/>
                    <a:pt x="2228" y="8681"/>
                  </a:cubicBezTo>
                  <a:lnTo>
                    <a:pt x="2209" y="8681"/>
                  </a:lnTo>
                  <a:cubicBezTo>
                    <a:pt x="2075" y="8681"/>
                    <a:pt x="1979" y="8681"/>
                    <a:pt x="1864" y="8719"/>
                  </a:cubicBezTo>
                  <a:cubicBezTo>
                    <a:pt x="1672" y="8738"/>
                    <a:pt x="1479" y="8757"/>
                    <a:pt x="1287" y="8815"/>
                  </a:cubicBezTo>
                  <a:cubicBezTo>
                    <a:pt x="1191" y="8834"/>
                    <a:pt x="1095" y="8873"/>
                    <a:pt x="1019" y="8911"/>
                  </a:cubicBezTo>
                  <a:cubicBezTo>
                    <a:pt x="961" y="8930"/>
                    <a:pt x="884" y="8969"/>
                    <a:pt x="788" y="9045"/>
                  </a:cubicBezTo>
                  <a:cubicBezTo>
                    <a:pt x="731" y="9103"/>
                    <a:pt x="673" y="9141"/>
                    <a:pt x="615" y="9218"/>
                  </a:cubicBezTo>
                  <a:cubicBezTo>
                    <a:pt x="577" y="9295"/>
                    <a:pt x="519" y="9353"/>
                    <a:pt x="500" y="9429"/>
                  </a:cubicBezTo>
                  <a:cubicBezTo>
                    <a:pt x="423" y="9545"/>
                    <a:pt x="423" y="9718"/>
                    <a:pt x="442" y="9910"/>
                  </a:cubicBezTo>
                  <a:cubicBezTo>
                    <a:pt x="481" y="10082"/>
                    <a:pt x="538" y="10255"/>
                    <a:pt x="673" y="10447"/>
                  </a:cubicBezTo>
                  <a:cubicBezTo>
                    <a:pt x="788" y="10659"/>
                    <a:pt x="980" y="10851"/>
                    <a:pt x="1191" y="11062"/>
                  </a:cubicBezTo>
                  <a:cubicBezTo>
                    <a:pt x="1403" y="11254"/>
                    <a:pt x="1633" y="11465"/>
                    <a:pt x="1883" y="11657"/>
                  </a:cubicBezTo>
                  <a:cubicBezTo>
                    <a:pt x="2344" y="12003"/>
                    <a:pt x="2843" y="12310"/>
                    <a:pt x="3457" y="12579"/>
                  </a:cubicBezTo>
                  <a:cubicBezTo>
                    <a:pt x="4437" y="13040"/>
                    <a:pt x="5531" y="13347"/>
                    <a:pt x="6952" y="13577"/>
                  </a:cubicBezTo>
                  <a:cubicBezTo>
                    <a:pt x="7740" y="13712"/>
                    <a:pt x="8642" y="13808"/>
                    <a:pt x="9737" y="13866"/>
                  </a:cubicBezTo>
                  <a:lnTo>
                    <a:pt x="9814" y="13942"/>
                  </a:lnTo>
                  <a:cubicBezTo>
                    <a:pt x="9852" y="13962"/>
                    <a:pt x="9891" y="14000"/>
                    <a:pt x="9929" y="14000"/>
                  </a:cubicBezTo>
                  <a:lnTo>
                    <a:pt x="9987" y="14000"/>
                  </a:lnTo>
                  <a:cubicBezTo>
                    <a:pt x="10025" y="14000"/>
                    <a:pt x="10083" y="13942"/>
                    <a:pt x="10121" y="13904"/>
                  </a:cubicBezTo>
                  <a:cubicBezTo>
                    <a:pt x="10179" y="13846"/>
                    <a:pt x="10179" y="13770"/>
                    <a:pt x="10198" y="13712"/>
                  </a:cubicBezTo>
                  <a:cubicBezTo>
                    <a:pt x="10217" y="13558"/>
                    <a:pt x="10275" y="13424"/>
                    <a:pt x="10313" y="13270"/>
                  </a:cubicBezTo>
                  <a:lnTo>
                    <a:pt x="10313" y="13251"/>
                  </a:lnTo>
                  <a:cubicBezTo>
                    <a:pt x="10371" y="13078"/>
                    <a:pt x="10409" y="12886"/>
                    <a:pt x="10486" y="12713"/>
                  </a:cubicBezTo>
                  <a:cubicBezTo>
                    <a:pt x="10601" y="12387"/>
                    <a:pt x="10716" y="12041"/>
                    <a:pt x="10851" y="11734"/>
                  </a:cubicBezTo>
                  <a:cubicBezTo>
                    <a:pt x="10908" y="11561"/>
                    <a:pt x="10985" y="11369"/>
                    <a:pt x="11062" y="11215"/>
                  </a:cubicBezTo>
                  <a:cubicBezTo>
                    <a:pt x="11254" y="10735"/>
                    <a:pt x="11446" y="10255"/>
                    <a:pt x="11619" y="9775"/>
                  </a:cubicBezTo>
                  <a:cubicBezTo>
                    <a:pt x="11869" y="9026"/>
                    <a:pt x="12061" y="8354"/>
                    <a:pt x="12214" y="7720"/>
                  </a:cubicBezTo>
                  <a:cubicBezTo>
                    <a:pt x="12310" y="7317"/>
                    <a:pt x="12349" y="6895"/>
                    <a:pt x="12406" y="6453"/>
                  </a:cubicBezTo>
                  <a:cubicBezTo>
                    <a:pt x="12445" y="5992"/>
                    <a:pt x="12445" y="5589"/>
                    <a:pt x="12445" y="5224"/>
                  </a:cubicBezTo>
                  <a:cubicBezTo>
                    <a:pt x="12425" y="4705"/>
                    <a:pt x="12349" y="4302"/>
                    <a:pt x="12233" y="3937"/>
                  </a:cubicBezTo>
                  <a:cubicBezTo>
                    <a:pt x="12137" y="3649"/>
                    <a:pt x="11945" y="3265"/>
                    <a:pt x="11581" y="3073"/>
                  </a:cubicBezTo>
                  <a:cubicBezTo>
                    <a:pt x="11427" y="2977"/>
                    <a:pt x="11235" y="2919"/>
                    <a:pt x="11004" y="2919"/>
                  </a:cubicBezTo>
                  <a:cubicBezTo>
                    <a:pt x="10870" y="2919"/>
                    <a:pt x="10774" y="2958"/>
                    <a:pt x="10659" y="2996"/>
                  </a:cubicBezTo>
                  <a:cubicBezTo>
                    <a:pt x="10563" y="3015"/>
                    <a:pt x="10486" y="3092"/>
                    <a:pt x="10390" y="3150"/>
                  </a:cubicBezTo>
                  <a:cubicBezTo>
                    <a:pt x="10275" y="3246"/>
                    <a:pt x="10179" y="3400"/>
                    <a:pt x="10102" y="3592"/>
                  </a:cubicBezTo>
                  <a:cubicBezTo>
                    <a:pt x="10025" y="3784"/>
                    <a:pt x="10006" y="4033"/>
                    <a:pt x="9987" y="4168"/>
                  </a:cubicBezTo>
                  <a:lnTo>
                    <a:pt x="9987" y="4264"/>
                  </a:lnTo>
                  <a:cubicBezTo>
                    <a:pt x="9910" y="4110"/>
                    <a:pt x="9833" y="3937"/>
                    <a:pt x="9756" y="3784"/>
                  </a:cubicBezTo>
                  <a:cubicBezTo>
                    <a:pt x="9507" y="3188"/>
                    <a:pt x="9257" y="2766"/>
                    <a:pt x="9026" y="2382"/>
                  </a:cubicBezTo>
                  <a:cubicBezTo>
                    <a:pt x="8873" y="2132"/>
                    <a:pt x="8700" y="1921"/>
                    <a:pt x="8546" y="1729"/>
                  </a:cubicBezTo>
                  <a:cubicBezTo>
                    <a:pt x="8374" y="1537"/>
                    <a:pt x="8201" y="1364"/>
                    <a:pt x="7989" y="1191"/>
                  </a:cubicBezTo>
                  <a:cubicBezTo>
                    <a:pt x="7797" y="1057"/>
                    <a:pt x="7586" y="903"/>
                    <a:pt x="7337" y="807"/>
                  </a:cubicBezTo>
                  <a:cubicBezTo>
                    <a:pt x="7125" y="711"/>
                    <a:pt x="6914" y="653"/>
                    <a:pt x="6684" y="653"/>
                  </a:cubicBezTo>
                  <a:lnTo>
                    <a:pt x="6588" y="653"/>
                  </a:lnTo>
                  <a:cubicBezTo>
                    <a:pt x="6453" y="653"/>
                    <a:pt x="6300" y="673"/>
                    <a:pt x="6165" y="749"/>
                  </a:cubicBezTo>
                  <a:cubicBezTo>
                    <a:pt x="6012" y="788"/>
                    <a:pt x="5896" y="903"/>
                    <a:pt x="5781" y="1057"/>
                  </a:cubicBezTo>
                  <a:cubicBezTo>
                    <a:pt x="5723" y="1095"/>
                    <a:pt x="5704" y="1153"/>
                    <a:pt x="5666" y="1249"/>
                  </a:cubicBezTo>
                  <a:cubicBezTo>
                    <a:pt x="5608" y="1345"/>
                    <a:pt x="5589" y="1422"/>
                    <a:pt x="5570" y="1518"/>
                  </a:cubicBezTo>
                  <a:cubicBezTo>
                    <a:pt x="5512" y="1671"/>
                    <a:pt x="5493" y="1844"/>
                    <a:pt x="5474" y="2055"/>
                  </a:cubicBezTo>
                  <a:cubicBezTo>
                    <a:pt x="5474" y="2228"/>
                    <a:pt x="5474" y="2420"/>
                    <a:pt x="5493" y="2651"/>
                  </a:cubicBezTo>
                  <a:cubicBezTo>
                    <a:pt x="5493" y="2747"/>
                    <a:pt x="5512" y="2843"/>
                    <a:pt x="5531" y="2958"/>
                  </a:cubicBezTo>
                  <a:cubicBezTo>
                    <a:pt x="5378" y="2766"/>
                    <a:pt x="5224" y="2535"/>
                    <a:pt x="5051" y="2343"/>
                  </a:cubicBezTo>
                  <a:cubicBezTo>
                    <a:pt x="4725" y="1959"/>
                    <a:pt x="4418" y="1633"/>
                    <a:pt x="4130" y="1345"/>
                  </a:cubicBezTo>
                  <a:cubicBezTo>
                    <a:pt x="3745" y="980"/>
                    <a:pt x="3400" y="711"/>
                    <a:pt x="3093" y="500"/>
                  </a:cubicBezTo>
                  <a:cubicBezTo>
                    <a:pt x="2728" y="250"/>
                    <a:pt x="2363" y="116"/>
                    <a:pt x="2036" y="58"/>
                  </a:cubicBezTo>
                  <a:cubicBezTo>
                    <a:pt x="1940" y="1"/>
                    <a:pt x="1864" y="1"/>
                    <a:pt x="1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4"/>
            <p:cNvSpPr/>
            <p:nvPr/>
          </p:nvSpPr>
          <p:spPr>
            <a:xfrm rot="10800000">
              <a:off x="629805" y="-106469"/>
              <a:ext cx="820510" cy="1184409"/>
            </a:xfrm>
            <a:custGeom>
              <a:avLst/>
              <a:gdLst/>
              <a:ahLst/>
              <a:cxnLst/>
              <a:rect l="l" t="t" r="r" b="b"/>
              <a:pathLst>
                <a:path w="10275" h="14832" extrusionOk="0">
                  <a:moveTo>
                    <a:pt x="384" y="1"/>
                  </a:moveTo>
                  <a:cubicBezTo>
                    <a:pt x="365" y="1"/>
                    <a:pt x="346" y="1"/>
                    <a:pt x="346" y="20"/>
                  </a:cubicBezTo>
                  <a:cubicBezTo>
                    <a:pt x="308" y="39"/>
                    <a:pt x="308" y="97"/>
                    <a:pt x="346" y="116"/>
                  </a:cubicBezTo>
                  <a:cubicBezTo>
                    <a:pt x="538" y="308"/>
                    <a:pt x="730" y="519"/>
                    <a:pt x="922" y="750"/>
                  </a:cubicBezTo>
                  <a:cubicBezTo>
                    <a:pt x="1325" y="1230"/>
                    <a:pt x="1709" y="1710"/>
                    <a:pt x="2074" y="2229"/>
                  </a:cubicBezTo>
                  <a:cubicBezTo>
                    <a:pt x="2113" y="2305"/>
                    <a:pt x="2151" y="2401"/>
                    <a:pt x="2228" y="2478"/>
                  </a:cubicBezTo>
                  <a:lnTo>
                    <a:pt x="2017" y="2401"/>
                  </a:lnTo>
                  <a:cubicBezTo>
                    <a:pt x="1652" y="2286"/>
                    <a:pt x="1325" y="2094"/>
                    <a:pt x="1018" y="1864"/>
                  </a:cubicBezTo>
                  <a:cubicBezTo>
                    <a:pt x="711" y="1691"/>
                    <a:pt x="442" y="1460"/>
                    <a:pt x="173" y="1230"/>
                  </a:cubicBezTo>
                  <a:cubicBezTo>
                    <a:pt x="173" y="1230"/>
                    <a:pt x="154" y="1192"/>
                    <a:pt x="115" y="1192"/>
                  </a:cubicBezTo>
                  <a:cubicBezTo>
                    <a:pt x="96" y="1192"/>
                    <a:pt x="96" y="1192"/>
                    <a:pt x="77" y="1230"/>
                  </a:cubicBezTo>
                  <a:cubicBezTo>
                    <a:pt x="39" y="1249"/>
                    <a:pt x="39" y="1288"/>
                    <a:pt x="77" y="1326"/>
                  </a:cubicBezTo>
                  <a:cubicBezTo>
                    <a:pt x="231" y="1460"/>
                    <a:pt x="404" y="1633"/>
                    <a:pt x="596" y="1748"/>
                  </a:cubicBezTo>
                  <a:cubicBezTo>
                    <a:pt x="788" y="1902"/>
                    <a:pt x="980" y="2037"/>
                    <a:pt x="1191" y="2190"/>
                  </a:cubicBezTo>
                  <a:cubicBezTo>
                    <a:pt x="1383" y="2305"/>
                    <a:pt x="1613" y="2421"/>
                    <a:pt x="1805" y="2536"/>
                  </a:cubicBezTo>
                  <a:cubicBezTo>
                    <a:pt x="2017" y="2632"/>
                    <a:pt x="2209" y="2728"/>
                    <a:pt x="2420" y="2805"/>
                  </a:cubicBezTo>
                  <a:lnTo>
                    <a:pt x="3073" y="3822"/>
                  </a:lnTo>
                  <a:cubicBezTo>
                    <a:pt x="3726" y="4917"/>
                    <a:pt x="4302" y="6050"/>
                    <a:pt x="4878" y="7183"/>
                  </a:cubicBezTo>
                  <a:cubicBezTo>
                    <a:pt x="4916" y="7241"/>
                    <a:pt x="4955" y="7337"/>
                    <a:pt x="4993" y="7414"/>
                  </a:cubicBezTo>
                  <a:cubicBezTo>
                    <a:pt x="4916" y="7414"/>
                    <a:pt x="4878" y="7394"/>
                    <a:pt x="4801" y="7394"/>
                  </a:cubicBezTo>
                  <a:lnTo>
                    <a:pt x="4436" y="7318"/>
                  </a:lnTo>
                  <a:cubicBezTo>
                    <a:pt x="4225" y="7279"/>
                    <a:pt x="3995" y="7202"/>
                    <a:pt x="3764" y="7125"/>
                  </a:cubicBezTo>
                  <a:cubicBezTo>
                    <a:pt x="3418" y="7010"/>
                    <a:pt x="3073" y="6876"/>
                    <a:pt x="2766" y="6703"/>
                  </a:cubicBezTo>
                  <a:cubicBezTo>
                    <a:pt x="2420" y="6530"/>
                    <a:pt x="2093" y="6338"/>
                    <a:pt x="1786" y="6127"/>
                  </a:cubicBezTo>
                  <a:cubicBezTo>
                    <a:pt x="1210" y="5743"/>
                    <a:pt x="653" y="5301"/>
                    <a:pt x="115" y="4821"/>
                  </a:cubicBezTo>
                  <a:cubicBezTo>
                    <a:pt x="115" y="4821"/>
                    <a:pt x="96" y="4802"/>
                    <a:pt x="77" y="4802"/>
                  </a:cubicBezTo>
                  <a:cubicBezTo>
                    <a:pt x="58" y="4802"/>
                    <a:pt x="58" y="4802"/>
                    <a:pt x="19" y="4821"/>
                  </a:cubicBezTo>
                  <a:cubicBezTo>
                    <a:pt x="0" y="4859"/>
                    <a:pt x="0" y="4898"/>
                    <a:pt x="19" y="4917"/>
                  </a:cubicBezTo>
                  <a:cubicBezTo>
                    <a:pt x="384" y="5263"/>
                    <a:pt x="711" y="5570"/>
                    <a:pt x="1114" y="5858"/>
                  </a:cubicBezTo>
                  <a:cubicBezTo>
                    <a:pt x="1498" y="6165"/>
                    <a:pt x="1901" y="6453"/>
                    <a:pt x="2305" y="6703"/>
                  </a:cubicBezTo>
                  <a:cubicBezTo>
                    <a:pt x="2727" y="6972"/>
                    <a:pt x="3169" y="7183"/>
                    <a:pt x="3630" y="7375"/>
                  </a:cubicBezTo>
                  <a:cubicBezTo>
                    <a:pt x="3841" y="7471"/>
                    <a:pt x="4071" y="7548"/>
                    <a:pt x="4302" y="7606"/>
                  </a:cubicBezTo>
                  <a:cubicBezTo>
                    <a:pt x="4532" y="7682"/>
                    <a:pt x="4782" y="7740"/>
                    <a:pt x="5032" y="7778"/>
                  </a:cubicBezTo>
                  <a:lnTo>
                    <a:pt x="5108" y="7778"/>
                  </a:lnTo>
                  <a:cubicBezTo>
                    <a:pt x="5300" y="8162"/>
                    <a:pt x="5473" y="8527"/>
                    <a:pt x="5685" y="8911"/>
                  </a:cubicBezTo>
                  <a:cubicBezTo>
                    <a:pt x="5973" y="9468"/>
                    <a:pt x="6280" y="10044"/>
                    <a:pt x="6606" y="10582"/>
                  </a:cubicBezTo>
                  <a:lnTo>
                    <a:pt x="6414" y="10582"/>
                  </a:lnTo>
                  <a:cubicBezTo>
                    <a:pt x="6241" y="10582"/>
                    <a:pt x="6049" y="10582"/>
                    <a:pt x="5877" y="10563"/>
                  </a:cubicBezTo>
                  <a:cubicBezTo>
                    <a:pt x="5512" y="10544"/>
                    <a:pt x="5166" y="10486"/>
                    <a:pt x="4820" y="10390"/>
                  </a:cubicBezTo>
                  <a:lnTo>
                    <a:pt x="4244" y="10256"/>
                  </a:lnTo>
                  <a:cubicBezTo>
                    <a:pt x="4052" y="10198"/>
                    <a:pt x="3860" y="10140"/>
                    <a:pt x="3668" y="10064"/>
                  </a:cubicBezTo>
                  <a:cubicBezTo>
                    <a:pt x="3092" y="9872"/>
                    <a:pt x="2535" y="9622"/>
                    <a:pt x="1997" y="9372"/>
                  </a:cubicBezTo>
                  <a:cubicBezTo>
                    <a:pt x="1729" y="9238"/>
                    <a:pt x="1460" y="9103"/>
                    <a:pt x="1229" y="8950"/>
                  </a:cubicBezTo>
                  <a:cubicBezTo>
                    <a:pt x="980" y="8835"/>
                    <a:pt x="768" y="8700"/>
                    <a:pt x="519" y="8547"/>
                  </a:cubicBezTo>
                  <a:lnTo>
                    <a:pt x="500" y="8547"/>
                  </a:lnTo>
                  <a:cubicBezTo>
                    <a:pt x="480" y="8547"/>
                    <a:pt x="480" y="8527"/>
                    <a:pt x="461" y="8527"/>
                  </a:cubicBezTo>
                  <a:cubicBezTo>
                    <a:pt x="423" y="8527"/>
                    <a:pt x="423" y="8527"/>
                    <a:pt x="404" y="8547"/>
                  </a:cubicBezTo>
                  <a:cubicBezTo>
                    <a:pt x="384" y="8566"/>
                    <a:pt x="384" y="8623"/>
                    <a:pt x="404" y="8643"/>
                  </a:cubicBezTo>
                  <a:cubicBezTo>
                    <a:pt x="500" y="8719"/>
                    <a:pt x="596" y="8758"/>
                    <a:pt x="692" y="8835"/>
                  </a:cubicBezTo>
                  <a:cubicBezTo>
                    <a:pt x="1133" y="9123"/>
                    <a:pt x="1575" y="9392"/>
                    <a:pt x="2055" y="9660"/>
                  </a:cubicBezTo>
                  <a:cubicBezTo>
                    <a:pt x="2593" y="9948"/>
                    <a:pt x="3111" y="10179"/>
                    <a:pt x="3668" y="10429"/>
                  </a:cubicBezTo>
                  <a:cubicBezTo>
                    <a:pt x="3937" y="10544"/>
                    <a:pt x="4225" y="10640"/>
                    <a:pt x="4494" y="10717"/>
                  </a:cubicBezTo>
                  <a:cubicBezTo>
                    <a:pt x="4628" y="10755"/>
                    <a:pt x="4782" y="10813"/>
                    <a:pt x="4916" y="10832"/>
                  </a:cubicBezTo>
                  <a:cubicBezTo>
                    <a:pt x="5070" y="10870"/>
                    <a:pt x="5204" y="10909"/>
                    <a:pt x="5358" y="10928"/>
                  </a:cubicBezTo>
                  <a:cubicBezTo>
                    <a:pt x="5608" y="10966"/>
                    <a:pt x="5877" y="11024"/>
                    <a:pt x="6145" y="11043"/>
                  </a:cubicBezTo>
                  <a:cubicBezTo>
                    <a:pt x="6280" y="11043"/>
                    <a:pt x="6433" y="11062"/>
                    <a:pt x="6568" y="11062"/>
                  </a:cubicBezTo>
                  <a:cubicBezTo>
                    <a:pt x="6664" y="11062"/>
                    <a:pt x="6760" y="11043"/>
                    <a:pt x="6856" y="11043"/>
                  </a:cubicBezTo>
                  <a:cubicBezTo>
                    <a:pt x="7413" y="11984"/>
                    <a:pt x="8008" y="12887"/>
                    <a:pt x="8719" y="13751"/>
                  </a:cubicBezTo>
                  <a:cubicBezTo>
                    <a:pt x="8968" y="14096"/>
                    <a:pt x="9256" y="14423"/>
                    <a:pt x="9602" y="14749"/>
                  </a:cubicBezTo>
                  <a:cubicBezTo>
                    <a:pt x="9665" y="14802"/>
                    <a:pt x="9746" y="14832"/>
                    <a:pt x="9825" y="14832"/>
                  </a:cubicBezTo>
                  <a:cubicBezTo>
                    <a:pt x="9890" y="14832"/>
                    <a:pt x="9953" y="14812"/>
                    <a:pt x="10005" y="14769"/>
                  </a:cubicBezTo>
                  <a:cubicBezTo>
                    <a:pt x="10082" y="14711"/>
                    <a:pt x="10121" y="14653"/>
                    <a:pt x="10159" y="14557"/>
                  </a:cubicBezTo>
                  <a:cubicBezTo>
                    <a:pt x="10274" y="14423"/>
                    <a:pt x="10274" y="14308"/>
                    <a:pt x="10197" y="14231"/>
                  </a:cubicBezTo>
                  <a:cubicBezTo>
                    <a:pt x="10005" y="14000"/>
                    <a:pt x="9794" y="13751"/>
                    <a:pt x="9602" y="13501"/>
                  </a:cubicBezTo>
                  <a:cubicBezTo>
                    <a:pt x="9410" y="13251"/>
                    <a:pt x="9218" y="12983"/>
                    <a:pt x="9026" y="12752"/>
                  </a:cubicBezTo>
                  <a:cubicBezTo>
                    <a:pt x="8642" y="12253"/>
                    <a:pt x="8277" y="11715"/>
                    <a:pt x="7951" y="11197"/>
                  </a:cubicBezTo>
                  <a:cubicBezTo>
                    <a:pt x="7835" y="11024"/>
                    <a:pt x="7739" y="10851"/>
                    <a:pt x="7643" y="10678"/>
                  </a:cubicBezTo>
                  <a:cubicBezTo>
                    <a:pt x="7662" y="10659"/>
                    <a:pt x="7662" y="10640"/>
                    <a:pt x="7682" y="10621"/>
                  </a:cubicBezTo>
                  <a:cubicBezTo>
                    <a:pt x="7739" y="10563"/>
                    <a:pt x="7758" y="10486"/>
                    <a:pt x="7778" y="10448"/>
                  </a:cubicBezTo>
                  <a:cubicBezTo>
                    <a:pt x="7855" y="10332"/>
                    <a:pt x="7931" y="10179"/>
                    <a:pt x="7989" y="10064"/>
                  </a:cubicBezTo>
                  <a:cubicBezTo>
                    <a:pt x="8143" y="9795"/>
                    <a:pt x="8258" y="9526"/>
                    <a:pt x="8411" y="9238"/>
                  </a:cubicBezTo>
                  <a:cubicBezTo>
                    <a:pt x="8642" y="8700"/>
                    <a:pt x="8834" y="8086"/>
                    <a:pt x="9007" y="7490"/>
                  </a:cubicBezTo>
                  <a:cubicBezTo>
                    <a:pt x="9084" y="7183"/>
                    <a:pt x="9141" y="6895"/>
                    <a:pt x="9218" y="6588"/>
                  </a:cubicBezTo>
                  <a:cubicBezTo>
                    <a:pt x="9295" y="6261"/>
                    <a:pt x="9333" y="5954"/>
                    <a:pt x="9372" y="5666"/>
                  </a:cubicBezTo>
                  <a:cubicBezTo>
                    <a:pt x="9429" y="5071"/>
                    <a:pt x="9506" y="4475"/>
                    <a:pt x="9525" y="3861"/>
                  </a:cubicBezTo>
                  <a:cubicBezTo>
                    <a:pt x="9564" y="3515"/>
                    <a:pt x="9564" y="3170"/>
                    <a:pt x="9525" y="2805"/>
                  </a:cubicBezTo>
                  <a:cubicBezTo>
                    <a:pt x="9525" y="2785"/>
                    <a:pt x="9506" y="2747"/>
                    <a:pt x="9487" y="2747"/>
                  </a:cubicBezTo>
                  <a:cubicBezTo>
                    <a:pt x="9468" y="2747"/>
                    <a:pt x="9410" y="2766"/>
                    <a:pt x="9410" y="2785"/>
                  </a:cubicBezTo>
                  <a:cubicBezTo>
                    <a:pt x="9429" y="3342"/>
                    <a:pt x="9391" y="3899"/>
                    <a:pt x="9333" y="4437"/>
                  </a:cubicBezTo>
                  <a:cubicBezTo>
                    <a:pt x="9295" y="5013"/>
                    <a:pt x="9199" y="5589"/>
                    <a:pt x="9084" y="6165"/>
                  </a:cubicBezTo>
                  <a:cubicBezTo>
                    <a:pt x="8949" y="6703"/>
                    <a:pt x="8815" y="7202"/>
                    <a:pt x="8642" y="7740"/>
                  </a:cubicBezTo>
                  <a:cubicBezTo>
                    <a:pt x="8469" y="8239"/>
                    <a:pt x="8258" y="8719"/>
                    <a:pt x="8027" y="9180"/>
                  </a:cubicBezTo>
                  <a:cubicBezTo>
                    <a:pt x="7893" y="9411"/>
                    <a:pt x="7758" y="9660"/>
                    <a:pt x="7605" y="9872"/>
                  </a:cubicBezTo>
                  <a:cubicBezTo>
                    <a:pt x="7547" y="9968"/>
                    <a:pt x="7470" y="10083"/>
                    <a:pt x="7394" y="10179"/>
                  </a:cubicBezTo>
                  <a:cubicBezTo>
                    <a:pt x="7374" y="10198"/>
                    <a:pt x="7355" y="10236"/>
                    <a:pt x="7355" y="10256"/>
                  </a:cubicBezTo>
                  <a:cubicBezTo>
                    <a:pt x="7202" y="10044"/>
                    <a:pt x="7086" y="9814"/>
                    <a:pt x="6933" y="9584"/>
                  </a:cubicBezTo>
                  <a:cubicBezTo>
                    <a:pt x="6625" y="9027"/>
                    <a:pt x="6299" y="8470"/>
                    <a:pt x="5973" y="7932"/>
                  </a:cubicBezTo>
                  <a:cubicBezTo>
                    <a:pt x="5877" y="7778"/>
                    <a:pt x="5819" y="7606"/>
                    <a:pt x="5723" y="7471"/>
                  </a:cubicBezTo>
                  <a:lnTo>
                    <a:pt x="5781" y="7106"/>
                  </a:lnTo>
                  <a:cubicBezTo>
                    <a:pt x="5819" y="6972"/>
                    <a:pt x="5838" y="6818"/>
                    <a:pt x="5857" y="6645"/>
                  </a:cubicBezTo>
                  <a:cubicBezTo>
                    <a:pt x="5915" y="6338"/>
                    <a:pt x="5934" y="6050"/>
                    <a:pt x="5953" y="5743"/>
                  </a:cubicBezTo>
                  <a:cubicBezTo>
                    <a:pt x="5973" y="5455"/>
                    <a:pt x="5973" y="5148"/>
                    <a:pt x="5973" y="4859"/>
                  </a:cubicBezTo>
                  <a:cubicBezTo>
                    <a:pt x="5973" y="4533"/>
                    <a:pt x="5953" y="4226"/>
                    <a:pt x="5934" y="3918"/>
                  </a:cubicBezTo>
                  <a:cubicBezTo>
                    <a:pt x="5877" y="3323"/>
                    <a:pt x="5781" y="2709"/>
                    <a:pt x="5665" y="2113"/>
                  </a:cubicBezTo>
                  <a:cubicBezTo>
                    <a:pt x="5550" y="1537"/>
                    <a:pt x="5377" y="961"/>
                    <a:pt x="5185" y="385"/>
                  </a:cubicBezTo>
                  <a:cubicBezTo>
                    <a:pt x="5185" y="366"/>
                    <a:pt x="5166" y="366"/>
                    <a:pt x="5128" y="366"/>
                  </a:cubicBezTo>
                  <a:cubicBezTo>
                    <a:pt x="5089" y="366"/>
                    <a:pt x="5070" y="385"/>
                    <a:pt x="5070" y="443"/>
                  </a:cubicBezTo>
                  <a:cubicBezTo>
                    <a:pt x="5396" y="1441"/>
                    <a:pt x="5588" y="2517"/>
                    <a:pt x="5665" y="3611"/>
                  </a:cubicBezTo>
                  <a:lnTo>
                    <a:pt x="5665" y="3573"/>
                  </a:lnTo>
                  <a:lnTo>
                    <a:pt x="5665" y="3573"/>
                  </a:lnTo>
                  <a:cubicBezTo>
                    <a:pt x="5685" y="4091"/>
                    <a:pt x="5685" y="4571"/>
                    <a:pt x="5646" y="5071"/>
                  </a:cubicBezTo>
                  <a:lnTo>
                    <a:pt x="5569" y="5781"/>
                  </a:lnTo>
                  <a:cubicBezTo>
                    <a:pt x="5550" y="6031"/>
                    <a:pt x="5492" y="6242"/>
                    <a:pt x="5454" y="6492"/>
                  </a:cubicBezTo>
                  <a:cubicBezTo>
                    <a:pt x="5435" y="6626"/>
                    <a:pt x="5377" y="6741"/>
                    <a:pt x="5358" y="6895"/>
                  </a:cubicBezTo>
                  <a:cubicBezTo>
                    <a:pt x="5243" y="6703"/>
                    <a:pt x="5147" y="6511"/>
                    <a:pt x="5012" y="6319"/>
                  </a:cubicBezTo>
                  <a:cubicBezTo>
                    <a:pt x="4705" y="5762"/>
                    <a:pt x="4379" y="5205"/>
                    <a:pt x="4033" y="4687"/>
                  </a:cubicBezTo>
                  <a:cubicBezTo>
                    <a:pt x="3707" y="4149"/>
                    <a:pt x="3342" y="3630"/>
                    <a:pt x="2977" y="3093"/>
                  </a:cubicBezTo>
                  <a:cubicBezTo>
                    <a:pt x="2881" y="2958"/>
                    <a:pt x="2785" y="2843"/>
                    <a:pt x="2689" y="2689"/>
                  </a:cubicBezTo>
                  <a:cubicBezTo>
                    <a:pt x="2708" y="2670"/>
                    <a:pt x="2746" y="2613"/>
                    <a:pt x="2708" y="2574"/>
                  </a:cubicBezTo>
                  <a:cubicBezTo>
                    <a:pt x="2689" y="2478"/>
                    <a:pt x="2670" y="2382"/>
                    <a:pt x="2612" y="2286"/>
                  </a:cubicBezTo>
                  <a:cubicBezTo>
                    <a:pt x="2593" y="2171"/>
                    <a:pt x="2554" y="2075"/>
                    <a:pt x="2516" y="1941"/>
                  </a:cubicBezTo>
                  <a:cubicBezTo>
                    <a:pt x="2458" y="1748"/>
                    <a:pt x="2381" y="1537"/>
                    <a:pt x="2305" y="1345"/>
                  </a:cubicBezTo>
                  <a:cubicBezTo>
                    <a:pt x="2170" y="961"/>
                    <a:pt x="1978" y="577"/>
                    <a:pt x="1748" y="212"/>
                  </a:cubicBezTo>
                  <a:cubicBezTo>
                    <a:pt x="1748" y="193"/>
                    <a:pt x="1729" y="193"/>
                    <a:pt x="1709" y="193"/>
                  </a:cubicBezTo>
                  <a:lnTo>
                    <a:pt x="1690" y="193"/>
                  </a:lnTo>
                  <a:cubicBezTo>
                    <a:pt x="1652" y="212"/>
                    <a:pt x="1652" y="251"/>
                    <a:pt x="1652" y="270"/>
                  </a:cubicBezTo>
                  <a:cubicBezTo>
                    <a:pt x="1748" y="404"/>
                    <a:pt x="1825" y="558"/>
                    <a:pt x="1901" y="692"/>
                  </a:cubicBezTo>
                  <a:cubicBezTo>
                    <a:pt x="1978" y="846"/>
                    <a:pt x="2017" y="980"/>
                    <a:pt x="2093" y="1134"/>
                  </a:cubicBezTo>
                  <a:cubicBezTo>
                    <a:pt x="2132" y="1307"/>
                    <a:pt x="2209" y="1441"/>
                    <a:pt x="2266" y="1614"/>
                  </a:cubicBezTo>
                  <a:cubicBezTo>
                    <a:pt x="2305" y="1787"/>
                    <a:pt x="2362" y="1941"/>
                    <a:pt x="2381" y="2113"/>
                  </a:cubicBezTo>
                  <a:cubicBezTo>
                    <a:pt x="2401" y="2190"/>
                    <a:pt x="2401" y="2267"/>
                    <a:pt x="2420" y="2325"/>
                  </a:cubicBezTo>
                  <a:cubicBezTo>
                    <a:pt x="2228" y="2056"/>
                    <a:pt x="2017" y="1806"/>
                    <a:pt x="1825" y="1556"/>
                  </a:cubicBezTo>
                  <a:cubicBezTo>
                    <a:pt x="1402" y="1038"/>
                    <a:pt x="922" y="500"/>
                    <a:pt x="442" y="20"/>
                  </a:cubicBezTo>
                  <a:cubicBezTo>
                    <a:pt x="442" y="20"/>
                    <a:pt x="404" y="1"/>
                    <a:pt x="384" y="1"/>
                  </a:cubicBez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4"/>
            <p:cNvSpPr/>
            <p:nvPr/>
          </p:nvSpPr>
          <p:spPr>
            <a:xfrm rot="10800000">
              <a:off x="1474830" y="650000"/>
              <a:ext cx="21481" cy="21561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115" y="1"/>
                  </a:moveTo>
                  <a:cubicBezTo>
                    <a:pt x="96" y="1"/>
                    <a:pt x="58" y="20"/>
                    <a:pt x="19" y="59"/>
                  </a:cubicBezTo>
                  <a:cubicBezTo>
                    <a:pt x="0" y="78"/>
                    <a:pt x="0" y="116"/>
                    <a:pt x="0" y="155"/>
                  </a:cubicBezTo>
                  <a:cubicBezTo>
                    <a:pt x="0" y="193"/>
                    <a:pt x="19" y="212"/>
                    <a:pt x="58" y="251"/>
                  </a:cubicBezTo>
                  <a:cubicBezTo>
                    <a:pt x="77" y="270"/>
                    <a:pt x="115" y="270"/>
                    <a:pt x="154" y="270"/>
                  </a:cubicBezTo>
                  <a:cubicBezTo>
                    <a:pt x="173" y="270"/>
                    <a:pt x="211" y="251"/>
                    <a:pt x="250" y="212"/>
                  </a:cubicBezTo>
                  <a:cubicBezTo>
                    <a:pt x="269" y="193"/>
                    <a:pt x="269" y="155"/>
                    <a:pt x="269" y="116"/>
                  </a:cubicBezTo>
                  <a:cubicBezTo>
                    <a:pt x="269" y="78"/>
                    <a:pt x="250" y="59"/>
                    <a:pt x="211" y="20"/>
                  </a:cubicBezTo>
                  <a:cubicBezTo>
                    <a:pt x="192" y="1"/>
                    <a:pt x="154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4"/>
            <p:cNvSpPr/>
            <p:nvPr/>
          </p:nvSpPr>
          <p:spPr>
            <a:xfrm rot="10800000">
              <a:off x="1499346" y="702145"/>
              <a:ext cx="19964" cy="18447"/>
            </a:xfrm>
            <a:custGeom>
              <a:avLst/>
              <a:gdLst/>
              <a:ahLst/>
              <a:cxnLst/>
              <a:rect l="l" t="t" r="r" b="b"/>
              <a:pathLst>
                <a:path w="250" h="231" extrusionOk="0">
                  <a:moveTo>
                    <a:pt x="96" y="0"/>
                  </a:moveTo>
                  <a:cubicBezTo>
                    <a:pt x="77" y="0"/>
                    <a:pt x="58" y="20"/>
                    <a:pt x="19" y="39"/>
                  </a:cubicBezTo>
                  <a:cubicBezTo>
                    <a:pt x="0" y="58"/>
                    <a:pt x="0" y="96"/>
                    <a:pt x="0" y="135"/>
                  </a:cubicBezTo>
                  <a:cubicBezTo>
                    <a:pt x="0" y="154"/>
                    <a:pt x="19" y="212"/>
                    <a:pt x="58" y="212"/>
                  </a:cubicBezTo>
                  <a:cubicBezTo>
                    <a:pt x="77" y="231"/>
                    <a:pt x="96" y="231"/>
                    <a:pt x="154" y="231"/>
                  </a:cubicBezTo>
                  <a:cubicBezTo>
                    <a:pt x="173" y="231"/>
                    <a:pt x="211" y="212"/>
                    <a:pt x="211" y="192"/>
                  </a:cubicBezTo>
                  <a:cubicBezTo>
                    <a:pt x="250" y="154"/>
                    <a:pt x="250" y="135"/>
                    <a:pt x="250" y="96"/>
                  </a:cubicBezTo>
                  <a:cubicBezTo>
                    <a:pt x="250" y="58"/>
                    <a:pt x="211" y="20"/>
                    <a:pt x="192" y="20"/>
                  </a:cubicBezTo>
                  <a:cubicBezTo>
                    <a:pt x="173" y="0"/>
                    <a:pt x="135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4"/>
            <p:cNvSpPr/>
            <p:nvPr/>
          </p:nvSpPr>
          <p:spPr>
            <a:xfrm rot="10800000">
              <a:off x="1473233" y="705180"/>
              <a:ext cx="10860" cy="13016"/>
            </a:xfrm>
            <a:custGeom>
              <a:avLst/>
              <a:gdLst/>
              <a:ahLst/>
              <a:cxnLst/>
              <a:rect l="l" t="t" r="r" b="b"/>
              <a:pathLst>
                <a:path w="136" h="163" extrusionOk="0">
                  <a:moveTo>
                    <a:pt x="42" y="1"/>
                  </a:moveTo>
                  <a:cubicBezTo>
                    <a:pt x="30" y="1"/>
                    <a:pt x="20" y="14"/>
                    <a:pt x="20" y="28"/>
                  </a:cubicBezTo>
                  <a:cubicBezTo>
                    <a:pt x="20" y="66"/>
                    <a:pt x="1" y="66"/>
                    <a:pt x="1" y="86"/>
                  </a:cubicBezTo>
                  <a:cubicBezTo>
                    <a:pt x="1" y="105"/>
                    <a:pt x="1" y="105"/>
                    <a:pt x="20" y="124"/>
                  </a:cubicBezTo>
                  <a:cubicBezTo>
                    <a:pt x="39" y="124"/>
                    <a:pt x="39" y="162"/>
                    <a:pt x="58" y="162"/>
                  </a:cubicBezTo>
                  <a:cubicBezTo>
                    <a:pt x="97" y="162"/>
                    <a:pt x="97" y="162"/>
                    <a:pt x="116" y="124"/>
                  </a:cubicBezTo>
                  <a:cubicBezTo>
                    <a:pt x="116" y="105"/>
                    <a:pt x="135" y="105"/>
                    <a:pt x="135" y="86"/>
                  </a:cubicBezTo>
                  <a:cubicBezTo>
                    <a:pt x="135" y="66"/>
                    <a:pt x="135" y="66"/>
                    <a:pt x="116" y="28"/>
                  </a:cubicBezTo>
                  <a:cubicBezTo>
                    <a:pt x="97" y="9"/>
                    <a:pt x="97" y="9"/>
                    <a:pt x="58" y="9"/>
                  </a:cubicBezTo>
                  <a:cubicBezTo>
                    <a:pt x="53" y="3"/>
                    <a:pt x="47" y="1"/>
                    <a:pt x="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4"/>
            <p:cNvSpPr/>
            <p:nvPr/>
          </p:nvSpPr>
          <p:spPr>
            <a:xfrm rot="10800000">
              <a:off x="1482496" y="740475"/>
              <a:ext cx="13815" cy="13895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77" y="1"/>
                  </a:moveTo>
                  <a:cubicBezTo>
                    <a:pt x="77" y="1"/>
                    <a:pt x="58" y="39"/>
                    <a:pt x="19" y="39"/>
                  </a:cubicBezTo>
                  <a:cubicBezTo>
                    <a:pt x="0" y="59"/>
                    <a:pt x="0" y="78"/>
                    <a:pt x="0" y="97"/>
                  </a:cubicBezTo>
                  <a:cubicBezTo>
                    <a:pt x="0" y="135"/>
                    <a:pt x="19" y="155"/>
                    <a:pt x="19" y="155"/>
                  </a:cubicBezTo>
                  <a:cubicBezTo>
                    <a:pt x="58" y="174"/>
                    <a:pt x="77" y="174"/>
                    <a:pt x="96" y="174"/>
                  </a:cubicBezTo>
                  <a:cubicBezTo>
                    <a:pt x="115" y="174"/>
                    <a:pt x="154" y="155"/>
                    <a:pt x="154" y="155"/>
                  </a:cubicBezTo>
                  <a:cubicBezTo>
                    <a:pt x="173" y="135"/>
                    <a:pt x="173" y="97"/>
                    <a:pt x="173" y="78"/>
                  </a:cubicBezTo>
                  <a:cubicBezTo>
                    <a:pt x="173" y="59"/>
                    <a:pt x="154" y="39"/>
                    <a:pt x="154" y="39"/>
                  </a:cubicBezTo>
                  <a:cubicBezTo>
                    <a:pt x="115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4"/>
            <p:cNvSpPr/>
            <p:nvPr/>
          </p:nvSpPr>
          <p:spPr>
            <a:xfrm rot="10800000">
              <a:off x="1413423" y="577892"/>
              <a:ext cx="21561" cy="20044"/>
            </a:xfrm>
            <a:custGeom>
              <a:avLst/>
              <a:gdLst/>
              <a:ahLst/>
              <a:cxnLst/>
              <a:rect l="l" t="t" r="r" b="b"/>
              <a:pathLst>
                <a:path w="270" h="251" extrusionOk="0">
                  <a:moveTo>
                    <a:pt x="116" y="1"/>
                  </a:moveTo>
                  <a:cubicBezTo>
                    <a:pt x="77" y="1"/>
                    <a:pt x="19" y="20"/>
                    <a:pt x="19" y="39"/>
                  </a:cubicBezTo>
                  <a:cubicBezTo>
                    <a:pt x="0" y="58"/>
                    <a:pt x="0" y="116"/>
                    <a:pt x="0" y="135"/>
                  </a:cubicBezTo>
                  <a:cubicBezTo>
                    <a:pt x="0" y="154"/>
                    <a:pt x="19" y="212"/>
                    <a:pt x="58" y="231"/>
                  </a:cubicBezTo>
                  <a:cubicBezTo>
                    <a:pt x="77" y="250"/>
                    <a:pt x="96" y="250"/>
                    <a:pt x="154" y="250"/>
                  </a:cubicBezTo>
                  <a:cubicBezTo>
                    <a:pt x="173" y="250"/>
                    <a:pt x="212" y="231"/>
                    <a:pt x="250" y="212"/>
                  </a:cubicBezTo>
                  <a:cubicBezTo>
                    <a:pt x="269" y="193"/>
                    <a:pt x="269" y="135"/>
                    <a:pt x="269" y="116"/>
                  </a:cubicBezTo>
                  <a:cubicBezTo>
                    <a:pt x="269" y="97"/>
                    <a:pt x="250" y="39"/>
                    <a:pt x="212" y="20"/>
                  </a:cubicBezTo>
                  <a:cubicBezTo>
                    <a:pt x="192" y="1"/>
                    <a:pt x="17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4"/>
            <p:cNvSpPr/>
            <p:nvPr/>
          </p:nvSpPr>
          <p:spPr>
            <a:xfrm rot="10800000">
              <a:off x="1450235" y="355577"/>
              <a:ext cx="18526" cy="18447"/>
            </a:xfrm>
            <a:custGeom>
              <a:avLst/>
              <a:gdLst/>
              <a:ahLst/>
              <a:cxnLst/>
              <a:rect l="l" t="t" r="r" b="b"/>
              <a:pathLst>
                <a:path w="232" h="231" extrusionOk="0">
                  <a:moveTo>
                    <a:pt x="97" y="0"/>
                  </a:moveTo>
                  <a:cubicBezTo>
                    <a:pt x="58" y="0"/>
                    <a:pt x="39" y="20"/>
                    <a:pt x="20" y="39"/>
                  </a:cubicBezTo>
                  <a:cubicBezTo>
                    <a:pt x="1" y="77"/>
                    <a:pt x="1" y="96"/>
                    <a:pt x="1" y="135"/>
                  </a:cubicBezTo>
                  <a:cubicBezTo>
                    <a:pt x="1" y="173"/>
                    <a:pt x="20" y="192"/>
                    <a:pt x="39" y="212"/>
                  </a:cubicBezTo>
                  <a:cubicBezTo>
                    <a:pt x="58" y="231"/>
                    <a:pt x="97" y="231"/>
                    <a:pt x="135" y="231"/>
                  </a:cubicBezTo>
                  <a:cubicBezTo>
                    <a:pt x="154" y="231"/>
                    <a:pt x="212" y="212"/>
                    <a:pt x="212" y="192"/>
                  </a:cubicBezTo>
                  <a:cubicBezTo>
                    <a:pt x="231" y="173"/>
                    <a:pt x="231" y="135"/>
                    <a:pt x="231" y="96"/>
                  </a:cubicBezTo>
                  <a:cubicBezTo>
                    <a:pt x="231" y="77"/>
                    <a:pt x="212" y="39"/>
                    <a:pt x="193" y="20"/>
                  </a:cubicBezTo>
                  <a:cubicBezTo>
                    <a:pt x="154" y="0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4"/>
            <p:cNvSpPr/>
            <p:nvPr/>
          </p:nvSpPr>
          <p:spPr>
            <a:xfrm rot="10800000">
              <a:off x="1476348" y="400056"/>
              <a:ext cx="15412" cy="15172"/>
            </a:xfrm>
            <a:custGeom>
              <a:avLst/>
              <a:gdLst/>
              <a:ahLst/>
              <a:cxnLst/>
              <a:rect l="l" t="t" r="r" b="b"/>
              <a:pathLst>
                <a:path w="193" h="190" extrusionOk="0">
                  <a:moveTo>
                    <a:pt x="66" y="1"/>
                  </a:moveTo>
                  <a:cubicBezTo>
                    <a:pt x="46" y="1"/>
                    <a:pt x="33" y="23"/>
                    <a:pt x="20" y="36"/>
                  </a:cubicBezTo>
                  <a:cubicBezTo>
                    <a:pt x="1" y="56"/>
                    <a:pt x="1" y="75"/>
                    <a:pt x="1" y="113"/>
                  </a:cubicBezTo>
                  <a:cubicBezTo>
                    <a:pt x="1" y="132"/>
                    <a:pt x="20" y="152"/>
                    <a:pt x="20" y="171"/>
                  </a:cubicBezTo>
                  <a:cubicBezTo>
                    <a:pt x="39" y="190"/>
                    <a:pt x="58" y="190"/>
                    <a:pt x="97" y="190"/>
                  </a:cubicBezTo>
                  <a:cubicBezTo>
                    <a:pt x="116" y="190"/>
                    <a:pt x="135" y="171"/>
                    <a:pt x="154" y="171"/>
                  </a:cubicBezTo>
                  <a:cubicBezTo>
                    <a:pt x="193" y="152"/>
                    <a:pt x="193" y="132"/>
                    <a:pt x="193" y="113"/>
                  </a:cubicBezTo>
                  <a:cubicBezTo>
                    <a:pt x="193" y="75"/>
                    <a:pt x="154" y="56"/>
                    <a:pt x="154" y="36"/>
                  </a:cubicBezTo>
                  <a:cubicBezTo>
                    <a:pt x="135" y="17"/>
                    <a:pt x="116" y="17"/>
                    <a:pt x="97" y="17"/>
                  </a:cubicBezTo>
                  <a:cubicBezTo>
                    <a:pt x="85" y="5"/>
                    <a:pt x="75" y="1"/>
                    <a:pt x="6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4"/>
            <p:cNvSpPr/>
            <p:nvPr/>
          </p:nvSpPr>
          <p:spPr>
            <a:xfrm rot="10800000">
              <a:off x="1445684" y="424571"/>
              <a:ext cx="13815" cy="12298"/>
            </a:xfrm>
            <a:custGeom>
              <a:avLst/>
              <a:gdLst/>
              <a:ahLst/>
              <a:cxnLst/>
              <a:rect l="l" t="t" r="r" b="b"/>
              <a:pathLst>
                <a:path w="173" h="154" extrusionOk="0">
                  <a:moveTo>
                    <a:pt x="77" y="0"/>
                  </a:moveTo>
                  <a:cubicBezTo>
                    <a:pt x="77" y="0"/>
                    <a:pt x="38" y="19"/>
                    <a:pt x="19" y="19"/>
                  </a:cubicBezTo>
                  <a:cubicBezTo>
                    <a:pt x="0" y="38"/>
                    <a:pt x="0" y="58"/>
                    <a:pt x="0" y="77"/>
                  </a:cubicBezTo>
                  <a:cubicBezTo>
                    <a:pt x="0" y="115"/>
                    <a:pt x="19" y="134"/>
                    <a:pt x="19" y="134"/>
                  </a:cubicBezTo>
                  <a:cubicBezTo>
                    <a:pt x="38" y="154"/>
                    <a:pt x="77" y="154"/>
                    <a:pt x="96" y="154"/>
                  </a:cubicBezTo>
                  <a:cubicBezTo>
                    <a:pt x="115" y="154"/>
                    <a:pt x="134" y="134"/>
                    <a:pt x="134" y="134"/>
                  </a:cubicBezTo>
                  <a:cubicBezTo>
                    <a:pt x="173" y="115"/>
                    <a:pt x="173" y="77"/>
                    <a:pt x="173" y="58"/>
                  </a:cubicBezTo>
                  <a:cubicBezTo>
                    <a:pt x="173" y="38"/>
                    <a:pt x="134" y="19"/>
                    <a:pt x="134" y="19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4"/>
            <p:cNvSpPr/>
            <p:nvPr/>
          </p:nvSpPr>
          <p:spPr>
            <a:xfrm rot="10800000">
              <a:off x="1427237" y="326430"/>
              <a:ext cx="10860" cy="10780"/>
            </a:xfrm>
            <a:custGeom>
              <a:avLst/>
              <a:gdLst/>
              <a:ahLst/>
              <a:cxnLst/>
              <a:rect l="l" t="t" r="r" b="b"/>
              <a:pathLst>
                <a:path w="136" h="135" extrusionOk="0">
                  <a:moveTo>
                    <a:pt x="58" y="0"/>
                  </a:moveTo>
                  <a:cubicBezTo>
                    <a:pt x="39" y="0"/>
                    <a:pt x="20" y="19"/>
                    <a:pt x="20" y="19"/>
                  </a:cubicBezTo>
                  <a:cubicBezTo>
                    <a:pt x="1" y="39"/>
                    <a:pt x="1" y="39"/>
                    <a:pt x="1" y="58"/>
                  </a:cubicBezTo>
                  <a:cubicBezTo>
                    <a:pt x="1" y="96"/>
                    <a:pt x="20" y="116"/>
                    <a:pt x="20" y="116"/>
                  </a:cubicBezTo>
                  <a:cubicBezTo>
                    <a:pt x="39" y="135"/>
                    <a:pt x="39" y="135"/>
                    <a:pt x="58" y="135"/>
                  </a:cubicBezTo>
                  <a:cubicBezTo>
                    <a:pt x="97" y="135"/>
                    <a:pt x="116" y="116"/>
                    <a:pt x="116" y="116"/>
                  </a:cubicBezTo>
                  <a:cubicBezTo>
                    <a:pt x="135" y="96"/>
                    <a:pt x="135" y="96"/>
                    <a:pt x="135" y="58"/>
                  </a:cubicBezTo>
                  <a:cubicBezTo>
                    <a:pt x="135" y="39"/>
                    <a:pt x="116" y="19"/>
                    <a:pt x="116" y="19"/>
                  </a:cubicBezTo>
                  <a:cubicBezTo>
                    <a:pt x="97" y="0"/>
                    <a:pt x="97" y="0"/>
                    <a:pt x="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4"/>
            <p:cNvSpPr/>
            <p:nvPr/>
          </p:nvSpPr>
          <p:spPr>
            <a:xfrm rot="10800000">
              <a:off x="1356726" y="281951"/>
              <a:ext cx="19964" cy="21561"/>
            </a:xfrm>
            <a:custGeom>
              <a:avLst/>
              <a:gdLst/>
              <a:ahLst/>
              <a:cxnLst/>
              <a:rect l="l" t="t" r="r" b="b"/>
              <a:pathLst>
                <a:path w="250" h="270" extrusionOk="0">
                  <a:moveTo>
                    <a:pt x="115" y="1"/>
                  </a:moveTo>
                  <a:cubicBezTo>
                    <a:pt x="58" y="1"/>
                    <a:pt x="19" y="20"/>
                    <a:pt x="19" y="58"/>
                  </a:cubicBezTo>
                  <a:cubicBezTo>
                    <a:pt x="0" y="78"/>
                    <a:pt x="0" y="116"/>
                    <a:pt x="0" y="154"/>
                  </a:cubicBezTo>
                  <a:cubicBezTo>
                    <a:pt x="0" y="193"/>
                    <a:pt x="19" y="212"/>
                    <a:pt x="38" y="250"/>
                  </a:cubicBezTo>
                  <a:cubicBezTo>
                    <a:pt x="58" y="270"/>
                    <a:pt x="115" y="270"/>
                    <a:pt x="134" y="270"/>
                  </a:cubicBezTo>
                  <a:cubicBezTo>
                    <a:pt x="154" y="270"/>
                    <a:pt x="211" y="250"/>
                    <a:pt x="230" y="212"/>
                  </a:cubicBezTo>
                  <a:cubicBezTo>
                    <a:pt x="250" y="193"/>
                    <a:pt x="250" y="154"/>
                    <a:pt x="250" y="116"/>
                  </a:cubicBezTo>
                  <a:cubicBezTo>
                    <a:pt x="250" y="78"/>
                    <a:pt x="230" y="58"/>
                    <a:pt x="211" y="20"/>
                  </a:cubicBezTo>
                  <a:cubicBezTo>
                    <a:pt x="192" y="1"/>
                    <a:pt x="134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4"/>
            <p:cNvSpPr/>
            <p:nvPr/>
          </p:nvSpPr>
          <p:spPr>
            <a:xfrm rot="10800000">
              <a:off x="1464050" y="1011901"/>
              <a:ext cx="26192" cy="23078"/>
            </a:xfrm>
            <a:custGeom>
              <a:avLst/>
              <a:gdLst/>
              <a:ahLst/>
              <a:cxnLst/>
              <a:rect l="l" t="t" r="r" b="b"/>
              <a:pathLst>
                <a:path w="328" h="289" extrusionOk="0">
                  <a:moveTo>
                    <a:pt x="135" y="1"/>
                  </a:moveTo>
                  <a:cubicBezTo>
                    <a:pt x="116" y="1"/>
                    <a:pt x="78" y="20"/>
                    <a:pt x="39" y="39"/>
                  </a:cubicBezTo>
                  <a:cubicBezTo>
                    <a:pt x="20" y="58"/>
                    <a:pt x="1" y="116"/>
                    <a:pt x="20" y="154"/>
                  </a:cubicBezTo>
                  <a:cubicBezTo>
                    <a:pt x="20" y="212"/>
                    <a:pt x="39" y="231"/>
                    <a:pt x="78" y="250"/>
                  </a:cubicBezTo>
                  <a:cubicBezTo>
                    <a:pt x="97" y="289"/>
                    <a:pt x="135" y="289"/>
                    <a:pt x="193" y="289"/>
                  </a:cubicBezTo>
                  <a:cubicBezTo>
                    <a:pt x="231" y="289"/>
                    <a:pt x="270" y="250"/>
                    <a:pt x="289" y="231"/>
                  </a:cubicBezTo>
                  <a:cubicBezTo>
                    <a:pt x="308" y="212"/>
                    <a:pt x="327" y="154"/>
                    <a:pt x="308" y="116"/>
                  </a:cubicBezTo>
                  <a:cubicBezTo>
                    <a:pt x="308" y="58"/>
                    <a:pt x="289" y="39"/>
                    <a:pt x="270" y="20"/>
                  </a:cubicBezTo>
                  <a:cubicBezTo>
                    <a:pt x="231" y="1"/>
                    <a:pt x="193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4"/>
            <p:cNvSpPr/>
            <p:nvPr/>
          </p:nvSpPr>
          <p:spPr>
            <a:xfrm rot="10800000">
              <a:off x="1473233" y="1077860"/>
              <a:ext cx="21561" cy="21481"/>
            </a:xfrm>
            <a:custGeom>
              <a:avLst/>
              <a:gdLst/>
              <a:ahLst/>
              <a:cxnLst/>
              <a:rect l="l" t="t" r="r" b="b"/>
              <a:pathLst>
                <a:path w="270" h="269" extrusionOk="0">
                  <a:moveTo>
                    <a:pt x="135" y="0"/>
                  </a:moveTo>
                  <a:cubicBezTo>
                    <a:pt x="77" y="0"/>
                    <a:pt x="39" y="38"/>
                    <a:pt x="39" y="58"/>
                  </a:cubicBezTo>
                  <a:cubicBezTo>
                    <a:pt x="0" y="77"/>
                    <a:pt x="0" y="135"/>
                    <a:pt x="0" y="154"/>
                  </a:cubicBezTo>
                  <a:cubicBezTo>
                    <a:pt x="0" y="192"/>
                    <a:pt x="39" y="211"/>
                    <a:pt x="58" y="250"/>
                  </a:cubicBezTo>
                  <a:cubicBezTo>
                    <a:pt x="77" y="269"/>
                    <a:pt x="135" y="269"/>
                    <a:pt x="154" y="269"/>
                  </a:cubicBezTo>
                  <a:cubicBezTo>
                    <a:pt x="173" y="269"/>
                    <a:pt x="231" y="250"/>
                    <a:pt x="250" y="211"/>
                  </a:cubicBezTo>
                  <a:cubicBezTo>
                    <a:pt x="269" y="192"/>
                    <a:pt x="269" y="154"/>
                    <a:pt x="269" y="135"/>
                  </a:cubicBezTo>
                  <a:cubicBezTo>
                    <a:pt x="269" y="77"/>
                    <a:pt x="250" y="58"/>
                    <a:pt x="231" y="38"/>
                  </a:cubicBezTo>
                  <a:cubicBezTo>
                    <a:pt x="192" y="0"/>
                    <a:pt x="154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4"/>
            <p:cNvSpPr/>
            <p:nvPr/>
          </p:nvSpPr>
          <p:spPr>
            <a:xfrm rot="10800000">
              <a:off x="1453350" y="1050231"/>
              <a:ext cx="12298" cy="12378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77" y="1"/>
                  </a:moveTo>
                  <a:cubicBezTo>
                    <a:pt x="58" y="1"/>
                    <a:pt x="19" y="1"/>
                    <a:pt x="19" y="20"/>
                  </a:cubicBezTo>
                  <a:cubicBezTo>
                    <a:pt x="19" y="59"/>
                    <a:pt x="0" y="59"/>
                    <a:pt x="0" y="78"/>
                  </a:cubicBezTo>
                  <a:cubicBezTo>
                    <a:pt x="0" y="97"/>
                    <a:pt x="0" y="97"/>
                    <a:pt x="19" y="116"/>
                  </a:cubicBezTo>
                  <a:cubicBezTo>
                    <a:pt x="58" y="155"/>
                    <a:pt x="58" y="155"/>
                    <a:pt x="77" y="155"/>
                  </a:cubicBezTo>
                  <a:cubicBezTo>
                    <a:pt x="96" y="155"/>
                    <a:pt x="115" y="116"/>
                    <a:pt x="115" y="116"/>
                  </a:cubicBezTo>
                  <a:cubicBezTo>
                    <a:pt x="115" y="97"/>
                    <a:pt x="154" y="97"/>
                    <a:pt x="154" y="78"/>
                  </a:cubicBezTo>
                  <a:cubicBezTo>
                    <a:pt x="154" y="59"/>
                    <a:pt x="115" y="59"/>
                    <a:pt x="115" y="20"/>
                  </a:cubicBezTo>
                  <a:cubicBezTo>
                    <a:pt x="96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4"/>
            <p:cNvSpPr/>
            <p:nvPr/>
          </p:nvSpPr>
          <p:spPr>
            <a:xfrm rot="10800000">
              <a:off x="1413423" y="893796"/>
              <a:ext cx="21561" cy="21561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16" y="1"/>
                  </a:moveTo>
                  <a:cubicBezTo>
                    <a:pt x="77" y="1"/>
                    <a:pt x="58" y="39"/>
                    <a:pt x="19" y="58"/>
                  </a:cubicBezTo>
                  <a:cubicBezTo>
                    <a:pt x="0" y="77"/>
                    <a:pt x="0" y="135"/>
                    <a:pt x="0" y="154"/>
                  </a:cubicBezTo>
                  <a:cubicBezTo>
                    <a:pt x="0" y="193"/>
                    <a:pt x="19" y="231"/>
                    <a:pt x="58" y="250"/>
                  </a:cubicBezTo>
                  <a:cubicBezTo>
                    <a:pt x="77" y="269"/>
                    <a:pt x="116" y="269"/>
                    <a:pt x="154" y="269"/>
                  </a:cubicBezTo>
                  <a:cubicBezTo>
                    <a:pt x="173" y="269"/>
                    <a:pt x="212" y="250"/>
                    <a:pt x="250" y="231"/>
                  </a:cubicBezTo>
                  <a:cubicBezTo>
                    <a:pt x="269" y="193"/>
                    <a:pt x="269" y="154"/>
                    <a:pt x="269" y="135"/>
                  </a:cubicBezTo>
                  <a:cubicBezTo>
                    <a:pt x="269" y="77"/>
                    <a:pt x="250" y="58"/>
                    <a:pt x="212" y="39"/>
                  </a:cubicBezTo>
                  <a:cubicBezTo>
                    <a:pt x="192" y="1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4"/>
            <p:cNvSpPr/>
            <p:nvPr/>
          </p:nvSpPr>
          <p:spPr>
            <a:xfrm rot="10800000">
              <a:off x="1312247" y="764991"/>
              <a:ext cx="29227" cy="29227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74" y="1"/>
                  </a:moveTo>
                  <a:cubicBezTo>
                    <a:pt x="135" y="1"/>
                    <a:pt x="78" y="58"/>
                    <a:pt x="58" y="77"/>
                  </a:cubicBezTo>
                  <a:cubicBezTo>
                    <a:pt x="39" y="116"/>
                    <a:pt x="1" y="154"/>
                    <a:pt x="1" y="193"/>
                  </a:cubicBezTo>
                  <a:cubicBezTo>
                    <a:pt x="1" y="250"/>
                    <a:pt x="39" y="289"/>
                    <a:pt x="78" y="308"/>
                  </a:cubicBezTo>
                  <a:cubicBezTo>
                    <a:pt x="135" y="346"/>
                    <a:pt x="154" y="365"/>
                    <a:pt x="193" y="365"/>
                  </a:cubicBezTo>
                  <a:cubicBezTo>
                    <a:pt x="250" y="365"/>
                    <a:pt x="289" y="346"/>
                    <a:pt x="308" y="289"/>
                  </a:cubicBezTo>
                  <a:cubicBezTo>
                    <a:pt x="346" y="250"/>
                    <a:pt x="366" y="212"/>
                    <a:pt x="366" y="173"/>
                  </a:cubicBezTo>
                  <a:cubicBezTo>
                    <a:pt x="366" y="116"/>
                    <a:pt x="346" y="77"/>
                    <a:pt x="289" y="58"/>
                  </a:cubicBezTo>
                  <a:cubicBezTo>
                    <a:pt x="250" y="20"/>
                    <a:pt x="231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4"/>
            <p:cNvSpPr/>
            <p:nvPr/>
          </p:nvSpPr>
          <p:spPr>
            <a:xfrm rot="10800000">
              <a:off x="1358243" y="840134"/>
              <a:ext cx="26113" cy="23078"/>
            </a:xfrm>
            <a:custGeom>
              <a:avLst/>
              <a:gdLst/>
              <a:ahLst/>
              <a:cxnLst/>
              <a:rect l="l" t="t" r="r" b="b"/>
              <a:pathLst>
                <a:path w="327" h="289" extrusionOk="0">
                  <a:moveTo>
                    <a:pt x="134" y="0"/>
                  </a:moveTo>
                  <a:cubicBezTo>
                    <a:pt x="115" y="0"/>
                    <a:pt x="58" y="20"/>
                    <a:pt x="38" y="58"/>
                  </a:cubicBezTo>
                  <a:cubicBezTo>
                    <a:pt x="19" y="77"/>
                    <a:pt x="0" y="116"/>
                    <a:pt x="19" y="173"/>
                  </a:cubicBezTo>
                  <a:cubicBezTo>
                    <a:pt x="19" y="212"/>
                    <a:pt x="38" y="250"/>
                    <a:pt x="58" y="269"/>
                  </a:cubicBezTo>
                  <a:cubicBezTo>
                    <a:pt x="96" y="289"/>
                    <a:pt x="134" y="289"/>
                    <a:pt x="192" y="289"/>
                  </a:cubicBezTo>
                  <a:cubicBezTo>
                    <a:pt x="230" y="289"/>
                    <a:pt x="250" y="269"/>
                    <a:pt x="288" y="250"/>
                  </a:cubicBezTo>
                  <a:cubicBezTo>
                    <a:pt x="307" y="212"/>
                    <a:pt x="326" y="173"/>
                    <a:pt x="307" y="116"/>
                  </a:cubicBezTo>
                  <a:cubicBezTo>
                    <a:pt x="307" y="77"/>
                    <a:pt x="288" y="58"/>
                    <a:pt x="250" y="20"/>
                  </a:cubicBezTo>
                  <a:cubicBezTo>
                    <a:pt x="230" y="0"/>
                    <a:pt x="192" y="0"/>
                    <a:pt x="1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4"/>
            <p:cNvSpPr/>
            <p:nvPr/>
          </p:nvSpPr>
          <p:spPr>
            <a:xfrm rot="10800000">
              <a:off x="1326062" y="832468"/>
              <a:ext cx="19964" cy="21561"/>
            </a:xfrm>
            <a:custGeom>
              <a:avLst/>
              <a:gdLst/>
              <a:ahLst/>
              <a:cxnLst/>
              <a:rect l="l" t="t" r="r" b="b"/>
              <a:pathLst>
                <a:path w="250" h="270" extrusionOk="0">
                  <a:moveTo>
                    <a:pt x="115" y="1"/>
                  </a:moveTo>
                  <a:cubicBezTo>
                    <a:pt x="58" y="1"/>
                    <a:pt x="38" y="39"/>
                    <a:pt x="19" y="58"/>
                  </a:cubicBezTo>
                  <a:cubicBezTo>
                    <a:pt x="0" y="77"/>
                    <a:pt x="0" y="97"/>
                    <a:pt x="0" y="154"/>
                  </a:cubicBezTo>
                  <a:cubicBezTo>
                    <a:pt x="0" y="174"/>
                    <a:pt x="19" y="231"/>
                    <a:pt x="38" y="250"/>
                  </a:cubicBezTo>
                  <a:cubicBezTo>
                    <a:pt x="58" y="270"/>
                    <a:pt x="96" y="270"/>
                    <a:pt x="135" y="270"/>
                  </a:cubicBezTo>
                  <a:cubicBezTo>
                    <a:pt x="154" y="270"/>
                    <a:pt x="211" y="250"/>
                    <a:pt x="231" y="231"/>
                  </a:cubicBezTo>
                  <a:cubicBezTo>
                    <a:pt x="250" y="193"/>
                    <a:pt x="250" y="174"/>
                    <a:pt x="250" y="135"/>
                  </a:cubicBezTo>
                  <a:cubicBezTo>
                    <a:pt x="250" y="97"/>
                    <a:pt x="231" y="58"/>
                    <a:pt x="211" y="39"/>
                  </a:cubicBezTo>
                  <a:cubicBezTo>
                    <a:pt x="192" y="1"/>
                    <a:pt x="154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4"/>
            <p:cNvSpPr/>
            <p:nvPr/>
          </p:nvSpPr>
          <p:spPr>
            <a:xfrm rot="10800000">
              <a:off x="973347" y="993454"/>
              <a:ext cx="30744" cy="30744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73" y="0"/>
                  </a:moveTo>
                  <a:cubicBezTo>
                    <a:pt x="135" y="0"/>
                    <a:pt x="77" y="19"/>
                    <a:pt x="58" y="77"/>
                  </a:cubicBezTo>
                  <a:cubicBezTo>
                    <a:pt x="39" y="115"/>
                    <a:pt x="0" y="173"/>
                    <a:pt x="0" y="211"/>
                  </a:cubicBezTo>
                  <a:cubicBezTo>
                    <a:pt x="0" y="269"/>
                    <a:pt x="39" y="307"/>
                    <a:pt x="77" y="346"/>
                  </a:cubicBezTo>
                  <a:cubicBezTo>
                    <a:pt x="135" y="365"/>
                    <a:pt x="173" y="384"/>
                    <a:pt x="231" y="384"/>
                  </a:cubicBezTo>
                  <a:cubicBezTo>
                    <a:pt x="269" y="384"/>
                    <a:pt x="327" y="365"/>
                    <a:pt x="346" y="307"/>
                  </a:cubicBezTo>
                  <a:cubicBezTo>
                    <a:pt x="365" y="269"/>
                    <a:pt x="385" y="211"/>
                    <a:pt x="385" y="173"/>
                  </a:cubicBezTo>
                  <a:cubicBezTo>
                    <a:pt x="385" y="115"/>
                    <a:pt x="365" y="77"/>
                    <a:pt x="327" y="58"/>
                  </a:cubicBezTo>
                  <a:cubicBezTo>
                    <a:pt x="269" y="19"/>
                    <a:pt x="231" y="0"/>
                    <a:pt x="17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4"/>
            <p:cNvSpPr/>
            <p:nvPr/>
          </p:nvSpPr>
          <p:spPr>
            <a:xfrm rot="10800000">
              <a:off x="1027009" y="1068597"/>
              <a:ext cx="10780" cy="10860"/>
            </a:xfrm>
            <a:custGeom>
              <a:avLst/>
              <a:gdLst/>
              <a:ahLst/>
              <a:cxnLst/>
              <a:rect l="l" t="t" r="r" b="b"/>
              <a:pathLst>
                <a:path w="135" h="136" extrusionOk="0">
                  <a:moveTo>
                    <a:pt x="77" y="1"/>
                  </a:moveTo>
                  <a:cubicBezTo>
                    <a:pt x="38" y="1"/>
                    <a:pt x="19" y="20"/>
                    <a:pt x="19" y="20"/>
                  </a:cubicBezTo>
                  <a:cubicBezTo>
                    <a:pt x="19" y="39"/>
                    <a:pt x="0" y="39"/>
                    <a:pt x="0" y="78"/>
                  </a:cubicBezTo>
                  <a:cubicBezTo>
                    <a:pt x="0" y="97"/>
                    <a:pt x="0" y="97"/>
                    <a:pt x="19" y="116"/>
                  </a:cubicBezTo>
                  <a:cubicBezTo>
                    <a:pt x="38" y="135"/>
                    <a:pt x="38" y="135"/>
                    <a:pt x="77" y="135"/>
                  </a:cubicBezTo>
                  <a:cubicBezTo>
                    <a:pt x="96" y="135"/>
                    <a:pt x="96" y="135"/>
                    <a:pt x="115" y="116"/>
                  </a:cubicBezTo>
                  <a:cubicBezTo>
                    <a:pt x="115" y="97"/>
                    <a:pt x="134" y="97"/>
                    <a:pt x="134" y="78"/>
                  </a:cubicBezTo>
                  <a:cubicBezTo>
                    <a:pt x="134" y="39"/>
                    <a:pt x="134" y="39"/>
                    <a:pt x="115" y="20"/>
                  </a:cubicBezTo>
                  <a:cubicBezTo>
                    <a:pt x="96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4"/>
            <p:cNvSpPr/>
            <p:nvPr/>
          </p:nvSpPr>
          <p:spPr>
            <a:xfrm rot="10800000">
              <a:off x="962646" y="1053265"/>
              <a:ext cx="12298" cy="10860"/>
            </a:xfrm>
            <a:custGeom>
              <a:avLst/>
              <a:gdLst/>
              <a:ahLst/>
              <a:cxnLst/>
              <a:rect l="l" t="t" r="r" b="b"/>
              <a:pathLst>
                <a:path w="154" h="136" extrusionOk="0">
                  <a:moveTo>
                    <a:pt x="77" y="1"/>
                  </a:moveTo>
                  <a:cubicBezTo>
                    <a:pt x="58" y="1"/>
                    <a:pt x="58" y="1"/>
                    <a:pt x="20" y="20"/>
                  </a:cubicBezTo>
                  <a:cubicBezTo>
                    <a:pt x="20" y="39"/>
                    <a:pt x="0" y="39"/>
                    <a:pt x="0" y="78"/>
                  </a:cubicBezTo>
                  <a:cubicBezTo>
                    <a:pt x="0" y="97"/>
                    <a:pt x="0" y="97"/>
                    <a:pt x="20" y="116"/>
                  </a:cubicBezTo>
                  <a:cubicBezTo>
                    <a:pt x="58" y="116"/>
                    <a:pt x="58" y="135"/>
                    <a:pt x="77" y="135"/>
                  </a:cubicBezTo>
                  <a:cubicBezTo>
                    <a:pt x="96" y="135"/>
                    <a:pt x="96" y="135"/>
                    <a:pt x="116" y="116"/>
                  </a:cubicBezTo>
                  <a:cubicBezTo>
                    <a:pt x="116" y="97"/>
                    <a:pt x="154" y="97"/>
                    <a:pt x="154" y="78"/>
                  </a:cubicBezTo>
                  <a:cubicBezTo>
                    <a:pt x="154" y="39"/>
                    <a:pt x="154" y="39"/>
                    <a:pt x="116" y="20"/>
                  </a:cubicBezTo>
                  <a:cubicBezTo>
                    <a:pt x="96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4"/>
            <p:cNvSpPr/>
            <p:nvPr/>
          </p:nvSpPr>
          <p:spPr>
            <a:xfrm rot="10800000">
              <a:off x="922719" y="1014935"/>
              <a:ext cx="16929" cy="16929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77" y="0"/>
                  </a:moveTo>
                  <a:cubicBezTo>
                    <a:pt x="58" y="19"/>
                    <a:pt x="38" y="19"/>
                    <a:pt x="19" y="58"/>
                  </a:cubicBezTo>
                  <a:cubicBezTo>
                    <a:pt x="0" y="77"/>
                    <a:pt x="0" y="96"/>
                    <a:pt x="0" y="115"/>
                  </a:cubicBezTo>
                  <a:cubicBezTo>
                    <a:pt x="0" y="154"/>
                    <a:pt x="19" y="173"/>
                    <a:pt x="38" y="192"/>
                  </a:cubicBezTo>
                  <a:cubicBezTo>
                    <a:pt x="58" y="211"/>
                    <a:pt x="96" y="211"/>
                    <a:pt x="115" y="211"/>
                  </a:cubicBezTo>
                  <a:cubicBezTo>
                    <a:pt x="134" y="211"/>
                    <a:pt x="154" y="192"/>
                    <a:pt x="173" y="173"/>
                  </a:cubicBezTo>
                  <a:cubicBezTo>
                    <a:pt x="211" y="134"/>
                    <a:pt x="211" y="115"/>
                    <a:pt x="211" y="96"/>
                  </a:cubicBezTo>
                  <a:cubicBezTo>
                    <a:pt x="211" y="77"/>
                    <a:pt x="173" y="38"/>
                    <a:pt x="154" y="19"/>
                  </a:cubicBezTo>
                  <a:cubicBezTo>
                    <a:pt x="134" y="0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4"/>
            <p:cNvSpPr/>
            <p:nvPr/>
          </p:nvSpPr>
          <p:spPr>
            <a:xfrm rot="10800000">
              <a:off x="915053" y="968939"/>
              <a:ext cx="12378" cy="10860"/>
            </a:xfrm>
            <a:custGeom>
              <a:avLst/>
              <a:gdLst/>
              <a:ahLst/>
              <a:cxnLst/>
              <a:rect l="l" t="t" r="r" b="b"/>
              <a:pathLst>
                <a:path w="155" h="136" extrusionOk="0">
                  <a:moveTo>
                    <a:pt x="77" y="1"/>
                  </a:moveTo>
                  <a:cubicBezTo>
                    <a:pt x="58" y="1"/>
                    <a:pt x="39" y="1"/>
                    <a:pt x="39" y="20"/>
                  </a:cubicBezTo>
                  <a:cubicBezTo>
                    <a:pt x="39" y="39"/>
                    <a:pt x="1" y="39"/>
                    <a:pt x="1" y="78"/>
                  </a:cubicBezTo>
                  <a:cubicBezTo>
                    <a:pt x="1" y="97"/>
                    <a:pt x="1" y="97"/>
                    <a:pt x="39" y="116"/>
                  </a:cubicBezTo>
                  <a:cubicBezTo>
                    <a:pt x="58" y="135"/>
                    <a:pt x="58" y="135"/>
                    <a:pt x="77" y="135"/>
                  </a:cubicBezTo>
                  <a:cubicBezTo>
                    <a:pt x="97" y="135"/>
                    <a:pt x="97" y="116"/>
                    <a:pt x="135" y="116"/>
                  </a:cubicBezTo>
                  <a:cubicBezTo>
                    <a:pt x="135" y="97"/>
                    <a:pt x="154" y="97"/>
                    <a:pt x="154" y="78"/>
                  </a:cubicBezTo>
                  <a:cubicBezTo>
                    <a:pt x="154" y="39"/>
                    <a:pt x="154" y="39"/>
                    <a:pt x="135" y="20"/>
                  </a:cubicBezTo>
                  <a:cubicBezTo>
                    <a:pt x="97" y="1"/>
                    <a:pt x="97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4"/>
            <p:cNvSpPr/>
            <p:nvPr/>
          </p:nvSpPr>
          <p:spPr>
            <a:xfrm rot="10800000">
              <a:off x="950349" y="953607"/>
              <a:ext cx="10780" cy="1078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77" y="0"/>
                  </a:moveTo>
                  <a:cubicBezTo>
                    <a:pt x="39" y="0"/>
                    <a:pt x="19" y="19"/>
                    <a:pt x="19" y="19"/>
                  </a:cubicBezTo>
                  <a:cubicBezTo>
                    <a:pt x="19" y="38"/>
                    <a:pt x="0" y="38"/>
                    <a:pt x="0" y="77"/>
                  </a:cubicBezTo>
                  <a:cubicBezTo>
                    <a:pt x="0" y="96"/>
                    <a:pt x="0" y="96"/>
                    <a:pt x="19" y="115"/>
                  </a:cubicBezTo>
                  <a:cubicBezTo>
                    <a:pt x="39" y="115"/>
                    <a:pt x="39" y="134"/>
                    <a:pt x="77" y="134"/>
                  </a:cubicBezTo>
                  <a:cubicBezTo>
                    <a:pt x="96" y="134"/>
                    <a:pt x="96" y="134"/>
                    <a:pt x="115" y="115"/>
                  </a:cubicBezTo>
                  <a:cubicBezTo>
                    <a:pt x="115" y="96"/>
                    <a:pt x="135" y="96"/>
                    <a:pt x="135" y="77"/>
                  </a:cubicBezTo>
                  <a:cubicBezTo>
                    <a:pt x="135" y="38"/>
                    <a:pt x="135" y="38"/>
                    <a:pt x="115" y="19"/>
                  </a:cubicBezTo>
                  <a:cubicBezTo>
                    <a:pt x="96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4"/>
            <p:cNvSpPr/>
            <p:nvPr/>
          </p:nvSpPr>
          <p:spPr>
            <a:xfrm rot="10800000">
              <a:off x="881355" y="899945"/>
              <a:ext cx="12298" cy="12378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58" y="1"/>
                  </a:moveTo>
                  <a:cubicBezTo>
                    <a:pt x="39" y="1"/>
                    <a:pt x="19" y="1"/>
                    <a:pt x="19" y="20"/>
                  </a:cubicBezTo>
                  <a:cubicBezTo>
                    <a:pt x="0" y="39"/>
                    <a:pt x="0" y="59"/>
                    <a:pt x="0" y="97"/>
                  </a:cubicBezTo>
                  <a:cubicBezTo>
                    <a:pt x="0" y="116"/>
                    <a:pt x="19" y="135"/>
                    <a:pt x="19" y="135"/>
                  </a:cubicBezTo>
                  <a:cubicBezTo>
                    <a:pt x="39" y="155"/>
                    <a:pt x="58" y="155"/>
                    <a:pt x="96" y="155"/>
                  </a:cubicBezTo>
                  <a:cubicBezTo>
                    <a:pt x="115" y="155"/>
                    <a:pt x="135" y="135"/>
                    <a:pt x="135" y="135"/>
                  </a:cubicBezTo>
                  <a:cubicBezTo>
                    <a:pt x="154" y="116"/>
                    <a:pt x="154" y="97"/>
                    <a:pt x="154" y="59"/>
                  </a:cubicBezTo>
                  <a:cubicBezTo>
                    <a:pt x="154" y="39"/>
                    <a:pt x="135" y="20"/>
                    <a:pt x="135" y="20"/>
                  </a:cubicBezTo>
                  <a:cubicBezTo>
                    <a:pt x="115" y="1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4"/>
            <p:cNvSpPr/>
            <p:nvPr/>
          </p:nvSpPr>
          <p:spPr>
            <a:xfrm rot="10800000">
              <a:off x="870575" y="948975"/>
              <a:ext cx="21561" cy="21561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16" y="0"/>
                  </a:moveTo>
                  <a:cubicBezTo>
                    <a:pt x="77" y="0"/>
                    <a:pt x="39" y="19"/>
                    <a:pt x="20" y="58"/>
                  </a:cubicBezTo>
                  <a:cubicBezTo>
                    <a:pt x="0" y="77"/>
                    <a:pt x="0" y="115"/>
                    <a:pt x="0" y="154"/>
                  </a:cubicBezTo>
                  <a:cubicBezTo>
                    <a:pt x="0" y="173"/>
                    <a:pt x="20" y="211"/>
                    <a:pt x="39" y="250"/>
                  </a:cubicBezTo>
                  <a:cubicBezTo>
                    <a:pt x="77" y="269"/>
                    <a:pt x="116" y="269"/>
                    <a:pt x="135" y="269"/>
                  </a:cubicBezTo>
                  <a:cubicBezTo>
                    <a:pt x="173" y="269"/>
                    <a:pt x="212" y="250"/>
                    <a:pt x="231" y="211"/>
                  </a:cubicBezTo>
                  <a:cubicBezTo>
                    <a:pt x="269" y="192"/>
                    <a:pt x="269" y="154"/>
                    <a:pt x="269" y="115"/>
                  </a:cubicBezTo>
                  <a:cubicBezTo>
                    <a:pt x="269" y="96"/>
                    <a:pt x="231" y="58"/>
                    <a:pt x="212" y="19"/>
                  </a:cubicBezTo>
                  <a:cubicBezTo>
                    <a:pt x="192" y="0"/>
                    <a:pt x="135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4"/>
            <p:cNvSpPr/>
            <p:nvPr/>
          </p:nvSpPr>
          <p:spPr>
            <a:xfrm rot="10800000">
              <a:off x="824579" y="847800"/>
              <a:ext cx="32261" cy="30744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173" y="0"/>
                  </a:moveTo>
                  <a:cubicBezTo>
                    <a:pt x="134" y="0"/>
                    <a:pt x="77" y="20"/>
                    <a:pt x="58" y="77"/>
                  </a:cubicBezTo>
                  <a:cubicBezTo>
                    <a:pt x="38" y="116"/>
                    <a:pt x="0" y="173"/>
                    <a:pt x="0" y="212"/>
                  </a:cubicBezTo>
                  <a:cubicBezTo>
                    <a:pt x="0" y="269"/>
                    <a:pt x="38" y="308"/>
                    <a:pt x="77" y="346"/>
                  </a:cubicBezTo>
                  <a:cubicBezTo>
                    <a:pt x="134" y="365"/>
                    <a:pt x="154" y="384"/>
                    <a:pt x="230" y="384"/>
                  </a:cubicBezTo>
                  <a:cubicBezTo>
                    <a:pt x="269" y="384"/>
                    <a:pt x="326" y="365"/>
                    <a:pt x="346" y="308"/>
                  </a:cubicBezTo>
                  <a:cubicBezTo>
                    <a:pt x="365" y="269"/>
                    <a:pt x="403" y="212"/>
                    <a:pt x="403" y="173"/>
                  </a:cubicBezTo>
                  <a:cubicBezTo>
                    <a:pt x="403" y="116"/>
                    <a:pt x="365" y="77"/>
                    <a:pt x="326" y="58"/>
                  </a:cubicBezTo>
                  <a:cubicBezTo>
                    <a:pt x="269" y="20"/>
                    <a:pt x="250" y="0"/>
                    <a:pt x="17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Oval 71"/>
          <p:cNvSpPr/>
          <p:nvPr/>
        </p:nvSpPr>
        <p:spPr>
          <a:xfrm>
            <a:off x="1446985" y="1050271"/>
            <a:ext cx="719636" cy="565396"/>
          </a:xfrm>
          <a:prstGeom prst="ellipse">
            <a:avLst/>
          </a:prstGeom>
          <a:solidFill>
            <a:schemeClr val="tx2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73" name="Google Shape;7101;p48"/>
          <p:cNvSpPr txBox="1">
            <a:spLocks/>
          </p:cNvSpPr>
          <p:nvPr/>
        </p:nvSpPr>
        <p:spPr>
          <a:xfrm>
            <a:off x="849477" y="24097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2800"/>
              <a:buFont typeface="Rancher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Ranchers"/>
                <a:sym typeface="Ranchers"/>
              </a:rPr>
              <a:t>LUYỆN</a:t>
            </a:r>
            <a:r>
              <a:rPr kumimoji="0" lang="en-US" sz="3200" b="1" i="0" u="none" strike="noStrike" kern="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Ranchers"/>
                <a:sym typeface="Ranchers"/>
              </a:rPr>
              <a:t> TẬP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Ranchers"/>
              <a:sym typeface="Rancher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46552" y="1056357"/>
            <a:ext cx="445666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 giá trị của </a:t>
            </a: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biểu </a:t>
            </a: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thức sau: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46552" y="1762772"/>
            <a:ext cx="5299488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261 </a:t>
            </a: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414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66582" y="2334910"/>
            <a:ext cx="57408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Giá 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trị của biểu thức 261 + 414 là 675.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38820" y="1765951"/>
            <a:ext cx="89960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= 675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66582" y="3246043"/>
            <a:ext cx="20186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b) 595 – 17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46552" y="3856515"/>
            <a:ext cx="52994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Giá 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trị của biểu thức 595 – 17 là 578.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64837" y="3247668"/>
            <a:ext cx="89960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= 578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grpSp>
        <p:nvGrpSpPr>
          <p:cNvPr id="121" name="Google Shape;1151;p39"/>
          <p:cNvGrpSpPr/>
          <p:nvPr/>
        </p:nvGrpSpPr>
        <p:grpSpPr>
          <a:xfrm>
            <a:off x="-1013281" y="2649914"/>
            <a:ext cx="2131974" cy="3041997"/>
            <a:chOff x="6433025" y="1427174"/>
            <a:chExt cx="2131974" cy="3041997"/>
          </a:xfrm>
        </p:grpSpPr>
        <p:sp>
          <p:nvSpPr>
            <p:cNvPr id="122" name="Google Shape;1152;p39"/>
            <p:cNvSpPr/>
            <p:nvPr/>
          </p:nvSpPr>
          <p:spPr>
            <a:xfrm>
              <a:off x="6433025" y="1427174"/>
              <a:ext cx="2131974" cy="3041997"/>
            </a:xfrm>
            <a:custGeom>
              <a:avLst/>
              <a:gdLst/>
              <a:ahLst/>
              <a:cxnLst/>
              <a:rect l="l" t="t" r="r" b="b"/>
              <a:pathLst>
                <a:path w="22097" h="31529" extrusionOk="0">
                  <a:moveTo>
                    <a:pt x="15913" y="5522"/>
                  </a:moveTo>
                  <a:cubicBezTo>
                    <a:pt x="15913" y="5576"/>
                    <a:pt x="15913" y="5630"/>
                    <a:pt x="15926" y="5697"/>
                  </a:cubicBezTo>
                  <a:lnTo>
                    <a:pt x="15926" y="5752"/>
                  </a:lnTo>
                  <a:cubicBezTo>
                    <a:pt x="15818" y="5860"/>
                    <a:pt x="15696" y="5982"/>
                    <a:pt x="15547" y="6117"/>
                  </a:cubicBezTo>
                  <a:cubicBezTo>
                    <a:pt x="15385" y="6279"/>
                    <a:pt x="15236" y="6455"/>
                    <a:pt x="15101" y="6631"/>
                  </a:cubicBezTo>
                  <a:cubicBezTo>
                    <a:pt x="15033" y="6604"/>
                    <a:pt x="14952" y="6563"/>
                    <a:pt x="14884" y="6550"/>
                  </a:cubicBezTo>
                  <a:cubicBezTo>
                    <a:pt x="15047" y="6455"/>
                    <a:pt x="15209" y="6333"/>
                    <a:pt x="15345" y="6212"/>
                  </a:cubicBezTo>
                  <a:cubicBezTo>
                    <a:pt x="15520" y="6049"/>
                    <a:pt x="15669" y="5873"/>
                    <a:pt x="15805" y="5670"/>
                  </a:cubicBezTo>
                  <a:cubicBezTo>
                    <a:pt x="15845" y="5630"/>
                    <a:pt x="15872" y="5576"/>
                    <a:pt x="15913" y="5522"/>
                  </a:cubicBezTo>
                  <a:close/>
                  <a:moveTo>
                    <a:pt x="13802" y="1"/>
                  </a:moveTo>
                  <a:cubicBezTo>
                    <a:pt x="13761" y="1"/>
                    <a:pt x="13721" y="14"/>
                    <a:pt x="13680" y="14"/>
                  </a:cubicBezTo>
                  <a:cubicBezTo>
                    <a:pt x="13477" y="55"/>
                    <a:pt x="13288" y="177"/>
                    <a:pt x="13166" y="353"/>
                  </a:cubicBezTo>
                  <a:cubicBezTo>
                    <a:pt x="13058" y="529"/>
                    <a:pt x="13031" y="745"/>
                    <a:pt x="13085" y="935"/>
                  </a:cubicBezTo>
                  <a:cubicBezTo>
                    <a:pt x="13112" y="1043"/>
                    <a:pt x="13125" y="1151"/>
                    <a:pt x="13152" y="1259"/>
                  </a:cubicBezTo>
                  <a:cubicBezTo>
                    <a:pt x="13004" y="1300"/>
                    <a:pt x="12855" y="1340"/>
                    <a:pt x="12719" y="1408"/>
                  </a:cubicBezTo>
                  <a:cubicBezTo>
                    <a:pt x="12381" y="1570"/>
                    <a:pt x="12097" y="1828"/>
                    <a:pt x="11908" y="2152"/>
                  </a:cubicBezTo>
                  <a:cubicBezTo>
                    <a:pt x="11799" y="2328"/>
                    <a:pt x="11705" y="2531"/>
                    <a:pt x="11651" y="2734"/>
                  </a:cubicBezTo>
                  <a:cubicBezTo>
                    <a:pt x="11556" y="2991"/>
                    <a:pt x="11542" y="3275"/>
                    <a:pt x="11583" y="3560"/>
                  </a:cubicBezTo>
                  <a:cubicBezTo>
                    <a:pt x="11637" y="3871"/>
                    <a:pt x="11826" y="4128"/>
                    <a:pt x="12097" y="4290"/>
                  </a:cubicBezTo>
                  <a:cubicBezTo>
                    <a:pt x="12273" y="4385"/>
                    <a:pt x="12476" y="4439"/>
                    <a:pt x="12665" y="4439"/>
                  </a:cubicBezTo>
                  <a:lnTo>
                    <a:pt x="12719" y="4439"/>
                  </a:lnTo>
                  <a:cubicBezTo>
                    <a:pt x="12638" y="4628"/>
                    <a:pt x="12584" y="4818"/>
                    <a:pt x="12557" y="5021"/>
                  </a:cubicBezTo>
                  <a:cubicBezTo>
                    <a:pt x="12530" y="5319"/>
                    <a:pt x="12571" y="5630"/>
                    <a:pt x="12665" y="5900"/>
                  </a:cubicBezTo>
                  <a:cubicBezTo>
                    <a:pt x="12760" y="6185"/>
                    <a:pt x="12949" y="6415"/>
                    <a:pt x="13193" y="6577"/>
                  </a:cubicBezTo>
                  <a:cubicBezTo>
                    <a:pt x="12841" y="6672"/>
                    <a:pt x="12503" y="6807"/>
                    <a:pt x="12178" y="6956"/>
                  </a:cubicBezTo>
                  <a:cubicBezTo>
                    <a:pt x="11448" y="7294"/>
                    <a:pt x="10757" y="7700"/>
                    <a:pt x="10094" y="8174"/>
                  </a:cubicBezTo>
                  <a:cubicBezTo>
                    <a:pt x="9472" y="8607"/>
                    <a:pt x="8836" y="9094"/>
                    <a:pt x="8146" y="9676"/>
                  </a:cubicBezTo>
                  <a:cubicBezTo>
                    <a:pt x="7632" y="10109"/>
                    <a:pt x="7104" y="10569"/>
                    <a:pt x="6590" y="11056"/>
                  </a:cubicBezTo>
                  <a:cubicBezTo>
                    <a:pt x="6414" y="11218"/>
                    <a:pt x="6238" y="11394"/>
                    <a:pt x="6062" y="11556"/>
                  </a:cubicBezTo>
                  <a:cubicBezTo>
                    <a:pt x="5846" y="11773"/>
                    <a:pt x="5643" y="11989"/>
                    <a:pt x="5467" y="12179"/>
                  </a:cubicBezTo>
                  <a:cubicBezTo>
                    <a:pt x="4750" y="12950"/>
                    <a:pt x="4073" y="13748"/>
                    <a:pt x="3437" y="14587"/>
                  </a:cubicBezTo>
                  <a:cubicBezTo>
                    <a:pt x="2734" y="15507"/>
                    <a:pt x="2111" y="16482"/>
                    <a:pt x="1556" y="17497"/>
                  </a:cubicBezTo>
                  <a:cubicBezTo>
                    <a:pt x="1002" y="18511"/>
                    <a:pt x="569" y="19594"/>
                    <a:pt x="284" y="20717"/>
                  </a:cubicBezTo>
                  <a:cubicBezTo>
                    <a:pt x="149" y="21258"/>
                    <a:pt x="68" y="21813"/>
                    <a:pt x="27" y="22381"/>
                  </a:cubicBezTo>
                  <a:cubicBezTo>
                    <a:pt x="0" y="22936"/>
                    <a:pt x="27" y="23504"/>
                    <a:pt x="122" y="24046"/>
                  </a:cubicBezTo>
                  <a:cubicBezTo>
                    <a:pt x="203" y="24519"/>
                    <a:pt x="339" y="24979"/>
                    <a:pt x="514" y="25426"/>
                  </a:cubicBezTo>
                  <a:cubicBezTo>
                    <a:pt x="731" y="25940"/>
                    <a:pt x="1029" y="26414"/>
                    <a:pt x="1380" y="26847"/>
                  </a:cubicBezTo>
                  <a:cubicBezTo>
                    <a:pt x="1448" y="26941"/>
                    <a:pt x="1516" y="27022"/>
                    <a:pt x="1597" y="27104"/>
                  </a:cubicBezTo>
                  <a:cubicBezTo>
                    <a:pt x="1610" y="27131"/>
                    <a:pt x="1624" y="27144"/>
                    <a:pt x="1637" y="27158"/>
                  </a:cubicBezTo>
                  <a:cubicBezTo>
                    <a:pt x="1935" y="27483"/>
                    <a:pt x="2273" y="27767"/>
                    <a:pt x="2639" y="28010"/>
                  </a:cubicBezTo>
                  <a:cubicBezTo>
                    <a:pt x="3031" y="28281"/>
                    <a:pt x="3478" y="28484"/>
                    <a:pt x="3938" y="28619"/>
                  </a:cubicBezTo>
                  <a:cubicBezTo>
                    <a:pt x="4357" y="29147"/>
                    <a:pt x="4871" y="29593"/>
                    <a:pt x="5467" y="29918"/>
                  </a:cubicBezTo>
                  <a:cubicBezTo>
                    <a:pt x="6089" y="30283"/>
                    <a:pt x="6793" y="30473"/>
                    <a:pt x="7496" y="30473"/>
                  </a:cubicBezTo>
                  <a:lnTo>
                    <a:pt x="7564" y="30473"/>
                  </a:lnTo>
                  <a:cubicBezTo>
                    <a:pt x="8038" y="30838"/>
                    <a:pt x="8565" y="31109"/>
                    <a:pt x="9147" y="31285"/>
                  </a:cubicBezTo>
                  <a:cubicBezTo>
                    <a:pt x="9458" y="31393"/>
                    <a:pt x="9783" y="31461"/>
                    <a:pt x="10121" y="31488"/>
                  </a:cubicBezTo>
                  <a:cubicBezTo>
                    <a:pt x="10297" y="31515"/>
                    <a:pt x="10487" y="31528"/>
                    <a:pt x="10663" y="31528"/>
                  </a:cubicBezTo>
                  <a:cubicBezTo>
                    <a:pt x="10798" y="31528"/>
                    <a:pt x="10933" y="31528"/>
                    <a:pt x="11096" y="31501"/>
                  </a:cubicBezTo>
                  <a:cubicBezTo>
                    <a:pt x="11759" y="31461"/>
                    <a:pt x="12408" y="31298"/>
                    <a:pt x="13017" y="31028"/>
                  </a:cubicBezTo>
                  <a:cubicBezTo>
                    <a:pt x="13599" y="30784"/>
                    <a:pt x="14140" y="30473"/>
                    <a:pt x="14641" y="30094"/>
                  </a:cubicBezTo>
                  <a:cubicBezTo>
                    <a:pt x="15507" y="29445"/>
                    <a:pt x="16265" y="28646"/>
                    <a:pt x="16887" y="27740"/>
                  </a:cubicBezTo>
                  <a:cubicBezTo>
                    <a:pt x="17523" y="26833"/>
                    <a:pt x="18064" y="25859"/>
                    <a:pt x="18497" y="24844"/>
                  </a:cubicBezTo>
                  <a:cubicBezTo>
                    <a:pt x="18930" y="23829"/>
                    <a:pt x="19309" y="22787"/>
                    <a:pt x="19620" y="21718"/>
                  </a:cubicBezTo>
                  <a:cubicBezTo>
                    <a:pt x="19959" y="20622"/>
                    <a:pt x="20229" y="19526"/>
                    <a:pt x="20432" y="18687"/>
                  </a:cubicBezTo>
                  <a:lnTo>
                    <a:pt x="20486" y="18444"/>
                  </a:lnTo>
                  <a:cubicBezTo>
                    <a:pt x="20540" y="18227"/>
                    <a:pt x="20595" y="18011"/>
                    <a:pt x="20635" y="17794"/>
                  </a:cubicBezTo>
                  <a:cubicBezTo>
                    <a:pt x="20676" y="17578"/>
                    <a:pt x="20716" y="17402"/>
                    <a:pt x="20743" y="17199"/>
                  </a:cubicBezTo>
                  <a:cubicBezTo>
                    <a:pt x="20838" y="16644"/>
                    <a:pt x="20919" y="16049"/>
                    <a:pt x="20987" y="15440"/>
                  </a:cubicBezTo>
                  <a:cubicBezTo>
                    <a:pt x="21068" y="14655"/>
                    <a:pt x="21122" y="13951"/>
                    <a:pt x="21136" y="13275"/>
                  </a:cubicBezTo>
                  <a:cubicBezTo>
                    <a:pt x="21136" y="12910"/>
                    <a:pt x="21136" y="12531"/>
                    <a:pt x="21109" y="12165"/>
                  </a:cubicBezTo>
                  <a:cubicBezTo>
                    <a:pt x="21082" y="11814"/>
                    <a:pt x="21041" y="11475"/>
                    <a:pt x="20987" y="11123"/>
                  </a:cubicBezTo>
                  <a:cubicBezTo>
                    <a:pt x="20933" y="10799"/>
                    <a:pt x="20838" y="10474"/>
                    <a:pt x="20730" y="10163"/>
                  </a:cubicBezTo>
                  <a:cubicBezTo>
                    <a:pt x="20622" y="9865"/>
                    <a:pt x="20459" y="9594"/>
                    <a:pt x="20256" y="9337"/>
                  </a:cubicBezTo>
                  <a:cubicBezTo>
                    <a:pt x="20053" y="9080"/>
                    <a:pt x="19769" y="8877"/>
                    <a:pt x="19458" y="8755"/>
                  </a:cubicBezTo>
                  <a:cubicBezTo>
                    <a:pt x="19390" y="8728"/>
                    <a:pt x="19309" y="8701"/>
                    <a:pt x="19228" y="8688"/>
                  </a:cubicBezTo>
                  <a:cubicBezTo>
                    <a:pt x="19228" y="8580"/>
                    <a:pt x="19241" y="8471"/>
                    <a:pt x="19269" y="8377"/>
                  </a:cubicBezTo>
                  <a:cubicBezTo>
                    <a:pt x="19282" y="8282"/>
                    <a:pt x="19309" y="8187"/>
                    <a:pt x="19350" y="8106"/>
                  </a:cubicBezTo>
                  <a:cubicBezTo>
                    <a:pt x="19363" y="8065"/>
                    <a:pt x="19390" y="8025"/>
                    <a:pt x="19417" y="7998"/>
                  </a:cubicBezTo>
                  <a:cubicBezTo>
                    <a:pt x="19444" y="7971"/>
                    <a:pt x="19458" y="7944"/>
                    <a:pt x="19485" y="7930"/>
                  </a:cubicBezTo>
                  <a:cubicBezTo>
                    <a:pt x="19553" y="7889"/>
                    <a:pt x="19607" y="7862"/>
                    <a:pt x="19674" y="7835"/>
                  </a:cubicBezTo>
                  <a:lnTo>
                    <a:pt x="19702" y="7822"/>
                  </a:lnTo>
                  <a:cubicBezTo>
                    <a:pt x="19783" y="7808"/>
                    <a:pt x="19850" y="7795"/>
                    <a:pt x="19932" y="7781"/>
                  </a:cubicBezTo>
                  <a:lnTo>
                    <a:pt x="19959" y="7781"/>
                  </a:lnTo>
                  <a:cubicBezTo>
                    <a:pt x="20040" y="7781"/>
                    <a:pt x="20135" y="7795"/>
                    <a:pt x="20216" y="7808"/>
                  </a:cubicBezTo>
                  <a:lnTo>
                    <a:pt x="20310" y="7822"/>
                  </a:lnTo>
                  <a:cubicBezTo>
                    <a:pt x="20446" y="7849"/>
                    <a:pt x="20581" y="7862"/>
                    <a:pt x="20716" y="7862"/>
                  </a:cubicBezTo>
                  <a:lnTo>
                    <a:pt x="20784" y="7862"/>
                  </a:lnTo>
                  <a:cubicBezTo>
                    <a:pt x="20804" y="7864"/>
                    <a:pt x="20823" y="7864"/>
                    <a:pt x="20843" y="7864"/>
                  </a:cubicBezTo>
                  <a:cubicBezTo>
                    <a:pt x="21053" y="7864"/>
                    <a:pt x="21263" y="7799"/>
                    <a:pt x="21461" y="7700"/>
                  </a:cubicBezTo>
                  <a:cubicBezTo>
                    <a:pt x="21731" y="7538"/>
                    <a:pt x="21934" y="7267"/>
                    <a:pt x="22015" y="6969"/>
                  </a:cubicBezTo>
                  <a:cubicBezTo>
                    <a:pt x="22056" y="6821"/>
                    <a:pt x="22083" y="6685"/>
                    <a:pt x="22097" y="6536"/>
                  </a:cubicBezTo>
                  <a:cubicBezTo>
                    <a:pt x="22097" y="6415"/>
                    <a:pt x="22097" y="6279"/>
                    <a:pt x="22097" y="6158"/>
                  </a:cubicBezTo>
                  <a:cubicBezTo>
                    <a:pt x="22056" y="5914"/>
                    <a:pt x="21975" y="5684"/>
                    <a:pt x="21853" y="5481"/>
                  </a:cubicBezTo>
                  <a:cubicBezTo>
                    <a:pt x="21731" y="5292"/>
                    <a:pt x="21569" y="5116"/>
                    <a:pt x="21393" y="4980"/>
                  </a:cubicBezTo>
                  <a:cubicBezTo>
                    <a:pt x="21217" y="4859"/>
                    <a:pt x="21041" y="4764"/>
                    <a:pt x="20838" y="4683"/>
                  </a:cubicBezTo>
                  <a:cubicBezTo>
                    <a:pt x="20703" y="4628"/>
                    <a:pt x="20554" y="4588"/>
                    <a:pt x="20405" y="4547"/>
                  </a:cubicBezTo>
                  <a:lnTo>
                    <a:pt x="20283" y="4534"/>
                  </a:lnTo>
                  <a:cubicBezTo>
                    <a:pt x="20094" y="4493"/>
                    <a:pt x="19904" y="4466"/>
                    <a:pt x="19715" y="4453"/>
                  </a:cubicBezTo>
                  <a:cubicBezTo>
                    <a:pt x="19593" y="4439"/>
                    <a:pt x="19458" y="4439"/>
                    <a:pt x="19336" y="4439"/>
                  </a:cubicBezTo>
                  <a:cubicBezTo>
                    <a:pt x="19120" y="4439"/>
                    <a:pt x="18903" y="4453"/>
                    <a:pt x="18687" y="4466"/>
                  </a:cubicBezTo>
                  <a:cubicBezTo>
                    <a:pt x="18321" y="4507"/>
                    <a:pt x="17970" y="4588"/>
                    <a:pt x="17618" y="4710"/>
                  </a:cubicBezTo>
                  <a:cubicBezTo>
                    <a:pt x="17591" y="4601"/>
                    <a:pt x="17550" y="4493"/>
                    <a:pt x="17509" y="4371"/>
                  </a:cubicBezTo>
                  <a:cubicBezTo>
                    <a:pt x="17334" y="3925"/>
                    <a:pt x="17036" y="3532"/>
                    <a:pt x="16643" y="3235"/>
                  </a:cubicBezTo>
                  <a:cubicBezTo>
                    <a:pt x="16535" y="3167"/>
                    <a:pt x="16413" y="3099"/>
                    <a:pt x="16305" y="3045"/>
                  </a:cubicBezTo>
                  <a:cubicBezTo>
                    <a:pt x="16238" y="3005"/>
                    <a:pt x="16170" y="2978"/>
                    <a:pt x="16102" y="2951"/>
                  </a:cubicBezTo>
                  <a:lnTo>
                    <a:pt x="16075" y="2897"/>
                  </a:lnTo>
                  <a:cubicBezTo>
                    <a:pt x="15926" y="2585"/>
                    <a:pt x="15723" y="2315"/>
                    <a:pt x="15480" y="2071"/>
                  </a:cubicBezTo>
                  <a:cubicBezTo>
                    <a:pt x="15250" y="1841"/>
                    <a:pt x="14979" y="1638"/>
                    <a:pt x="14681" y="1489"/>
                  </a:cubicBezTo>
                  <a:cubicBezTo>
                    <a:pt x="14668" y="1178"/>
                    <a:pt x="14614" y="867"/>
                    <a:pt x="14533" y="569"/>
                  </a:cubicBezTo>
                  <a:cubicBezTo>
                    <a:pt x="14451" y="244"/>
                    <a:pt x="14154" y="1"/>
                    <a:pt x="13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153;p39"/>
            <p:cNvSpPr/>
            <p:nvPr/>
          </p:nvSpPr>
          <p:spPr>
            <a:xfrm>
              <a:off x="7613194" y="1492493"/>
              <a:ext cx="470063" cy="603595"/>
            </a:xfrm>
            <a:custGeom>
              <a:avLst/>
              <a:gdLst/>
              <a:ahLst/>
              <a:cxnLst/>
              <a:rect l="l" t="t" r="r" b="b"/>
              <a:pathLst>
                <a:path w="4872" h="6256" extrusionOk="0">
                  <a:moveTo>
                    <a:pt x="1359" y="1538"/>
                  </a:moveTo>
                  <a:cubicBezTo>
                    <a:pt x="1439" y="1538"/>
                    <a:pt x="1518" y="1550"/>
                    <a:pt x="1597" y="1570"/>
                  </a:cubicBezTo>
                  <a:lnTo>
                    <a:pt x="1570" y="1692"/>
                  </a:lnTo>
                  <a:lnTo>
                    <a:pt x="1570" y="1665"/>
                  </a:lnTo>
                  <a:cubicBezTo>
                    <a:pt x="1529" y="1854"/>
                    <a:pt x="1462" y="2030"/>
                    <a:pt x="1381" y="2192"/>
                  </a:cubicBezTo>
                  <a:cubicBezTo>
                    <a:pt x="1313" y="2314"/>
                    <a:pt x="1232" y="2422"/>
                    <a:pt x="1137" y="2531"/>
                  </a:cubicBezTo>
                  <a:cubicBezTo>
                    <a:pt x="1056" y="2612"/>
                    <a:pt x="961" y="2693"/>
                    <a:pt x="853" y="2747"/>
                  </a:cubicBezTo>
                  <a:lnTo>
                    <a:pt x="880" y="2747"/>
                  </a:lnTo>
                  <a:cubicBezTo>
                    <a:pt x="799" y="2788"/>
                    <a:pt x="717" y="2828"/>
                    <a:pt x="623" y="2855"/>
                  </a:cubicBezTo>
                  <a:cubicBezTo>
                    <a:pt x="582" y="2869"/>
                    <a:pt x="528" y="2869"/>
                    <a:pt x="474" y="2883"/>
                  </a:cubicBezTo>
                  <a:lnTo>
                    <a:pt x="393" y="2883"/>
                  </a:lnTo>
                  <a:lnTo>
                    <a:pt x="339" y="2855"/>
                  </a:lnTo>
                  <a:lnTo>
                    <a:pt x="312" y="2842"/>
                  </a:lnTo>
                  <a:lnTo>
                    <a:pt x="285" y="2801"/>
                  </a:lnTo>
                  <a:cubicBezTo>
                    <a:pt x="285" y="2788"/>
                    <a:pt x="271" y="2774"/>
                    <a:pt x="257" y="2761"/>
                  </a:cubicBezTo>
                  <a:cubicBezTo>
                    <a:pt x="257" y="2734"/>
                    <a:pt x="257" y="2707"/>
                    <a:pt x="257" y="2680"/>
                  </a:cubicBezTo>
                  <a:cubicBezTo>
                    <a:pt x="257" y="2612"/>
                    <a:pt x="257" y="2544"/>
                    <a:pt x="271" y="2490"/>
                  </a:cubicBezTo>
                  <a:cubicBezTo>
                    <a:pt x="312" y="2355"/>
                    <a:pt x="352" y="2233"/>
                    <a:pt x="420" y="2125"/>
                  </a:cubicBezTo>
                  <a:cubicBezTo>
                    <a:pt x="474" y="2017"/>
                    <a:pt x="542" y="1922"/>
                    <a:pt x="609" y="1841"/>
                  </a:cubicBezTo>
                  <a:cubicBezTo>
                    <a:pt x="677" y="1773"/>
                    <a:pt x="745" y="1719"/>
                    <a:pt x="812" y="1665"/>
                  </a:cubicBezTo>
                  <a:cubicBezTo>
                    <a:pt x="880" y="1638"/>
                    <a:pt x="948" y="1597"/>
                    <a:pt x="1015" y="1584"/>
                  </a:cubicBezTo>
                  <a:cubicBezTo>
                    <a:pt x="1096" y="1556"/>
                    <a:pt x="1191" y="1543"/>
                    <a:pt x="1272" y="1543"/>
                  </a:cubicBezTo>
                  <a:cubicBezTo>
                    <a:pt x="1301" y="1539"/>
                    <a:pt x="1330" y="1538"/>
                    <a:pt x="1359" y="1538"/>
                  </a:cubicBezTo>
                  <a:close/>
                  <a:moveTo>
                    <a:pt x="3045" y="3302"/>
                  </a:moveTo>
                  <a:lnTo>
                    <a:pt x="3045" y="3316"/>
                  </a:lnTo>
                  <a:cubicBezTo>
                    <a:pt x="3045" y="3451"/>
                    <a:pt x="3031" y="3586"/>
                    <a:pt x="3004" y="3721"/>
                  </a:cubicBezTo>
                  <a:cubicBezTo>
                    <a:pt x="2964" y="3870"/>
                    <a:pt x="2896" y="4019"/>
                    <a:pt x="2828" y="4154"/>
                  </a:cubicBezTo>
                  <a:cubicBezTo>
                    <a:pt x="2720" y="4344"/>
                    <a:pt x="2598" y="4520"/>
                    <a:pt x="2449" y="4669"/>
                  </a:cubicBezTo>
                  <a:cubicBezTo>
                    <a:pt x="2368" y="4750"/>
                    <a:pt x="2274" y="4831"/>
                    <a:pt x="2165" y="4899"/>
                  </a:cubicBezTo>
                  <a:cubicBezTo>
                    <a:pt x="2084" y="4939"/>
                    <a:pt x="2003" y="4980"/>
                    <a:pt x="1922" y="5007"/>
                  </a:cubicBezTo>
                  <a:cubicBezTo>
                    <a:pt x="1868" y="5020"/>
                    <a:pt x="1814" y="5034"/>
                    <a:pt x="1773" y="5034"/>
                  </a:cubicBezTo>
                  <a:lnTo>
                    <a:pt x="1665" y="5034"/>
                  </a:lnTo>
                  <a:cubicBezTo>
                    <a:pt x="1638" y="5020"/>
                    <a:pt x="1624" y="5020"/>
                    <a:pt x="1597" y="5007"/>
                  </a:cubicBezTo>
                  <a:lnTo>
                    <a:pt x="1556" y="4966"/>
                  </a:lnTo>
                  <a:cubicBezTo>
                    <a:pt x="1543" y="4953"/>
                    <a:pt x="1529" y="4939"/>
                    <a:pt x="1516" y="4926"/>
                  </a:cubicBezTo>
                  <a:cubicBezTo>
                    <a:pt x="1489" y="4885"/>
                    <a:pt x="1475" y="4858"/>
                    <a:pt x="1475" y="4831"/>
                  </a:cubicBezTo>
                  <a:cubicBezTo>
                    <a:pt x="1462" y="4763"/>
                    <a:pt x="1448" y="4709"/>
                    <a:pt x="1448" y="4642"/>
                  </a:cubicBezTo>
                  <a:cubicBezTo>
                    <a:pt x="1448" y="4547"/>
                    <a:pt x="1448" y="4452"/>
                    <a:pt x="1462" y="4371"/>
                  </a:cubicBezTo>
                  <a:cubicBezTo>
                    <a:pt x="1489" y="4290"/>
                    <a:pt x="1516" y="4222"/>
                    <a:pt x="1556" y="4141"/>
                  </a:cubicBezTo>
                  <a:cubicBezTo>
                    <a:pt x="1611" y="4046"/>
                    <a:pt x="1678" y="3965"/>
                    <a:pt x="1759" y="3884"/>
                  </a:cubicBezTo>
                  <a:cubicBezTo>
                    <a:pt x="1868" y="3776"/>
                    <a:pt x="1976" y="3681"/>
                    <a:pt x="2111" y="3600"/>
                  </a:cubicBezTo>
                  <a:cubicBezTo>
                    <a:pt x="2260" y="3505"/>
                    <a:pt x="2422" y="3437"/>
                    <a:pt x="2585" y="3383"/>
                  </a:cubicBezTo>
                  <a:cubicBezTo>
                    <a:pt x="2734" y="3343"/>
                    <a:pt x="2882" y="3316"/>
                    <a:pt x="3031" y="3302"/>
                  </a:cubicBezTo>
                  <a:close/>
                  <a:moveTo>
                    <a:pt x="1570" y="0"/>
                  </a:moveTo>
                  <a:cubicBezTo>
                    <a:pt x="1529" y="0"/>
                    <a:pt x="1502" y="41"/>
                    <a:pt x="1516" y="82"/>
                  </a:cubicBezTo>
                  <a:cubicBezTo>
                    <a:pt x="1583" y="352"/>
                    <a:pt x="1624" y="623"/>
                    <a:pt x="1638" y="907"/>
                  </a:cubicBezTo>
                  <a:lnTo>
                    <a:pt x="1638" y="1245"/>
                  </a:lnTo>
                  <a:cubicBezTo>
                    <a:pt x="1545" y="1228"/>
                    <a:pt x="1452" y="1219"/>
                    <a:pt x="1359" y="1219"/>
                  </a:cubicBezTo>
                  <a:cubicBezTo>
                    <a:pt x="1165" y="1219"/>
                    <a:pt x="972" y="1258"/>
                    <a:pt x="799" y="1340"/>
                  </a:cubicBezTo>
                  <a:cubicBezTo>
                    <a:pt x="569" y="1448"/>
                    <a:pt x="393" y="1624"/>
                    <a:pt x="257" y="1827"/>
                  </a:cubicBezTo>
                  <a:cubicBezTo>
                    <a:pt x="176" y="1962"/>
                    <a:pt x="122" y="2098"/>
                    <a:pt x="82" y="2247"/>
                  </a:cubicBezTo>
                  <a:cubicBezTo>
                    <a:pt x="14" y="2409"/>
                    <a:pt x="0" y="2585"/>
                    <a:pt x="27" y="2747"/>
                  </a:cubicBezTo>
                  <a:cubicBezTo>
                    <a:pt x="41" y="2855"/>
                    <a:pt x="109" y="2964"/>
                    <a:pt x="217" y="3031"/>
                  </a:cubicBezTo>
                  <a:cubicBezTo>
                    <a:pt x="285" y="3061"/>
                    <a:pt x="367" y="3083"/>
                    <a:pt x="454" y="3083"/>
                  </a:cubicBezTo>
                  <a:cubicBezTo>
                    <a:pt x="487" y="3083"/>
                    <a:pt x="521" y="3080"/>
                    <a:pt x="555" y="3072"/>
                  </a:cubicBezTo>
                  <a:cubicBezTo>
                    <a:pt x="677" y="3045"/>
                    <a:pt x="799" y="3004"/>
                    <a:pt x="920" y="2937"/>
                  </a:cubicBezTo>
                  <a:cubicBezTo>
                    <a:pt x="1042" y="2855"/>
                    <a:pt x="1164" y="2761"/>
                    <a:pt x="1272" y="2639"/>
                  </a:cubicBezTo>
                  <a:cubicBezTo>
                    <a:pt x="1408" y="2477"/>
                    <a:pt x="1529" y="2301"/>
                    <a:pt x="1611" y="2098"/>
                  </a:cubicBezTo>
                  <a:cubicBezTo>
                    <a:pt x="1665" y="1935"/>
                    <a:pt x="1719" y="1773"/>
                    <a:pt x="1746" y="1597"/>
                  </a:cubicBezTo>
                  <a:cubicBezTo>
                    <a:pt x="1841" y="1638"/>
                    <a:pt x="1922" y="1678"/>
                    <a:pt x="2016" y="1719"/>
                  </a:cubicBezTo>
                  <a:cubicBezTo>
                    <a:pt x="2165" y="1800"/>
                    <a:pt x="2314" y="1908"/>
                    <a:pt x="2436" y="2030"/>
                  </a:cubicBezTo>
                  <a:cubicBezTo>
                    <a:pt x="2571" y="2165"/>
                    <a:pt x="2680" y="2301"/>
                    <a:pt x="2774" y="2463"/>
                  </a:cubicBezTo>
                  <a:cubicBezTo>
                    <a:pt x="2774" y="2450"/>
                    <a:pt x="2774" y="2450"/>
                    <a:pt x="2774" y="2436"/>
                  </a:cubicBezTo>
                  <a:lnTo>
                    <a:pt x="2788" y="2463"/>
                  </a:lnTo>
                  <a:cubicBezTo>
                    <a:pt x="2842" y="2585"/>
                    <a:pt x="2910" y="2707"/>
                    <a:pt x="2950" y="2828"/>
                  </a:cubicBezTo>
                  <a:cubicBezTo>
                    <a:pt x="2774" y="2842"/>
                    <a:pt x="2612" y="2883"/>
                    <a:pt x="2449" y="2937"/>
                  </a:cubicBezTo>
                  <a:cubicBezTo>
                    <a:pt x="2274" y="2991"/>
                    <a:pt x="2111" y="3058"/>
                    <a:pt x="1962" y="3140"/>
                  </a:cubicBezTo>
                  <a:cubicBezTo>
                    <a:pt x="1800" y="3234"/>
                    <a:pt x="1651" y="3356"/>
                    <a:pt x="1516" y="3478"/>
                  </a:cubicBezTo>
                  <a:cubicBezTo>
                    <a:pt x="1448" y="3546"/>
                    <a:pt x="1381" y="3613"/>
                    <a:pt x="1326" y="3694"/>
                  </a:cubicBezTo>
                  <a:cubicBezTo>
                    <a:pt x="1259" y="3762"/>
                    <a:pt x="1205" y="3843"/>
                    <a:pt x="1164" y="3938"/>
                  </a:cubicBezTo>
                  <a:cubicBezTo>
                    <a:pt x="1083" y="4087"/>
                    <a:pt x="1029" y="4249"/>
                    <a:pt x="1015" y="4425"/>
                  </a:cubicBezTo>
                  <a:cubicBezTo>
                    <a:pt x="988" y="4615"/>
                    <a:pt x="1015" y="4817"/>
                    <a:pt x="1083" y="5007"/>
                  </a:cubicBezTo>
                  <a:cubicBezTo>
                    <a:pt x="1123" y="5142"/>
                    <a:pt x="1232" y="5264"/>
                    <a:pt x="1353" y="5359"/>
                  </a:cubicBezTo>
                  <a:cubicBezTo>
                    <a:pt x="1408" y="5386"/>
                    <a:pt x="1475" y="5413"/>
                    <a:pt x="1543" y="5440"/>
                  </a:cubicBezTo>
                  <a:cubicBezTo>
                    <a:pt x="1583" y="5440"/>
                    <a:pt x="1624" y="5453"/>
                    <a:pt x="1665" y="5453"/>
                  </a:cubicBezTo>
                  <a:cubicBezTo>
                    <a:pt x="1692" y="5460"/>
                    <a:pt x="1715" y="5464"/>
                    <a:pt x="1739" y="5464"/>
                  </a:cubicBezTo>
                  <a:cubicBezTo>
                    <a:pt x="1763" y="5464"/>
                    <a:pt x="1786" y="5460"/>
                    <a:pt x="1814" y="5453"/>
                  </a:cubicBezTo>
                  <a:cubicBezTo>
                    <a:pt x="1962" y="5453"/>
                    <a:pt x="2111" y="5413"/>
                    <a:pt x="2233" y="5345"/>
                  </a:cubicBezTo>
                  <a:cubicBezTo>
                    <a:pt x="2395" y="5264"/>
                    <a:pt x="2531" y="5169"/>
                    <a:pt x="2652" y="5061"/>
                  </a:cubicBezTo>
                  <a:cubicBezTo>
                    <a:pt x="2788" y="4926"/>
                    <a:pt x="2923" y="4790"/>
                    <a:pt x="3031" y="4628"/>
                  </a:cubicBezTo>
                  <a:cubicBezTo>
                    <a:pt x="3126" y="4493"/>
                    <a:pt x="3207" y="4344"/>
                    <a:pt x="3275" y="4182"/>
                  </a:cubicBezTo>
                  <a:cubicBezTo>
                    <a:pt x="3343" y="4046"/>
                    <a:pt x="3383" y="3884"/>
                    <a:pt x="3410" y="3735"/>
                  </a:cubicBezTo>
                  <a:cubicBezTo>
                    <a:pt x="3437" y="3613"/>
                    <a:pt x="3451" y="3478"/>
                    <a:pt x="3437" y="3356"/>
                  </a:cubicBezTo>
                  <a:lnTo>
                    <a:pt x="3437" y="3356"/>
                  </a:lnTo>
                  <a:cubicBezTo>
                    <a:pt x="3505" y="3370"/>
                    <a:pt x="3559" y="3397"/>
                    <a:pt x="3613" y="3424"/>
                  </a:cubicBezTo>
                  <a:cubicBezTo>
                    <a:pt x="3708" y="3478"/>
                    <a:pt x="3789" y="3546"/>
                    <a:pt x="3870" y="3613"/>
                  </a:cubicBezTo>
                  <a:cubicBezTo>
                    <a:pt x="3951" y="3694"/>
                    <a:pt x="4019" y="3776"/>
                    <a:pt x="4073" y="3884"/>
                  </a:cubicBezTo>
                  <a:cubicBezTo>
                    <a:pt x="4154" y="4006"/>
                    <a:pt x="4209" y="4141"/>
                    <a:pt x="4263" y="4290"/>
                  </a:cubicBezTo>
                  <a:cubicBezTo>
                    <a:pt x="4330" y="4533"/>
                    <a:pt x="4357" y="4777"/>
                    <a:pt x="4371" y="5020"/>
                  </a:cubicBezTo>
                  <a:cubicBezTo>
                    <a:pt x="4371" y="5345"/>
                    <a:pt x="4344" y="5670"/>
                    <a:pt x="4276" y="5981"/>
                  </a:cubicBezTo>
                  <a:cubicBezTo>
                    <a:pt x="4276" y="6049"/>
                    <a:pt x="4290" y="6116"/>
                    <a:pt x="4330" y="6171"/>
                  </a:cubicBezTo>
                  <a:cubicBezTo>
                    <a:pt x="4384" y="6211"/>
                    <a:pt x="4439" y="6252"/>
                    <a:pt x="4506" y="6252"/>
                  </a:cubicBezTo>
                  <a:cubicBezTo>
                    <a:pt x="4518" y="6254"/>
                    <a:pt x="4530" y="6255"/>
                    <a:pt x="4542" y="6255"/>
                  </a:cubicBezTo>
                  <a:cubicBezTo>
                    <a:pt x="4597" y="6255"/>
                    <a:pt x="4649" y="6231"/>
                    <a:pt x="4682" y="6198"/>
                  </a:cubicBezTo>
                  <a:cubicBezTo>
                    <a:pt x="4736" y="6157"/>
                    <a:pt x="4777" y="6103"/>
                    <a:pt x="4777" y="6035"/>
                  </a:cubicBezTo>
                  <a:cubicBezTo>
                    <a:pt x="4844" y="5697"/>
                    <a:pt x="4872" y="5345"/>
                    <a:pt x="4858" y="5007"/>
                  </a:cubicBezTo>
                  <a:cubicBezTo>
                    <a:pt x="4844" y="4642"/>
                    <a:pt x="4777" y="4290"/>
                    <a:pt x="4655" y="3965"/>
                  </a:cubicBezTo>
                  <a:cubicBezTo>
                    <a:pt x="4520" y="3627"/>
                    <a:pt x="4303" y="3329"/>
                    <a:pt x="4019" y="3126"/>
                  </a:cubicBezTo>
                  <a:cubicBezTo>
                    <a:pt x="3938" y="3072"/>
                    <a:pt x="3857" y="3018"/>
                    <a:pt x="3762" y="2977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69"/>
                    <a:pt x="3424" y="2855"/>
                    <a:pt x="3356" y="2855"/>
                  </a:cubicBezTo>
                  <a:cubicBezTo>
                    <a:pt x="3329" y="2734"/>
                    <a:pt x="3288" y="2625"/>
                    <a:pt x="3234" y="2531"/>
                  </a:cubicBezTo>
                  <a:cubicBezTo>
                    <a:pt x="3113" y="2287"/>
                    <a:pt x="2964" y="2071"/>
                    <a:pt x="2774" y="1881"/>
                  </a:cubicBezTo>
                  <a:cubicBezTo>
                    <a:pt x="2585" y="1692"/>
                    <a:pt x="2368" y="1543"/>
                    <a:pt x="2125" y="1421"/>
                  </a:cubicBezTo>
                  <a:cubicBezTo>
                    <a:pt x="2016" y="1367"/>
                    <a:pt x="1895" y="1313"/>
                    <a:pt x="1773" y="1286"/>
                  </a:cubicBezTo>
                  <a:cubicBezTo>
                    <a:pt x="1800" y="880"/>
                    <a:pt x="1759" y="474"/>
                    <a:pt x="1651" y="82"/>
                  </a:cubicBezTo>
                  <a:cubicBezTo>
                    <a:pt x="1638" y="41"/>
                    <a:pt x="1611" y="14"/>
                    <a:pt x="1570" y="14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154;p39"/>
            <p:cNvSpPr/>
            <p:nvPr/>
          </p:nvSpPr>
          <p:spPr>
            <a:xfrm>
              <a:off x="7905631" y="1920586"/>
              <a:ext cx="596744" cy="573010"/>
            </a:xfrm>
            <a:custGeom>
              <a:avLst/>
              <a:gdLst/>
              <a:ahLst/>
              <a:cxnLst/>
              <a:rect l="l" t="t" r="r" b="b"/>
              <a:pathLst>
                <a:path w="6185" h="5939" extrusionOk="0">
                  <a:moveTo>
                    <a:pt x="4066" y="0"/>
                  </a:moveTo>
                  <a:cubicBezTo>
                    <a:pt x="3878" y="0"/>
                    <a:pt x="3689" y="12"/>
                    <a:pt x="3505" y="29"/>
                  </a:cubicBezTo>
                  <a:cubicBezTo>
                    <a:pt x="3153" y="69"/>
                    <a:pt x="2815" y="150"/>
                    <a:pt x="2490" y="272"/>
                  </a:cubicBezTo>
                  <a:cubicBezTo>
                    <a:pt x="2111" y="435"/>
                    <a:pt x="1759" y="651"/>
                    <a:pt x="1462" y="922"/>
                  </a:cubicBezTo>
                  <a:cubicBezTo>
                    <a:pt x="1083" y="1274"/>
                    <a:pt x="772" y="1679"/>
                    <a:pt x="542" y="2126"/>
                  </a:cubicBezTo>
                  <a:cubicBezTo>
                    <a:pt x="501" y="2221"/>
                    <a:pt x="447" y="2315"/>
                    <a:pt x="406" y="2410"/>
                  </a:cubicBezTo>
                  <a:cubicBezTo>
                    <a:pt x="393" y="2410"/>
                    <a:pt x="379" y="2410"/>
                    <a:pt x="379" y="2397"/>
                  </a:cubicBezTo>
                  <a:lnTo>
                    <a:pt x="271" y="2397"/>
                  </a:lnTo>
                  <a:cubicBezTo>
                    <a:pt x="244" y="2424"/>
                    <a:pt x="217" y="2451"/>
                    <a:pt x="203" y="2478"/>
                  </a:cubicBezTo>
                  <a:cubicBezTo>
                    <a:pt x="68" y="2789"/>
                    <a:pt x="0" y="3127"/>
                    <a:pt x="0" y="3466"/>
                  </a:cubicBezTo>
                  <a:lnTo>
                    <a:pt x="0" y="3628"/>
                  </a:lnTo>
                  <a:cubicBezTo>
                    <a:pt x="0" y="3641"/>
                    <a:pt x="0" y="3655"/>
                    <a:pt x="0" y="3655"/>
                  </a:cubicBezTo>
                  <a:cubicBezTo>
                    <a:pt x="14" y="3939"/>
                    <a:pt x="54" y="4223"/>
                    <a:pt x="136" y="4494"/>
                  </a:cubicBezTo>
                  <a:cubicBezTo>
                    <a:pt x="230" y="4819"/>
                    <a:pt x="379" y="5116"/>
                    <a:pt x="596" y="5387"/>
                  </a:cubicBezTo>
                  <a:cubicBezTo>
                    <a:pt x="799" y="5631"/>
                    <a:pt x="1069" y="5806"/>
                    <a:pt x="1380" y="5888"/>
                  </a:cubicBezTo>
                  <a:lnTo>
                    <a:pt x="1421" y="5901"/>
                  </a:lnTo>
                  <a:cubicBezTo>
                    <a:pt x="1540" y="5926"/>
                    <a:pt x="1659" y="5938"/>
                    <a:pt x="1777" y="5938"/>
                  </a:cubicBezTo>
                  <a:cubicBezTo>
                    <a:pt x="1980" y="5938"/>
                    <a:pt x="2180" y="5902"/>
                    <a:pt x="2368" y="5834"/>
                  </a:cubicBezTo>
                  <a:cubicBezTo>
                    <a:pt x="2531" y="5766"/>
                    <a:pt x="2666" y="5671"/>
                    <a:pt x="2788" y="5549"/>
                  </a:cubicBezTo>
                  <a:cubicBezTo>
                    <a:pt x="2910" y="5428"/>
                    <a:pt x="3004" y="5292"/>
                    <a:pt x="3072" y="5130"/>
                  </a:cubicBezTo>
                  <a:cubicBezTo>
                    <a:pt x="3126" y="4981"/>
                    <a:pt x="3180" y="4819"/>
                    <a:pt x="3207" y="4656"/>
                  </a:cubicBezTo>
                  <a:cubicBezTo>
                    <a:pt x="3234" y="4480"/>
                    <a:pt x="3261" y="4304"/>
                    <a:pt x="3275" y="4142"/>
                  </a:cubicBezTo>
                  <a:cubicBezTo>
                    <a:pt x="3275" y="4034"/>
                    <a:pt x="3288" y="3939"/>
                    <a:pt x="3288" y="3831"/>
                  </a:cubicBezTo>
                  <a:cubicBezTo>
                    <a:pt x="3302" y="3601"/>
                    <a:pt x="3329" y="3357"/>
                    <a:pt x="3370" y="3127"/>
                  </a:cubicBezTo>
                  <a:cubicBezTo>
                    <a:pt x="3397" y="2978"/>
                    <a:pt x="3437" y="2830"/>
                    <a:pt x="3505" y="2694"/>
                  </a:cubicBezTo>
                  <a:cubicBezTo>
                    <a:pt x="3545" y="2600"/>
                    <a:pt x="3600" y="2505"/>
                    <a:pt x="3667" y="2437"/>
                  </a:cubicBezTo>
                  <a:cubicBezTo>
                    <a:pt x="3735" y="2370"/>
                    <a:pt x="3803" y="2302"/>
                    <a:pt x="3870" y="2248"/>
                  </a:cubicBezTo>
                  <a:cubicBezTo>
                    <a:pt x="3978" y="2180"/>
                    <a:pt x="4100" y="2126"/>
                    <a:pt x="4208" y="2085"/>
                  </a:cubicBezTo>
                  <a:lnTo>
                    <a:pt x="4222" y="2085"/>
                  </a:lnTo>
                  <a:cubicBezTo>
                    <a:pt x="4357" y="2031"/>
                    <a:pt x="4506" y="2004"/>
                    <a:pt x="4641" y="1991"/>
                  </a:cubicBezTo>
                  <a:cubicBezTo>
                    <a:pt x="4790" y="1991"/>
                    <a:pt x="4939" y="2004"/>
                    <a:pt x="5074" y="2018"/>
                  </a:cubicBezTo>
                  <a:lnTo>
                    <a:pt x="5169" y="2045"/>
                  </a:lnTo>
                  <a:cubicBezTo>
                    <a:pt x="5277" y="2058"/>
                    <a:pt x="5386" y="2072"/>
                    <a:pt x="5494" y="2072"/>
                  </a:cubicBezTo>
                  <a:cubicBezTo>
                    <a:pt x="5517" y="2074"/>
                    <a:pt x="5540" y="2075"/>
                    <a:pt x="5562" y="2075"/>
                  </a:cubicBezTo>
                  <a:cubicBezTo>
                    <a:pt x="5671" y="2075"/>
                    <a:pt x="5772" y="2049"/>
                    <a:pt x="5873" y="2004"/>
                  </a:cubicBezTo>
                  <a:cubicBezTo>
                    <a:pt x="5995" y="1923"/>
                    <a:pt x="6089" y="1801"/>
                    <a:pt x="6130" y="1666"/>
                  </a:cubicBezTo>
                  <a:cubicBezTo>
                    <a:pt x="6157" y="1571"/>
                    <a:pt x="6171" y="1476"/>
                    <a:pt x="6171" y="1395"/>
                  </a:cubicBezTo>
                  <a:cubicBezTo>
                    <a:pt x="6184" y="1301"/>
                    <a:pt x="6184" y="1219"/>
                    <a:pt x="6171" y="1125"/>
                  </a:cubicBezTo>
                  <a:cubicBezTo>
                    <a:pt x="6157" y="989"/>
                    <a:pt x="6103" y="841"/>
                    <a:pt x="6035" y="719"/>
                  </a:cubicBezTo>
                  <a:cubicBezTo>
                    <a:pt x="5954" y="597"/>
                    <a:pt x="5846" y="489"/>
                    <a:pt x="5738" y="408"/>
                  </a:cubicBezTo>
                  <a:cubicBezTo>
                    <a:pt x="5616" y="326"/>
                    <a:pt x="5480" y="259"/>
                    <a:pt x="5345" y="205"/>
                  </a:cubicBezTo>
                  <a:cubicBezTo>
                    <a:pt x="5237" y="164"/>
                    <a:pt x="5129" y="123"/>
                    <a:pt x="5007" y="96"/>
                  </a:cubicBezTo>
                  <a:lnTo>
                    <a:pt x="4993" y="96"/>
                  </a:lnTo>
                  <a:lnTo>
                    <a:pt x="4899" y="69"/>
                  </a:lnTo>
                  <a:cubicBezTo>
                    <a:pt x="4736" y="42"/>
                    <a:pt x="4574" y="29"/>
                    <a:pt x="4411" y="15"/>
                  </a:cubicBezTo>
                  <a:cubicBezTo>
                    <a:pt x="4298" y="5"/>
                    <a:pt x="4182" y="0"/>
                    <a:pt x="406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155;p39"/>
            <p:cNvSpPr/>
            <p:nvPr/>
          </p:nvSpPr>
          <p:spPr>
            <a:xfrm>
              <a:off x="7895211" y="1961205"/>
              <a:ext cx="241592" cy="490324"/>
            </a:xfrm>
            <a:custGeom>
              <a:avLst/>
              <a:gdLst/>
              <a:ahLst/>
              <a:cxnLst/>
              <a:rect l="l" t="t" r="r" b="b"/>
              <a:pathLst>
                <a:path w="2504" h="5082" extrusionOk="0">
                  <a:moveTo>
                    <a:pt x="2463" y="0"/>
                  </a:moveTo>
                  <a:lnTo>
                    <a:pt x="2436" y="14"/>
                  </a:lnTo>
                  <a:cubicBezTo>
                    <a:pt x="2246" y="54"/>
                    <a:pt x="2043" y="135"/>
                    <a:pt x="1881" y="244"/>
                  </a:cubicBezTo>
                  <a:cubicBezTo>
                    <a:pt x="1678" y="352"/>
                    <a:pt x="1502" y="487"/>
                    <a:pt x="1340" y="636"/>
                  </a:cubicBezTo>
                  <a:cubicBezTo>
                    <a:pt x="1164" y="771"/>
                    <a:pt x="1028" y="920"/>
                    <a:pt x="880" y="1069"/>
                  </a:cubicBezTo>
                  <a:cubicBezTo>
                    <a:pt x="717" y="1231"/>
                    <a:pt x="568" y="1394"/>
                    <a:pt x="447" y="1583"/>
                  </a:cubicBezTo>
                  <a:cubicBezTo>
                    <a:pt x="311" y="1773"/>
                    <a:pt x="217" y="1976"/>
                    <a:pt x="135" y="2179"/>
                  </a:cubicBezTo>
                  <a:cubicBezTo>
                    <a:pt x="108" y="2287"/>
                    <a:pt x="68" y="2395"/>
                    <a:pt x="54" y="2503"/>
                  </a:cubicBezTo>
                  <a:cubicBezTo>
                    <a:pt x="27" y="2612"/>
                    <a:pt x="14" y="2720"/>
                    <a:pt x="0" y="2842"/>
                  </a:cubicBezTo>
                  <a:cubicBezTo>
                    <a:pt x="0" y="3072"/>
                    <a:pt x="14" y="3315"/>
                    <a:pt x="68" y="3545"/>
                  </a:cubicBezTo>
                  <a:cubicBezTo>
                    <a:pt x="81" y="3653"/>
                    <a:pt x="122" y="3762"/>
                    <a:pt x="149" y="3870"/>
                  </a:cubicBezTo>
                  <a:cubicBezTo>
                    <a:pt x="190" y="3965"/>
                    <a:pt x="230" y="4073"/>
                    <a:pt x="271" y="4168"/>
                  </a:cubicBezTo>
                  <a:cubicBezTo>
                    <a:pt x="352" y="4316"/>
                    <a:pt x="447" y="4465"/>
                    <a:pt x="541" y="4601"/>
                  </a:cubicBezTo>
                  <a:cubicBezTo>
                    <a:pt x="636" y="4749"/>
                    <a:pt x="744" y="4898"/>
                    <a:pt x="866" y="5034"/>
                  </a:cubicBezTo>
                  <a:cubicBezTo>
                    <a:pt x="899" y="5066"/>
                    <a:pt x="940" y="5081"/>
                    <a:pt x="980" y="5081"/>
                  </a:cubicBezTo>
                  <a:cubicBezTo>
                    <a:pt x="1057" y="5081"/>
                    <a:pt x="1132" y="5028"/>
                    <a:pt x="1150" y="4939"/>
                  </a:cubicBezTo>
                  <a:cubicBezTo>
                    <a:pt x="1150" y="4898"/>
                    <a:pt x="1137" y="4858"/>
                    <a:pt x="1110" y="4831"/>
                  </a:cubicBezTo>
                  <a:cubicBezTo>
                    <a:pt x="1028" y="4722"/>
                    <a:pt x="961" y="4614"/>
                    <a:pt x="880" y="4506"/>
                  </a:cubicBezTo>
                  <a:cubicBezTo>
                    <a:pt x="798" y="4384"/>
                    <a:pt x="731" y="4249"/>
                    <a:pt x="663" y="4114"/>
                  </a:cubicBezTo>
                  <a:cubicBezTo>
                    <a:pt x="595" y="3978"/>
                    <a:pt x="541" y="3829"/>
                    <a:pt x="487" y="3681"/>
                  </a:cubicBezTo>
                  <a:cubicBezTo>
                    <a:pt x="420" y="3451"/>
                    <a:pt x="379" y="3220"/>
                    <a:pt x="352" y="2990"/>
                  </a:cubicBezTo>
                  <a:cubicBezTo>
                    <a:pt x="352" y="2815"/>
                    <a:pt x="365" y="2639"/>
                    <a:pt x="406" y="2463"/>
                  </a:cubicBezTo>
                  <a:cubicBezTo>
                    <a:pt x="420" y="2368"/>
                    <a:pt x="447" y="2260"/>
                    <a:pt x="487" y="2165"/>
                  </a:cubicBezTo>
                  <a:cubicBezTo>
                    <a:pt x="514" y="2057"/>
                    <a:pt x="568" y="1949"/>
                    <a:pt x="609" y="1840"/>
                  </a:cubicBezTo>
                  <a:cubicBezTo>
                    <a:pt x="650" y="1773"/>
                    <a:pt x="677" y="1705"/>
                    <a:pt x="717" y="1637"/>
                  </a:cubicBezTo>
                  <a:cubicBezTo>
                    <a:pt x="758" y="1583"/>
                    <a:pt x="812" y="1488"/>
                    <a:pt x="866" y="1421"/>
                  </a:cubicBezTo>
                  <a:cubicBezTo>
                    <a:pt x="961" y="1286"/>
                    <a:pt x="1069" y="1150"/>
                    <a:pt x="1177" y="1028"/>
                  </a:cubicBezTo>
                  <a:cubicBezTo>
                    <a:pt x="1421" y="744"/>
                    <a:pt x="1678" y="501"/>
                    <a:pt x="1976" y="298"/>
                  </a:cubicBezTo>
                  <a:lnTo>
                    <a:pt x="1962" y="298"/>
                  </a:lnTo>
                  <a:cubicBezTo>
                    <a:pt x="2084" y="217"/>
                    <a:pt x="2206" y="162"/>
                    <a:pt x="2327" y="108"/>
                  </a:cubicBezTo>
                  <a:lnTo>
                    <a:pt x="2314" y="108"/>
                  </a:lnTo>
                  <a:cubicBezTo>
                    <a:pt x="2368" y="95"/>
                    <a:pt x="2409" y="95"/>
                    <a:pt x="2463" y="81"/>
                  </a:cubicBezTo>
                  <a:cubicBezTo>
                    <a:pt x="2503" y="68"/>
                    <a:pt x="2503" y="0"/>
                    <a:pt x="246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156;p39"/>
            <p:cNvSpPr/>
            <p:nvPr/>
          </p:nvSpPr>
          <p:spPr>
            <a:xfrm>
              <a:off x="8047942" y="1942873"/>
              <a:ext cx="129287" cy="69081"/>
            </a:xfrm>
            <a:custGeom>
              <a:avLst/>
              <a:gdLst/>
              <a:ahLst/>
              <a:cxnLst/>
              <a:rect l="l" t="t" r="r" b="b"/>
              <a:pathLst>
                <a:path w="1340" h="716" extrusionOk="0">
                  <a:moveTo>
                    <a:pt x="1259" y="1"/>
                  </a:moveTo>
                  <a:cubicBezTo>
                    <a:pt x="1150" y="28"/>
                    <a:pt x="1042" y="68"/>
                    <a:pt x="934" y="109"/>
                  </a:cubicBezTo>
                  <a:cubicBezTo>
                    <a:pt x="826" y="149"/>
                    <a:pt x="704" y="190"/>
                    <a:pt x="596" y="244"/>
                  </a:cubicBezTo>
                  <a:cubicBezTo>
                    <a:pt x="393" y="339"/>
                    <a:pt x="190" y="474"/>
                    <a:pt x="14" y="637"/>
                  </a:cubicBezTo>
                  <a:cubicBezTo>
                    <a:pt x="14" y="637"/>
                    <a:pt x="0" y="650"/>
                    <a:pt x="0" y="664"/>
                  </a:cubicBezTo>
                  <a:cubicBezTo>
                    <a:pt x="0" y="693"/>
                    <a:pt x="21" y="715"/>
                    <a:pt x="48" y="715"/>
                  </a:cubicBezTo>
                  <a:cubicBezTo>
                    <a:pt x="59" y="715"/>
                    <a:pt x="70" y="712"/>
                    <a:pt x="81" y="704"/>
                  </a:cubicBezTo>
                  <a:cubicBezTo>
                    <a:pt x="149" y="650"/>
                    <a:pt x="230" y="596"/>
                    <a:pt x="311" y="542"/>
                  </a:cubicBezTo>
                  <a:cubicBezTo>
                    <a:pt x="393" y="488"/>
                    <a:pt x="474" y="434"/>
                    <a:pt x="555" y="393"/>
                  </a:cubicBezTo>
                  <a:cubicBezTo>
                    <a:pt x="785" y="258"/>
                    <a:pt x="1042" y="149"/>
                    <a:pt x="1299" y="82"/>
                  </a:cubicBezTo>
                  <a:cubicBezTo>
                    <a:pt x="1326" y="68"/>
                    <a:pt x="1340" y="41"/>
                    <a:pt x="1326" y="28"/>
                  </a:cubicBezTo>
                  <a:cubicBezTo>
                    <a:pt x="1326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157;p39"/>
            <p:cNvSpPr/>
            <p:nvPr/>
          </p:nvSpPr>
          <p:spPr>
            <a:xfrm>
              <a:off x="8092324" y="1950688"/>
              <a:ext cx="62714" cy="32418"/>
            </a:xfrm>
            <a:custGeom>
              <a:avLst/>
              <a:gdLst/>
              <a:ahLst/>
              <a:cxnLst/>
              <a:rect l="l" t="t" r="r" b="b"/>
              <a:pathLst>
                <a:path w="650" h="336" extrusionOk="0">
                  <a:moveTo>
                    <a:pt x="582" y="1"/>
                  </a:moveTo>
                  <a:cubicBezTo>
                    <a:pt x="487" y="28"/>
                    <a:pt x="393" y="68"/>
                    <a:pt x="298" y="109"/>
                  </a:cubicBezTo>
                  <a:cubicBezTo>
                    <a:pt x="203" y="150"/>
                    <a:pt x="109" y="204"/>
                    <a:pt x="27" y="258"/>
                  </a:cubicBezTo>
                  <a:cubicBezTo>
                    <a:pt x="14" y="258"/>
                    <a:pt x="0" y="258"/>
                    <a:pt x="0" y="271"/>
                  </a:cubicBezTo>
                  <a:cubicBezTo>
                    <a:pt x="0" y="285"/>
                    <a:pt x="0" y="299"/>
                    <a:pt x="0" y="312"/>
                  </a:cubicBezTo>
                  <a:cubicBezTo>
                    <a:pt x="0" y="312"/>
                    <a:pt x="14" y="326"/>
                    <a:pt x="27" y="326"/>
                  </a:cubicBezTo>
                  <a:cubicBezTo>
                    <a:pt x="27" y="332"/>
                    <a:pt x="31" y="336"/>
                    <a:pt x="36" y="336"/>
                  </a:cubicBezTo>
                  <a:cubicBezTo>
                    <a:pt x="41" y="336"/>
                    <a:pt x="48" y="332"/>
                    <a:pt x="54" y="326"/>
                  </a:cubicBezTo>
                  <a:cubicBezTo>
                    <a:pt x="149" y="285"/>
                    <a:pt x="230" y="231"/>
                    <a:pt x="325" y="190"/>
                  </a:cubicBezTo>
                  <a:cubicBezTo>
                    <a:pt x="420" y="150"/>
                    <a:pt x="514" y="109"/>
                    <a:pt x="609" y="82"/>
                  </a:cubicBezTo>
                  <a:cubicBezTo>
                    <a:pt x="636" y="68"/>
                    <a:pt x="650" y="41"/>
                    <a:pt x="636" y="28"/>
                  </a:cubicBezTo>
                  <a:cubicBezTo>
                    <a:pt x="623" y="1"/>
                    <a:pt x="609" y="1"/>
                    <a:pt x="59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158;p39"/>
            <p:cNvSpPr/>
            <p:nvPr/>
          </p:nvSpPr>
          <p:spPr>
            <a:xfrm>
              <a:off x="8085763" y="1950688"/>
              <a:ext cx="64064" cy="34058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10" y="1"/>
                  </a:moveTo>
                  <a:cubicBezTo>
                    <a:pt x="501" y="41"/>
                    <a:pt x="407" y="82"/>
                    <a:pt x="298" y="136"/>
                  </a:cubicBezTo>
                  <a:cubicBezTo>
                    <a:pt x="204" y="177"/>
                    <a:pt x="109" y="217"/>
                    <a:pt x="28" y="271"/>
                  </a:cubicBezTo>
                  <a:cubicBezTo>
                    <a:pt x="14" y="285"/>
                    <a:pt x="1" y="285"/>
                    <a:pt x="1" y="299"/>
                  </a:cubicBezTo>
                  <a:cubicBezTo>
                    <a:pt x="1" y="312"/>
                    <a:pt x="1" y="326"/>
                    <a:pt x="1" y="339"/>
                  </a:cubicBezTo>
                  <a:cubicBezTo>
                    <a:pt x="14" y="339"/>
                    <a:pt x="28" y="353"/>
                    <a:pt x="28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1"/>
                    <a:pt x="271" y="231"/>
                    <a:pt x="352" y="190"/>
                  </a:cubicBezTo>
                  <a:cubicBezTo>
                    <a:pt x="447" y="150"/>
                    <a:pt x="542" y="123"/>
                    <a:pt x="623" y="82"/>
                  </a:cubicBezTo>
                  <a:cubicBezTo>
                    <a:pt x="664" y="55"/>
                    <a:pt x="664" y="1"/>
                    <a:pt x="610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159;p39"/>
            <p:cNvSpPr/>
            <p:nvPr/>
          </p:nvSpPr>
          <p:spPr>
            <a:xfrm>
              <a:off x="8100139" y="1952039"/>
              <a:ext cx="48434" cy="26147"/>
            </a:xfrm>
            <a:custGeom>
              <a:avLst/>
              <a:gdLst/>
              <a:ahLst/>
              <a:cxnLst/>
              <a:rect l="l" t="t" r="r" b="b"/>
              <a:pathLst>
                <a:path w="502" h="271" extrusionOk="0">
                  <a:moveTo>
                    <a:pt x="433" y="0"/>
                  </a:moveTo>
                  <a:cubicBezTo>
                    <a:pt x="298" y="54"/>
                    <a:pt x="163" y="109"/>
                    <a:pt x="41" y="190"/>
                  </a:cubicBezTo>
                  <a:cubicBezTo>
                    <a:pt x="28" y="190"/>
                    <a:pt x="14" y="203"/>
                    <a:pt x="14" y="217"/>
                  </a:cubicBezTo>
                  <a:cubicBezTo>
                    <a:pt x="0" y="217"/>
                    <a:pt x="0" y="230"/>
                    <a:pt x="14" y="244"/>
                  </a:cubicBezTo>
                  <a:cubicBezTo>
                    <a:pt x="14" y="257"/>
                    <a:pt x="28" y="257"/>
                    <a:pt x="28" y="271"/>
                  </a:cubicBezTo>
                  <a:lnTo>
                    <a:pt x="68" y="271"/>
                  </a:lnTo>
                  <a:cubicBezTo>
                    <a:pt x="190" y="190"/>
                    <a:pt x="325" y="136"/>
                    <a:pt x="461" y="82"/>
                  </a:cubicBezTo>
                  <a:cubicBezTo>
                    <a:pt x="501" y="54"/>
                    <a:pt x="488" y="0"/>
                    <a:pt x="44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160;p39"/>
            <p:cNvSpPr/>
            <p:nvPr/>
          </p:nvSpPr>
          <p:spPr>
            <a:xfrm>
              <a:off x="8090973" y="1954644"/>
              <a:ext cx="52294" cy="27498"/>
            </a:xfrm>
            <a:custGeom>
              <a:avLst/>
              <a:gdLst/>
              <a:ahLst/>
              <a:cxnLst/>
              <a:rect l="l" t="t" r="r" b="b"/>
              <a:pathLst>
                <a:path w="542" h="285" extrusionOk="0">
                  <a:moveTo>
                    <a:pt x="461" y="0"/>
                  </a:moveTo>
                  <a:cubicBezTo>
                    <a:pt x="420" y="0"/>
                    <a:pt x="380" y="14"/>
                    <a:pt x="339" y="41"/>
                  </a:cubicBezTo>
                  <a:cubicBezTo>
                    <a:pt x="312" y="55"/>
                    <a:pt x="271" y="68"/>
                    <a:pt x="231" y="82"/>
                  </a:cubicBezTo>
                  <a:cubicBezTo>
                    <a:pt x="163" y="122"/>
                    <a:pt x="82" y="163"/>
                    <a:pt x="14" y="203"/>
                  </a:cubicBezTo>
                  <a:cubicBezTo>
                    <a:pt x="1" y="230"/>
                    <a:pt x="1" y="258"/>
                    <a:pt x="14" y="271"/>
                  </a:cubicBezTo>
                  <a:cubicBezTo>
                    <a:pt x="28" y="271"/>
                    <a:pt x="28" y="285"/>
                    <a:pt x="41" y="285"/>
                  </a:cubicBezTo>
                  <a:lnTo>
                    <a:pt x="82" y="285"/>
                  </a:lnTo>
                  <a:cubicBezTo>
                    <a:pt x="123" y="258"/>
                    <a:pt x="163" y="230"/>
                    <a:pt x="204" y="203"/>
                  </a:cubicBezTo>
                  <a:cubicBezTo>
                    <a:pt x="244" y="190"/>
                    <a:pt x="285" y="163"/>
                    <a:pt x="339" y="136"/>
                  </a:cubicBezTo>
                  <a:cubicBezTo>
                    <a:pt x="393" y="122"/>
                    <a:pt x="447" y="95"/>
                    <a:pt x="501" y="82"/>
                  </a:cubicBezTo>
                  <a:cubicBezTo>
                    <a:pt x="528" y="68"/>
                    <a:pt x="542" y="41"/>
                    <a:pt x="528" y="27"/>
                  </a:cubicBezTo>
                  <a:cubicBezTo>
                    <a:pt x="515" y="0"/>
                    <a:pt x="501" y="0"/>
                    <a:pt x="48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161;p39"/>
            <p:cNvSpPr/>
            <p:nvPr/>
          </p:nvSpPr>
          <p:spPr>
            <a:xfrm>
              <a:off x="8091648" y="1949434"/>
              <a:ext cx="55574" cy="29427"/>
            </a:xfrm>
            <a:custGeom>
              <a:avLst/>
              <a:gdLst/>
              <a:ahLst/>
              <a:cxnLst/>
              <a:rect l="l" t="t" r="r" b="b"/>
              <a:pathLst>
                <a:path w="576" h="305" extrusionOk="0">
                  <a:moveTo>
                    <a:pt x="521" y="0"/>
                  </a:moveTo>
                  <a:cubicBezTo>
                    <a:pt x="427" y="41"/>
                    <a:pt x="346" y="68"/>
                    <a:pt x="264" y="109"/>
                  </a:cubicBezTo>
                  <a:cubicBezTo>
                    <a:pt x="183" y="136"/>
                    <a:pt x="116" y="176"/>
                    <a:pt x="34" y="230"/>
                  </a:cubicBezTo>
                  <a:cubicBezTo>
                    <a:pt x="0" y="253"/>
                    <a:pt x="33" y="304"/>
                    <a:pt x="68" y="304"/>
                  </a:cubicBezTo>
                  <a:cubicBezTo>
                    <a:pt x="75" y="304"/>
                    <a:pt x="82" y="302"/>
                    <a:pt x="88" y="298"/>
                  </a:cubicBezTo>
                  <a:lnTo>
                    <a:pt x="170" y="244"/>
                  </a:lnTo>
                  <a:cubicBezTo>
                    <a:pt x="224" y="217"/>
                    <a:pt x="291" y="190"/>
                    <a:pt x="346" y="163"/>
                  </a:cubicBezTo>
                  <a:cubicBezTo>
                    <a:pt x="413" y="136"/>
                    <a:pt x="481" y="109"/>
                    <a:pt x="549" y="81"/>
                  </a:cubicBezTo>
                  <a:cubicBezTo>
                    <a:pt x="576" y="68"/>
                    <a:pt x="576" y="54"/>
                    <a:pt x="576" y="27"/>
                  </a:cubicBezTo>
                  <a:cubicBezTo>
                    <a:pt x="562" y="14"/>
                    <a:pt x="549" y="0"/>
                    <a:pt x="535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162;p39"/>
            <p:cNvSpPr/>
            <p:nvPr/>
          </p:nvSpPr>
          <p:spPr>
            <a:xfrm>
              <a:off x="8083158" y="1946829"/>
              <a:ext cx="69274" cy="39268"/>
            </a:xfrm>
            <a:custGeom>
              <a:avLst/>
              <a:gdLst/>
              <a:ahLst/>
              <a:cxnLst/>
              <a:rect l="l" t="t" r="r" b="b"/>
              <a:pathLst>
                <a:path w="718" h="407" extrusionOk="0">
                  <a:moveTo>
                    <a:pt x="650" y="0"/>
                  </a:moveTo>
                  <a:cubicBezTo>
                    <a:pt x="542" y="41"/>
                    <a:pt x="420" y="95"/>
                    <a:pt x="312" y="163"/>
                  </a:cubicBezTo>
                  <a:cubicBezTo>
                    <a:pt x="217" y="217"/>
                    <a:pt x="122" y="271"/>
                    <a:pt x="14" y="325"/>
                  </a:cubicBezTo>
                  <a:cubicBezTo>
                    <a:pt x="1" y="339"/>
                    <a:pt x="1" y="366"/>
                    <a:pt x="14" y="379"/>
                  </a:cubicBezTo>
                  <a:cubicBezTo>
                    <a:pt x="14" y="393"/>
                    <a:pt x="28" y="393"/>
                    <a:pt x="41" y="406"/>
                  </a:cubicBezTo>
                  <a:lnTo>
                    <a:pt x="68" y="406"/>
                  </a:lnTo>
                  <a:cubicBezTo>
                    <a:pt x="149" y="352"/>
                    <a:pt x="231" y="311"/>
                    <a:pt x="312" y="257"/>
                  </a:cubicBezTo>
                  <a:cubicBezTo>
                    <a:pt x="366" y="230"/>
                    <a:pt x="420" y="203"/>
                    <a:pt x="488" y="163"/>
                  </a:cubicBezTo>
                  <a:cubicBezTo>
                    <a:pt x="542" y="136"/>
                    <a:pt x="609" y="108"/>
                    <a:pt x="677" y="81"/>
                  </a:cubicBezTo>
                  <a:cubicBezTo>
                    <a:pt x="704" y="68"/>
                    <a:pt x="718" y="41"/>
                    <a:pt x="704" y="27"/>
                  </a:cubicBezTo>
                  <a:cubicBezTo>
                    <a:pt x="704" y="14"/>
                    <a:pt x="677" y="0"/>
                    <a:pt x="664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163;p39"/>
            <p:cNvSpPr/>
            <p:nvPr/>
          </p:nvSpPr>
          <p:spPr>
            <a:xfrm>
              <a:off x="8120979" y="1945478"/>
              <a:ext cx="36663" cy="18911"/>
            </a:xfrm>
            <a:custGeom>
              <a:avLst/>
              <a:gdLst/>
              <a:ahLst/>
              <a:cxnLst/>
              <a:rect l="l" t="t" r="r" b="b"/>
              <a:pathLst>
                <a:path w="380" h="196" extrusionOk="0">
                  <a:moveTo>
                    <a:pt x="312" y="1"/>
                  </a:moveTo>
                  <a:cubicBezTo>
                    <a:pt x="217" y="28"/>
                    <a:pt x="123" y="68"/>
                    <a:pt x="28" y="109"/>
                  </a:cubicBezTo>
                  <a:cubicBezTo>
                    <a:pt x="14" y="122"/>
                    <a:pt x="1" y="150"/>
                    <a:pt x="14" y="163"/>
                  </a:cubicBezTo>
                  <a:cubicBezTo>
                    <a:pt x="14" y="183"/>
                    <a:pt x="29" y="195"/>
                    <a:pt x="47" y="195"/>
                  </a:cubicBezTo>
                  <a:cubicBezTo>
                    <a:pt x="54" y="195"/>
                    <a:pt x="61" y="194"/>
                    <a:pt x="69" y="190"/>
                  </a:cubicBezTo>
                  <a:cubicBezTo>
                    <a:pt x="150" y="150"/>
                    <a:pt x="245" y="109"/>
                    <a:pt x="353" y="82"/>
                  </a:cubicBezTo>
                  <a:cubicBezTo>
                    <a:pt x="366" y="68"/>
                    <a:pt x="380" y="41"/>
                    <a:pt x="366" y="28"/>
                  </a:cubicBezTo>
                  <a:cubicBezTo>
                    <a:pt x="366" y="1"/>
                    <a:pt x="353" y="1"/>
                    <a:pt x="32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164;p39"/>
            <p:cNvSpPr/>
            <p:nvPr/>
          </p:nvSpPr>
          <p:spPr>
            <a:xfrm>
              <a:off x="8106699" y="1944224"/>
              <a:ext cx="53548" cy="27498"/>
            </a:xfrm>
            <a:custGeom>
              <a:avLst/>
              <a:gdLst/>
              <a:ahLst/>
              <a:cxnLst/>
              <a:rect l="l" t="t" r="r" b="b"/>
              <a:pathLst>
                <a:path w="555" h="285" extrusionOk="0">
                  <a:moveTo>
                    <a:pt x="487" y="0"/>
                  </a:moveTo>
                  <a:cubicBezTo>
                    <a:pt x="406" y="27"/>
                    <a:pt x="338" y="54"/>
                    <a:pt x="257" y="81"/>
                  </a:cubicBezTo>
                  <a:cubicBezTo>
                    <a:pt x="176" y="122"/>
                    <a:pt x="95" y="163"/>
                    <a:pt x="27" y="203"/>
                  </a:cubicBezTo>
                  <a:cubicBezTo>
                    <a:pt x="14" y="203"/>
                    <a:pt x="0" y="217"/>
                    <a:pt x="0" y="230"/>
                  </a:cubicBezTo>
                  <a:cubicBezTo>
                    <a:pt x="0" y="244"/>
                    <a:pt x="0" y="244"/>
                    <a:pt x="0" y="257"/>
                  </a:cubicBezTo>
                  <a:cubicBezTo>
                    <a:pt x="0" y="271"/>
                    <a:pt x="14" y="271"/>
                    <a:pt x="27" y="284"/>
                  </a:cubicBezTo>
                  <a:lnTo>
                    <a:pt x="54" y="284"/>
                  </a:lnTo>
                  <a:cubicBezTo>
                    <a:pt x="122" y="244"/>
                    <a:pt x="190" y="203"/>
                    <a:pt x="271" y="176"/>
                  </a:cubicBezTo>
                  <a:cubicBezTo>
                    <a:pt x="352" y="135"/>
                    <a:pt x="433" y="108"/>
                    <a:pt x="514" y="81"/>
                  </a:cubicBezTo>
                  <a:cubicBezTo>
                    <a:pt x="541" y="68"/>
                    <a:pt x="555" y="54"/>
                    <a:pt x="541" y="27"/>
                  </a:cubicBezTo>
                  <a:cubicBezTo>
                    <a:pt x="541" y="14"/>
                    <a:pt x="528" y="14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165;p39"/>
            <p:cNvSpPr/>
            <p:nvPr/>
          </p:nvSpPr>
          <p:spPr>
            <a:xfrm>
              <a:off x="8069650" y="1945478"/>
              <a:ext cx="85387" cy="48338"/>
            </a:xfrm>
            <a:custGeom>
              <a:avLst/>
              <a:gdLst/>
              <a:ahLst/>
              <a:cxnLst/>
              <a:rect l="l" t="t" r="r" b="b"/>
              <a:pathLst>
                <a:path w="885" h="501" extrusionOk="0">
                  <a:moveTo>
                    <a:pt x="817" y="1"/>
                  </a:moveTo>
                  <a:lnTo>
                    <a:pt x="817" y="14"/>
                  </a:lnTo>
                  <a:cubicBezTo>
                    <a:pt x="668" y="55"/>
                    <a:pt x="533" y="122"/>
                    <a:pt x="411" y="177"/>
                  </a:cubicBezTo>
                  <a:cubicBezTo>
                    <a:pt x="276" y="244"/>
                    <a:pt x="154" y="325"/>
                    <a:pt x="32" y="420"/>
                  </a:cubicBezTo>
                  <a:cubicBezTo>
                    <a:pt x="1" y="452"/>
                    <a:pt x="19" y="500"/>
                    <a:pt x="54" y="500"/>
                  </a:cubicBezTo>
                  <a:cubicBezTo>
                    <a:pt x="64" y="500"/>
                    <a:pt x="75" y="497"/>
                    <a:pt x="86" y="488"/>
                  </a:cubicBezTo>
                  <a:cubicBezTo>
                    <a:pt x="168" y="420"/>
                    <a:pt x="276" y="353"/>
                    <a:pt x="371" y="298"/>
                  </a:cubicBezTo>
                  <a:cubicBezTo>
                    <a:pt x="452" y="258"/>
                    <a:pt x="533" y="217"/>
                    <a:pt x="601" y="177"/>
                  </a:cubicBezTo>
                  <a:cubicBezTo>
                    <a:pt x="682" y="150"/>
                    <a:pt x="777" y="109"/>
                    <a:pt x="844" y="82"/>
                  </a:cubicBezTo>
                  <a:cubicBezTo>
                    <a:pt x="885" y="68"/>
                    <a:pt x="885" y="1"/>
                    <a:pt x="831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166;p39"/>
            <p:cNvSpPr/>
            <p:nvPr/>
          </p:nvSpPr>
          <p:spPr>
            <a:xfrm>
              <a:off x="7938242" y="1962459"/>
              <a:ext cx="510585" cy="356117"/>
            </a:xfrm>
            <a:custGeom>
              <a:avLst/>
              <a:gdLst/>
              <a:ahLst/>
              <a:cxnLst/>
              <a:rect l="l" t="t" r="r" b="b"/>
              <a:pathLst>
                <a:path w="5292" h="3691" extrusionOk="0">
                  <a:moveTo>
                    <a:pt x="3695" y="1"/>
                  </a:moveTo>
                  <a:lnTo>
                    <a:pt x="3654" y="14"/>
                  </a:lnTo>
                  <a:cubicBezTo>
                    <a:pt x="3383" y="14"/>
                    <a:pt x="3126" y="41"/>
                    <a:pt x="2869" y="95"/>
                  </a:cubicBezTo>
                  <a:cubicBezTo>
                    <a:pt x="2653" y="136"/>
                    <a:pt x="2436" y="204"/>
                    <a:pt x="2233" y="298"/>
                  </a:cubicBezTo>
                  <a:cubicBezTo>
                    <a:pt x="2057" y="366"/>
                    <a:pt x="1881" y="474"/>
                    <a:pt x="1733" y="582"/>
                  </a:cubicBezTo>
                  <a:cubicBezTo>
                    <a:pt x="1570" y="691"/>
                    <a:pt x="1421" y="826"/>
                    <a:pt x="1286" y="961"/>
                  </a:cubicBezTo>
                  <a:cubicBezTo>
                    <a:pt x="1151" y="1097"/>
                    <a:pt x="1029" y="1245"/>
                    <a:pt x="934" y="1408"/>
                  </a:cubicBezTo>
                  <a:cubicBezTo>
                    <a:pt x="812" y="1570"/>
                    <a:pt x="718" y="1733"/>
                    <a:pt x="623" y="1908"/>
                  </a:cubicBezTo>
                  <a:cubicBezTo>
                    <a:pt x="488" y="2166"/>
                    <a:pt x="379" y="2423"/>
                    <a:pt x="285" y="2693"/>
                  </a:cubicBezTo>
                  <a:cubicBezTo>
                    <a:pt x="176" y="2964"/>
                    <a:pt x="82" y="3235"/>
                    <a:pt x="14" y="3519"/>
                  </a:cubicBezTo>
                  <a:cubicBezTo>
                    <a:pt x="1" y="3559"/>
                    <a:pt x="14" y="3600"/>
                    <a:pt x="28" y="3627"/>
                  </a:cubicBezTo>
                  <a:cubicBezTo>
                    <a:pt x="53" y="3669"/>
                    <a:pt x="100" y="3690"/>
                    <a:pt x="147" y="3690"/>
                  </a:cubicBezTo>
                  <a:cubicBezTo>
                    <a:pt x="176" y="3690"/>
                    <a:pt x="205" y="3683"/>
                    <a:pt x="231" y="3668"/>
                  </a:cubicBezTo>
                  <a:lnTo>
                    <a:pt x="258" y="3640"/>
                  </a:lnTo>
                  <a:cubicBezTo>
                    <a:pt x="271" y="3627"/>
                    <a:pt x="285" y="3600"/>
                    <a:pt x="285" y="3573"/>
                  </a:cubicBezTo>
                  <a:cubicBezTo>
                    <a:pt x="339" y="3438"/>
                    <a:pt x="379" y="3302"/>
                    <a:pt x="420" y="3167"/>
                  </a:cubicBezTo>
                  <a:lnTo>
                    <a:pt x="420" y="3167"/>
                  </a:lnTo>
                  <a:lnTo>
                    <a:pt x="407" y="3194"/>
                  </a:lnTo>
                  <a:cubicBezTo>
                    <a:pt x="582" y="2639"/>
                    <a:pt x="840" y="2098"/>
                    <a:pt x="1151" y="1597"/>
                  </a:cubicBezTo>
                  <a:lnTo>
                    <a:pt x="1151" y="1597"/>
                  </a:lnTo>
                  <a:lnTo>
                    <a:pt x="1124" y="1638"/>
                  </a:lnTo>
                  <a:cubicBezTo>
                    <a:pt x="1300" y="1367"/>
                    <a:pt x="1516" y="1124"/>
                    <a:pt x="1746" y="907"/>
                  </a:cubicBezTo>
                  <a:lnTo>
                    <a:pt x="1760" y="894"/>
                  </a:lnTo>
                  <a:lnTo>
                    <a:pt x="1746" y="894"/>
                  </a:lnTo>
                  <a:cubicBezTo>
                    <a:pt x="1936" y="731"/>
                    <a:pt x="2152" y="596"/>
                    <a:pt x="2369" y="488"/>
                  </a:cubicBezTo>
                  <a:cubicBezTo>
                    <a:pt x="2639" y="352"/>
                    <a:pt x="2937" y="258"/>
                    <a:pt x="3235" y="204"/>
                  </a:cubicBezTo>
                  <a:cubicBezTo>
                    <a:pt x="3487" y="167"/>
                    <a:pt x="3746" y="143"/>
                    <a:pt x="4002" y="143"/>
                  </a:cubicBezTo>
                  <a:cubicBezTo>
                    <a:pt x="4131" y="143"/>
                    <a:pt x="4258" y="149"/>
                    <a:pt x="4385" y="163"/>
                  </a:cubicBezTo>
                  <a:lnTo>
                    <a:pt x="4371" y="163"/>
                  </a:lnTo>
                  <a:cubicBezTo>
                    <a:pt x="4655" y="177"/>
                    <a:pt x="4953" y="217"/>
                    <a:pt x="5237" y="285"/>
                  </a:cubicBezTo>
                  <a:cubicBezTo>
                    <a:pt x="5251" y="285"/>
                    <a:pt x="5278" y="271"/>
                    <a:pt x="5278" y="244"/>
                  </a:cubicBezTo>
                  <a:cubicBezTo>
                    <a:pt x="5291" y="217"/>
                    <a:pt x="5278" y="204"/>
                    <a:pt x="5251" y="190"/>
                  </a:cubicBezTo>
                  <a:cubicBezTo>
                    <a:pt x="4994" y="136"/>
                    <a:pt x="4723" y="95"/>
                    <a:pt x="4452" y="55"/>
                  </a:cubicBezTo>
                  <a:cubicBezTo>
                    <a:pt x="4209" y="14"/>
                    <a:pt x="3952" y="1"/>
                    <a:pt x="369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167;p39"/>
            <p:cNvSpPr/>
            <p:nvPr/>
          </p:nvSpPr>
          <p:spPr>
            <a:xfrm>
              <a:off x="8038776" y="2025173"/>
              <a:ext cx="237733" cy="267932"/>
            </a:xfrm>
            <a:custGeom>
              <a:avLst/>
              <a:gdLst/>
              <a:ahLst/>
              <a:cxnLst/>
              <a:rect l="l" t="t" r="r" b="b"/>
              <a:pathLst>
                <a:path w="2464" h="2777" extrusionOk="0">
                  <a:moveTo>
                    <a:pt x="2382" y="0"/>
                  </a:moveTo>
                  <a:cubicBezTo>
                    <a:pt x="2233" y="68"/>
                    <a:pt x="2084" y="122"/>
                    <a:pt x="1935" y="190"/>
                  </a:cubicBezTo>
                  <a:cubicBezTo>
                    <a:pt x="1787" y="257"/>
                    <a:pt x="1651" y="311"/>
                    <a:pt x="1516" y="392"/>
                  </a:cubicBezTo>
                  <a:cubicBezTo>
                    <a:pt x="1448" y="420"/>
                    <a:pt x="1394" y="460"/>
                    <a:pt x="1340" y="501"/>
                  </a:cubicBezTo>
                  <a:cubicBezTo>
                    <a:pt x="1272" y="541"/>
                    <a:pt x="1205" y="582"/>
                    <a:pt x="1137" y="636"/>
                  </a:cubicBezTo>
                  <a:cubicBezTo>
                    <a:pt x="1029" y="717"/>
                    <a:pt x="907" y="812"/>
                    <a:pt x="799" y="920"/>
                  </a:cubicBezTo>
                  <a:cubicBezTo>
                    <a:pt x="596" y="1123"/>
                    <a:pt x="420" y="1367"/>
                    <a:pt x="298" y="1637"/>
                  </a:cubicBezTo>
                  <a:cubicBezTo>
                    <a:pt x="231" y="1773"/>
                    <a:pt x="176" y="1922"/>
                    <a:pt x="122" y="2084"/>
                  </a:cubicBezTo>
                  <a:cubicBezTo>
                    <a:pt x="68" y="2246"/>
                    <a:pt x="28" y="2422"/>
                    <a:pt x="14" y="2598"/>
                  </a:cubicBezTo>
                  <a:cubicBezTo>
                    <a:pt x="0" y="2639"/>
                    <a:pt x="14" y="2679"/>
                    <a:pt x="28" y="2706"/>
                  </a:cubicBezTo>
                  <a:cubicBezTo>
                    <a:pt x="55" y="2747"/>
                    <a:pt x="82" y="2760"/>
                    <a:pt x="122" y="2774"/>
                  </a:cubicBezTo>
                  <a:cubicBezTo>
                    <a:pt x="131" y="2775"/>
                    <a:pt x="139" y="2776"/>
                    <a:pt x="147" y="2776"/>
                  </a:cubicBezTo>
                  <a:cubicBezTo>
                    <a:pt x="217" y="2776"/>
                    <a:pt x="274" y="2725"/>
                    <a:pt x="298" y="2652"/>
                  </a:cubicBezTo>
                  <a:cubicBezTo>
                    <a:pt x="339" y="2449"/>
                    <a:pt x="379" y="2246"/>
                    <a:pt x="447" y="2057"/>
                  </a:cubicBezTo>
                  <a:lnTo>
                    <a:pt x="447" y="2057"/>
                  </a:lnTo>
                  <a:lnTo>
                    <a:pt x="433" y="2084"/>
                  </a:lnTo>
                  <a:cubicBezTo>
                    <a:pt x="488" y="1962"/>
                    <a:pt x="528" y="1840"/>
                    <a:pt x="582" y="1719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1" y="1150"/>
                    <a:pt x="1110" y="947"/>
                    <a:pt x="1327" y="758"/>
                  </a:cubicBezTo>
                  <a:cubicBezTo>
                    <a:pt x="1462" y="636"/>
                    <a:pt x="1597" y="541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lnTo>
                    <a:pt x="2287" y="135"/>
                  </a:lnTo>
                  <a:lnTo>
                    <a:pt x="2423" y="81"/>
                  </a:lnTo>
                  <a:cubicBezTo>
                    <a:pt x="2450" y="68"/>
                    <a:pt x="2463" y="54"/>
                    <a:pt x="2450" y="27"/>
                  </a:cubicBezTo>
                  <a:cubicBezTo>
                    <a:pt x="2450" y="14"/>
                    <a:pt x="2436" y="0"/>
                    <a:pt x="242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168;p39"/>
            <p:cNvSpPr/>
            <p:nvPr/>
          </p:nvSpPr>
          <p:spPr>
            <a:xfrm>
              <a:off x="8315583" y="2017261"/>
              <a:ext cx="61459" cy="10903"/>
            </a:xfrm>
            <a:custGeom>
              <a:avLst/>
              <a:gdLst/>
              <a:ahLst/>
              <a:cxnLst/>
              <a:rect l="l" t="t" r="r" b="b"/>
              <a:pathLst>
                <a:path w="637" h="113" extrusionOk="0">
                  <a:moveTo>
                    <a:pt x="298" y="1"/>
                  </a:moveTo>
                  <a:cubicBezTo>
                    <a:pt x="203" y="1"/>
                    <a:pt x="122" y="1"/>
                    <a:pt x="41" y="14"/>
                  </a:cubicBezTo>
                  <a:cubicBezTo>
                    <a:pt x="14" y="14"/>
                    <a:pt x="0" y="42"/>
                    <a:pt x="0" y="69"/>
                  </a:cubicBezTo>
                  <a:cubicBezTo>
                    <a:pt x="0" y="82"/>
                    <a:pt x="27" y="96"/>
                    <a:pt x="41" y="96"/>
                  </a:cubicBezTo>
                  <a:cubicBezTo>
                    <a:pt x="108" y="89"/>
                    <a:pt x="173" y="85"/>
                    <a:pt x="235" y="85"/>
                  </a:cubicBezTo>
                  <a:cubicBezTo>
                    <a:pt x="298" y="85"/>
                    <a:pt x="359" y="89"/>
                    <a:pt x="420" y="96"/>
                  </a:cubicBezTo>
                  <a:cubicBezTo>
                    <a:pt x="474" y="96"/>
                    <a:pt x="528" y="96"/>
                    <a:pt x="568" y="109"/>
                  </a:cubicBezTo>
                  <a:cubicBezTo>
                    <a:pt x="573" y="112"/>
                    <a:pt x="578" y="113"/>
                    <a:pt x="583" y="113"/>
                  </a:cubicBezTo>
                  <a:cubicBezTo>
                    <a:pt x="604" y="113"/>
                    <a:pt x="623" y="91"/>
                    <a:pt x="623" y="69"/>
                  </a:cubicBezTo>
                  <a:cubicBezTo>
                    <a:pt x="636" y="69"/>
                    <a:pt x="636" y="55"/>
                    <a:pt x="623" y="42"/>
                  </a:cubicBezTo>
                  <a:cubicBezTo>
                    <a:pt x="623" y="28"/>
                    <a:pt x="609" y="14"/>
                    <a:pt x="595" y="14"/>
                  </a:cubicBezTo>
                  <a:cubicBezTo>
                    <a:pt x="514" y="14"/>
                    <a:pt x="433" y="1"/>
                    <a:pt x="33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169;p39"/>
            <p:cNvSpPr/>
            <p:nvPr/>
          </p:nvSpPr>
          <p:spPr>
            <a:xfrm>
              <a:off x="8149730" y="2064345"/>
              <a:ext cx="276905" cy="328233"/>
            </a:xfrm>
            <a:custGeom>
              <a:avLst/>
              <a:gdLst/>
              <a:ahLst/>
              <a:cxnLst/>
              <a:rect l="l" t="t" r="r" b="b"/>
              <a:pathLst>
                <a:path w="2870" h="3402" extrusionOk="0">
                  <a:moveTo>
                    <a:pt x="2193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41"/>
                  </a:lnTo>
                  <a:cubicBezTo>
                    <a:pt x="1245" y="108"/>
                    <a:pt x="894" y="284"/>
                    <a:pt x="623" y="555"/>
                  </a:cubicBezTo>
                  <a:cubicBezTo>
                    <a:pt x="528" y="677"/>
                    <a:pt x="434" y="812"/>
                    <a:pt x="366" y="961"/>
                  </a:cubicBezTo>
                  <a:cubicBezTo>
                    <a:pt x="312" y="1096"/>
                    <a:pt x="258" y="1258"/>
                    <a:pt x="231" y="1421"/>
                  </a:cubicBezTo>
                  <a:cubicBezTo>
                    <a:pt x="204" y="1583"/>
                    <a:pt x="190" y="1746"/>
                    <a:pt x="177" y="1908"/>
                  </a:cubicBezTo>
                  <a:cubicBezTo>
                    <a:pt x="163" y="2070"/>
                    <a:pt x="149" y="2233"/>
                    <a:pt x="149" y="2395"/>
                  </a:cubicBezTo>
                  <a:lnTo>
                    <a:pt x="149" y="2422"/>
                  </a:lnTo>
                  <a:cubicBezTo>
                    <a:pt x="136" y="2693"/>
                    <a:pt x="82" y="2950"/>
                    <a:pt x="14" y="3207"/>
                  </a:cubicBezTo>
                  <a:cubicBezTo>
                    <a:pt x="1" y="3247"/>
                    <a:pt x="14" y="3302"/>
                    <a:pt x="41" y="3329"/>
                  </a:cubicBezTo>
                  <a:cubicBezTo>
                    <a:pt x="55" y="3369"/>
                    <a:pt x="95" y="3396"/>
                    <a:pt x="136" y="3396"/>
                  </a:cubicBezTo>
                  <a:cubicBezTo>
                    <a:pt x="148" y="3400"/>
                    <a:pt x="160" y="3402"/>
                    <a:pt x="172" y="3402"/>
                  </a:cubicBezTo>
                  <a:cubicBezTo>
                    <a:pt x="200" y="3402"/>
                    <a:pt x="229" y="3392"/>
                    <a:pt x="258" y="3383"/>
                  </a:cubicBezTo>
                  <a:cubicBezTo>
                    <a:pt x="285" y="3356"/>
                    <a:pt x="312" y="3315"/>
                    <a:pt x="325" y="3275"/>
                  </a:cubicBezTo>
                  <a:cubicBezTo>
                    <a:pt x="380" y="3031"/>
                    <a:pt x="420" y="2774"/>
                    <a:pt x="434" y="2517"/>
                  </a:cubicBezTo>
                  <a:cubicBezTo>
                    <a:pt x="447" y="2260"/>
                    <a:pt x="447" y="2003"/>
                    <a:pt x="461" y="1746"/>
                  </a:cubicBezTo>
                  <a:lnTo>
                    <a:pt x="461" y="1786"/>
                  </a:lnTo>
                  <a:cubicBezTo>
                    <a:pt x="474" y="1556"/>
                    <a:pt x="515" y="1326"/>
                    <a:pt x="582" y="1110"/>
                  </a:cubicBezTo>
                  <a:cubicBezTo>
                    <a:pt x="623" y="1001"/>
                    <a:pt x="664" y="893"/>
                    <a:pt x="731" y="798"/>
                  </a:cubicBezTo>
                  <a:cubicBezTo>
                    <a:pt x="785" y="704"/>
                    <a:pt x="867" y="622"/>
                    <a:pt x="948" y="555"/>
                  </a:cubicBezTo>
                  <a:cubicBezTo>
                    <a:pt x="1056" y="460"/>
                    <a:pt x="1178" y="379"/>
                    <a:pt x="1313" y="325"/>
                  </a:cubicBezTo>
                  <a:cubicBezTo>
                    <a:pt x="1476" y="244"/>
                    <a:pt x="1665" y="189"/>
                    <a:pt x="1841" y="149"/>
                  </a:cubicBezTo>
                  <a:lnTo>
                    <a:pt x="1827" y="149"/>
                  </a:lnTo>
                  <a:cubicBezTo>
                    <a:pt x="2020" y="123"/>
                    <a:pt x="2212" y="108"/>
                    <a:pt x="2408" y="108"/>
                  </a:cubicBezTo>
                  <a:cubicBezTo>
                    <a:pt x="2515" y="108"/>
                    <a:pt x="2624" y="112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81"/>
                  </a:cubicBezTo>
                  <a:cubicBezTo>
                    <a:pt x="2869" y="68"/>
                    <a:pt x="2856" y="41"/>
                    <a:pt x="2829" y="41"/>
                  </a:cubicBezTo>
                  <a:cubicBezTo>
                    <a:pt x="2639" y="14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170;p39"/>
            <p:cNvSpPr/>
            <p:nvPr/>
          </p:nvSpPr>
          <p:spPr>
            <a:xfrm>
              <a:off x="6499598" y="2113937"/>
              <a:ext cx="1910064" cy="2287311"/>
            </a:xfrm>
            <a:custGeom>
              <a:avLst/>
              <a:gdLst/>
              <a:ahLst/>
              <a:cxnLst/>
              <a:rect l="l" t="t" r="r" b="b"/>
              <a:pathLst>
                <a:path w="19797" h="23707" extrusionOk="0">
                  <a:moveTo>
                    <a:pt x="4763" y="6509"/>
                  </a:moveTo>
                  <a:lnTo>
                    <a:pt x="4736" y="6536"/>
                  </a:lnTo>
                  <a:lnTo>
                    <a:pt x="4750" y="6509"/>
                  </a:lnTo>
                  <a:close/>
                  <a:moveTo>
                    <a:pt x="13450" y="0"/>
                  </a:moveTo>
                  <a:cubicBezTo>
                    <a:pt x="13207" y="0"/>
                    <a:pt x="12950" y="41"/>
                    <a:pt x="12720" y="108"/>
                  </a:cubicBezTo>
                  <a:cubicBezTo>
                    <a:pt x="12395" y="190"/>
                    <a:pt x="12084" y="298"/>
                    <a:pt x="11786" y="447"/>
                  </a:cubicBezTo>
                  <a:cubicBezTo>
                    <a:pt x="11096" y="771"/>
                    <a:pt x="10433" y="1150"/>
                    <a:pt x="9810" y="1597"/>
                  </a:cubicBezTo>
                  <a:cubicBezTo>
                    <a:pt x="9215" y="2016"/>
                    <a:pt x="8593" y="2503"/>
                    <a:pt x="7916" y="3072"/>
                  </a:cubicBezTo>
                  <a:cubicBezTo>
                    <a:pt x="7402" y="3491"/>
                    <a:pt x="6901" y="3938"/>
                    <a:pt x="6387" y="4425"/>
                  </a:cubicBezTo>
                  <a:cubicBezTo>
                    <a:pt x="6225" y="4587"/>
                    <a:pt x="6049" y="4763"/>
                    <a:pt x="5873" y="4926"/>
                  </a:cubicBezTo>
                  <a:cubicBezTo>
                    <a:pt x="5670" y="5128"/>
                    <a:pt x="5480" y="5331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68"/>
                    <a:pt x="2016" y="9702"/>
                    <a:pt x="1475" y="10690"/>
                  </a:cubicBezTo>
                  <a:cubicBezTo>
                    <a:pt x="947" y="11650"/>
                    <a:pt x="542" y="12679"/>
                    <a:pt x="271" y="13734"/>
                  </a:cubicBezTo>
                  <a:cubicBezTo>
                    <a:pt x="149" y="14248"/>
                    <a:pt x="68" y="14763"/>
                    <a:pt x="27" y="15277"/>
                  </a:cubicBezTo>
                  <a:cubicBezTo>
                    <a:pt x="0" y="15791"/>
                    <a:pt x="27" y="16305"/>
                    <a:pt x="109" y="16806"/>
                  </a:cubicBezTo>
                  <a:cubicBezTo>
                    <a:pt x="190" y="17225"/>
                    <a:pt x="312" y="17645"/>
                    <a:pt x="474" y="18037"/>
                  </a:cubicBezTo>
                  <a:cubicBezTo>
                    <a:pt x="663" y="18484"/>
                    <a:pt x="920" y="18917"/>
                    <a:pt x="1232" y="19296"/>
                  </a:cubicBezTo>
                  <a:cubicBezTo>
                    <a:pt x="1556" y="19688"/>
                    <a:pt x="1922" y="20040"/>
                    <a:pt x="2341" y="20324"/>
                  </a:cubicBezTo>
                  <a:cubicBezTo>
                    <a:pt x="2747" y="20595"/>
                    <a:pt x="3194" y="20784"/>
                    <a:pt x="3667" y="20892"/>
                  </a:cubicBezTo>
                  <a:cubicBezTo>
                    <a:pt x="4046" y="21433"/>
                    <a:pt x="4547" y="21880"/>
                    <a:pt x="5129" y="22205"/>
                  </a:cubicBezTo>
                  <a:cubicBezTo>
                    <a:pt x="5643" y="22502"/>
                    <a:pt x="6238" y="22665"/>
                    <a:pt x="6834" y="22665"/>
                  </a:cubicBezTo>
                  <a:lnTo>
                    <a:pt x="7118" y="22665"/>
                  </a:lnTo>
                  <a:cubicBezTo>
                    <a:pt x="7578" y="23044"/>
                    <a:pt x="8105" y="23341"/>
                    <a:pt x="8674" y="23517"/>
                  </a:cubicBezTo>
                  <a:cubicBezTo>
                    <a:pt x="8958" y="23598"/>
                    <a:pt x="9242" y="23653"/>
                    <a:pt x="9526" y="23693"/>
                  </a:cubicBezTo>
                  <a:cubicBezTo>
                    <a:pt x="9689" y="23707"/>
                    <a:pt x="9851" y="23707"/>
                    <a:pt x="10000" y="23707"/>
                  </a:cubicBezTo>
                  <a:cubicBezTo>
                    <a:pt x="10122" y="23707"/>
                    <a:pt x="10257" y="23707"/>
                    <a:pt x="10379" y="23693"/>
                  </a:cubicBezTo>
                  <a:cubicBezTo>
                    <a:pt x="10974" y="23653"/>
                    <a:pt x="11556" y="23504"/>
                    <a:pt x="12097" y="23274"/>
                  </a:cubicBezTo>
                  <a:cubicBezTo>
                    <a:pt x="12625" y="23057"/>
                    <a:pt x="13112" y="22773"/>
                    <a:pt x="13572" y="22435"/>
                  </a:cubicBezTo>
                  <a:cubicBezTo>
                    <a:pt x="14384" y="21812"/>
                    <a:pt x="15087" y="21068"/>
                    <a:pt x="15669" y="20229"/>
                  </a:cubicBezTo>
                  <a:cubicBezTo>
                    <a:pt x="16278" y="19363"/>
                    <a:pt x="16792" y="18430"/>
                    <a:pt x="17212" y="17455"/>
                  </a:cubicBezTo>
                  <a:cubicBezTo>
                    <a:pt x="17631" y="16454"/>
                    <a:pt x="17997" y="15439"/>
                    <a:pt x="18308" y="14411"/>
                  </a:cubicBezTo>
                  <a:cubicBezTo>
                    <a:pt x="18633" y="13315"/>
                    <a:pt x="18903" y="12232"/>
                    <a:pt x="19106" y="11407"/>
                  </a:cubicBezTo>
                  <a:lnTo>
                    <a:pt x="19147" y="11258"/>
                  </a:lnTo>
                  <a:cubicBezTo>
                    <a:pt x="19201" y="11028"/>
                    <a:pt x="19255" y="10784"/>
                    <a:pt x="19309" y="10541"/>
                  </a:cubicBezTo>
                  <a:cubicBezTo>
                    <a:pt x="19350" y="10351"/>
                    <a:pt x="19390" y="10162"/>
                    <a:pt x="19417" y="9973"/>
                  </a:cubicBezTo>
                  <a:cubicBezTo>
                    <a:pt x="19512" y="9418"/>
                    <a:pt x="19580" y="8836"/>
                    <a:pt x="19661" y="8254"/>
                  </a:cubicBezTo>
                  <a:cubicBezTo>
                    <a:pt x="19742" y="7483"/>
                    <a:pt x="19783" y="6793"/>
                    <a:pt x="19796" y="6143"/>
                  </a:cubicBezTo>
                  <a:cubicBezTo>
                    <a:pt x="19796" y="5792"/>
                    <a:pt x="19796" y="5426"/>
                    <a:pt x="19769" y="5088"/>
                  </a:cubicBezTo>
                  <a:cubicBezTo>
                    <a:pt x="19756" y="4763"/>
                    <a:pt x="19715" y="4438"/>
                    <a:pt x="19661" y="4127"/>
                  </a:cubicBezTo>
                  <a:cubicBezTo>
                    <a:pt x="19607" y="3843"/>
                    <a:pt x="19539" y="3559"/>
                    <a:pt x="19431" y="3288"/>
                  </a:cubicBezTo>
                  <a:cubicBezTo>
                    <a:pt x="19350" y="3058"/>
                    <a:pt x="19228" y="2855"/>
                    <a:pt x="19079" y="2666"/>
                  </a:cubicBezTo>
                  <a:cubicBezTo>
                    <a:pt x="18930" y="2490"/>
                    <a:pt x="18754" y="2355"/>
                    <a:pt x="18551" y="2273"/>
                  </a:cubicBezTo>
                  <a:cubicBezTo>
                    <a:pt x="18403" y="2219"/>
                    <a:pt x="18254" y="2192"/>
                    <a:pt x="18105" y="2192"/>
                  </a:cubicBezTo>
                  <a:cubicBezTo>
                    <a:pt x="18024" y="2192"/>
                    <a:pt x="17943" y="2192"/>
                    <a:pt x="17848" y="2206"/>
                  </a:cubicBezTo>
                  <a:cubicBezTo>
                    <a:pt x="17740" y="2233"/>
                    <a:pt x="17631" y="2260"/>
                    <a:pt x="17523" y="2287"/>
                  </a:cubicBezTo>
                  <a:cubicBezTo>
                    <a:pt x="17523" y="2260"/>
                    <a:pt x="17523" y="2233"/>
                    <a:pt x="17523" y="2192"/>
                  </a:cubicBezTo>
                  <a:cubicBezTo>
                    <a:pt x="17510" y="2030"/>
                    <a:pt x="17455" y="1868"/>
                    <a:pt x="17388" y="1705"/>
                  </a:cubicBezTo>
                  <a:cubicBezTo>
                    <a:pt x="17334" y="1556"/>
                    <a:pt x="17239" y="1407"/>
                    <a:pt x="17144" y="1272"/>
                  </a:cubicBezTo>
                  <a:cubicBezTo>
                    <a:pt x="17036" y="1137"/>
                    <a:pt x="16928" y="1029"/>
                    <a:pt x="16792" y="920"/>
                  </a:cubicBezTo>
                  <a:cubicBezTo>
                    <a:pt x="16535" y="704"/>
                    <a:pt x="16238" y="569"/>
                    <a:pt x="15913" y="501"/>
                  </a:cubicBezTo>
                  <a:cubicBezTo>
                    <a:pt x="15778" y="460"/>
                    <a:pt x="15642" y="447"/>
                    <a:pt x="15493" y="447"/>
                  </a:cubicBezTo>
                  <a:cubicBezTo>
                    <a:pt x="15304" y="447"/>
                    <a:pt x="15115" y="487"/>
                    <a:pt x="14925" y="541"/>
                  </a:cubicBezTo>
                  <a:cubicBezTo>
                    <a:pt x="14857" y="569"/>
                    <a:pt x="14790" y="596"/>
                    <a:pt x="14736" y="623"/>
                  </a:cubicBezTo>
                  <a:cubicBezTo>
                    <a:pt x="14614" y="433"/>
                    <a:pt x="14452" y="298"/>
                    <a:pt x="14262" y="190"/>
                  </a:cubicBezTo>
                  <a:cubicBezTo>
                    <a:pt x="14046" y="68"/>
                    <a:pt x="13802" y="0"/>
                    <a:pt x="13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171;p39"/>
            <p:cNvSpPr/>
            <p:nvPr/>
          </p:nvSpPr>
          <p:spPr>
            <a:xfrm>
              <a:off x="6640558" y="2176554"/>
              <a:ext cx="1767752" cy="2226044"/>
            </a:xfrm>
            <a:custGeom>
              <a:avLst/>
              <a:gdLst/>
              <a:ahLst/>
              <a:cxnLst/>
              <a:rect l="l" t="t" r="r" b="b"/>
              <a:pathLst>
                <a:path w="18322" h="23072" extrusionOk="0">
                  <a:moveTo>
                    <a:pt x="14885" y="1"/>
                  </a:moveTo>
                  <a:lnTo>
                    <a:pt x="14885" y="1"/>
                  </a:lnTo>
                  <a:cubicBezTo>
                    <a:pt x="14966" y="95"/>
                    <a:pt x="15020" y="204"/>
                    <a:pt x="15061" y="325"/>
                  </a:cubicBezTo>
                  <a:lnTo>
                    <a:pt x="15061" y="312"/>
                  </a:lnTo>
                  <a:cubicBezTo>
                    <a:pt x="15101" y="461"/>
                    <a:pt x="15128" y="623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3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45"/>
                  </a:cubicBezTo>
                  <a:cubicBezTo>
                    <a:pt x="15007" y="2517"/>
                    <a:pt x="15074" y="2504"/>
                    <a:pt x="15156" y="2504"/>
                  </a:cubicBezTo>
                  <a:cubicBezTo>
                    <a:pt x="15175" y="2500"/>
                    <a:pt x="15195" y="2498"/>
                    <a:pt x="15215" y="2498"/>
                  </a:cubicBezTo>
                  <a:cubicBezTo>
                    <a:pt x="15263" y="2498"/>
                    <a:pt x="15311" y="2508"/>
                    <a:pt x="15358" y="2517"/>
                  </a:cubicBezTo>
                  <a:cubicBezTo>
                    <a:pt x="15426" y="2531"/>
                    <a:pt x="15480" y="2545"/>
                    <a:pt x="15548" y="2572"/>
                  </a:cubicBezTo>
                  <a:cubicBezTo>
                    <a:pt x="15602" y="2599"/>
                    <a:pt x="15656" y="2639"/>
                    <a:pt x="15710" y="2680"/>
                  </a:cubicBezTo>
                  <a:cubicBezTo>
                    <a:pt x="15764" y="2720"/>
                    <a:pt x="15819" y="2761"/>
                    <a:pt x="15859" y="2815"/>
                  </a:cubicBezTo>
                  <a:cubicBezTo>
                    <a:pt x="15940" y="2923"/>
                    <a:pt x="16022" y="3045"/>
                    <a:pt x="16076" y="3167"/>
                  </a:cubicBezTo>
                  <a:cubicBezTo>
                    <a:pt x="16157" y="3329"/>
                    <a:pt x="16211" y="3505"/>
                    <a:pt x="16252" y="3681"/>
                  </a:cubicBezTo>
                  <a:cubicBezTo>
                    <a:pt x="16306" y="3871"/>
                    <a:pt x="16333" y="4060"/>
                    <a:pt x="16360" y="4263"/>
                  </a:cubicBezTo>
                  <a:cubicBezTo>
                    <a:pt x="16427" y="4669"/>
                    <a:pt x="16441" y="5088"/>
                    <a:pt x="16414" y="5508"/>
                  </a:cubicBezTo>
                  <a:cubicBezTo>
                    <a:pt x="16387" y="6144"/>
                    <a:pt x="16292" y="6766"/>
                    <a:pt x="16130" y="7375"/>
                  </a:cubicBezTo>
                  <a:cubicBezTo>
                    <a:pt x="15981" y="7971"/>
                    <a:pt x="15805" y="8566"/>
                    <a:pt x="15602" y="9134"/>
                  </a:cubicBezTo>
                  <a:cubicBezTo>
                    <a:pt x="15399" y="9675"/>
                    <a:pt x="15196" y="10203"/>
                    <a:pt x="14966" y="10731"/>
                  </a:cubicBezTo>
                  <a:cubicBezTo>
                    <a:pt x="14750" y="11259"/>
                    <a:pt x="14533" y="11746"/>
                    <a:pt x="14290" y="12260"/>
                  </a:cubicBezTo>
                  <a:cubicBezTo>
                    <a:pt x="13802" y="13275"/>
                    <a:pt x="13248" y="14262"/>
                    <a:pt x="12639" y="15196"/>
                  </a:cubicBezTo>
                  <a:cubicBezTo>
                    <a:pt x="12030" y="16157"/>
                    <a:pt x="11340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cubicBezTo>
                    <a:pt x="7970" y="20081"/>
                    <a:pt x="7916" y="20121"/>
                    <a:pt x="7849" y="20162"/>
                  </a:cubicBezTo>
                  <a:cubicBezTo>
                    <a:pt x="7781" y="20203"/>
                    <a:pt x="7727" y="20230"/>
                    <a:pt x="7659" y="20270"/>
                  </a:cubicBezTo>
                  <a:cubicBezTo>
                    <a:pt x="7565" y="20324"/>
                    <a:pt x="7456" y="20379"/>
                    <a:pt x="7348" y="20433"/>
                  </a:cubicBezTo>
                  <a:cubicBezTo>
                    <a:pt x="7294" y="20460"/>
                    <a:pt x="7240" y="20473"/>
                    <a:pt x="7172" y="20487"/>
                  </a:cubicBezTo>
                  <a:cubicBezTo>
                    <a:pt x="7132" y="20500"/>
                    <a:pt x="7091" y="20514"/>
                    <a:pt x="7050" y="20514"/>
                  </a:cubicBezTo>
                  <a:cubicBezTo>
                    <a:pt x="7010" y="20521"/>
                    <a:pt x="6969" y="20524"/>
                    <a:pt x="6927" y="20524"/>
                  </a:cubicBezTo>
                  <a:cubicBezTo>
                    <a:pt x="6885" y="20524"/>
                    <a:pt x="6841" y="20521"/>
                    <a:pt x="6793" y="20514"/>
                  </a:cubicBezTo>
                  <a:cubicBezTo>
                    <a:pt x="6712" y="20500"/>
                    <a:pt x="6631" y="20473"/>
                    <a:pt x="6550" y="20433"/>
                  </a:cubicBezTo>
                  <a:cubicBezTo>
                    <a:pt x="6469" y="20392"/>
                    <a:pt x="6387" y="20351"/>
                    <a:pt x="6320" y="20297"/>
                  </a:cubicBezTo>
                  <a:cubicBezTo>
                    <a:pt x="6144" y="20135"/>
                    <a:pt x="5995" y="19973"/>
                    <a:pt x="5860" y="19783"/>
                  </a:cubicBezTo>
                  <a:cubicBezTo>
                    <a:pt x="5724" y="19932"/>
                    <a:pt x="5562" y="20067"/>
                    <a:pt x="5400" y="20189"/>
                  </a:cubicBezTo>
                  <a:cubicBezTo>
                    <a:pt x="5264" y="20297"/>
                    <a:pt x="5115" y="20392"/>
                    <a:pt x="4953" y="20460"/>
                  </a:cubicBezTo>
                  <a:cubicBezTo>
                    <a:pt x="4818" y="20527"/>
                    <a:pt x="4669" y="20581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8" y="20609"/>
                  </a:cubicBezTo>
                  <a:cubicBezTo>
                    <a:pt x="4060" y="20595"/>
                    <a:pt x="4006" y="20568"/>
                    <a:pt x="3938" y="20541"/>
                  </a:cubicBezTo>
                  <a:cubicBezTo>
                    <a:pt x="3884" y="20514"/>
                    <a:pt x="3816" y="20487"/>
                    <a:pt x="3762" y="20446"/>
                  </a:cubicBezTo>
                  <a:cubicBezTo>
                    <a:pt x="3641" y="20365"/>
                    <a:pt x="3532" y="20257"/>
                    <a:pt x="3438" y="20149"/>
                  </a:cubicBezTo>
                  <a:cubicBezTo>
                    <a:pt x="3329" y="20000"/>
                    <a:pt x="3235" y="19837"/>
                    <a:pt x="3167" y="19675"/>
                  </a:cubicBezTo>
                  <a:cubicBezTo>
                    <a:pt x="3072" y="19485"/>
                    <a:pt x="2991" y="19283"/>
                    <a:pt x="2937" y="19080"/>
                  </a:cubicBezTo>
                  <a:cubicBezTo>
                    <a:pt x="2829" y="19147"/>
                    <a:pt x="2720" y="19228"/>
                    <a:pt x="2599" y="19296"/>
                  </a:cubicBezTo>
                  <a:cubicBezTo>
                    <a:pt x="2490" y="19364"/>
                    <a:pt x="2396" y="19431"/>
                    <a:pt x="2287" y="19485"/>
                  </a:cubicBezTo>
                  <a:cubicBezTo>
                    <a:pt x="2179" y="19540"/>
                    <a:pt x="2071" y="19580"/>
                    <a:pt x="1963" y="19621"/>
                  </a:cubicBezTo>
                  <a:cubicBezTo>
                    <a:pt x="1854" y="19648"/>
                    <a:pt x="1760" y="19661"/>
                    <a:pt x="1651" y="19661"/>
                  </a:cubicBezTo>
                  <a:cubicBezTo>
                    <a:pt x="1516" y="19661"/>
                    <a:pt x="1394" y="19648"/>
                    <a:pt x="1273" y="19621"/>
                  </a:cubicBezTo>
                  <a:cubicBezTo>
                    <a:pt x="1137" y="19594"/>
                    <a:pt x="1016" y="19540"/>
                    <a:pt x="880" y="19485"/>
                  </a:cubicBezTo>
                  <a:cubicBezTo>
                    <a:pt x="664" y="19391"/>
                    <a:pt x="447" y="19269"/>
                    <a:pt x="244" y="19120"/>
                  </a:cubicBezTo>
                  <a:cubicBezTo>
                    <a:pt x="163" y="19066"/>
                    <a:pt x="68" y="18998"/>
                    <a:pt x="1" y="18931"/>
                  </a:cubicBezTo>
                  <a:lnTo>
                    <a:pt x="1" y="18931"/>
                  </a:lnTo>
                  <a:cubicBezTo>
                    <a:pt x="271" y="19215"/>
                    <a:pt x="555" y="19472"/>
                    <a:pt x="880" y="19688"/>
                  </a:cubicBezTo>
                  <a:cubicBezTo>
                    <a:pt x="1286" y="19959"/>
                    <a:pt x="1733" y="20149"/>
                    <a:pt x="2206" y="20257"/>
                  </a:cubicBezTo>
                  <a:cubicBezTo>
                    <a:pt x="2585" y="20798"/>
                    <a:pt x="3086" y="21245"/>
                    <a:pt x="3654" y="21569"/>
                  </a:cubicBezTo>
                  <a:cubicBezTo>
                    <a:pt x="4182" y="21867"/>
                    <a:pt x="4764" y="22029"/>
                    <a:pt x="5373" y="22043"/>
                  </a:cubicBezTo>
                  <a:cubicBezTo>
                    <a:pt x="5454" y="22043"/>
                    <a:pt x="5548" y="22043"/>
                    <a:pt x="5643" y="22029"/>
                  </a:cubicBezTo>
                  <a:cubicBezTo>
                    <a:pt x="6103" y="22408"/>
                    <a:pt x="6644" y="22706"/>
                    <a:pt x="7213" y="22882"/>
                  </a:cubicBezTo>
                  <a:cubicBezTo>
                    <a:pt x="7483" y="22963"/>
                    <a:pt x="7768" y="23017"/>
                    <a:pt x="8052" y="23058"/>
                  </a:cubicBezTo>
                  <a:cubicBezTo>
                    <a:pt x="8214" y="23071"/>
                    <a:pt x="8376" y="23071"/>
                    <a:pt x="8539" y="23071"/>
                  </a:cubicBezTo>
                  <a:cubicBezTo>
                    <a:pt x="8647" y="23071"/>
                    <a:pt x="8782" y="23071"/>
                    <a:pt x="8918" y="23058"/>
                  </a:cubicBezTo>
                  <a:cubicBezTo>
                    <a:pt x="9513" y="23017"/>
                    <a:pt x="10081" y="22868"/>
                    <a:pt x="10636" y="22638"/>
                  </a:cubicBezTo>
                  <a:cubicBezTo>
                    <a:pt x="11150" y="22422"/>
                    <a:pt x="11651" y="22138"/>
                    <a:pt x="12097" y="21799"/>
                  </a:cubicBezTo>
                  <a:cubicBezTo>
                    <a:pt x="12909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37" y="16820"/>
                  </a:cubicBezTo>
                  <a:cubicBezTo>
                    <a:pt x="16170" y="15819"/>
                    <a:pt x="16536" y="14804"/>
                    <a:pt x="16847" y="13775"/>
                  </a:cubicBezTo>
                  <a:cubicBezTo>
                    <a:pt x="17185" y="12679"/>
                    <a:pt x="17442" y="11597"/>
                    <a:pt x="17645" y="10771"/>
                  </a:cubicBezTo>
                  <a:lnTo>
                    <a:pt x="17672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794" y="10108"/>
                    <a:pt x="17848" y="9905"/>
                  </a:cubicBezTo>
                  <a:cubicBezTo>
                    <a:pt x="17889" y="9689"/>
                    <a:pt x="17916" y="9527"/>
                    <a:pt x="17943" y="9337"/>
                  </a:cubicBezTo>
                  <a:cubicBezTo>
                    <a:pt x="18038" y="8769"/>
                    <a:pt x="18119" y="8201"/>
                    <a:pt x="18186" y="7605"/>
                  </a:cubicBezTo>
                  <a:cubicBezTo>
                    <a:pt x="18268" y="6847"/>
                    <a:pt x="18308" y="6157"/>
                    <a:pt x="18322" y="5508"/>
                  </a:cubicBezTo>
                  <a:cubicBezTo>
                    <a:pt x="18322" y="5156"/>
                    <a:pt x="18322" y="4791"/>
                    <a:pt x="18295" y="4452"/>
                  </a:cubicBezTo>
                  <a:cubicBezTo>
                    <a:pt x="18281" y="4128"/>
                    <a:pt x="18241" y="3803"/>
                    <a:pt x="18186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75" y="2423"/>
                    <a:pt x="17767" y="2206"/>
                    <a:pt x="17605" y="2017"/>
                  </a:cubicBezTo>
                  <a:cubicBezTo>
                    <a:pt x="17469" y="1841"/>
                    <a:pt x="17280" y="1706"/>
                    <a:pt x="17077" y="1624"/>
                  </a:cubicBezTo>
                  <a:cubicBezTo>
                    <a:pt x="16942" y="1570"/>
                    <a:pt x="16779" y="1543"/>
                    <a:pt x="16630" y="1543"/>
                  </a:cubicBezTo>
                  <a:cubicBezTo>
                    <a:pt x="16549" y="1543"/>
                    <a:pt x="16468" y="1557"/>
                    <a:pt x="16387" y="1570"/>
                  </a:cubicBezTo>
                  <a:cubicBezTo>
                    <a:pt x="16279" y="1584"/>
                    <a:pt x="16157" y="1611"/>
                    <a:pt x="16049" y="1651"/>
                  </a:cubicBezTo>
                  <a:cubicBezTo>
                    <a:pt x="16062" y="1611"/>
                    <a:pt x="16062" y="1584"/>
                    <a:pt x="16049" y="1557"/>
                  </a:cubicBezTo>
                  <a:cubicBezTo>
                    <a:pt x="16035" y="1381"/>
                    <a:pt x="15994" y="1219"/>
                    <a:pt x="15927" y="1070"/>
                  </a:cubicBezTo>
                  <a:cubicBezTo>
                    <a:pt x="15859" y="907"/>
                    <a:pt x="15764" y="758"/>
                    <a:pt x="15670" y="637"/>
                  </a:cubicBezTo>
                  <a:cubicBezTo>
                    <a:pt x="15467" y="366"/>
                    <a:pt x="15196" y="150"/>
                    <a:pt x="1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172;p39"/>
            <p:cNvSpPr/>
            <p:nvPr/>
          </p:nvSpPr>
          <p:spPr>
            <a:xfrm>
              <a:off x="6866422" y="3757517"/>
              <a:ext cx="43224" cy="186983"/>
            </a:xfrm>
            <a:custGeom>
              <a:avLst/>
              <a:gdLst/>
              <a:ahLst/>
              <a:cxnLst/>
              <a:rect l="l" t="t" r="r" b="b"/>
              <a:pathLst>
                <a:path w="448" h="1938" extrusionOk="0">
                  <a:moveTo>
                    <a:pt x="352" y="1"/>
                  </a:moveTo>
                  <a:cubicBezTo>
                    <a:pt x="325" y="1"/>
                    <a:pt x="312" y="1"/>
                    <a:pt x="298" y="14"/>
                  </a:cubicBezTo>
                  <a:lnTo>
                    <a:pt x="285" y="14"/>
                  </a:lnTo>
                  <a:cubicBezTo>
                    <a:pt x="271" y="28"/>
                    <a:pt x="258" y="41"/>
                    <a:pt x="244" y="69"/>
                  </a:cubicBezTo>
                  <a:cubicBezTo>
                    <a:pt x="163" y="339"/>
                    <a:pt x="95" y="623"/>
                    <a:pt x="55" y="907"/>
                  </a:cubicBezTo>
                  <a:cubicBezTo>
                    <a:pt x="14" y="1192"/>
                    <a:pt x="1" y="1489"/>
                    <a:pt x="1" y="1787"/>
                  </a:cubicBezTo>
                  <a:cubicBezTo>
                    <a:pt x="7" y="1890"/>
                    <a:pt x="81" y="1938"/>
                    <a:pt x="155" y="1938"/>
                  </a:cubicBezTo>
                  <a:cubicBezTo>
                    <a:pt x="237" y="1938"/>
                    <a:pt x="319" y="1880"/>
                    <a:pt x="312" y="1773"/>
                  </a:cubicBezTo>
                  <a:cubicBezTo>
                    <a:pt x="298" y="1462"/>
                    <a:pt x="298" y="1165"/>
                    <a:pt x="312" y="853"/>
                  </a:cubicBezTo>
                  <a:cubicBezTo>
                    <a:pt x="325" y="745"/>
                    <a:pt x="339" y="623"/>
                    <a:pt x="352" y="502"/>
                  </a:cubicBezTo>
                  <a:cubicBezTo>
                    <a:pt x="366" y="366"/>
                    <a:pt x="406" y="231"/>
                    <a:pt x="447" y="109"/>
                  </a:cubicBezTo>
                  <a:cubicBezTo>
                    <a:pt x="447" y="55"/>
                    <a:pt x="420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173;p39"/>
            <p:cNvSpPr/>
            <p:nvPr/>
          </p:nvSpPr>
          <p:spPr>
            <a:xfrm>
              <a:off x="7724341" y="2361994"/>
              <a:ext cx="476431" cy="1143800"/>
            </a:xfrm>
            <a:custGeom>
              <a:avLst/>
              <a:gdLst/>
              <a:ahLst/>
              <a:cxnLst/>
              <a:rect l="l" t="t" r="r" b="b"/>
              <a:pathLst>
                <a:path w="4938" h="11855" extrusionOk="0">
                  <a:moveTo>
                    <a:pt x="4870" y="0"/>
                  </a:moveTo>
                  <a:cubicBezTo>
                    <a:pt x="4829" y="0"/>
                    <a:pt x="4816" y="27"/>
                    <a:pt x="4802" y="54"/>
                  </a:cubicBezTo>
                  <a:cubicBezTo>
                    <a:pt x="4545" y="1204"/>
                    <a:pt x="4220" y="2341"/>
                    <a:pt x="3855" y="3464"/>
                  </a:cubicBezTo>
                  <a:cubicBezTo>
                    <a:pt x="3706" y="3924"/>
                    <a:pt x="3557" y="4371"/>
                    <a:pt x="3381" y="4817"/>
                  </a:cubicBezTo>
                  <a:cubicBezTo>
                    <a:pt x="3300" y="5047"/>
                    <a:pt x="3219" y="5277"/>
                    <a:pt x="3124" y="5494"/>
                  </a:cubicBezTo>
                  <a:cubicBezTo>
                    <a:pt x="3029" y="5710"/>
                    <a:pt x="2935" y="5940"/>
                    <a:pt x="2840" y="6170"/>
                  </a:cubicBezTo>
                  <a:cubicBezTo>
                    <a:pt x="2461" y="7077"/>
                    <a:pt x="2042" y="7970"/>
                    <a:pt x="1595" y="8836"/>
                  </a:cubicBezTo>
                  <a:cubicBezTo>
                    <a:pt x="1365" y="9282"/>
                    <a:pt x="1122" y="9729"/>
                    <a:pt x="878" y="10162"/>
                  </a:cubicBezTo>
                  <a:cubicBezTo>
                    <a:pt x="756" y="10392"/>
                    <a:pt x="621" y="10608"/>
                    <a:pt x="499" y="10825"/>
                  </a:cubicBezTo>
                  <a:cubicBezTo>
                    <a:pt x="431" y="10947"/>
                    <a:pt x="350" y="11055"/>
                    <a:pt x="283" y="11163"/>
                  </a:cubicBezTo>
                  <a:cubicBezTo>
                    <a:pt x="201" y="11285"/>
                    <a:pt x="134" y="11407"/>
                    <a:pt x="66" y="11542"/>
                  </a:cubicBezTo>
                  <a:cubicBezTo>
                    <a:pt x="1" y="11686"/>
                    <a:pt x="99" y="11854"/>
                    <a:pt x="264" y="11854"/>
                  </a:cubicBezTo>
                  <a:cubicBezTo>
                    <a:pt x="270" y="11854"/>
                    <a:pt x="276" y="11854"/>
                    <a:pt x="283" y="11853"/>
                  </a:cubicBezTo>
                  <a:cubicBezTo>
                    <a:pt x="337" y="11853"/>
                    <a:pt x="391" y="11826"/>
                    <a:pt x="431" y="11772"/>
                  </a:cubicBezTo>
                  <a:cubicBezTo>
                    <a:pt x="513" y="11664"/>
                    <a:pt x="594" y="11542"/>
                    <a:pt x="662" y="11420"/>
                  </a:cubicBezTo>
                  <a:cubicBezTo>
                    <a:pt x="729" y="11299"/>
                    <a:pt x="810" y="11177"/>
                    <a:pt x="892" y="11055"/>
                  </a:cubicBezTo>
                  <a:cubicBezTo>
                    <a:pt x="1027" y="10825"/>
                    <a:pt x="1149" y="10608"/>
                    <a:pt x="1284" y="10378"/>
                  </a:cubicBezTo>
                  <a:cubicBezTo>
                    <a:pt x="1528" y="9945"/>
                    <a:pt x="1758" y="9499"/>
                    <a:pt x="1974" y="9052"/>
                  </a:cubicBezTo>
                  <a:cubicBezTo>
                    <a:pt x="2407" y="8159"/>
                    <a:pt x="2799" y="7253"/>
                    <a:pt x="3138" y="6346"/>
                  </a:cubicBezTo>
                  <a:cubicBezTo>
                    <a:pt x="3314" y="5886"/>
                    <a:pt x="3462" y="5426"/>
                    <a:pt x="3611" y="4966"/>
                  </a:cubicBezTo>
                  <a:cubicBezTo>
                    <a:pt x="3760" y="4492"/>
                    <a:pt x="3909" y="4032"/>
                    <a:pt x="4044" y="3559"/>
                  </a:cubicBezTo>
                  <a:cubicBezTo>
                    <a:pt x="4328" y="2598"/>
                    <a:pt x="4572" y="1637"/>
                    <a:pt x="4789" y="677"/>
                  </a:cubicBezTo>
                  <a:lnTo>
                    <a:pt x="4924" y="81"/>
                  </a:lnTo>
                  <a:cubicBezTo>
                    <a:pt x="4937" y="41"/>
                    <a:pt x="4910" y="14"/>
                    <a:pt x="4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174;p39"/>
            <p:cNvSpPr/>
            <p:nvPr/>
          </p:nvSpPr>
          <p:spPr>
            <a:xfrm>
              <a:off x="7602774" y="3599575"/>
              <a:ext cx="92720" cy="128225"/>
            </a:xfrm>
            <a:custGeom>
              <a:avLst/>
              <a:gdLst/>
              <a:ahLst/>
              <a:cxnLst/>
              <a:rect l="l" t="t" r="r" b="b"/>
              <a:pathLst>
                <a:path w="961" h="1329" extrusionOk="0">
                  <a:moveTo>
                    <a:pt x="866" y="1"/>
                  </a:moveTo>
                  <a:cubicBezTo>
                    <a:pt x="839" y="1"/>
                    <a:pt x="812" y="14"/>
                    <a:pt x="785" y="55"/>
                  </a:cubicBezTo>
                  <a:lnTo>
                    <a:pt x="798" y="41"/>
                  </a:lnTo>
                  <a:lnTo>
                    <a:pt x="798" y="41"/>
                  </a:lnTo>
                  <a:cubicBezTo>
                    <a:pt x="744" y="122"/>
                    <a:pt x="690" y="217"/>
                    <a:pt x="636" y="298"/>
                  </a:cubicBezTo>
                  <a:cubicBezTo>
                    <a:pt x="541" y="434"/>
                    <a:pt x="447" y="569"/>
                    <a:pt x="352" y="704"/>
                  </a:cubicBezTo>
                  <a:cubicBezTo>
                    <a:pt x="244" y="840"/>
                    <a:pt x="135" y="975"/>
                    <a:pt x="41" y="1110"/>
                  </a:cubicBezTo>
                  <a:cubicBezTo>
                    <a:pt x="14" y="1137"/>
                    <a:pt x="0" y="1164"/>
                    <a:pt x="14" y="1205"/>
                  </a:cubicBezTo>
                  <a:cubicBezTo>
                    <a:pt x="14" y="1245"/>
                    <a:pt x="27" y="1273"/>
                    <a:pt x="54" y="1300"/>
                  </a:cubicBezTo>
                  <a:cubicBezTo>
                    <a:pt x="79" y="1318"/>
                    <a:pt x="110" y="1329"/>
                    <a:pt x="142" y="1329"/>
                  </a:cubicBezTo>
                  <a:cubicBezTo>
                    <a:pt x="178" y="1329"/>
                    <a:pt x="215" y="1315"/>
                    <a:pt x="244" y="1286"/>
                  </a:cubicBezTo>
                  <a:cubicBezTo>
                    <a:pt x="379" y="1110"/>
                    <a:pt x="501" y="921"/>
                    <a:pt x="609" y="718"/>
                  </a:cubicBezTo>
                  <a:cubicBezTo>
                    <a:pt x="663" y="623"/>
                    <a:pt x="717" y="528"/>
                    <a:pt x="771" y="420"/>
                  </a:cubicBezTo>
                  <a:lnTo>
                    <a:pt x="947" y="109"/>
                  </a:lnTo>
                  <a:cubicBezTo>
                    <a:pt x="961" y="68"/>
                    <a:pt x="947" y="28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175;p39"/>
            <p:cNvSpPr/>
            <p:nvPr/>
          </p:nvSpPr>
          <p:spPr>
            <a:xfrm>
              <a:off x="7329922" y="3852360"/>
              <a:ext cx="212840" cy="251626"/>
            </a:xfrm>
            <a:custGeom>
              <a:avLst/>
              <a:gdLst/>
              <a:ahLst/>
              <a:cxnLst/>
              <a:rect l="l" t="t" r="r" b="b"/>
              <a:pathLst>
                <a:path w="2206" h="2608" extrusionOk="0">
                  <a:moveTo>
                    <a:pt x="2133" y="1"/>
                  </a:moveTo>
                  <a:cubicBezTo>
                    <a:pt x="2100" y="1"/>
                    <a:pt x="2067" y="16"/>
                    <a:pt x="2057" y="46"/>
                  </a:cubicBezTo>
                  <a:lnTo>
                    <a:pt x="1989" y="154"/>
                  </a:lnTo>
                  <a:lnTo>
                    <a:pt x="2003" y="141"/>
                  </a:lnTo>
                  <a:lnTo>
                    <a:pt x="2003" y="141"/>
                  </a:lnTo>
                  <a:cubicBezTo>
                    <a:pt x="1732" y="533"/>
                    <a:pt x="1421" y="926"/>
                    <a:pt x="1110" y="1278"/>
                  </a:cubicBezTo>
                  <a:cubicBezTo>
                    <a:pt x="947" y="1467"/>
                    <a:pt x="785" y="1629"/>
                    <a:pt x="609" y="1805"/>
                  </a:cubicBezTo>
                  <a:cubicBezTo>
                    <a:pt x="447" y="1981"/>
                    <a:pt x="271" y="2144"/>
                    <a:pt x="95" y="2292"/>
                  </a:cubicBezTo>
                  <a:lnTo>
                    <a:pt x="81" y="2292"/>
                  </a:lnTo>
                  <a:lnTo>
                    <a:pt x="54" y="2319"/>
                  </a:lnTo>
                  <a:cubicBezTo>
                    <a:pt x="27" y="2347"/>
                    <a:pt x="14" y="2374"/>
                    <a:pt x="14" y="2401"/>
                  </a:cubicBezTo>
                  <a:cubicBezTo>
                    <a:pt x="0" y="2441"/>
                    <a:pt x="14" y="2495"/>
                    <a:pt x="27" y="2522"/>
                  </a:cubicBezTo>
                  <a:cubicBezTo>
                    <a:pt x="63" y="2580"/>
                    <a:pt x="119" y="2607"/>
                    <a:pt x="173" y="2607"/>
                  </a:cubicBezTo>
                  <a:cubicBezTo>
                    <a:pt x="220" y="2607"/>
                    <a:pt x="266" y="2587"/>
                    <a:pt x="298" y="2549"/>
                  </a:cubicBezTo>
                  <a:cubicBezTo>
                    <a:pt x="650" y="2171"/>
                    <a:pt x="988" y="1778"/>
                    <a:pt x="1299" y="1372"/>
                  </a:cubicBezTo>
                  <a:cubicBezTo>
                    <a:pt x="1610" y="953"/>
                    <a:pt x="1908" y="533"/>
                    <a:pt x="2192" y="114"/>
                  </a:cubicBezTo>
                  <a:cubicBezTo>
                    <a:pt x="2206" y="73"/>
                    <a:pt x="2192" y="33"/>
                    <a:pt x="2165" y="6"/>
                  </a:cubicBezTo>
                  <a:cubicBezTo>
                    <a:pt x="2155" y="2"/>
                    <a:pt x="2144" y="1"/>
                    <a:pt x="2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176;p39"/>
            <p:cNvSpPr/>
            <p:nvPr/>
          </p:nvSpPr>
          <p:spPr>
            <a:xfrm>
              <a:off x="7653620" y="2158319"/>
              <a:ext cx="117612" cy="72555"/>
            </a:xfrm>
            <a:custGeom>
              <a:avLst/>
              <a:gdLst/>
              <a:ahLst/>
              <a:cxnLst/>
              <a:rect l="l" t="t" r="r" b="b"/>
              <a:pathLst>
                <a:path w="1219" h="752" extrusionOk="0">
                  <a:moveTo>
                    <a:pt x="853" y="0"/>
                  </a:moveTo>
                  <a:cubicBezTo>
                    <a:pt x="745" y="0"/>
                    <a:pt x="637" y="14"/>
                    <a:pt x="542" y="54"/>
                  </a:cubicBezTo>
                  <a:cubicBezTo>
                    <a:pt x="434" y="81"/>
                    <a:pt x="339" y="122"/>
                    <a:pt x="258" y="190"/>
                  </a:cubicBezTo>
                  <a:cubicBezTo>
                    <a:pt x="163" y="244"/>
                    <a:pt x="82" y="325"/>
                    <a:pt x="28" y="420"/>
                  </a:cubicBezTo>
                  <a:cubicBezTo>
                    <a:pt x="1" y="460"/>
                    <a:pt x="1" y="514"/>
                    <a:pt x="14" y="569"/>
                  </a:cubicBezTo>
                  <a:cubicBezTo>
                    <a:pt x="1" y="582"/>
                    <a:pt x="1" y="596"/>
                    <a:pt x="14" y="609"/>
                  </a:cubicBezTo>
                  <a:cubicBezTo>
                    <a:pt x="28" y="663"/>
                    <a:pt x="82" y="717"/>
                    <a:pt x="150" y="731"/>
                  </a:cubicBezTo>
                  <a:cubicBezTo>
                    <a:pt x="202" y="745"/>
                    <a:pt x="253" y="751"/>
                    <a:pt x="304" y="751"/>
                  </a:cubicBezTo>
                  <a:cubicBezTo>
                    <a:pt x="545" y="751"/>
                    <a:pt x="774" y="610"/>
                    <a:pt x="975" y="487"/>
                  </a:cubicBezTo>
                  <a:cubicBezTo>
                    <a:pt x="1002" y="474"/>
                    <a:pt x="1029" y="447"/>
                    <a:pt x="1056" y="406"/>
                  </a:cubicBezTo>
                  <a:lnTo>
                    <a:pt x="1137" y="352"/>
                  </a:lnTo>
                  <a:cubicBezTo>
                    <a:pt x="1178" y="325"/>
                    <a:pt x="1219" y="271"/>
                    <a:pt x="1219" y="217"/>
                  </a:cubicBezTo>
                  <a:cubicBezTo>
                    <a:pt x="1219" y="149"/>
                    <a:pt x="1192" y="95"/>
                    <a:pt x="1137" y="68"/>
                  </a:cubicBezTo>
                  <a:cubicBezTo>
                    <a:pt x="1043" y="14"/>
                    <a:pt x="948" y="0"/>
                    <a:pt x="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177;p39"/>
            <p:cNvSpPr/>
            <p:nvPr/>
          </p:nvSpPr>
          <p:spPr>
            <a:xfrm>
              <a:off x="7613194" y="2264064"/>
              <a:ext cx="90115" cy="66669"/>
            </a:xfrm>
            <a:custGeom>
              <a:avLst/>
              <a:gdLst/>
              <a:ahLst/>
              <a:cxnLst/>
              <a:rect l="l" t="t" r="r" b="b"/>
              <a:pathLst>
                <a:path w="934" h="691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27"/>
                  </a:lnTo>
                  <a:cubicBezTo>
                    <a:pt x="542" y="41"/>
                    <a:pt x="474" y="68"/>
                    <a:pt x="406" y="95"/>
                  </a:cubicBezTo>
                  <a:cubicBezTo>
                    <a:pt x="271" y="163"/>
                    <a:pt x="163" y="257"/>
                    <a:pt x="82" y="379"/>
                  </a:cubicBezTo>
                  <a:cubicBezTo>
                    <a:pt x="0" y="514"/>
                    <a:pt x="95" y="677"/>
                    <a:pt x="244" y="690"/>
                  </a:cubicBezTo>
                  <a:cubicBezTo>
                    <a:pt x="298" y="690"/>
                    <a:pt x="339" y="677"/>
                    <a:pt x="379" y="677"/>
                  </a:cubicBezTo>
                  <a:cubicBezTo>
                    <a:pt x="433" y="650"/>
                    <a:pt x="487" y="636"/>
                    <a:pt x="528" y="609"/>
                  </a:cubicBezTo>
                  <a:cubicBezTo>
                    <a:pt x="569" y="596"/>
                    <a:pt x="596" y="569"/>
                    <a:pt x="623" y="555"/>
                  </a:cubicBezTo>
                  <a:cubicBezTo>
                    <a:pt x="663" y="514"/>
                    <a:pt x="717" y="487"/>
                    <a:pt x="758" y="447"/>
                  </a:cubicBezTo>
                  <a:cubicBezTo>
                    <a:pt x="772" y="420"/>
                    <a:pt x="799" y="393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2" y="14"/>
                    <a:pt x="74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178;p39"/>
            <p:cNvSpPr/>
            <p:nvPr/>
          </p:nvSpPr>
          <p:spPr>
            <a:xfrm>
              <a:off x="7537455" y="2298026"/>
              <a:ext cx="40523" cy="33190"/>
            </a:xfrm>
            <a:custGeom>
              <a:avLst/>
              <a:gdLst/>
              <a:ahLst/>
              <a:cxnLst/>
              <a:rect l="l" t="t" r="r" b="b"/>
              <a:pathLst>
                <a:path w="420" h="344" extrusionOk="0">
                  <a:moveTo>
                    <a:pt x="271" y="0"/>
                  </a:moveTo>
                  <a:cubicBezTo>
                    <a:pt x="244" y="0"/>
                    <a:pt x="231" y="14"/>
                    <a:pt x="204" y="27"/>
                  </a:cubicBezTo>
                  <a:cubicBezTo>
                    <a:pt x="163" y="41"/>
                    <a:pt x="122" y="68"/>
                    <a:pt x="82" y="95"/>
                  </a:cubicBezTo>
                  <a:cubicBezTo>
                    <a:pt x="55" y="108"/>
                    <a:pt x="41" y="135"/>
                    <a:pt x="28" y="162"/>
                  </a:cubicBezTo>
                  <a:cubicBezTo>
                    <a:pt x="28" y="176"/>
                    <a:pt x="28" y="203"/>
                    <a:pt x="28" y="230"/>
                  </a:cubicBezTo>
                  <a:lnTo>
                    <a:pt x="14" y="257"/>
                  </a:lnTo>
                  <a:cubicBezTo>
                    <a:pt x="1" y="271"/>
                    <a:pt x="1" y="298"/>
                    <a:pt x="14" y="311"/>
                  </a:cubicBezTo>
                  <a:cubicBezTo>
                    <a:pt x="24" y="331"/>
                    <a:pt x="41" y="344"/>
                    <a:pt x="55" y="344"/>
                  </a:cubicBezTo>
                  <a:cubicBezTo>
                    <a:pt x="60" y="344"/>
                    <a:pt x="65" y="342"/>
                    <a:pt x="68" y="338"/>
                  </a:cubicBezTo>
                  <a:cubicBezTo>
                    <a:pt x="136" y="325"/>
                    <a:pt x="190" y="311"/>
                    <a:pt x="244" y="271"/>
                  </a:cubicBezTo>
                  <a:cubicBezTo>
                    <a:pt x="298" y="244"/>
                    <a:pt x="339" y="203"/>
                    <a:pt x="379" y="149"/>
                  </a:cubicBezTo>
                  <a:cubicBezTo>
                    <a:pt x="406" y="122"/>
                    <a:pt x="420" y="95"/>
                    <a:pt x="406" y="68"/>
                  </a:cubicBezTo>
                  <a:cubicBezTo>
                    <a:pt x="393" y="27"/>
                    <a:pt x="366" y="0"/>
                    <a:pt x="32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179;p39"/>
            <p:cNvSpPr/>
            <p:nvPr/>
          </p:nvSpPr>
          <p:spPr>
            <a:xfrm>
              <a:off x="7777696" y="2200096"/>
              <a:ext cx="43128" cy="30103"/>
            </a:xfrm>
            <a:custGeom>
              <a:avLst/>
              <a:gdLst/>
              <a:ahLst/>
              <a:cxnLst/>
              <a:rect l="l" t="t" r="r" b="b"/>
              <a:pathLst>
                <a:path w="447" h="312" extrusionOk="0">
                  <a:moveTo>
                    <a:pt x="325" y="0"/>
                  </a:moveTo>
                  <a:cubicBezTo>
                    <a:pt x="311" y="0"/>
                    <a:pt x="284" y="14"/>
                    <a:pt x="271" y="14"/>
                  </a:cubicBezTo>
                  <a:cubicBezTo>
                    <a:pt x="244" y="27"/>
                    <a:pt x="217" y="41"/>
                    <a:pt x="203" y="54"/>
                  </a:cubicBezTo>
                  <a:cubicBezTo>
                    <a:pt x="149" y="81"/>
                    <a:pt x="109" y="109"/>
                    <a:pt x="68" y="136"/>
                  </a:cubicBezTo>
                  <a:lnTo>
                    <a:pt x="41" y="149"/>
                  </a:lnTo>
                  <a:cubicBezTo>
                    <a:pt x="41" y="163"/>
                    <a:pt x="27" y="176"/>
                    <a:pt x="27" y="190"/>
                  </a:cubicBezTo>
                  <a:cubicBezTo>
                    <a:pt x="14" y="217"/>
                    <a:pt x="0" y="230"/>
                    <a:pt x="14" y="257"/>
                  </a:cubicBezTo>
                  <a:cubicBezTo>
                    <a:pt x="14" y="284"/>
                    <a:pt x="41" y="311"/>
                    <a:pt x="68" y="311"/>
                  </a:cubicBezTo>
                  <a:lnTo>
                    <a:pt x="163" y="311"/>
                  </a:lnTo>
                  <a:cubicBezTo>
                    <a:pt x="190" y="298"/>
                    <a:pt x="217" y="284"/>
                    <a:pt x="244" y="284"/>
                  </a:cubicBezTo>
                  <a:cubicBezTo>
                    <a:pt x="311" y="244"/>
                    <a:pt x="366" y="217"/>
                    <a:pt x="420" y="163"/>
                  </a:cubicBezTo>
                  <a:cubicBezTo>
                    <a:pt x="447" y="136"/>
                    <a:pt x="447" y="95"/>
                    <a:pt x="433" y="68"/>
                  </a:cubicBezTo>
                  <a:cubicBezTo>
                    <a:pt x="406" y="41"/>
                    <a:pt x="379" y="14"/>
                    <a:pt x="352" y="14"/>
                  </a:cubicBezTo>
                  <a:lnTo>
                    <a:pt x="325" y="14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180;p39"/>
            <p:cNvSpPr/>
            <p:nvPr/>
          </p:nvSpPr>
          <p:spPr>
            <a:xfrm>
              <a:off x="7528289" y="2292719"/>
              <a:ext cx="60205" cy="44864"/>
            </a:xfrm>
            <a:custGeom>
              <a:avLst/>
              <a:gdLst/>
              <a:ahLst/>
              <a:cxnLst/>
              <a:rect l="l" t="t" r="r" b="b"/>
              <a:pathLst>
                <a:path w="624" h="465" extrusionOk="0">
                  <a:moveTo>
                    <a:pt x="447" y="1"/>
                  </a:moveTo>
                  <a:cubicBezTo>
                    <a:pt x="339" y="28"/>
                    <a:pt x="244" y="69"/>
                    <a:pt x="177" y="136"/>
                  </a:cubicBezTo>
                  <a:cubicBezTo>
                    <a:pt x="96" y="190"/>
                    <a:pt x="55" y="245"/>
                    <a:pt x="14" y="326"/>
                  </a:cubicBezTo>
                  <a:cubicBezTo>
                    <a:pt x="1" y="353"/>
                    <a:pt x="1" y="393"/>
                    <a:pt x="14" y="420"/>
                  </a:cubicBezTo>
                  <a:cubicBezTo>
                    <a:pt x="28" y="447"/>
                    <a:pt x="68" y="461"/>
                    <a:pt x="96" y="461"/>
                  </a:cubicBezTo>
                  <a:cubicBezTo>
                    <a:pt x="112" y="463"/>
                    <a:pt x="129" y="465"/>
                    <a:pt x="146" y="465"/>
                  </a:cubicBezTo>
                  <a:cubicBezTo>
                    <a:pt x="223" y="465"/>
                    <a:pt x="299" y="440"/>
                    <a:pt x="366" y="407"/>
                  </a:cubicBezTo>
                  <a:cubicBezTo>
                    <a:pt x="461" y="366"/>
                    <a:pt x="542" y="285"/>
                    <a:pt x="596" y="204"/>
                  </a:cubicBezTo>
                  <a:cubicBezTo>
                    <a:pt x="623" y="163"/>
                    <a:pt x="623" y="109"/>
                    <a:pt x="596" y="69"/>
                  </a:cubicBezTo>
                  <a:cubicBezTo>
                    <a:pt x="583" y="42"/>
                    <a:pt x="569" y="28"/>
                    <a:pt x="542" y="15"/>
                  </a:cubicBezTo>
                  <a:cubicBezTo>
                    <a:pt x="529" y="1"/>
                    <a:pt x="501" y="1"/>
                    <a:pt x="474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181;p39"/>
            <p:cNvSpPr/>
            <p:nvPr/>
          </p:nvSpPr>
          <p:spPr>
            <a:xfrm>
              <a:off x="7375558" y="2314621"/>
              <a:ext cx="118866" cy="91176"/>
            </a:xfrm>
            <a:custGeom>
              <a:avLst/>
              <a:gdLst/>
              <a:ahLst/>
              <a:cxnLst/>
              <a:rect l="l" t="t" r="r" b="b"/>
              <a:pathLst>
                <a:path w="1232" h="945" extrusionOk="0">
                  <a:moveTo>
                    <a:pt x="1011" y="0"/>
                  </a:moveTo>
                  <a:cubicBezTo>
                    <a:pt x="999" y="0"/>
                    <a:pt x="987" y="2"/>
                    <a:pt x="975" y="4"/>
                  </a:cubicBezTo>
                  <a:lnTo>
                    <a:pt x="907" y="4"/>
                  </a:lnTo>
                  <a:cubicBezTo>
                    <a:pt x="799" y="18"/>
                    <a:pt x="704" y="31"/>
                    <a:pt x="610" y="85"/>
                  </a:cubicBezTo>
                  <a:lnTo>
                    <a:pt x="610" y="72"/>
                  </a:lnTo>
                  <a:cubicBezTo>
                    <a:pt x="488" y="139"/>
                    <a:pt x="366" y="207"/>
                    <a:pt x="271" y="315"/>
                  </a:cubicBezTo>
                  <a:cubicBezTo>
                    <a:pt x="150" y="410"/>
                    <a:pt x="82" y="545"/>
                    <a:pt x="41" y="681"/>
                  </a:cubicBezTo>
                  <a:cubicBezTo>
                    <a:pt x="1" y="789"/>
                    <a:pt x="68" y="884"/>
                    <a:pt x="163" y="924"/>
                  </a:cubicBezTo>
                  <a:cubicBezTo>
                    <a:pt x="219" y="938"/>
                    <a:pt x="277" y="945"/>
                    <a:pt x="334" y="945"/>
                  </a:cubicBezTo>
                  <a:cubicBezTo>
                    <a:pt x="500" y="945"/>
                    <a:pt x="665" y="889"/>
                    <a:pt x="785" y="789"/>
                  </a:cubicBezTo>
                  <a:cubicBezTo>
                    <a:pt x="880" y="721"/>
                    <a:pt x="961" y="640"/>
                    <a:pt x="1029" y="559"/>
                  </a:cubicBezTo>
                  <a:cubicBezTo>
                    <a:pt x="1070" y="505"/>
                    <a:pt x="1110" y="464"/>
                    <a:pt x="1137" y="410"/>
                  </a:cubicBezTo>
                  <a:cubicBezTo>
                    <a:pt x="1164" y="356"/>
                    <a:pt x="1191" y="302"/>
                    <a:pt x="1205" y="261"/>
                  </a:cubicBezTo>
                  <a:cubicBezTo>
                    <a:pt x="1232" y="180"/>
                    <a:pt x="1205" y="112"/>
                    <a:pt x="1164" y="58"/>
                  </a:cubicBezTo>
                  <a:cubicBezTo>
                    <a:pt x="1120" y="25"/>
                    <a:pt x="1066" y="0"/>
                    <a:pt x="1011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182;p39"/>
            <p:cNvSpPr/>
            <p:nvPr/>
          </p:nvSpPr>
          <p:spPr>
            <a:xfrm>
              <a:off x="7512659" y="2369809"/>
              <a:ext cx="71879" cy="48338"/>
            </a:xfrm>
            <a:custGeom>
              <a:avLst/>
              <a:gdLst/>
              <a:ahLst/>
              <a:cxnLst/>
              <a:rect l="l" t="t" r="r" b="b"/>
              <a:pathLst>
                <a:path w="745" h="501" extrusionOk="0">
                  <a:moveTo>
                    <a:pt x="569" y="0"/>
                  </a:moveTo>
                  <a:cubicBezTo>
                    <a:pt x="474" y="14"/>
                    <a:pt x="379" y="27"/>
                    <a:pt x="298" y="68"/>
                  </a:cubicBezTo>
                  <a:cubicBezTo>
                    <a:pt x="258" y="95"/>
                    <a:pt x="203" y="122"/>
                    <a:pt x="163" y="163"/>
                  </a:cubicBezTo>
                  <a:cubicBezTo>
                    <a:pt x="122" y="190"/>
                    <a:pt x="95" y="230"/>
                    <a:pt x="55" y="284"/>
                  </a:cubicBezTo>
                  <a:cubicBezTo>
                    <a:pt x="0" y="379"/>
                    <a:pt x="68" y="501"/>
                    <a:pt x="190" y="501"/>
                  </a:cubicBezTo>
                  <a:lnTo>
                    <a:pt x="298" y="501"/>
                  </a:lnTo>
                  <a:cubicBezTo>
                    <a:pt x="339" y="487"/>
                    <a:pt x="366" y="474"/>
                    <a:pt x="406" y="460"/>
                  </a:cubicBezTo>
                  <a:lnTo>
                    <a:pt x="420" y="460"/>
                  </a:lnTo>
                  <a:cubicBezTo>
                    <a:pt x="447" y="447"/>
                    <a:pt x="474" y="433"/>
                    <a:pt x="488" y="420"/>
                  </a:cubicBezTo>
                  <a:cubicBezTo>
                    <a:pt x="582" y="366"/>
                    <a:pt x="663" y="284"/>
                    <a:pt x="718" y="190"/>
                  </a:cubicBezTo>
                  <a:cubicBezTo>
                    <a:pt x="745" y="149"/>
                    <a:pt x="745" y="109"/>
                    <a:pt x="718" y="68"/>
                  </a:cubicBezTo>
                  <a:cubicBezTo>
                    <a:pt x="691" y="27"/>
                    <a:pt x="650" y="0"/>
                    <a:pt x="60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183;p39"/>
            <p:cNvSpPr/>
            <p:nvPr/>
          </p:nvSpPr>
          <p:spPr>
            <a:xfrm>
              <a:off x="7425150" y="2309989"/>
              <a:ext cx="172414" cy="82396"/>
            </a:xfrm>
            <a:custGeom>
              <a:avLst/>
              <a:gdLst/>
              <a:ahLst/>
              <a:cxnLst/>
              <a:rect l="l" t="t" r="r" b="b"/>
              <a:pathLst>
                <a:path w="1787" h="854" extrusionOk="0">
                  <a:moveTo>
                    <a:pt x="561" y="1"/>
                  </a:moveTo>
                  <a:cubicBezTo>
                    <a:pt x="284" y="1"/>
                    <a:pt x="78" y="76"/>
                    <a:pt x="41" y="214"/>
                  </a:cubicBezTo>
                  <a:cubicBezTo>
                    <a:pt x="1" y="417"/>
                    <a:pt x="339" y="674"/>
                    <a:pt x="799" y="796"/>
                  </a:cubicBezTo>
                  <a:cubicBezTo>
                    <a:pt x="951" y="835"/>
                    <a:pt x="1096" y="853"/>
                    <a:pt x="1224" y="853"/>
                  </a:cubicBezTo>
                  <a:cubicBezTo>
                    <a:pt x="1497" y="853"/>
                    <a:pt x="1696" y="772"/>
                    <a:pt x="1733" y="634"/>
                  </a:cubicBezTo>
                  <a:cubicBezTo>
                    <a:pt x="1787" y="417"/>
                    <a:pt x="1449" y="160"/>
                    <a:pt x="989" y="52"/>
                  </a:cubicBezTo>
                  <a:cubicBezTo>
                    <a:pt x="837" y="17"/>
                    <a:pt x="692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184;p39"/>
            <p:cNvSpPr/>
            <p:nvPr/>
          </p:nvSpPr>
          <p:spPr>
            <a:xfrm>
              <a:off x="7939593" y="2719365"/>
              <a:ext cx="312121" cy="293789"/>
            </a:xfrm>
            <a:custGeom>
              <a:avLst/>
              <a:gdLst/>
              <a:ahLst/>
              <a:cxnLst/>
              <a:rect l="l" t="t" r="r" b="b"/>
              <a:pathLst>
                <a:path w="3235" h="3045" extrusionOk="0">
                  <a:moveTo>
                    <a:pt x="1734" y="0"/>
                  </a:moveTo>
                  <a:cubicBezTo>
                    <a:pt x="1166" y="0"/>
                    <a:pt x="601" y="379"/>
                    <a:pt x="338" y="978"/>
                  </a:cubicBezTo>
                  <a:cubicBezTo>
                    <a:pt x="0" y="1763"/>
                    <a:pt x="311" y="2642"/>
                    <a:pt x="1015" y="2940"/>
                  </a:cubicBezTo>
                  <a:cubicBezTo>
                    <a:pt x="1176" y="3011"/>
                    <a:pt x="1345" y="3045"/>
                    <a:pt x="1513" y="3045"/>
                  </a:cubicBezTo>
                  <a:cubicBezTo>
                    <a:pt x="2077" y="3045"/>
                    <a:pt x="2635" y="2665"/>
                    <a:pt x="2896" y="2060"/>
                  </a:cubicBezTo>
                  <a:cubicBezTo>
                    <a:pt x="3234" y="1289"/>
                    <a:pt x="2923" y="396"/>
                    <a:pt x="2219" y="98"/>
                  </a:cubicBezTo>
                  <a:cubicBezTo>
                    <a:pt x="2062" y="32"/>
                    <a:pt x="1898" y="0"/>
                    <a:pt x="17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185;p39"/>
            <p:cNvSpPr/>
            <p:nvPr/>
          </p:nvSpPr>
          <p:spPr>
            <a:xfrm>
              <a:off x="7951267" y="2748406"/>
              <a:ext cx="218147" cy="205701"/>
            </a:xfrm>
            <a:custGeom>
              <a:avLst/>
              <a:gdLst/>
              <a:ahLst/>
              <a:cxnLst/>
              <a:rect l="l" t="t" r="r" b="b"/>
              <a:pathLst>
                <a:path w="2261" h="2132" extrusionOk="0">
                  <a:moveTo>
                    <a:pt x="1205" y="1"/>
                  </a:moveTo>
                  <a:cubicBezTo>
                    <a:pt x="808" y="1"/>
                    <a:pt x="409" y="260"/>
                    <a:pt x="231" y="690"/>
                  </a:cubicBezTo>
                  <a:cubicBezTo>
                    <a:pt x="1" y="1232"/>
                    <a:pt x="204" y="1854"/>
                    <a:pt x="705" y="2057"/>
                  </a:cubicBezTo>
                  <a:cubicBezTo>
                    <a:pt x="821" y="2108"/>
                    <a:pt x="943" y="2132"/>
                    <a:pt x="1063" y="2132"/>
                  </a:cubicBezTo>
                  <a:cubicBezTo>
                    <a:pt x="1458" y="2132"/>
                    <a:pt x="1841" y="1873"/>
                    <a:pt x="2017" y="1448"/>
                  </a:cubicBezTo>
                  <a:cubicBezTo>
                    <a:pt x="2261" y="893"/>
                    <a:pt x="2044" y="284"/>
                    <a:pt x="1543" y="68"/>
                  </a:cubicBezTo>
                  <a:cubicBezTo>
                    <a:pt x="1434" y="22"/>
                    <a:pt x="1319" y="1"/>
                    <a:pt x="120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186;p39"/>
            <p:cNvSpPr/>
            <p:nvPr/>
          </p:nvSpPr>
          <p:spPr>
            <a:xfrm>
              <a:off x="8101393" y="2878079"/>
              <a:ext cx="94167" cy="48820"/>
            </a:xfrm>
            <a:custGeom>
              <a:avLst/>
              <a:gdLst/>
              <a:ahLst/>
              <a:cxnLst/>
              <a:rect l="l" t="t" r="r" b="b"/>
              <a:pathLst>
                <a:path w="976" h="506" extrusionOk="0">
                  <a:moveTo>
                    <a:pt x="183" y="0"/>
                  </a:moveTo>
                  <a:cubicBezTo>
                    <a:pt x="103" y="0"/>
                    <a:pt x="46" y="21"/>
                    <a:pt x="28" y="64"/>
                  </a:cubicBezTo>
                  <a:cubicBezTo>
                    <a:pt x="1" y="158"/>
                    <a:pt x="163" y="307"/>
                    <a:pt x="407" y="415"/>
                  </a:cubicBezTo>
                  <a:cubicBezTo>
                    <a:pt x="548" y="475"/>
                    <a:pt x="681" y="506"/>
                    <a:pt x="779" y="506"/>
                  </a:cubicBezTo>
                  <a:cubicBezTo>
                    <a:pt x="860" y="506"/>
                    <a:pt x="916" y="485"/>
                    <a:pt x="935" y="442"/>
                  </a:cubicBezTo>
                  <a:cubicBezTo>
                    <a:pt x="975" y="348"/>
                    <a:pt x="799" y="185"/>
                    <a:pt x="556" y="91"/>
                  </a:cubicBezTo>
                  <a:cubicBezTo>
                    <a:pt x="414" y="31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187;p39"/>
            <p:cNvSpPr/>
            <p:nvPr/>
          </p:nvSpPr>
          <p:spPr>
            <a:xfrm>
              <a:off x="8127540" y="2589692"/>
              <a:ext cx="163248" cy="109508"/>
            </a:xfrm>
            <a:custGeom>
              <a:avLst/>
              <a:gdLst/>
              <a:ahLst/>
              <a:cxnLst/>
              <a:rect l="l" t="t" r="r" b="b"/>
              <a:pathLst>
                <a:path w="1692" h="1135" extrusionOk="0">
                  <a:moveTo>
                    <a:pt x="370" y="0"/>
                  </a:moveTo>
                  <a:cubicBezTo>
                    <a:pt x="250" y="0"/>
                    <a:pt x="157" y="34"/>
                    <a:pt x="109" y="103"/>
                  </a:cubicBezTo>
                  <a:cubicBezTo>
                    <a:pt x="1" y="279"/>
                    <a:pt x="231" y="630"/>
                    <a:pt x="637" y="888"/>
                  </a:cubicBezTo>
                  <a:cubicBezTo>
                    <a:pt x="890" y="1048"/>
                    <a:pt x="1148" y="1134"/>
                    <a:pt x="1336" y="1134"/>
                  </a:cubicBezTo>
                  <a:cubicBezTo>
                    <a:pt x="1450" y="1134"/>
                    <a:pt x="1538" y="1103"/>
                    <a:pt x="1584" y="1036"/>
                  </a:cubicBezTo>
                  <a:cubicBezTo>
                    <a:pt x="1692" y="861"/>
                    <a:pt x="1462" y="509"/>
                    <a:pt x="1056" y="238"/>
                  </a:cubicBezTo>
                  <a:cubicBezTo>
                    <a:pt x="809" y="82"/>
                    <a:pt x="557" y="0"/>
                    <a:pt x="370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188;p39"/>
            <p:cNvSpPr/>
            <p:nvPr/>
          </p:nvSpPr>
          <p:spPr>
            <a:xfrm>
              <a:off x="7630175" y="2775325"/>
              <a:ext cx="210235" cy="129480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806" y="1"/>
                  </a:moveTo>
                  <a:cubicBezTo>
                    <a:pt x="682" y="1"/>
                    <a:pt x="560" y="18"/>
                    <a:pt x="447" y="60"/>
                  </a:cubicBezTo>
                  <a:cubicBezTo>
                    <a:pt x="311" y="100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14" y="357"/>
                  </a:cubicBezTo>
                  <a:cubicBezTo>
                    <a:pt x="41" y="452"/>
                    <a:pt x="81" y="547"/>
                    <a:pt x="136" y="628"/>
                  </a:cubicBezTo>
                  <a:cubicBezTo>
                    <a:pt x="190" y="709"/>
                    <a:pt x="271" y="790"/>
                    <a:pt x="339" y="858"/>
                  </a:cubicBezTo>
                  <a:cubicBezTo>
                    <a:pt x="420" y="926"/>
                    <a:pt x="487" y="980"/>
                    <a:pt x="569" y="1034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96" y="1250"/>
                    <a:pt x="1191" y="1277"/>
                  </a:cubicBezTo>
                  <a:cubicBezTo>
                    <a:pt x="1272" y="1304"/>
                    <a:pt x="1367" y="1318"/>
                    <a:pt x="1448" y="1318"/>
                  </a:cubicBezTo>
                  <a:cubicBezTo>
                    <a:pt x="1543" y="1332"/>
                    <a:pt x="1638" y="1332"/>
                    <a:pt x="1719" y="1332"/>
                  </a:cubicBezTo>
                  <a:cubicBezTo>
                    <a:pt x="1746" y="1338"/>
                    <a:pt x="1769" y="1342"/>
                    <a:pt x="1793" y="1342"/>
                  </a:cubicBezTo>
                  <a:cubicBezTo>
                    <a:pt x="1817" y="1342"/>
                    <a:pt x="1840" y="1338"/>
                    <a:pt x="1868" y="1332"/>
                  </a:cubicBezTo>
                  <a:cubicBezTo>
                    <a:pt x="1908" y="1332"/>
                    <a:pt x="1962" y="1318"/>
                    <a:pt x="2003" y="1304"/>
                  </a:cubicBezTo>
                  <a:cubicBezTo>
                    <a:pt x="2043" y="1291"/>
                    <a:pt x="2071" y="1277"/>
                    <a:pt x="2098" y="1250"/>
                  </a:cubicBezTo>
                  <a:cubicBezTo>
                    <a:pt x="2111" y="1237"/>
                    <a:pt x="2125" y="1223"/>
                    <a:pt x="2138" y="1196"/>
                  </a:cubicBezTo>
                  <a:cubicBezTo>
                    <a:pt x="2152" y="1183"/>
                    <a:pt x="2165" y="1156"/>
                    <a:pt x="2165" y="1129"/>
                  </a:cubicBezTo>
                  <a:cubicBezTo>
                    <a:pt x="2179" y="1101"/>
                    <a:pt x="2179" y="1061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5" y="804"/>
                    <a:pt x="2084" y="723"/>
                    <a:pt x="2030" y="641"/>
                  </a:cubicBezTo>
                  <a:cubicBezTo>
                    <a:pt x="1976" y="574"/>
                    <a:pt x="1922" y="506"/>
                    <a:pt x="1868" y="438"/>
                  </a:cubicBezTo>
                  <a:cubicBezTo>
                    <a:pt x="1786" y="357"/>
                    <a:pt x="1719" y="303"/>
                    <a:pt x="1624" y="249"/>
                  </a:cubicBezTo>
                  <a:lnTo>
                    <a:pt x="1638" y="236"/>
                  </a:lnTo>
                  <a:cubicBezTo>
                    <a:pt x="1583" y="208"/>
                    <a:pt x="1529" y="181"/>
                    <a:pt x="1475" y="154"/>
                  </a:cubicBezTo>
                  <a:cubicBezTo>
                    <a:pt x="1299" y="73"/>
                    <a:pt x="1110" y="19"/>
                    <a:pt x="920" y="5"/>
                  </a:cubicBezTo>
                  <a:cubicBezTo>
                    <a:pt x="882" y="2"/>
                    <a:pt x="844" y="1"/>
                    <a:pt x="806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189;p39"/>
            <p:cNvSpPr/>
            <p:nvPr/>
          </p:nvSpPr>
          <p:spPr>
            <a:xfrm>
              <a:off x="7613194" y="2676044"/>
              <a:ext cx="298999" cy="238698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9" y="1119"/>
                  </a:moveTo>
                  <a:cubicBezTo>
                    <a:pt x="1079" y="1119"/>
                    <a:pt x="1130" y="1122"/>
                    <a:pt x="1178" y="1129"/>
                  </a:cubicBezTo>
                  <a:cubicBezTo>
                    <a:pt x="1299" y="1143"/>
                    <a:pt x="1408" y="1183"/>
                    <a:pt x="1516" y="1224"/>
                  </a:cubicBezTo>
                  <a:cubicBezTo>
                    <a:pt x="1570" y="1251"/>
                    <a:pt x="1624" y="1292"/>
                    <a:pt x="1678" y="1319"/>
                  </a:cubicBezTo>
                  <a:cubicBezTo>
                    <a:pt x="1746" y="1346"/>
                    <a:pt x="1800" y="1386"/>
                    <a:pt x="1841" y="1427"/>
                  </a:cubicBezTo>
                  <a:lnTo>
                    <a:pt x="1827" y="1413"/>
                  </a:lnTo>
                  <a:lnTo>
                    <a:pt x="1827" y="1413"/>
                  </a:lnTo>
                  <a:cubicBezTo>
                    <a:pt x="1922" y="1495"/>
                    <a:pt x="1989" y="1576"/>
                    <a:pt x="2071" y="1657"/>
                  </a:cubicBezTo>
                  <a:cubicBezTo>
                    <a:pt x="2125" y="1738"/>
                    <a:pt x="2165" y="1819"/>
                    <a:pt x="2206" y="1914"/>
                  </a:cubicBezTo>
                  <a:cubicBezTo>
                    <a:pt x="2233" y="1995"/>
                    <a:pt x="2247" y="2076"/>
                    <a:pt x="2260" y="2158"/>
                  </a:cubicBezTo>
                  <a:cubicBezTo>
                    <a:pt x="2260" y="2185"/>
                    <a:pt x="2260" y="2212"/>
                    <a:pt x="2260" y="2239"/>
                  </a:cubicBezTo>
                  <a:lnTo>
                    <a:pt x="2233" y="2239"/>
                  </a:lnTo>
                  <a:cubicBezTo>
                    <a:pt x="2138" y="2279"/>
                    <a:pt x="2030" y="2306"/>
                    <a:pt x="1908" y="2320"/>
                  </a:cubicBezTo>
                  <a:cubicBezTo>
                    <a:pt x="1847" y="2327"/>
                    <a:pt x="1786" y="2330"/>
                    <a:pt x="1726" y="2330"/>
                  </a:cubicBezTo>
                  <a:cubicBezTo>
                    <a:pt x="1665" y="2330"/>
                    <a:pt x="1604" y="2327"/>
                    <a:pt x="1543" y="2320"/>
                  </a:cubicBezTo>
                  <a:cubicBezTo>
                    <a:pt x="1367" y="2293"/>
                    <a:pt x="1205" y="2252"/>
                    <a:pt x="1056" y="2185"/>
                  </a:cubicBezTo>
                  <a:lnTo>
                    <a:pt x="1069" y="2185"/>
                  </a:lnTo>
                  <a:cubicBezTo>
                    <a:pt x="1002" y="2158"/>
                    <a:pt x="920" y="2117"/>
                    <a:pt x="839" y="2063"/>
                  </a:cubicBezTo>
                  <a:cubicBezTo>
                    <a:pt x="772" y="2022"/>
                    <a:pt x="704" y="1982"/>
                    <a:pt x="636" y="1928"/>
                  </a:cubicBezTo>
                  <a:cubicBezTo>
                    <a:pt x="542" y="1846"/>
                    <a:pt x="447" y="1738"/>
                    <a:pt x="366" y="1643"/>
                  </a:cubicBezTo>
                  <a:cubicBezTo>
                    <a:pt x="312" y="1576"/>
                    <a:pt x="285" y="1508"/>
                    <a:pt x="244" y="1440"/>
                  </a:cubicBezTo>
                  <a:cubicBezTo>
                    <a:pt x="298" y="1386"/>
                    <a:pt x="352" y="1332"/>
                    <a:pt x="420" y="1292"/>
                  </a:cubicBezTo>
                  <a:cubicBezTo>
                    <a:pt x="487" y="1251"/>
                    <a:pt x="555" y="1210"/>
                    <a:pt x="623" y="1183"/>
                  </a:cubicBezTo>
                  <a:cubicBezTo>
                    <a:pt x="704" y="1156"/>
                    <a:pt x="785" y="1129"/>
                    <a:pt x="880" y="1129"/>
                  </a:cubicBezTo>
                  <a:cubicBezTo>
                    <a:pt x="927" y="1122"/>
                    <a:pt x="978" y="1119"/>
                    <a:pt x="1029" y="1119"/>
                  </a:cubicBezTo>
                  <a:close/>
                  <a:moveTo>
                    <a:pt x="813" y="1"/>
                  </a:moveTo>
                  <a:cubicBezTo>
                    <a:pt x="759" y="1"/>
                    <a:pt x="705" y="7"/>
                    <a:pt x="650" y="20"/>
                  </a:cubicBezTo>
                  <a:cubicBezTo>
                    <a:pt x="542" y="47"/>
                    <a:pt x="447" y="87"/>
                    <a:pt x="352" y="141"/>
                  </a:cubicBezTo>
                  <a:cubicBezTo>
                    <a:pt x="271" y="196"/>
                    <a:pt x="203" y="277"/>
                    <a:pt x="149" y="358"/>
                  </a:cubicBezTo>
                  <a:cubicBezTo>
                    <a:pt x="95" y="439"/>
                    <a:pt x="54" y="520"/>
                    <a:pt x="41" y="615"/>
                  </a:cubicBezTo>
                  <a:cubicBezTo>
                    <a:pt x="14" y="723"/>
                    <a:pt x="0" y="818"/>
                    <a:pt x="0" y="926"/>
                  </a:cubicBezTo>
                  <a:cubicBezTo>
                    <a:pt x="0" y="1129"/>
                    <a:pt x="41" y="1332"/>
                    <a:pt x="136" y="1522"/>
                  </a:cubicBezTo>
                  <a:cubicBezTo>
                    <a:pt x="217" y="1697"/>
                    <a:pt x="339" y="1846"/>
                    <a:pt x="487" y="1982"/>
                  </a:cubicBezTo>
                  <a:cubicBezTo>
                    <a:pt x="569" y="2049"/>
                    <a:pt x="663" y="2130"/>
                    <a:pt x="772" y="2185"/>
                  </a:cubicBezTo>
                  <a:cubicBezTo>
                    <a:pt x="1015" y="2333"/>
                    <a:pt x="1286" y="2428"/>
                    <a:pt x="1570" y="2469"/>
                  </a:cubicBezTo>
                  <a:cubicBezTo>
                    <a:pt x="1621" y="2472"/>
                    <a:pt x="1671" y="2474"/>
                    <a:pt x="1722" y="2474"/>
                  </a:cubicBezTo>
                  <a:cubicBezTo>
                    <a:pt x="1874" y="2474"/>
                    <a:pt x="2023" y="2459"/>
                    <a:pt x="2165" y="2428"/>
                  </a:cubicBezTo>
                  <a:cubicBezTo>
                    <a:pt x="2260" y="2401"/>
                    <a:pt x="2355" y="2361"/>
                    <a:pt x="2436" y="2306"/>
                  </a:cubicBezTo>
                  <a:cubicBezTo>
                    <a:pt x="2517" y="2266"/>
                    <a:pt x="2585" y="2225"/>
                    <a:pt x="2639" y="2171"/>
                  </a:cubicBezTo>
                  <a:cubicBezTo>
                    <a:pt x="2707" y="2117"/>
                    <a:pt x="2774" y="2049"/>
                    <a:pt x="2828" y="1982"/>
                  </a:cubicBezTo>
                  <a:cubicBezTo>
                    <a:pt x="2882" y="1914"/>
                    <a:pt x="2937" y="1846"/>
                    <a:pt x="2977" y="1765"/>
                  </a:cubicBezTo>
                  <a:cubicBezTo>
                    <a:pt x="3072" y="1616"/>
                    <a:pt x="3099" y="1440"/>
                    <a:pt x="3085" y="1278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2991" y="980"/>
                    <a:pt x="2910" y="872"/>
                    <a:pt x="2801" y="791"/>
                  </a:cubicBezTo>
                  <a:lnTo>
                    <a:pt x="2774" y="777"/>
                  </a:lnTo>
                  <a:cubicBezTo>
                    <a:pt x="2720" y="737"/>
                    <a:pt x="2666" y="723"/>
                    <a:pt x="2612" y="696"/>
                  </a:cubicBezTo>
                  <a:cubicBezTo>
                    <a:pt x="2513" y="676"/>
                    <a:pt x="2414" y="664"/>
                    <a:pt x="2315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3" y="679"/>
                    <a:pt x="1976" y="679"/>
                  </a:cubicBezTo>
                  <a:cubicBezTo>
                    <a:pt x="1918" y="679"/>
                    <a:pt x="1861" y="676"/>
                    <a:pt x="1800" y="669"/>
                  </a:cubicBezTo>
                  <a:lnTo>
                    <a:pt x="1773" y="669"/>
                  </a:lnTo>
                  <a:cubicBezTo>
                    <a:pt x="1692" y="601"/>
                    <a:pt x="1611" y="520"/>
                    <a:pt x="1529" y="439"/>
                  </a:cubicBezTo>
                  <a:cubicBezTo>
                    <a:pt x="1462" y="358"/>
                    <a:pt x="1381" y="277"/>
                    <a:pt x="1286" y="209"/>
                  </a:cubicBezTo>
                  <a:cubicBezTo>
                    <a:pt x="1245" y="168"/>
                    <a:pt x="1205" y="128"/>
                    <a:pt x="1164" y="101"/>
                  </a:cubicBezTo>
                  <a:cubicBezTo>
                    <a:pt x="1110" y="74"/>
                    <a:pt x="1056" y="47"/>
                    <a:pt x="1002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190;p39"/>
            <p:cNvSpPr/>
            <p:nvPr/>
          </p:nvSpPr>
          <p:spPr>
            <a:xfrm>
              <a:off x="6914760" y="2184369"/>
              <a:ext cx="990972" cy="1435853"/>
            </a:xfrm>
            <a:custGeom>
              <a:avLst/>
              <a:gdLst/>
              <a:ahLst/>
              <a:cxnLst/>
              <a:rect l="l" t="t" r="r" b="b"/>
              <a:pathLst>
                <a:path w="10271" h="14882" extrusionOk="0">
                  <a:moveTo>
                    <a:pt x="10189" y="1"/>
                  </a:moveTo>
                  <a:lnTo>
                    <a:pt x="10189" y="41"/>
                  </a:lnTo>
                  <a:cubicBezTo>
                    <a:pt x="9486" y="623"/>
                    <a:pt x="8782" y="1232"/>
                    <a:pt x="8105" y="1855"/>
                  </a:cubicBezTo>
                  <a:cubicBezTo>
                    <a:pt x="7429" y="2491"/>
                    <a:pt x="6793" y="3127"/>
                    <a:pt x="6184" y="3790"/>
                  </a:cubicBezTo>
                  <a:cubicBezTo>
                    <a:pt x="4953" y="5116"/>
                    <a:pt x="3843" y="6563"/>
                    <a:pt x="2882" y="8079"/>
                  </a:cubicBezTo>
                  <a:cubicBezTo>
                    <a:pt x="2395" y="8864"/>
                    <a:pt x="1949" y="9676"/>
                    <a:pt x="1543" y="10501"/>
                  </a:cubicBezTo>
                  <a:cubicBezTo>
                    <a:pt x="1340" y="10934"/>
                    <a:pt x="1137" y="11381"/>
                    <a:pt x="961" y="11841"/>
                  </a:cubicBezTo>
                  <a:cubicBezTo>
                    <a:pt x="758" y="12341"/>
                    <a:pt x="582" y="12855"/>
                    <a:pt x="420" y="13356"/>
                  </a:cubicBezTo>
                  <a:cubicBezTo>
                    <a:pt x="338" y="13586"/>
                    <a:pt x="271" y="13803"/>
                    <a:pt x="203" y="14033"/>
                  </a:cubicBezTo>
                  <a:cubicBezTo>
                    <a:pt x="136" y="14263"/>
                    <a:pt x="68" y="14493"/>
                    <a:pt x="14" y="14709"/>
                  </a:cubicBezTo>
                  <a:cubicBezTo>
                    <a:pt x="0" y="14777"/>
                    <a:pt x="41" y="14845"/>
                    <a:pt x="95" y="14872"/>
                  </a:cubicBezTo>
                  <a:cubicBezTo>
                    <a:pt x="115" y="14878"/>
                    <a:pt x="136" y="14882"/>
                    <a:pt x="154" y="14882"/>
                  </a:cubicBezTo>
                  <a:cubicBezTo>
                    <a:pt x="173" y="14882"/>
                    <a:pt x="190" y="14878"/>
                    <a:pt x="203" y="14872"/>
                  </a:cubicBezTo>
                  <a:cubicBezTo>
                    <a:pt x="244" y="14858"/>
                    <a:pt x="271" y="14831"/>
                    <a:pt x="298" y="14790"/>
                  </a:cubicBezTo>
                  <a:cubicBezTo>
                    <a:pt x="379" y="14547"/>
                    <a:pt x="460" y="14290"/>
                    <a:pt x="555" y="14033"/>
                  </a:cubicBezTo>
                  <a:cubicBezTo>
                    <a:pt x="650" y="13776"/>
                    <a:pt x="717" y="13518"/>
                    <a:pt x="812" y="13275"/>
                  </a:cubicBezTo>
                  <a:cubicBezTo>
                    <a:pt x="974" y="12761"/>
                    <a:pt x="1164" y="12260"/>
                    <a:pt x="1380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79" y="10041"/>
                    <a:pt x="2382" y="9635"/>
                    <a:pt x="2598" y="9229"/>
                  </a:cubicBezTo>
                  <a:cubicBezTo>
                    <a:pt x="2964" y="8553"/>
                    <a:pt x="3356" y="7890"/>
                    <a:pt x="3775" y="7240"/>
                  </a:cubicBezTo>
                  <a:lnTo>
                    <a:pt x="3775" y="7254"/>
                  </a:lnTo>
                  <a:cubicBezTo>
                    <a:pt x="3897" y="7078"/>
                    <a:pt x="4019" y="6888"/>
                    <a:pt x="4141" y="6712"/>
                  </a:cubicBezTo>
                  <a:cubicBezTo>
                    <a:pt x="4263" y="6536"/>
                    <a:pt x="4398" y="6347"/>
                    <a:pt x="4533" y="6158"/>
                  </a:cubicBezTo>
                  <a:cubicBezTo>
                    <a:pt x="4804" y="5792"/>
                    <a:pt x="5074" y="5440"/>
                    <a:pt x="5345" y="5089"/>
                  </a:cubicBezTo>
                  <a:cubicBezTo>
                    <a:pt x="5913" y="4385"/>
                    <a:pt x="6509" y="3708"/>
                    <a:pt x="7131" y="3045"/>
                  </a:cubicBezTo>
                  <a:cubicBezTo>
                    <a:pt x="7943" y="2193"/>
                    <a:pt x="8795" y="1354"/>
                    <a:pt x="9675" y="583"/>
                  </a:cubicBezTo>
                  <a:cubicBezTo>
                    <a:pt x="9864" y="420"/>
                    <a:pt x="10054" y="258"/>
                    <a:pt x="10243" y="96"/>
                  </a:cubicBezTo>
                  <a:cubicBezTo>
                    <a:pt x="10270" y="82"/>
                    <a:pt x="10270" y="55"/>
                    <a:pt x="10257" y="28"/>
                  </a:cubicBezTo>
                  <a:cubicBezTo>
                    <a:pt x="10243" y="14"/>
                    <a:pt x="10230" y="14"/>
                    <a:pt x="10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209;p39"/>
          <p:cNvGrpSpPr/>
          <p:nvPr/>
        </p:nvGrpSpPr>
        <p:grpSpPr>
          <a:xfrm>
            <a:off x="-147740" y="3679745"/>
            <a:ext cx="310770" cy="294658"/>
            <a:chOff x="7149116" y="2560555"/>
            <a:chExt cx="310770" cy="294658"/>
          </a:xfrm>
        </p:grpSpPr>
        <p:grpSp>
          <p:nvGrpSpPr>
            <p:cNvPr id="162" name="Google Shape;1210;p39"/>
            <p:cNvGrpSpPr/>
            <p:nvPr/>
          </p:nvGrpSpPr>
          <p:grpSpPr>
            <a:xfrm>
              <a:off x="7149116" y="2560555"/>
              <a:ext cx="310770" cy="294658"/>
              <a:chOff x="7298566" y="2450661"/>
              <a:chExt cx="310770" cy="294658"/>
            </a:xfrm>
          </p:grpSpPr>
          <p:sp>
            <p:nvSpPr>
              <p:cNvPr id="164" name="Google Shape;1211;p39"/>
              <p:cNvSpPr/>
              <p:nvPr/>
            </p:nvSpPr>
            <p:spPr>
              <a:xfrm>
                <a:off x="7298566" y="2450661"/>
                <a:ext cx="310770" cy="294658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3054" extrusionOk="0">
                    <a:moveTo>
                      <a:pt x="1726" y="0"/>
                    </a:moveTo>
                    <a:cubicBezTo>
                      <a:pt x="1138" y="0"/>
                      <a:pt x="559" y="393"/>
                      <a:pt x="312" y="1016"/>
                    </a:cubicBezTo>
                    <a:cubicBezTo>
                      <a:pt x="0" y="1814"/>
                      <a:pt x="339" y="2680"/>
                      <a:pt x="1056" y="2965"/>
                    </a:cubicBezTo>
                    <a:cubicBezTo>
                      <a:pt x="1208" y="3025"/>
                      <a:pt x="1365" y="3053"/>
                      <a:pt x="1521" y="3053"/>
                    </a:cubicBezTo>
                    <a:cubicBezTo>
                      <a:pt x="2100" y="3053"/>
                      <a:pt x="2664" y="2660"/>
                      <a:pt x="2910" y="2031"/>
                    </a:cubicBezTo>
                    <a:cubicBezTo>
                      <a:pt x="3221" y="1233"/>
                      <a:pt x="2896" y="367"/>
                      <a:pt x="2179" y="82"/>
                    </a:cubicBezTo>
                    <a:cubicBezTo>
                      <a:pt x="2031" y="27"/>
                      <a:pt x="1878" y="0"/>
                      <a:pt x="172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212;p39"/>
              <p:cNvSpPr/>
              <p:nvPr/>
            </p:nvSpPr>
            <p:spPr>
              <a:xfrm>
                <a:off x="7382119" y="2509033"/>
                <a:ext cx="216796" cy="205797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133" extrusionOk="0">
                    <a:moveTo>
                      <a:pt x="1196" y="1"/>
                    </a:moveTo>
                    <a:cubicBezTo>
                      <a:pt x="788" y="1"/>
                      <a:pt x="388" y="273"/>
                      <a:pt x="217" y="722"/>
                    </a:cubicBezTo>
                    <a:cubicBezTo>
                      <a:pt x="0" y="1277"/>
                      <a:pt x="230" y="1886"/>
                      <a:pt x="731" y="2075"/>
                    </a:cubicBezTo>
                    <a:cubicBezTo>
                      <a:pt x="833" y="2114"/>
                      <a:pt x="939" y="2132"/>
                      <a:pt x="1044" y="2132"/>
                    </a:cubicBezTo>
                    <a:cubicBezTo>
                      <a:pt x="1454" y="2132"/>
                      <a:pt x="1858" y="1854"/>
                      <a:pt x="2030" y="1412"/>
                    </a:cubicBezTo>
                    <a:cubicBezTo>
                      <a:pt x="2247" y="858"/>
                      <a:pt x="2016" y="249"/>
                      <a:pt x="1529" y="59"/>
                    </a:cubicBezTo>
                    <a:lnTo>
                      <a:pt x="1516" y="59"/>
                    </a:lnTo>
                    <a:cubicBezTo>
                      <a:pt x="1411" y="20"/>
                      <a:pt x="1303" y="1"/>
                      <a:pt x="1196" y="1"/>
                    </a:cubicBezTo>
                    <a:close/>
                  </a:path>
                </a:pathLst>
              </a:custGeom>
              <a:solidFill>
                <a:srgbClr val="682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1213;p39"/>
            <p:cNvSpPr/>
            <p:nvPr/>
          </p:nvSpPr>
          <p:spPr>
            <a:xfrm>
              <a:off x="7194752" y="2667578"/>
              <a:ext cx="95421" cy="45926"/>
            </a:xfrm>
            <a:custGeom>
              <a:avLst/>
              <a:gdLst/>
              <a:ahLst/>
              <a:cxnLst/>
              <a:rect l="l" t="t" r="r" b="b"/>
              <a:pathLst>
                <a:path w="989" h="476" extrusionOk="0">
                  <a:moveTo>
                    <a:pt x="224" y="0"/>
                  </a:moveTo>
                  <a:cubicBezTo>
                    <a:pt x="129" y="0"/>
                    <a:pt x="62" y="24"/>
                    <a:pt x="42" y="71"/>
                  </a:cubicBezTo>
                  <a:cubicBezTo>
                    <a:pt x="1" y="152"/>
                    <a:pt x="177" y="315"/>
                    <a:pt x="434" y="409"/>
                  </a:cubicBezTo>
                  <a:cubicBezTo>
                    <a:pt x="560" y="452"/>
                    <a:pt x="687" y="475"/>
                    <a:pt x="783" y="475"/>
                  </a:cubicBezTo>
                  <a:cubicBezTo>
                    <a:pt x="872" y="475"/>
                    <a:pt x="935" y="455"/>
                    <a:pt x="948" y="409"/>
                  </a:cubicBezTo>
                  <a:cubicBezTo>
                    <a:pt x="989" y="301"/>
                    <a:pt x="813" y="152"/>
                    <a:pt x="569" y="71"/>
                  </a:cubicBezTo>
                  <a:cubicBezTo>
                    <a:pt x="441" y="24"/>
                    <a:pt x="319" y="0"/>
                    <a:pt x="2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>
            <a:alpha val="75000"/>
          </a:schemeClr>
        </a:solidFill>
        <a:effectLst/>
      </p:bgPr>
    </p:bg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44"/>
          <p:cNvGrpSpPr/>
          <p:nvPr/>
        </p:nvGrpSpPr>
        <p:grpSpPr>
          <a:xfrm rot="6106574" flipH="1">
            <a:off x="8085467" y="1369744"/>
            <a:ext cx="1108841" cy="1392580"/>
            <a:chOff x="508663" y="-161251"/>
            <a:chExt cx="1108787" cy="1392511"/>
          </a:xfrm>
        </p:grpSpPr>
        <p:sp>
          <p:nvSpPr>
            <p:cNvPr id="1399" name="Google Shape;1399;p44"/>
            <p:cNvSpPr/>
            <p:nvPr/>
          </p:nvSpPr>
          <p:spPr>
            <a:xfrm rot="10800000">
              <a:off x="508663" y="-161251"/>
              <a:ext cx="1108787" cy="1392511"/>
            </a:xfrm>
            <a:custGeom>
              <a:avLst/>
              <a:gdLst/>
              <a:ahLst/>
              <a:cxnLst/>
              <a:rect l="l" t="t" r="r" b="b"/>
              <a:pathLst>
                <a:path w="13885" h="17438" extrusionOk="0">
                  <a:moveTo>
                    <a:pt x="2516" y="1"/>
                  </a:moveTo>
                  <a:cubicBezTo>
                    <a:pt x="2381" y="1"/>
                    <a:pt x="2247" y="20"/>
                    <a:pt x="2093" y="39"/>
                  </a:cubicBezTo>
                  <a:cubicBezTo>
                    <a:pt x="1978" y="77"/>
                    <a:pt x="1844" y="116"/>
                    <a:pt x="1728" y="173"/>
                  </a:cubicBezTo>
                  <a:cubicBezTo>
                    <a:pt x="1594" y="231"/>
                    <a:pt x="1460" y="308"/>
                    <a:pt x="1364" y="385"/>
                  </a:cubicBezTo>
                  <a:cubicBezTo>
                    <a:pt x="941" y="673"/>
                    <a:pt x="653" y="1134"/>
                    <a:pt x="557" y="1614"/>
                  </a:cubicBezTo>
                  <a:cubicBezTo>
                    <a:pt x="461" y="2036"/>
                    <a:pt x="480" y="2478"/>
                    <a:pt x="634" y="2977"/>
                  </a:cubicBezTo>
                  <a:cubicBezTo>
                    <a:pt x="730" y="3361"/>
                    <a:pt x="883" y="3764"/>
                    <a:pt x="1152" y="4225"/>
                  </a:cubicBezTo>
                  <a:cubicBezTo>
                    <a:pt x="1248" y="4417"/>
                    <a:pt x="1364" y="4609"/>
                    <a:pt x="1517" y="4821"/>
                  </a:cubicBezTo>
                  <a:cubicBezTo>
                    <a:pt x="1344" y="4840"/>
                    <a:pt x="1191" y="4898"/>
                    <a:pt x="1037" y="4974"/>
                  </a:cubicBezTo>
                  <a:cubicBezTo>
                    <a:pt x="730" y="5109"/>
                    <a:pt x="461" y="5378"/>
                    <a:pt x="269" y="5704"/>
                  </a:cubicBezTo>
                  <a:cubicBezTo>
                    <a:pt x="115" y="5973"/>
                    <a:pt x="19" y="6319"/>
                    <a:pt x="0" y="6645"/>
                  </a:cubicBezTo>
                  <a:cubicBezTo>
                    <a:pt x="0" y="6760"/>
                    <a:pt x="0" y="6933"/>
                    <a:pt x="19" y="7087"/>
                  </a:cubicBezTo>
                  <a:cubicBezTo>
                    <a:pt x="58" y="7240"/>
                    <a:pt x="96" y="7394"/>
                    <a:pt x="154" y="7528"/>
                  </a:cubicBezTo>
                  <a:cubicBezTo>
                    <a:pt x="250" y="7855"/>
                    <a:pt x="403" y="8085"/>
                    <a:pt x="538" y="8277"/>
                  </a:cubicBezTo>
                  <a:cubicBezTo>
                    <a:pt x="672" y="8469"/>
                    <a:pt x="845" y="8661"/>
                    <a:pt x="1056" y="8873"/>
                  </a:cubicBezTo>
                  <a:cubicBezTo>
                    <a:pt x="1114" y="8949"/>
                    <a:pt x="1191" y="9026"/>
                    <a:pt x="1248" y="9065"/>
                  </a:cubicBezTo>
                  <a:cubicBezTo>
                    <a:pt x="1171" y="9103"/>
                    <a:pt x="1133" y="9122"/>
                    <a:pt x="1075" y="9161"/>
                  </a:cubicBezTo>
                  <a:cubicBezTo>
                    <a:pt x="960" y="9238"/>
                    <a:pt x="864" y="9334"/>
                    <a:pt x="768" y="9449"/>
                  </a:cubicBezTo>
                  <a:cubicBezTo>
                    <a:pt x="653" y="9583"/>
                    <a:pt x="576" y="9718"/>
                    <a:pt x="538" y="9814"/>
                  </a:cubicBezTo>
                  <a:cubicBezTo>
                    <a:pt x="403" y="10082"/>
                    <a:pt x="365" y="10390"/>
                    <a:pt x="403" y="10697"/>
                  </a:cubicBezTo>
                  <a:cubicBezTo>
                    <a:pt x="442" y="10966"/>
                    <a:pt x="557" y="11235"/>
                    <a:pt x="730" y="11523"/>
                  </a:cubicBezTo>
                  <a:cubicBezTo>
                    <a:pt x="883" y="11792"/>
                    <a:pt x="1114" y="12022"/>
                    <a:pt x="1364" y="12291"/>
                  </a:cubicBezTo>
                  <a:cubicBezTo>
                    <a:pt x="1613" y="12502"/>
                    <a:pt x="1844" y="12733"/>
                    <a:pt x="2151" y="12944"/>
                  </a:cubicBezTo>
                  <a:cubicBezTo>
                    <a:pt x="2650" y="13309"/>
                    <a:pt x="3207" y="13635"/>
                    <a:pt x="3822" y="13923"/>
                  </a:cubicBezTo>
                  <a:cubicBezTo>
                    <a:pt x="4859" y="14403"/>
                    <a:pt x="6030" y="14749"/>
                    <a:pt x="7528" y="14979"/>
                  </a:cubicBezTo>
                  <a:cubicBezTo>
                    <a:pt x="8200" y="15075"/>
                    <a:pt x="8891" y="15152"/>
                    <a:pt x="9698" y="15229"/>
                  </a:cubicBezTo>
                  <a:cubicBezTo>
                    <a:pt x="9928" y="15536"/>
                    <a:pt x="10140" y="15824"/>
                    <a:pt x="10351" y="16093"/>
                  </a:cubicBezTo>
                  <a:cubicBezTo>
                    <a:pt x="10600" y="16400"/>
                    <a:pt x="10908" y="16785"/>
                    <a:pt x="11292" y="17149"/>
                  </a:cubicBezTo>
                  <a:cubicBezTo>
                    <a:pt x="11484" y="17341"/>
                    <a:pt x="11753" y="17437"/>
                    <a:pt x="12002" y="17437"/>
                  </a:cubicBezTo>
                  <a:cubicBezTo>
                    <a:pt x="12233" y="17437"/>
                    <a:pt x="12444" y="17361"/>
                    <a:pt x="12598" y="17303"/>
                  </a:cubicBezTo>
                  <a:cubicBezTo>
                    <a:pt x="12847" y="17169"/>
                    <a:pt x="13020" y="16900"/>
                    <a:pt x="13058" y="16631"/>
                  </a:cubicBezTo>
                  <a:cubicBezTo>
                    <a:pt x="13135" y="16343"/>
                    <a:pt x="13058" y="16016"/>
                    <a:pt x="12866" y="15786"/>
                  </a:cubicBezTo>
                  <a:cubicBezTo>
                    <a:pt x="12732" y="15632"/>
                    <a:pt x="12598" y="15460"/>
                    <a:pt x="12463" y="15287"/>
                  </a:cubicBezTo>
                  <a:lnTo>
                    <a:pt x="12271" y="15056"/>
                  </a:lnTo>
                  <a:cubicBezTo>
                    <a:pt x="12060" y="14807"/>
                    <a:pt x="11868" y="14576"/>
                    <a:pt x="11695" y="14326"/>
                  </a:cubicBezTo>
                  <a:lnTo>
                    <a:pt x="11637" y="14288"/>
                  </a:lnTo>
                  <a:cubicBezTo>
                    <a:pt x="11637" y="14250"/>
                    <a:pt x="11676" y="14211"/>
                    <a:pt x="11676" y="14211"/>
                  </a:cubicBezTo>
                  <a:cubicBezTo>
                    <a:pt x="11733" y="14038"/>
                    <a:pt x="11791" y="13866"/>
                    <a:pt x="11829" y="13712"/>
                  </a:cubicBezTo>
                  <a:cubicBezTo>
                    <a:pt x="11964" y="13386"/>
                    <a:pt x="12079" y="13059"/>
                    <a:pt x="12194" y="12752"/>
                  </a:cubicBezTo>
                  <a:lnTo>
                    <a:pt x="12406" y="12214"/>
                  </a:lnTo>
                  <a:cubicBezTo>
                    <a:pt x="12598" y="11753"/>
                    <a:pt x="12790" y="11254"/>
                    <a:pt x="12982" y="10755"/>
                  </a:cubicBezTo>
                  <a:cubicBezTo>
                    <a:pt x="13270" y="9986"/>
                    <a:pt x="13462" y="9295"/>
                    <a:pt x="13615" y="8623"/>
                  </a:cubicBezTo>
                  <a:cubicBezTo>
                    <a:pt x="13692" y="8181"/>
                    <a:pt x="13750" y="7720"/>
                    <a:pt x="13807" y="7279"/>
                  </a:cubicBezTo>
                  <a:cubicBezTo>
                    <a:pt x="13846" y="6799"/>
                    <a:pt x="13884" y="6357"/>
                    <a:pt x="13846" y="5954"/>
                  </a:cubicBezTo>
                  <a:cubicBezTo>
                    <a:pt x="13827" y="5378"/>
                    <a:pt x="13750" y="4898"/>
                    <a:pt x="13615" y="4456"/>
                  </a:cubicBezTo>
                  <a:cubicBezTo>
                    <a:pt x="13423" y="3880"/>
                    <a:pt x="13078" y="3438"/>
                    <a:pt x="12655" y="3188"/>
                  </a:cubicBezTo>
                  <a:cubicBezTo>
                    <a:pt x="12367" y="3016"/>
                    <a:pt x="12060" y="2958"/>
                    <a:pt x="11714" y="2958"/>
                  </a:cubicBezTo>
                  <a:cubicBezTo>
                    <a:pt x="11503" y="2958"/>
                    <a:pt x="11311" y="2977"/>
                    <a:pt x="11119" y="3054"/>
                  </a:cubicBezTo>
                  <a:cubicBezTo>
                    <a:pt x="10965" y="3092"/>
                    <a:pt x="10831" y="3169"/>
                    <a:pt x="10677" y="3284"/>
                  </a:cubicBezTo>
                  <a:cubicBezTo>
                    <a:pt x="10562" y="3073"/>
                    <a:pt x="10466" y="2881"/>
                    <a:pt x="10351" y="2708"/>
                  </a:cubicBezTo>
                  <a:cubicBezTo>
                    <a:pt x="10178" y="2439"/>
                    <a:pt x="10005" y="2209"/>
                    <a:pt x="9813" y="1998"/>
                  </a:cubicBezTo>
                  <a:cubicBezTo>
                    <a:pt x="9621" y="1748"/>
                    <a:pt x="9410" y="1537"/>
                    <a:pt x="9179" y="1345"/>
                  </a:cubicBezTo>
                  <a:cubicBezTo>
                    <a:pt x="8949" y="1153"/>
                    <a:pt x="8699" y="999"/>
                    <a:pt x="8373" y="865"/>
                  </a:cubicBezTo>
                  <a:cubicBezTo>
                    <a:pt x="8085" y="711"/>
                    <a:pt x="7778" y="654"/>
                    <a:pt x="7489" y="615"/>
                  </a:cubicBezTo>
                  <a:lnTo>
                    <a:pt x="7317" y="615"/>
                  </a:lnTo>
                  <a:cubicBezTo>
                    <a:pt x="7086" y="615"/>
                    <a:pt x="6837" y="673"/>
                    <a:pt x="6625" y="769"/>
                  </a:cubicBezTo>
                  <a:cubicBezTo>
                    <a:pt x="6395" y="865"/>
                    <a:pt x="6145" y="1057"/>
                    <a:pt x="5953" y="1287"/>
                  </a:cubicBezTo>
                  <a:cubicBezTo>
                    <a:pt x="5876" y="1383"/>
                    <a:pt x="5819" y="1479"/>
                    <a:pt x="5761" y="1614"/>
                  </a:cubicBezTo>
                  <a:cubicBezTo>
                    <a:pt x="5723" y="1671"/>
                    <a:pt x="5684" y="1748"/>
                    <a:pt x="5665" y="1825"/>
                  </a:cubicBezTo>
                  <a:cubicBezTo>
                    <a:pt x="5550" y="1710"/>
                    <a:pt x="5454" y="1575"/>
                    <a:pt x="5339" y="1479"/>
                  </a:cubicBezTo>
                  <a:cubicBezTo>
                    <a:pt x="4916" y="1076"/>
                    <a:pt x="4532" y="788"/>
                    <a:pt x="4186" y="557"/>
                  </a:cubicBezTo>
                  <a:cubicBezTo>
                    <a:pt x="3726" y="269"/>
                    <a:pt x="3284" y="97"/>
                    <a:pt x="2861" y="20"/>
                  </a:cubicBezTo>
                  <a:cubicBezTo>
                    <a:pt x="2746" y="1"/>
                    <a:pt x="2650" y="1"/>
                    <a:pt x="25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47625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44"/>
            <p:cNvSpPr/>
            <p:nvPr/>
          </p:nvSpPr>
          <p:spPr>
            <a:xfrm rot="10800000">
              <a:off x="565441" y="61146"/>
              <a:ext cx="993795" cy="1117970"/>
            </a:xfrm>
            <a:custGeom>
              <a:avLst/>
              <a:gdLst/>
              <a:ahLst/>
              <a:cxnLst/>
              <a:rect l="l" t="t" r="r" b="b"/>
              <a:pathLst>
                <a:path w="12445" h="14000" extrusionOk="0">
                  <a:moveTo>
                    <a:pt x="1806" y="1"/>
                  </a:moveTo>
                  <a:cubicBezTo>
                    <a:pt x="1710" y="1"/>
                    <a:pt x="1614" y="1"/>
                    <a:pt x="1518" y="20"/>
                  </a:cubicBezTo>
                  <a:cubicBezTo>
                    <a:pt x="1441" y="39"/>
                    <a:pt x="1345" y="77"/>
                    <a:pt x="1268" y="97"/>
                  </a:cubicBezTo>
                  <a:cubicBezTo>
                    <a:pt x="1172" y="135"/>
                    <a:pt x="1095" y="193"/>
                    <a:pt x="1038" y="231"/>
                  </a:cubicBezTo>
                  <a:cubicBezTo>
                    <a:pt x="769" y="423"/>
                    <a:pt x="577" y="692"/>
                    <a:pt x="519" y="999"/>
                  </a:cubicBezTo>
                  <a:cubicBezTo>
                    <a:pt x="462" y="1326"/>
                    <a:pt x="481" y="1652"/>
                    <a:pt x="596" y="2017"/>
                  </a:cubicBezTo>
                  <a:cubicBezTo>
                    <a:pt x="692" y="2343"/>
                    <a:pt x="827" y="2708"/>
                    <a:pt x="1076" y="3111"/>
                  </a:cubicBezTo>
                  <a:cubicBezTo>
                    <a:pt x="1268" y="3457"/>
                    <a:pt x="1479" y="3822"/>
                    <a:pt x="1787" y="4225"/>
                  </a:cubicBezTo>
                  <a:cubicBezTo>
                    <a:pt x="2017" y="4513"/>
                    <a:pt x="2228" y="4801"/>
                    <a:pt x="2459" y="5089"/>
                  </a:cubicBezTo>
                  <a:cubicBezTo>
                    <a:pt x="2267" y="4993"/>
                    <a:pt x="2113" y="4917"/>
                    <a:pt x="1940" y="4878"/>
                  </a:cubicBezTo>
                  <a:cubicBezTo>
                    <a:pt x="1691" y="4801"/>
                    <a:pt x="1479" y="4744"/>
                    <a:pt x="1268" y="4744"/>
                  </a:cubicBezTo>
                  <a:lnTo>
                    <a:pt x="1211" y="4744"/>
                  </a:lnTo>
                  <a:cubicBezTo>
                    <a:pt x="999" y="4744"/>
                    <a:pt x="807" y="4801"/>
                    <a:pt x="635" y="4878"/>
                  </a:cubicBezTo>
                  <a:cubicBezTo>
                    <a:pt x="442" y="4974"/>
                    <a:pt x="289" y="5109"/>
                    <a:pt x="193" y="5320"/>
                  </a:cubicBezTo>
                  <a:cubicBezTo>
                    <a:pt x="97" y="5512"/>
                    <a:pt x="20" y="5742"/>
                    <a:pt x="1" y="5973"/>
                  </a:cubicBezTo>
                  <a:cubicBezTo>
                    <a:pt x="1" y="6069"/>
                    <a:pt x="1" y="6165"/>
                    <a:pt x="20" y="6280"/>
                  </a:cubicBezTo>
                  <a:cubicBezTo>
                    <a:pt x="39" y="6415"/>
                    <a:pt x="78" y="6511"/>
                    <a:pt x="97" y="6607"/>
                  </a:cubicBezTo>
                  <a:cubicBezTo>
                    <a:pt x="154" y="6818"/>
                    <a:pt x="289" y="7010"/>
                    <a:pt x="404" y="7144"/>
                  </a:cubicBezTo>
                  <a:cubicBezTo>
                    <a:pt x="519" y="7317"/>
                    <a:pt x="635" y="7471"/>
                    <a:pt x="827" y="7663"/>
                  </a:cubicBezTo>
                  <a:cubicBezTo>
                    <a:pt x="1153" y="7951"/>
                    <a:pt x="1537" y="8258"/>
                    <a:pt x="1979" y="8546"/>
                  </a:cubicBezTo>
                  <a:cubicBezTo>
                    <a:pt x="2056" y="8585"/>
                    <a:pt x="2132" y="8642"/>
                    <a:pt x="2228" y="8681"/>
                  </a:cubicBezTo>
                  <a:lnTo>
                    <a:pt x="2209" y="8681"/>
                  </a:lnTo>
                  <a:cubicBezTo>
                    <a:pt x="2075" y="8681"/>
                    <a:pt x="1979" y="8681"/>
                    <a:pt x="1864" y="8719"/>
                  </a:cubicBezTo>
                  <a:cubicBezTo>
                    <a:pt x="1672" y="8738"/>
                    <a:pt x="1479" y="8757"/>
                    <a:pt x="1287" y="8815"/>
                  </a:cubicBezTo>
                  <a:cubicBezTo>
                    <a:pt x="1191" y="8834"/>
                    <a:pt x="1095" y="8873"/>
                    <a:pt x="1019" y="8911"/>
                  </a:cubicBezTo>
                  <a:cubicBezTo>
                    <a:pt x="961" y="8930"/>
                    <a:pt x="884" y="8969"/>
                    <a:pt x="788" y="9045"/>
                  </a:cubicBezTo>
                  <a:cubicBezTo>
                    <a:pt x="731" y="9103"/>
                    <a:pt x="673" y="9141"/>
                    <a:pt x="615" y="9218"/>
                  </a:cubicBezTo>
                  <a:cubicBezTo>
                    <a:pt x="577" y="9295"/>
                    <a:pt x="519" y="9353"/>
                    <a:pt x="500" y="9429"/>
                  </a:cubicBezTo>
                  <a:cubicBezTo>
                    <a:pt x="423" y="9545"/>
                    <a:pt x="423" y="9718"/>
                    <a:pt x="442" y="9910"/>
                  </a:cubicBezTo>
                  <a:cubicBezTo>
                    <a:pt x="481" y="10082"/>
                    <a:pt x="538" y="10255"/>
                    <a:pt x="673" y="10447"/>
                  </a:cubicBezTo>
                  <a:cubicBezTo>
                    <a:pt x="788" y="10659"/>
                    <a:pt x="980" y="10851"/>
                    <a:pt x="1191" y="11062"/>
                  </a:cubicBezTo>
                  <a:cubicBezTo>
                    <a:pt x="1403" y="11254"/>
                    <a:pt x="1633" y="11465"/>
                    <a:pt x="1883" y="11657"/>
                  </a:cubicBezTo>
                  <a:cubicBezTo>
                    <a:pt x="2344" y="12003"/>
                    <a:pt x="2843" y="12310"/>
                    <a:pt x="3457" y="12579"/>
                  </a:cubicBezTo>
                  <a:cubicBezTo>
                    <a:pt x="4437" y="13040"/>
                    <a:pt x="5531" y="13347"/>
                    <a:pt x="6952" y="13577"/>
                  </a:cubicBezTo>
                  <a:cubicBezTo>
                    <a:pt x="7740" y="13712"/>
                    <a:pt x="8642" y="13808"/>
                    <a:pt x="9737" y="13866"/>
                  </a:cubicBezTo>
                  <a:lnTo>
                    <a:pt x="9814" y="13942"/>
                  </a:lnTo>
                  <a:cubicBezTo>
                    <a:pt x="9852" y="13962"/>
                    <a:pt x="9891" y="14000"/>
                    <a:pt x="9929" y="14000"/>
                  </a:cubicBezTo>
                  <a:lnTo>
                    <a:pt x="9987" y="14000"/>
                  </a:lnTo>
                  <a:cubicBezTo>
                    <a:pt x="10025" y="14000"/>
                    <a:pt x="10083" y="13942"/>
                    <a:pt x="10121" y="13904"/>
                  </a:cubicBezTo>
                  <a:cubicBezTo>
                    <a:pt x="10179" y="13846"/>
                    <a:pt x="10179" y="13770"/>
                    <a:pt x="10198" y="13712"/>
                  </a:cubicBezTo>
                  <a:cubicBezTo>
                    <a:pt x="10217" y="13558"/>
                    <a:pt x="10275" y="13424"/>
                    <a:pt x="10313" y="13270"/>
                  </a:cubicBezTo>
                  <a:lnTo>
                    <a:pt x="10313" y="13251"/>
                  </a:lnTo>
                  <a:cubicBezTo>
                    <a:pt x="10371" y="13078"/>
                    <a:pt x="10409" y="12886"/>
                    <a:pt x="10486" y="12713"/>
                  </a:cubicBezTo>
                  <a:cubicBezTo>
                    <a:pt x="10601" y="12387"/>
                    <a:pt x="10716" y="12041"/>
                    <a:pt x="10851" y="11734"/>
                  </a:cubicBezTo>
                  <a:cubicBezTo>
                    <a:pt x="10908" y="11561"/>
                    <a:pt x="10985" y="11369"/>
                    <a:pt x="11062" y="11215"/>
                  </a:cubicBezTo>
                  <a:cubicBezTo>
                    <a:pt x="11254" y="10735"/>
                    <a:pt x="11446" y="10255"/>
                    <a:pt x="11619" y="9775"/>
                  </a:cubicBezTo>
                  <a:cubicBezTo>
                    <a:pt x="11869" y="9026"/>
                    <a:pt x="12061" y="8354"/>
                    <a:pt x="12214" y="7720"/>
                  </a:cubicBezTo>
                  <a:cubicBezTo>
                    <a:pt x="12310" y="7317"/>
                    <a:pt x="12349" y="6895"/>
                    <a:pt x="12406" y="6453"/>
                  </a:cubicBezTo>
                  <a:cubicBezTo>
                    <a:pt x="12445" y="5992"/>
                    <a:pt x="12445" y="5589"/>
                    <a:pt x="12445" y="5224"/>
                  </a:cubicBezTo>
                  <a:cubicBezTo>
                    <a:pt x="12425" y="4705"/>
                    <a:pt x="12349" y="4302"/>
                    <a:pt x="12233" y="3937"/>
                  </a:cubicBezTo>
                  <a:cubicBezTo>
                    <a:pt x="12137" y="3649"/>
                    <a:pt x="11945" y="3265"/>
                    <a:pt x="11581" y="3073"/>
                  </a:cubicBezTo>
                  <a:cubicBezTo>
                    <a:pt x="11427" y="2977"/>
                    <a:pt x="11235" y="2919"/>
                    <a:pt x="11004" y="2919"/>
                  </a:cubicBezTo>
                  <a:cubicBezTo>
                    <a:pt x="10870" y="2919"/>
                    <a:pt x="10774" y="2958"/>
                    <a:pt x="10659" y="2996"/>
                  </a:cubicBezTo>
                  <a:cubicBezTo>
                    <a:pt x="10563" y="3015"/>
                    <a:pt x="10486" y="3092"/>
                    <a:pt x="10390" y="3150"/>
                  </a:cubicBezTo>
                  <a:cubicBezTo>
                    <a:pt x="10275" y="3246"/>
                    <a:pt x="10179" y="3400"/>
                    <a:pt x="10102" y="3592"/>
                  </a:cubicBezTo>
                  <a:cubicBezTo>
                    <a:pt x="10025" y="3784"/>
                    <a:pt x="10006" y="4033"/>
                    <a:pt x="9987" y="4168"/>
                  </a:cubicBezTo>
                  <a:lnTo>
                    <a:pt x="9987" y="4264"/>
                  </a:lnTo>
                  <a:cubicBezTo>
                    <a:pt x="9910" y="4110"/>
                    <a:pt x="9833" y="3937"/>
                    <a:pt x="9756" y="3784"/>
                  </a:cubicBezTo>
                  <a:cubicBezTo>
                    <a:pt x="9507" y="3188"/>
                    <a:pt x="9257" y="2766"/>
                    <a:pt x="9026" y="2382"/>
                  </a:cubicBezTo>
                  <a:cubicBezTo>
                    <a:pt x="8873" y="2132"/>
                    <a:pt x="8700" y="1921"/>
                    <a:pt x="8546" y="1729"/>
                  </a:cubicBezTo>
                  <a:cubicBezTo>
                    <a:pt x="8374" y="1537"/>
                    <a:pt x="8201" y="1364"/>
                    <a:pt x="7989" y="1191"/>
                  </a:cubicBezTo>
                  <a:cubicBezTo>
                    <a:pt x="7797" y="1057"/>
                    <a:pt x="7586" y="903"/>
                    <a:pt x="7337" y="807"/>
                  </a:cubicBezTo>
                  <a:cubicBezTo>
                    <a:pt x="7125" y="711"/>
                    <a:pt x="6914" y="653"/>
                    <a:pt x="6684" y="653"/>
                  </a:cubicBezTo>
                  <a:lnTo>
                    <a:pt x="6588" y="653"/>
                  </a:lnTo>
                  <a:cubicBezTo>
                    <a:pt x="6453" y="653"/>
                    <a:pt x="6300" y="673"/>
                    <a:pt x="6165" y="749"/>
                  </a:cubicBezTo>
                  <a:cubicBezTo>
                    <a:pt x="6012" y="788"/>
                    <a:pt x="5896" y="903"/>
                    <a:pt x="5781" y="1057"/>
                  </a:cubicBezTo>
                  <a:cubicBezTo>
                    <a:pt x="5723" y="1095"/>
                    <a:pt x="5704" y="1153"/>
                    <a:pt x="5666" y="1249"/>
                  </a:cubicBezTo>
                  <a:cubicBezTo>
                    <a:pt x="5608" y="1345"/>
                    <a:pt x="5589" y="1422"/>
                    <a:pt x="5570" y="1518"/>
                  </a:cubicBezTo>
                  <a:cubicBezTo>
                    <a:pt x="5512" y="1671"/>
                    <a:pt x="5493" y="1844"/>
                    <a:pt x="5474" y="2055"/>
                  </a:cubicBezTo>
                  <a:cubicBezTo>
                    <a:pt x="5474" y="2228"/>
                    <a:pt x="5474" y="2420"/>
                    <a:pt x="5493" y="2651"/>
                  </a:cubicBezTo>
                  <a:cubicBezTo>
                    <a:pt x="5493" y="2747"/>
                    <a:pt x="5512" y="2843"/>
                    <a:pt x="5531" y="2958"/>
                  </a:cubicBezTo>
                  <a:cubicBezTo>
                    <a:pt x="5378" y="2766"/>
                    <a:pt x="5224" y="2535"/>
                    <a:pt x="5051" y="2343"/>
                  </a:cubicBezTo>
                  <a:cubicBezTo>
                    <a:pt x="4725" y="1959"/>
                    <a:pt x="4418" y="1633"/>
                    <a:pt x="4130" y="1345"/>
                  </a:cubicBezTo>
                  <a:cubicBezTo>
                    <a:pt x="3745" y="980"/>
                    <a:pt x="3400" y="711"/>
                    <a:pt x="3093" y="500"/>
                  </a:cubicBezTo>
                  <a:cubicBezTo>
                    <a:pt x="2728" y="250"/>
                    <a:pt x="2363" y="116"/>
                    <a:pt x="2036" y="58"/>
                  </a:cubicBezTo>
                  <a:cubicBezTo>
                    <a:pt x="1940" y="1"/>
                    <a:pt x="1864" y="1"/>
                    <a:pt x="1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44"/>
            <p:cNvSpPr/>
            <p:nvPr/>
          </p:nvSpPr>
          <p:spPr>
            <a:xfrm rot="10800000">
              <a:off x="629805" y="-106469"/>
              <a:ext cx="820510" cy="1184409"/>
            </a:xfrm>
            <a:custGeom>
              <a:avLst/>
              <a:gdLst/>
              <a:ahLst/>
              <a:cxnLst/>
              <a:rect l="l" t="t" r="r" b="b"/>
              <a:pathLst>
                <a:path w="10275" h="14832" extrusionOk="0">
                  <a:moveTo>
                    <a:pt x="384" y="1"/>
                  </a:moveTo>
                  <a:cubicBezTo>
                    <a:pt x="365" y="1"/>
                    <a:pt x="346" y="1"/>
                    <a:pt x="346" y="20"/>
                  </a:cubicBezTo>
                  <a:cubicBezTo>
                    <a:pt x="308" y="39"/>
                    <a:pt x="308" y="97"/>
                    <a:pt x="346" y="116"/>
                  </a:cubicBezTo>
                  <a:cubicBezTo>
                    <a:pt x="538" y="308"/>
                    <a:pt x="730" y="519"/>
                    <a:pt x="922" y="750"/>
                  </a:cubicBezTo>
                  <a:cubicBezTo>
                    <a:pt x="1325" y="1230"/>
                    <a:pt x="1709" y="1710"/>
                    <a:pt x="2074" y="2229"/>
                  </a:cubicBezTo>
                  <a:cubicBezTo>
                    <a:pt x="2113" y="2305"/>
                    <a:pt x="2151" y="2401"/>
                    <a:pt x="2228" y="2478"/>
                  </a:cubicBezTo>
                  <a:lnTo>
                    <a:pt x="2017" y="2401"/>
                  </a:lnTo>
                  <a:cubicBezTo>
                    <a:pt x="1652" y="2286"/>
                    <a:pt x="1325" y="2094"/>
                    <a:pt x="1018" y="1864"/>
                  </a:cubicBezTo>
                  <a:cubicBezTo>
                    <a:pt x="711" y="1691"/>
                    <a:pt x="442" y="1460"/>
                    <a:pt x="173" y="1230"/>
                  </a:cubicBezTo>
                  <a:cubicBezTo>
                    <a:pt x="173" y="1230"/>
                    <a:pt x="154" y="1192"/>
                    <a:pt x="115" y="1192"/>
                  </a:cubicBezTo>
                  <a:cubicBezTo>
                    <a:pt x="96" y="1192"/>
                    <a:pt x="96" y="1192"/>
                    <a:pt x="77" y="1230"/>
                  </a:cubicBezTo>
                  <a:cubicBezTo>
                    <a:pt x="39" y="1249"/>
                    <a:pt x="39" y="1288"/>
                    <a:pt x="77" y="1326"/>
                  </a:cubicBezTo>
                  <a:cubicBezTo>
                    <a:pt x="231" y="1460"/>
                    <a:pt x="404" y="1633"/>
                    <a:pt x="596" y="1748"/>
                  </a:cubicBezTo>
                  <a:cubicBezTo>
                    <a:pt x="788" y="1902"/>
                    <a:pt x="980" y="2037"/>
                    <a:pt x="1191" y="2190"/>
                  </a:cubicBezTo>
                  <a:cubicBezTo>
                    <a:pt x="1383" y="2305"/>
                    <a:pt x="1613" y="2421"/>
                    <a:pt x="1805" y="2536"/>
                  </a:cubicBezTo>
                  <a:cubicBezTo>
                    <a:pt x="2017" y="2632"/>
                    <a:pt x="2209" y="2728"/>
                    <a:pt x="2420" y="2805"/>
                  </a:cubicBezTo>
                  <a:lnTo>
                    <a:pt x="3073" y="3822"/>
                  </a:lnTo>
                  <a:cubicBezTo>
                    <a:pt x="3726" y="4917"/>
                    <a:pt x="4302" y="6050"/>
                    <a:pt x="4878" y="7183"/>
                  </a:cubicBezTo>
                  <a:cubicBezTo>
                    <a:pt x="4916" y="7241"/>
                    <a:pt x="4955" y="7337"/>
                    <a:pt x="4993" y="7414"/>
                  </a:cubicBezTo>
                  <a:cubicBezTo>
                    <a:pt x="4916" y="7414"/>
                    <a:pt x="4878" y="7394"/>
                    <a:pt x="4801" y="7394"/>
                  </a:cubicBezTo>
                  <a:lnTo>
                    <a:pt x="4436" y="7318"/>
                  </a:lnTo>
                  <a:cubicBezTo>
                    <a:pt x="4225" y="7279"/>
                    <a:pt x="3995" y="7202"/>
                    <a:pt x="3764" y="7125"/>
                  </a:cubicBezTo>
                  <a:cubicBezTo>
                    <a:pt x="3418" y="7010"/>
                    <a:pt x="3073" y="6876"/>
                    <a:pt x="2766" y="6703"/>
                  </a:cubicBezTo>
                  <a:cubicBezTo>
                    <a:pt x="2420" y="6530"/>
                    <a:pt x="2093" y="6338"/>
                    <a:pt x="1786" y="6127"/>
                  </a:cubicBezTo>
                  <a:cubicBezTo>
                    <a:pt x="1210" y="5743"/>
                    <a:pt x="653" y="5301"/>
                    <a:pt x="115" y="4821"/>
                  </a:cubicBezTo>
                  <a:cubicBezTo>
                    <a:pt x="115" y="4821"/>
                    <a:pt x="96" y="4802"/>
                    <a:pt x="77" y="4802"/>
                  </a:cubicBezTo>
                  <a:cubicBezTo>
                    <a:pt x="58" y="4802"/>
                    <a:pt x="58" y="4802"/>
                    <a:pt x="19" y="4821"/>
                  </a:cubicBezTo>
                  <a:cubicBezTo>
                    <a:pt x="0" y="4859"/>
                    <a:pt x="0" y="4898"/>
                    <a:pt x="19" y="4917"/>
                  </a:cubicBezTo>
                  <a:cubicBezTo>
                    <a:pt x="384" y="5263"/>
                    <a:pt x="711" y="5570"/>
                    <a:pt x="1114" y="5858"/>
                  </a:cubicBezTo>
                  <a:cubicBezTo>
                    <a:pt x="1498" y="6165"/>
                    <a:pt x="1901" y="6453"/>
                    <a:pt x="2305" y="6703"/>
                  </a:cubicBezTo>
                  <a:cubicBezTo>
                    <a:pt x="2727" y="6972"/>
                    <a:pt x="3169" y="7183"/>
                    <a:pt x="3630" y="7375"/>
                  </a:cubicBezTo>
                  <a:cubicBezTo>
                    <a:pt x="3841" y="7471"/>
                    <a:pt x="4071" y="7548"/>
                    <a:pt x="4302" y="7606"/>
                  </a:cubicBezTo>
                  <a:cubicBezTo>
                    <a:pt x="4532" y="7682"/>
                    <a:pt x="4782" y="7740"/>
                    <a:pt x="5032" y="7778"/>
                  </a:cubicBezTo>
                  <a:lnTo>
                    <a:pt x="5108" y="7778"/>
                  </a:lnTo>
                  <a:cubicBezTo>
                    <a:pt x="5300" y="8162"/>
                    <a:pt x="5473" y="8527"/>
                    <a:pt x="5685" y="8911"/>
                  </a:cubicBezTo>
                  <a:cubicBezTo>
                    <a:pt x="5973" y="9468"/>
                    <a:pt x="6280" y="10044"/>
                    <a:pt x="6606" y="10582"/>
                  </a:cubicBezTo>
                  <a:lnTo>
                    <a:pt x="6414" y="10582"/>
                  </a:lnTo>
                  <a:cubicBezTo>
                    <a:pt x="6241" y="10582"/>
                    <a:pt x="6049" y="10582"/>
                    <a:pt x="5877" y="10563"/>
                  </a:cubicBezTo>
                  <a:cubicBezTo>
                    <a:pt x="5512" y="10544"/>
                    <a:pt x="5166" y="10486"/>
                    <a:pt x="4820" y="10390"/>
                  </a:cubicBezTo>
                  <a:lnTo>
                    <a:pt x="4244" y="10256"/>
                  </a:lnTo>
                  <a:cubicBezTo>
                    <a:pt x="4052" y="10198"/>
                    <a:pt x="3860" y="10140"/>
                    <a:pt x="3668" y="10064"/>
                  </a:cubicBezTo>
                  <a:cubicBezTo>
                    <a:pt x="3092" y="9872"/>
                    <a:pt x="2535" y="9622"/>
                    <a:pt x="1997" y="9372"/>
                  </a:cubicBezTo>
                  <a:cubicBezTo>
                    <a:pt x="1729" y="9238"/>
                    <a:pt x="1460" y="9103"/>
                    <a:pt x="1229" y="8950"/>
                  </a:cubicBezTo>
                  <a:cubicBezTo>
                    <a:pt x="980" y="8835"/>
                    <a:pt x="768" y="8700"/>
                    <a:pt x="519" y="8547"/>
                  </a:cubicBezTo>
                  <a:lnTo>
                    <a:pt x="500" y="8547"/>
                  </a:lnTo>
                  <a:cubicBezTo>
                    <a:pt x="480" y="8547"/>
                    <a:pt x="480" y="8527"/>
                    <a:pt x="461" y="8527"/>
                  </a:cubicBezTo>
                  <a:cubicBezTo>
                    <a:pt x="423" y="8527"/>
                    <a:pt x="423" y="8527"/>
                    <a:pt x="404" y="8547"/>
                  </a:cubicBezTo>
                  <a:cubicBezTo>
                    <a:pt x="384" y="8566"/>
                    <a:pt x="384" y="8623"/>
                    <a:pt x="404" y="8643"/>
                  </a:cubicBezTo>
                  <a:cubicBezTo>
                    <a:pt x="500" y="8719"/>
                    <a:pt x="596" y="8758"/>
                    <a:pt x="692" y="8835"/>
                  </a:cubicBezTo>
                  <a:cubicBezTo>
                    <a:pt x="1133" y="9123"/>
                    <a:pt x="1575" y="9392"/>
                    <a:pt x="2055" y="9660"/>
                  </a:cubicBezTo>
                  <a:cubicBezTo>
                    <a:pt x="2593" y="9948"/>
                    <a:pt x="3111" y="10179"/>
                    <a:pt x="3668" y="10429"/>
                  </a:cubicBezTo>
                  <a:cubicBezTo>
                    <a:pt x="3937" y="10544"/>
                    <a:pt x="4225" y="10640"/>
                    <a:pt x="4494" y="10717"/>
                  </a:cubicBezTo>
                  <a:cubicBezTo>
                    <a:pt x="4628" y="10755"/>
                    <a:pt x="4782" y="10813"/>
                    <a:pt x="4916" y="10832"/>
                  </a:cubicBezTo>
                  <a:cubicBezTo>
                    <a:pt x="5070" y="10870"/>
                    <a:pt x="5204" y="10909"/>
                    <a:pt x="5358" y="10928"/>
                  </a:cubicBezTo>
                  <a:cubicBezTo>
                    <a:pt x="5608" y="10966"/>
                    <a:pt x="5877" y="11024"/>
                    <a:pt x="6145" y="11043"/>
                  </a:cubicBezTo>
                  <a:cubicBezTo>
                    <a:pt x="6280" y="11043"/>
                    <a:pt x="6433" y="11062"/>
                    <a:pt x="6568" y="11062"/>
                  </a:cubicBezTo>
                  <a:cubicBezTo>
                    <a:pt x="6664" y="11062"/>
                    <a:pt x="6760" y="11043"/>
                    <a:pt x="6856" y="11043"/>
                  </a:cubicBezTo>
                  <a:cubicBezTo>
                    <a:pt x="7413" y="11984"/>
                    <a:pt x="8008" y="12887"/>
                    <a:pt x="8719" y="13751"/>
                  </a:cubicBezTo>
                  <a:cubicBezTo>
                    <a:pt x="8968" y="14096"/>
                    <a:pt x="9256" y="14423"/>
                    <a:pt x="9602" y="14749"/>
                  </a:cubicBezTo>
                  <a:cubicBezTo>
                    <a:pt x="9665" y="14802"/>
                    <a:pt x="9746" y="14832"/>
                    <a:pt x="9825" y="14832"/>
                  </a:cubicBezTo>
                  <a:cubicBezTo>
                    <a:pt x="9890" y="14832"/>
                    <a:pt x="9953" y="14812"/>
                    <a:pt x="10005" y="14769"/>
                  </a:cubicBezTo>
                  <a:cubicBezTo>
                    <a:pt x="10082" y="14711"/>
                    <a:pt x="10121" y="14653"/>
                    <a:pt x="10159" y="14557"/>
                  </a:cubicBezTo>
                  <a:cubicBezTo>
                    <a:pt x="10274" y="14423"/>
                    <a:pt x="10274" y="14308"/>
                    <a:pt x="10197" y="14231"/>
                  </a:cubicBezTo>
                  <a:cubicBezTo>
                    <a:pt x="10005" y="14000"/>
                    <a:pt x="9794" y="13751"/>
                    <a:pt x="9602" y="13501"/>
                  </a:cubicBezTo>
                  <a:cubicBezTo>
                    <a:pt x="9410" y="13251"/>
                    <a:pt x="9218" y="12983"/>
                    <a:pt x="9026" y="12752"/>
                  </a:cubicBezTo>
                  <a:cubicBezTo>
                    <a:pt x="8642" y="12253"/>
                    <a:pt x="8277" y="11715"/>
                    <a:pt x="7951" y="11197"/>
                  </a:cubicBezTo>
                  <a:cubicBezTo>
                    <a:pt x="7835" y="11024"/>
                    <a:pt x="7739" y="10851"/>
                    <a:pt x="7643" y="10678"/>
                  </a:cubicBezTo>
                  <a:cubicBezTo>
                    <a:pt x="7662" y="10659"/>
                    <a:pt x="7662" y="10640"/>
                    <a:pt x="7682" y="10621"/>
                  </a:cubicBezTo>
                  <a:cubicBezTo>
                    <a:pt x="7739" y="10563"/>
                    <a:pt x="7758" y="10486"/>
                    <a:pt x="7778" y="10448"/>
                  </a:cubicBezTo>
                  <a:cubicBezTo>
                    <a:pt x="7855" y="10332"/>
                    <a:pt x="7931" y="10179"/>
                    <a:pt x="7989" y="10064"/>
                  </a:cubicBezTo>
                  <a:cubicBezTo>
                    <a:pt x="8143" y="9795"/>
                    <a:pt x="8258" y="9526"/>
                    <a:pt x="8411" y="9238"/>
                  </a:cubicBezTo>
                  <a:cubicBezTo>
                    <a:pt x="8642" y="8700"/>
                    <a:pt x="8834" y="8086"/>
                    <a:pt x="9007" y="7490"/>
                  </a:cubicBezTo>
                  <a:cubicBezTo>
                    <a:pt x="9084" y="7183"/>
                    <a:pt x="9141" y="6895"/>
                    <a:pt x="9218" y="6588"/>
                  </a:cubicBezTo>
                  <a:cubicBezTo>
                    <a:pt x="9295" y="6261"/>
                    <a:pt x="9333" y="5954"/>
                    <a:pt x="9372" y="5666"/>
                  </a:cubicBezTo>
                  <a:cubicBezTo>
                    <a:pt x="9429" y="5071"/>
                    <a:pt x="9506" y="4475"/>
                    <a:pt x="9525" y="3861"/>
                  </a:cubicBezTo>
                  <a:cubicBezTo>
                    <a:pt x="9564" y="3515"/>
                    <a:pt x="9564" y="3170"/>
                    <a:pt x="9525" y="2805"/>
                  </a:cubicBezTo>
                  <a:cubicBezTo>
                    <a:pt x="9525" y="2785"/>
                    <a:pt x="9506" y="2747"/>
                    <a:pt x="9487" y="2747"/>
                  </a:cubicBezTo>
                  <a:cubicBezTo>
                    <a:pt x="9468" y="2747"/>
                    <a:pt x="9410" y="2766"/>
                    <a:pt x="9410" y="2785"/>
                  </a:cubicBezTo>
                  <a:cubicBezTo>
                    <a:pt x="9429" y="3342"/>
                    <a:pt x="9391" y="3899"/>
                    <a:pt x="9333" y="4437"/>
                  </a:cubicBezTo>
                  <a:cubicBezTo>
                    <a:pt x="9295" y="5013"/>
                    <a:pt x="9199" y="5589"/>
                    <a:pt x="9084" y="6165"/>
                  </a:cubicBezTo>
                  <a:cubicBezTo>
                    <a:pt x="8949" y="6703"/>
                    <a:pt x="8815" y="7202"/>
                    <a:pt x="8642" y="7740"/>
                  </a:cubicBezTo>
                  <a:cubicBezTo>
                    <a:pt x="8469" y="8239"/>
                    <a:pt x="8258" y="8719"/>
                    <a:pt x="8027" y="9180"/>
                  </a:cubicBezTo>
                  <a:cubicBezTo>
                    <a:pt x="7893" y="9411"/>
                    <a:pt x="7758" y="9660"/>
                    <a:pt x="7605" y="9872"/>
                  </a:cubicBezTo>
                  <a:cubicBezTo>
                    <a:pt x="7547" y="9968"/>
                    <a:pt x="7470" y="10083"/>
                    <a:pt x="7394" y="10179"/>
                  </a:cubicBezTo>
                  <a:cubicBezTo>
                    <a:pt x="7374" y="10198"/>
                    <a:pt x="7355" y="10236"/>
                    <a:pt x="7355" y="10256"/>
                  </a:cubicBezTo>
                  <a:cubicBezTo>
                    <a:pt x="7202" y="10044"/>
                    <a:pt x="7086" y="9814"/>
                    <a:pt x="6933" y="9584"/>
                  </a:cubicBezTo>
                  <a:cubicBezTo>
                    <a:pt x="6625" y="9027"/>
                    <a:pt x="6299" y="8470"/>
                    <a:pt x="5973" y="7932"/>
                  </a:cubicBezTo>
                  <a:cubicBezTo>
                    <a:pt x="5877" y="7778"/>
                    <a:pt x="5819" y="7606"/>
                    <a:pt x="5723" y="7471"/>
                  </a:cubicBezTo>
                  <a:lnTo>
                    <a:pt x="5781" y="7106"/>
                  </a:lnTo>
                  <a:cubicBezTo>
                    <a:pt x="5819" y="6972"/>
                    <a:pt x="5838" y="6818"/>
                    <a:pt x="5857" y="6645"/>
                  </a:cubicBezTo>
                  <a:cubicBezTo>
                    <a:pt x="5915" y="6338"/>
                    <a:pt x="5934" y="6050"/>
                    <a:pt x="5953" y="5743"/>
                  </a:cubicBezTo>
                  <a:cubicBezTo>
                    <a:pt x="5973" y="5455"/>
                    <a:pt x="5973" y="5148"/>
                    <a:pt x="5973" y="4859"/>
                  </a:cubicBezTo>
                  <a:cubicBezTo>
                    <a:pt x="5973" y="4533"/>
                    <a:pt x="5953" y="4226"/>
                    <a:pt x="5934" y="3918"/>
                  </a:cubicBezTo>
                  <a:cubicBezTo>
                    <a:pt x="5877" y="3323"/>
                    <a:pt x="5781" y="2709"/>
                    <a:pt x="5665" y="2113"/>
                  </a:cubicBezTo>
                  <a:cubicBezTo>
                    <a:pt x="5550" y="1537"/>
                    <a:pt x="5377" y="961"/>
                    <a:pt x="5185" y="385"/>
                  </a:cubicBezTo>
                  <a:cubicBezTo>
                    <a:pt x="5185" y="366"/>
                    <a:pt x="5166" y="366"/>
                    <a:pt x="5128" y="366"/>
                  </a:cubicBezTo>
                  <a:cubicBezTo>
                    <a:pt x="5089" y="366"/>
                    <a:pt x="5070" y="385"/>
                    <a:pt x="5070" y="443"/>
                  </a:cubicBezTo>
                  <a:cubicBezTo>
                    <a:pt x="5396" y="1441"/>
                    <a:pt x="5588" y="2517"/>
                    <a:pt x="5665" y="3611"/>
                  </a:cubicBezTo>
                  <a:lnTo>
                    <a:pt x="5665" y="3573"/>
                  </a:lnTo>
                  <a:lnTo>
                    <a:pt x="5665" y="3573"/>
                  </a:lnTo>
                  <a:cubicBezTo>
                    <a:pt x="5685" y="4091"/>
                    <a:pt x="5685" y="4571"/>
                    <a:pt x="5646" y="5071"/>
                  </a:cubicBezTo>
                  <a:lnTo>
                    <a:pt x="5569" y="5781"/>
                  </a:lnTo>
                  <a:cubicBezTo>
                    <a:pt x="5550" y="6031"/>
                    <a:pt x="5492" y="6242"/>
                    <a:pt x="5454" y="6492"/>
                  </a:cubicBezTo>
                  <a:cubicBezTo>
                    <a:pt x="5435" y="6626"/>
                    <a:pt x="5377" y="6741"/>
                    <a:pt x="5358" y="6895"/>
                  </a:cubicBezTo>
                  <a:cubicBezTo>
                    <a:pt x="5243" y="6703"/>
                    <a:pt x="5147" y="6511"/>
                    <a:pt x="5012" y="6319"/>
                  </a:cubicBezTo>
                  <a:cubicBezTo>
                    <a:pt x="4705" y="5762"/>
                    <a:pt x="4379" y="5205"/>
                    <a:pt x="4033" y="4687"/>
                  </a:cubicBezTo>
                  <a:cubicBezTo>
                    <a:pt x="3707" y="4149"/>
                    <a:pt x="3342" y="3630"/>
                    <a:pt x="2977" y="3093"/>
                  </a:cubicBezTo>
                  <a:cubicBezTo>
                    <a:pt x="2881" y="2958"/>
                    <a:pt x="2785" y="2843"/>
                    <a:pt x="2689" y="2689"/>
                  </a:cubicBezTo>
                  <a:cubicBezTo>
                    <a:pt x="2708" y="2670"/>
                    <a:pt x="2746" y="2613"/>
                    <a:pt x="2708" y="2574"/>
                  </a:cubicBezTo>
                  <a:cubicBezTo>
                    <a:pt x="2689" y="2478"/>
                    <a:pt x="2670" y="2382"/>
                    <a:pt x="2612" y="2286"/>
                  </a:cubicBezTo>
                  <a:cubicBezTo>
                    <a:pt x="2593" y="2171"/>
                    <a:pt x="2554" y="2075"/>
                    <a:pt x="2516" y="1941"/>
                  </a:cubicBezTo>
                  <a:cubicBezTo>
                    <a:pt x="2458" y="1748"/>
                    <a:pt x="2381" y="1537"/>
                    <a:pt x="2305" y="1345"/>
                  </a:cubicBezTo>
                  <a:cubicBezTo>
                    <a:pt x="2170" y="961"/>
                    <a:pt x="1978" y="577"/>
                    <a:pt x="1748" y="212"/>
                  </a:cubicBezTo>
                  <a:cubicBezTo>
                    <a:pt x="1748" y="193"/>
                    <a:pt x="1729" y="193"/>
                    <a:pt x="1709" y="193"/>
                  </a:cubicBezTo>
                  <a:lnTo>
                    <a:pt x="1690" y="193"/>
                  </a:lnTo>
                  <a:cubicBezTo>
                    <a:pt x="1652" y="212"/>
                    <a:pt x="1652" y="251"/>
                    <a:pt x="1652" y="270"/>
                  </a:cubicBezTo>
                  <a:cubicBezTo>
                    <a:pt x="1748" y="404"/>
                    <a:pt x="1825" y="558"/>
                    <a:pt x="1901" y="692"/>
                  </a:cubicBezTo>
                  <a:cubicBezTo>
                    <a:pt x="1978" y="846"/>
                    <a:pt x="2017" y="980"/>
                    <a:pt x="2093" y="1134"/>
                  </a:cubicBezTo>
                  <a:cubicBezTo>
                    <a:pt x="2132" y="1307"/>
                    <a:pt x="2209" y="1441"/>
                    <a:pt x="2266" y="1614"/>
                  </a:cubicBezTo>
                  <a:cubicBezTo>
                    <a:pt x="2305" y="1787"/>
                    <a:pt x="2362" y="1941"/>
                    <a:pt x="2381" y="2113"/>
                  </a:cubicBezTo>
                  <a:cubicBezTo>
                    <a:pt x="2401" y="2190"/>
                    <a:pt x="2401" y="2267"/>
                    <a:pt x="2420" y="2325"/>
                  </a:cubicBezTo>
                  <a:cubicBezTo>
                    <a:pt x="2228" y="2056"/>
                    <a:pt x="2017" y="1806"/>
                    <a:pt x="1825" y="1556"/>
                  </a:cubicBezTo>
                  <a:cubicBezTo>
                    <a:pt x="1402" y="1038"/>
                    <a:pt x="922" y="500"/>
                    <a:pt x="442" y="20"/>
                  </a:cubicBezTo>
                  <a:cubicBezTo>
                    <a:pt x="442" y="20"/>
                    <a:pt x="404" y="1"/>
                    <a:pt x="384" y="1"/>
                  </a:cubicBez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44"/>
            <p:cNvSpPr/>
            <p:nvPr/>
          </p:nvSpPr>
          <p:spPr>
            <a:xfrm rot="10800000">
              <a:off x="1474830" y="650000"/>
              <a:ext cx="21481" cy="21561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115" y="1"/>
                  </a:moveTo>
                  <a:cubicBezTo>
                    <a:pt x="96" y="1"/>
                    <a:pt x="58" y="20"/>
                    <a:pt x="19" y="59"/>
                  </a:cubicBezTo>
                  <a:cubicBezTo>
                    <a:pt x="0" y="78"/>
                    <a:pt x="0" y="116"/>
                    <a:pt x="0" y="155"/>
                  </a:cubicBezTo>
                  <a:cubicBezTo>
                    <a:pt x="0" y="193"/>
                    <a:pt x="19" y="212"/>
                    <a:pt x="58" y="251"/>
                  </a:cubicBezTo>
                  <a:cubicBezTo>
                    <a:pt x="77" y="270"/>
                    <a:pt x="115" y="270"/>
                    <a:pt x="154" y="270"/>
                  </a:cubicBezTo>
                  <a:cubicBezTo>
                    <a:pt x="173" y="270"/>
                    <a:pt x="211" y="251"/>
                    <a:pt x="250" y="212"/>
                  </a:cubicBezTo>
                  <a:cubicBezTo>
                    <a:pt x="269" y="193"/>
                    <a:pt x="269" y="155"/>
                    <a:pt x="269" y="116"/>
                  </a:cubicBezTo>
                  <a:cubicBezTo>
                    <a:pt x="269" y="78"/>
                    <a:pt x="250" y="59"/>
                    <a:pt x="211" y="20"/>
                  </a:cubicBezTo>
                  <a:cubicBezTo>
                    <a:pt x="192" y="1"/>
                    <a:pt x="154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44"/>
            <p:cNvSpPr/>
            <p:nvPr/>
          </p:nvSpPr>
          <p:spPr>
            <a:xfrm rot="10800000">
              <a:off x="1499346" y="702145"/>
              <a:ext cx="19964" cy="18447"/>
            </a:xfrm>
            <a:custGeom>
              <a:avLst/>
              <a:gdLst/>
              <a:ahLst/>
              <a:cxnLst/>
              <a:rect l="l" t="t" r="r" b="b"/>
              <a:pathLst>
                <a:path w="250" h="231" extrusionOk="0">
                  <a:moveTo>
                    <a:pt x="96" y="0"/>
                  </a:moveTo>
                  <a:cubicBezTo>
                    <a:pt x="77" y="0"/>
                    <a:pt x="58" y="20"/>
                    <a:pt x="19" y="39"/>
                  </a:cubicBezTo>
                  <a:cubicBezTo>
                    <a:pt x="0" y="58"/>
                    <a:pt x="0" y="96"/>
                    <a:pt x="0" y="135"/>
                  </a:cubicBezTo>
                  <a:cubicBezTo>
                    <a:pt x="0" y="154"/>
                    <a:pt x="19" y="212"/>
                    <a:pt x="58" y="212"/>
                  </a:cubicBezTo>
                  <a:cubicBezTo>
                    <a:pt x="77" y="231"/>
                    <a:pt x="96" y="231"/>
                    <a:pt x="154" y="231"/>
                  </a:cubicBezTo>
                  <a:cubicBezTo>
                    <a:pt x="173" y="231"/>
                    <a:pt x="211" y="212"/>
                    <a:pt x="211" y="192"/>
                  </a:cubicBezTo>
                  <a:cubicBezTo>
                    <a:pt x="250" y="154"/>
                    <a:pt x="250" y="135"/>
                    <a:pt x="250" y="96"/>
                  </a:cubicBezTo>
                  <a:cubicBezTo>
                    <a:pt x="250" y="58"/>
                    <a:pt x="211" y="20"/>
                    <a:pt x="192" y="20"/>
                  </a:cubicBezTo>
                  <a:cubicBezTo>
                    <a:pt x="173" y="0"/>
                    <a:pt x="135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44"/>
            <p:cNvSpPr/>
            <p:nvPr/>
          </p:nvSpPr>
          <p:spPr>
            <a:xfrm rot="10800000">
              <a:off x="1473233" y="705180"/>
              <a:ext cx="10860" cy="13016"/>
            </a:xfrm>
            <a:custGeom>
              <a:avLst/>
              <a:gdLst/>
              <a:ahLst/>
              <a:cxnLst/>
              <a:rect l="l" t="t" r="r" b="b"/>
              <a:pathLst>
                <a:path w="136" h="163" extrusionOk="0">
                  <a:moveTo>
                    <a:pt x="42" y="1"/>
                  </a:moveTo>
                  <a:cubicBezTo>
                    <a:pt x="30" y="1"/>
                    <a:pt x="20" y="14"/>
                    <a:pt x="20" y="28"/>
                  </a:cubicBezTo>
                  <a:cubicBezTo>
                    <a:pt x="20" y="66"/>
                    <a:pt x="1" y="66"/>
                    <a:pt x="1" y="86"/>
                  </a:cubicBezTo>
                  <a:cubicBezTo>
                    <a:pt x="1" y="105"/>
                    <a:pt x="1" y="105"/>
                    <a:pt x="20" y="124"/>
                  </a:cubicBezTo>
                  <a:cubicBezTo>
                    <a:pt x="39" y="124"/>
                    <a:pt x="39" y="162"/>
                    <a:pt x="58" y="162"/>
                  </a:cubicBezTo>
                  <a:cubicBezTo>
                    <a:pt x="97" y="162"/>
                    <a:pt x="97" y="162"/>
                    <a:pt x="116" y="124"/>
                  </a:cubicBezTo>
                  <a:cubicBezTo>
                    <a:pt x="116" y="105"/>
                    <a:pt x="135" y="105"/>
                    <a:pt x="135" y="86"/>
                  </a:cubicBezTo>
                  <a:cubicBezTo>
                    <a:pt x="135" y="66"/>
                    <a:pt x="135" y="66"/>
                    <a:pt x="116" y="28"/>
                  </a:cubicBezTo>
                  <a:cubicBezTo>
                    <a:pt x="97" y="9"/>
                    <a:pt x="97" y="9"/>
                    <a:pt x="58" y="9"/>
                  </a:cubicBezTo>
                  <a:cubicBezTo>
                    <a:pt x="53" y="3"/>
                    <a:pt x="47" y="1"/>
                    <a:pt x="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44"/>
            <p:cNvSpPr/>
            <p:nvPr/>
          </p:nvSpPr>
          <p:spPr>
            <a:xfrm rot="10800000">
              <a:off x="1482496" y="740475"/>
              <a:ext cx="13815" cy="13895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77" y="1"/>
                  </a:moveTo>
                  <a:cubicBezTo>
                    <a:pt x="77" y="1"/>
                    <a:pt x="58" y="39"/>
                    <a:pt x="19" y="39"/>
                  </a:cubicBezTo>
                  <a:cubicBezTo>
                    <a:pt x="0" y="59"/>
                    <a:pt x="0" y="78"/>
                    <a:pt x="0" y="97"/>
                  </a:cubicBezTo>
                  <a:cubicBezTo>
                    <a:pt x="0" y="135"/>
                    <a:pt x="19" y="155"/>
                    <a:pt x="19" y="155"/>
                  </a:cubicBezTo>
                  <a:cubicBezTo>
                    <a:pt x="58" y="174"/>
                    <a:pt x="77" y="174"/>
                    <a:pt x="96" y="174"/>
                  </a:cubicBezTo>
                  <a:cubicBezTo>
                    <a:pt x="115" y="174"/>
                    <a:pt x="154" y="155"/>
                    <a:pt x="154" y="155"/>
                  </a:cubicBezTo>
                  <a:cubicBezTo>
                    <a:pt x="173" y="135"/>
                    <a:pt x="173" y="97"/>
                    <a:pt x="173" y="78"/>
                  </a:cubicBezTo>
                  <a:cubicBezTo>
                    <a:pt x="173" y="59"/>
                    <a:pt x="154" y="39"/>
                    <a:pt x="154" y="39"/>
                  </a:cubicBezTo>
                  <a:cubicBezTo>
                    <a:pt x="115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44"/>
            <p:cNvSpPr/>
            <p:nvPr/>
          </p:nvSpPr>
          <p:spPr>
            <a:xfrm rot="10800000">
              <a:off x="1413423" y="577892"/>
              <a:ext cx="21561" cy="20044"/>
            </a:xfrm>
            <a:custGeom>
              <a:avLst/>
              <a:gdLst/>
              <a:ahLst/>
              <a:cxnLst/>
              <a:rect l="l" t="t" r="r" b="b"/>
              <a:pathLst>
                <a:path w="270" h="251" extrusionOk="0">
                  <a:moveTo>
                    <a:pt x="116" y="1"/>
                  </a:moveTo>
                  <a:cubicBezTo>
                    <a:pt x="77" y="1"/>
                    <a:pt x="19" y="20"/>
                    <a:pt x="19" y="39"/>
                  </a:cubicBezTo>
                  <a:cubicBezTo>
                    <a:pt x="0" y="58"/>
                    <a:pt x="0" y="116"/>
                    <a:pt x="0" y="135"/>
                  </a:cubicBezTo>
                  <a:cubicBezTo>
                    <a:pt x="0" y="154"/>
                    <a:pt x="19" y="212"/>
                    <a:pt x="58" y="231"/>
                  </a:cubicBezTo>
                  <a:cubicBezTo>
                    <a:pt x="77" y="250"/>
                    <a:pt x="96" y="250"/>
                    <a:pt x="154" y="250"/>
                  </a:cubicBezTo>
                  <a:cubicBezTo>
                    <a:pt x="173" y="250"/>
                    <a:pt x="212" y="231"/>
                    <a:pt x="250" y="212"/>
                  </a:cubicBezTo>
                  <a:cubicBezTo>
                    <a:pt x="269" y="193"/>
                    <a:pt x="269" y="135"/>
                    <a:pt x="269" y="116"/>
                  </a:cubicBezTo>
                  <a:cubicBezTo>
                    <a:pt x="269" y="97"/>
                    <a:pt x="250" y="39"/>
                    <a:pt x="212" y="20"/>
                  </a:cubicBezTo>
                  <a:cubicBezTo>
                    <a:pt x="192" y="1"/>
                    <a:pt x="17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" name="Google Shape;1407;p44"/>
            <p:cNvSpPr/>
            <p:nvPr/>
          </p:nvSpPr>
          <p:spPr>
            <a:xfrm rot="10800000">
              <a:off x="1450235" y="355577"/>
              <a:ext cx="18526" cy="18447"/>
            </a:xfrm>
            <a:custGeom>
              <a:avLst/>
              <a:gdLst/>
              <a:ahLst/>
              <a:cxnLst/>
              <a:rect l="l" t="t" r="r" b="b"/>
              <a:pathLst>
                <a:path w="232" h="231" extrusionOk="0">
                  <a:moveTo>
                    <a:pt x="97" y="0"/>
                  </a:moveTo>
                  <a:cubicBezTo>
                    <a:pt x="58" y="0"/>
                    <a:pt x="39" y="20"/>
                    <a:pt x="20" y="39"/>
                  </a:cubicBezTo>
                  <a:cubicBezTo>
                    <a:pt x="1" y="77"/>
                    <a:pt x="1" y="96"/>
                    <a:pt x="1" y="135"/>
                  </a:cubicBezTo>
                  <a:cubicBezTo>
                    <a:pt x="1" y="173"/>
                    <a:pt x="20" y="192"/>
                    <a:pt x="39" y="212"/>
                  </a:cubicBezTo>
                  <a:cubicBezTo>
                    <a:pt x="58" y="231"/>
                    <a:pt x="97" y="231"/>
                    <a:pt x="135" y="231"/>
                  </a:cubicBezTo>
                  <a:cubicBezTo>
                    <a:pt x="154" y="231"/>
                    <a:pt x="212" y="212"/>
                    <a:pt x="212" y="192"/>
                  </a:cubicBezTo>
                  <a:cubicBezTo>
                    <a:pt x="231" y="173"/>
                    <a:pt x="231" y="135"/>
                    <a:pt x="231" y="96"/>
                  </a:cubicBezTo>
                  <a:cubicBezTo>
                    <a:pt x="231" y="77"/>
                    <a:pt x="212" y="39"/>
                    <a:pt x="193" y="20"/>
                  </a:cubicBezTo>
                  <a:cubicBezTo>
                    <a:pt x="154" y="0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8" name="Google Shape;1408;p44"/>
            <p:cNvSpPr/>
            <p:nvPr/>
          </p:nvSpPr>
          <p:spPr>
            <a:xfrm rot="10800000">
              <a:off x="1476348" y="400056"/>
              <a:ext cx="15412" cy="15172"/>
            </a:xfrm>
            <a:custGeom>
              <a:avLst/>
              <a:gdLst/>
              <a:ahLst/>
              <a:cxnLst/>
              <a:rect l="l" t="t" r="r" b="b"/>
              <a:pathLst>
                <a:path w="193" h="190" extrusionOk="0">
                  <a:moveTo>
                    <a:pt x="66" y="1"/>
                  </a:moveTo>
                  <a:cubicBezTo>
                    <a:pt x="46" y="1"/>
                    <a:pt x="33" y="23"/>
                    <a:pt x="20" y="36"/>
                  </a:cubicBezTo>
                  <a:cubicBezTo>
                    <a:pt x="1" y="56"/>
                    <a:pt x="1" y="75"/>
                    <a:pt x="1" y="113"/>
                  </a:cubicBezTo>
                  <a:cubicBezTo>
                    <a:pt x="1" y="132"/>
                    <a:pt x="20" y="152"/>
                    <a:pt x="20" y="171"/>
                  </a:cubicBezTo>
                  <a:cubicBezTo>
                    <a:pt x="39" y="190"/>
                    <a:pt x="58" y="190"/>
                    <a:pt x="97" y="190"/>
                  </a:cubicBezTo>
                  <a:cubicBezTo>
                    <a:pt x="116" y="190"/>
                    <a:pt x="135" y="171"/>
                    <a:pt x="154" y="171"/>
                  </a:cubicBezTo>
                  <a:cubicBezTo>
                    <a:pt x="193" y="152"/>
                    <a:pt x="193" y="132"/>
                    <a:pt x="193" y="113"/>
                  </a:cubicBezTo>
                  <a:cubicBezTo>
                    <a:pt x="193" y="75"/>
                    <a:pt x="154" y="56"/>
                    <a:pt x="154" y="36"/>
                  </a:cubicBezTo>
                  <a:cubicBezTo>
                    <a:pt x="135" y="17"/>
                    <a:pt x="116" y="17"/>
                    <a:pt x="97" y="17"/>
                  </a:cubicBezTo>
                  <a:cubicBezTo>
                    <a:pt x="85" y="5"/>
                    <a:pt x="75" y="1"/>
                    <a:pt x="6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9" name="Google Shape;1409;p44"/>
            <p:cNvSpPr/>
            <p:nvPr/>
          </p:nvSpPr>
          <p:spPr>
            <a:xfrm rot="10800000">
              <a:off x="1445684" y="424571"/>
              <a:ext cx="13815" cy="12298"/>
            </a:xfrm>
            <a:custGeom>
              <a:avLst/>
              <a:gdLst/>
              <a:ahLst/>
              <a:cxnLst/>
              <a:rect l="l" t="t" r="r" b="b"/>
              <a:pathLst>
                <a:path w="173" h="154" extrusionOk="0">
                  <a:moveTo>
                    <a:pt x="77" y="0"/>
                  </a:moveTo>
                  <a:cubicBezTo>
                    <a:pt x="77" y="0"/>
                    <a:pt x="38" y="19"/>
                    <a:pt x="19" y="19"/>
                  </a:cubicBezTo>
                  <a:cubicBezTo>
                    <a:pt x="0" y="38"/>
                    <a:pt x="0" y="58"/>
                    <a:pt x="0" y="77"/>
                  </a:cubicBezTo>
                  <a:cubicBezTo>
                    <a:pt x="0" y="115"/>
                    <a:pt x="19" y="134"/>
                    <a:pt x="19" y="134"/>
                  </a:cubicBezTo>
                  <a:cubicBezTo>
                    <a:pt x="38" y="154"/>
                    <a:pt x="77" y="154"/>
                    <a:pt x="96" y="154"/>
                  </a:cubicBezTo>
                  <a:cubicBezTo>
                    <a:pt x="115" y="154"/>
                    <a:pt x="134" y="134"/>
                    <a:pt x="134" y="134"/>
                  </a:cubicBezTo>
                  <a:cubicBezTo>
                    <a:pt x="173" y="115"/>
                    <a:pt x="173" y="77"/>
                    <a:pt x="173" y="58"/>
                  </a:cubicBezTo>
                  <a:cubicBezTo>
                    <a:pt x="173" y="38"/>
                    <a:pt x="134" y="19"/>
                    <a:pt x="134" y="19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0" name="Google Shape;1410;p44"/>
            <p:cNvSpPr/>
            <p:nvPr/>
          </p:nvSpPr>
          <p:spPr>
            <a:xfrm rot="10800000">
              <a:off x="1427237" y="326430"/>
              <a:ext cx="10860" cy="10780"/>
            </a:xfrm>
            <a:custGeom>
              <a:avLst/>
              <a:gdLst/>
              <a:ahLst/>
              <a:cxnLst/>
              <a:rect l="l" t="t" r="r" b="b"/>
              <a:pathLst>
                <a:path w="136" h="135" extrusionOk="0">
                  <a:moveTo>
                    <a:pt x="58" y="0"/>
                  </a:moveTo>
                  <a:cubicBezTo>
                    <a:pt x="39" y="0"/>
                    <a:pt x="20" y="19"/>
                    <a:pt x="20" y="19"/>
                  </a:cubicBezTo>
                  <a:cubicBezTo>
                    <a:pt x="1" y="39"/>
                    <a:pt x="1" y="39"/>
                    <a:pt x="1" y="58"/>
                  </a:cubicBezTo>
                  <a:cubicBezTo>
                    <a:pt x="1" y="96"/>
                    <a:pt x="20" y="116"/>
                    <a:pt x="20" y="116"/>
                  </a:cubicBezTo>
                  <a:cubicBezTo>
                    <a:pt x="39" y="135"/>
                    <a:pt x="39" y="135"/>
                    <a:pt x="58" y="135"/>
                  </a:cubicBezTo>
                  <a:cubicBezTo>
                    <a:pt x="97" y="135"/>
                    <a:pt x="116" y="116"/>
                    <a:pt x="116" y="116"/>
                  </a:cubicBezTo>
                  <a:cubicBezTo>
                    <a:pt x="135" y="96"/>
                    <a:pt x="135" y="96"/>
                    <a:pt x="135" y="58"/>
                  </a:cubicBezTo>
                  <a:cubicBezTo>
                    <a:pt x="135" y="39"/>
                    <a:pt x="116" y="19"/>
                    <a:pt x="116" y="19"/>
                  </a:cubicBezTo>
                  <a:cubicBezTo>
                    <a:pt x="97" y="0"/>
                    <a:pt x="97" y="0"/>
                    <a:pt x="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1" name="Google Shape;1411;p44"/>
            <p:cNvSpPr/>
            <p:nvPr/>
          </p:nvSpPr>
          <p:spPr>
            <a:xfrm rot="10800000">
              <a:off x="1356726" y="281951"/>
              <a:ext cx="19964" cy="21561"/>
            </a:xfrm>
            <a:custGeom>
              <a:avLst/>
              <a:gdLst/>
              <a:ahLst/>
              <a:cxnLst/>
              <a:rect l="l" t="t" r="r" b="b"/>
              <a:pathLst>
                <a:path w="250" h="270" extrusionOk="0">
                  <a:moveTo>
                    <a:pt x="115" y="1"/>
                  </a:moveTo>
                  <a:cubicBezTo>
                    <a:pt x="58" y="1"/>
                    <a:pt x="19" y="20"/>
                    <a:pt x="19" y="58"/>
                  </a:cubicBezTo>
                  <a:cubicBezTo>
                    <a:pt x="0" y="78"/>
                    <a:pt x="0" y="116"/>
                    <a:pt x="0" y="154"/>
                  </a:cubicBezTo>
                  <a:cubicBezTo>
                    <a:pt x="0" y="193"/>
                    <a:pt x="19" y="212"/>
                    <a:pt x="38" y="250"/>
                  </a:cubicBezTo>
                  <a:cubicBezTo>
                    <a:pt x="58" y="270"/>
                    <a:pt x="115" y="270"/>
                    <a:pt x="134" y="270"/>
                  </a:cubicBezTo>
                  <a:cubicBezTo>
                    <a:pt x="154" y="270"/>
                    <a:pt x="211" y="250"/>
                    <a:pt x="230" y="212"/>
                  </a:cubicBezTo>
                  <a:cubicBezTo>
                    <a:pt x="250" y="193"/>
                    <a:pt x="250" y="154"/>
                    <a:pt x="250" y="116"/>
                  </a:cubicBezTo>
                  <a:cubicBezTo>
                    <a:pt x="250" y="78"/>
                    <a:pt x="230" y="58"/>
                    <a:pt x="211" y="20"/>
                  </a:cubicBezTo>
                  <a:cubicBezTo>
                    <a:pt x="192" y="1"/>
                    <a:pt x="134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2" name="Google Shape;1412;p44"/>
            <p:cNvSpPr/>
            <p:nvPr/>
          </p:nvSpPr>
          <p:spPr>
            <a:xfrm rot="10800000">
              <a:off x="1464050" y="1011901"/>
              <a:ext cx="26192" cy="23078"/>
            </a:xfrm>
            <a:custGeom>
              <a:avLst/>
              <a:gdLst/>
              <a:ahLst/>
              <a:cxnLst/>
              <a:rect l="l" t="t" r="r" b="b"/>
              <a:pathLst>
                <a:path w="328" h="289" extrusionOk="0">
                  <a:moveTo>
                    <a:pt x="135" y="1"/>
                  </a:moveTo>
                  <a:cubicBezTo>
                    <a:pt x="116" y="1"/>
                    <a:pt x="78" y="20"/>
                    <a:pt x="39" y="39"/>
                  </a:cubicBezTo>
                  <a:cubicBezTo>
                    <a:pt x="20" y="58"/>
                    <a:pt x="1" y="116"/>
                    <a:pt x="20" y="154"/>
                  </a:cubicBezTo>
                  <a:cubicBezTo>
                    <a:pt x="20" y="212"/>
                    <a:pt x="39" y="231"/>
                    <a:pt x="78" y="250"/>
                  </a:cubicBezTo>
                  <a:cubicBezTo>
                    <a:pt x="97" y="289"/>
                    <a:pt x="135" y="289"/>
                    <a:pt x="193" y="289"/>
                  </a:cubicBezTo>
                  <a:cubicBezTo>
                    <a:pt x="231" y="289"/>
                    <a:pt x="270" y="250"/>
                    <a:pt x="289" y="231"/>
                  </a:cubicBezTo>
                  <a:cubicBezTo>
                    <a:pt x="308" y="212"/>
                    <a:pt x="327" y="154"/>
                    <a:pt x="308" y="116"/>
                  </a:cubicBezTo>
                  <a:cubicBezTo>
                    <a:pt x="308" y="58"/>
                    <a:pt x="289" y="39"/>
                    <a:pt x="270" y="20"/>
                  </a:cubicBezTo>
                  <a:cubicBezTo>
                    <a:pt x="231" y="1"/>
                    <a:pt x="193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3" name="Google Shape;1413;p44"/>
            <p:cNvSpPr/>
            <p:nvPr/>
          </p:nvSpPr>
          <p:spPr>
            <a:xfrm rot="10800000">
              <a:off x="1473233" y="1077860"/>
              <a:ext cx="21561" cy="21481"/>
            </a:xfrm>
            <a:custGeom>
              <a:avLst/>
              <a:gdLst/>
              <a:ahLst/>
              <a:cxnLst/>
              <a:rect l="l" t="t" r="r" b="b"/>
              <a:pathLst>
                <a:path w="270" h="269" extrusionOk="0">
                  <a:moveTo>
                    <a:pt x="135" y="0"/>
                  </a:moveTo>
                  <a:cubicBezTo>
                    <a:pt x="77" y="0"/>
                    <a:pt x="39" y="38"/>
                    <a:pt x="39" y="58"/>
                  </a:cubicBezTo>
                  <a:cubicBezTo>
                    <a:pt x="0" y="77"/>
                    <a:pt x="0" y="135"/>
                    <a:pt x="0" y="154"/>
                  </a:cubicBezTo>
                  <a:cubicBezTo>
                    <a:pt x="0" y="192"/>
                    <a:pt x="39" y="211"/>
                    <a:pt x="58" y="250"/>
                  </a:cubicBezTo>
                  <a:cubicBezTo>
                    <a:pt x="77" y="269"/>
                    <a:pt x="135" y="269"/>
                    <a:pt x="154" y="269"/>
                  </a:cubicBezTo>
                  <a:cubicBezTo>
                    <a:pt x="173" y="269"/>
                    <a:pt x="231" y="250"/>
                    <a:pt x="250" y="211"/>
                  </a:cubicBezTo>
                  <a:cubicBezTo>
                    <a:pt x="269" y="192"/>
                    <a:pt x="269" y="154"/>
                    <a:pt x="269" y="135"/>
                  </a:cubicBezTo>
                  <a:cubicBezTo>
                    <a:pt x="269" y="77"/>
                    <a:pt x="250" y="58"/>
                    <a:pt x="231" y="38"/>
                  </a:cubicBezTo>
                  <a:cubicBezTo>
                    <a:pt x="192" y="0"/>
                    <a:pt x="154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4" name="Google Shape;1414;p44"/>
            <p:cNvSpPr/>
            <p:nvPr/>
          </p:nvSpPr>
          <p:spPr>
            <a:xfrm rot="10800000">
              <a:off x="1453350" y="1050231"/>
              <a:ext cx="12298" cy="12378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77" y="1"/>
                  </a:moveTo>
                  <a:cubicBezTo>
                    <a:pt x="58" y="1"/>
                    <a:pt x="19" y="1"/>
                    <a:pt x="19" y="20"/>
                  </a:cubicBezTo>
                  <a:cubicBezTo>
                    <a:pt x="19" y="59"/>
                    <a:pt x="0" y="59"/>
                    <a:pt x="0" y="78"/>
                  </a:cubicBezTo>
                  <a:cubicBezTo>
                    <a:pt x="0" y="97"/>
                    <a:pt x="0" y="97"/>
                    <a:pt x="19" y="116"/>
                  </a:cubicBezTo>
                  <a:cubicBezTo>
                    <a:pt x="58" y="155"/>
                    <a:pt x="58" y="155"/>
                    <a:pt x="77" y="155"/>
                  </a:cubicBezTo>
                  <a:cubicBezTo>
                    <a:pt x="96" y="155"/>
                    <a:pt x="115" y="116"/>
                    <a:pt x="115" y="116"/>
                  </a:cubicBezTo>
                  <a:cubicBezTo>
                    <a:pt x="115" y="97"/>
                    <a:pt x="154" y="97"/>
                    <a:pt x="154" y="78"/>
                  </a:cubicBezTo>
                  <a:cubicBezTo>
                    <a:pt x="154" y="59"/>
                    <a:pt x="115" y="59"/>
                    <a:pt x="115" y="20"/>
                  </a:cubicBezTo>
                  <a:cubicBezTo>
                    <a:pt x="96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5" name="Google Shape;1415;p44"/>
            <p:cNvSpPr/>
            <p:nvPr/>
          </p:nvSpPr>
          <p:spPr>
            <a:xfrm rot="10800000">
              <a:off x="1413423" y="893796"/>
              <a:ext cx="21561" cy="21561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16" y="1"/>
                  </a:moveTo>
                  <a:cubicBezTo>
                    <a:pt x="77" y="1"/>
                    <a:pt x="58" y="39"/>
                    <a:pt x="19" y="58"/>
                  </a:cubicBezTo>
                  <a:cubicBezTo>
                    <a:pt x="0" y="77"/>
                    <a:pt x="0" y="135"/>
                    <a:pt x="0" y="154"/>
                  </a:cubicBezTo>
                  <a:cubicBezTo>
                    <a:pt x="0" y="193"/>
                    <a:pt x="19" y="231"/>
                    <a:pt x="58" y="250"/>
                  </a:cubicBezTo>
                  <a:cubicBezTo>
                    <a:pt x="77" y="269"/>
                    <a:pt x="116" y="269"/>
                    <a:pt x="154" y="269"/>
                  </a:cubicBezTo>
                  <a:cubicBezTo>
                    <a:pt x="173" y="269"/>
                    <a:pt x="212" y="250"/>
                    <a:pt x="250" y="231"/>
                  </a:cubicBezTo>
                  <a:cubicBezTo>
                    <a:pt x="269" y="193"/>
                    <a:pt x="269" y="154"/>
                    <a:pt x="269" y="135"/>
                  </a:cubicBezTo>
                  <a:cubicBezTo>
                    <a:pt x="269" y="77"/>
                    <a:pt x="250" y="58"/>
                    <a:pt x="212" y="39"/>
                  </a:cubicBezTo>
                  <a:cubicBezTo>
                    <a:pt x="192" y="1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6" name="Google Shape;1416;p44"/>
            <p:cNvSpPr/>
            <p:nvPr/>
          </p:nvSpPr>
          <p:spPr>
            <a:xfrm rot="10800000">
              <a:off x="1312247" y="764991"/>
              <a:ext cx="29227" cy="29227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74" y="1"/>
                  </a:moveTo>
                  <a:cubicBezTo>
                    <a:pt x="135" y="1"/>
                    <a:pt x="78" y="58"/>
                    <a:pt x="58" y="77"/>
                  </a:cubicBezTo>
                  <a:cubicBezTo>
                    <a:pt x="39" y="116"/>
                    <a:pt x="1" y="154"/>
                    <a:pt x="1" y="193"/>
                  </a:cubicBezTo>
                  <a:cubicBezTo>
                    <a:pt x="1" y="250"/>
                    <a:pt x="39" y="289"/>
                    <a:pt x="78" y="308"/>
                  </a:cubicBezTo>
                  <a:cubicBezTo>
                    <a:pt x="135" y="346"/>
                    <a:pt x="154" y="365"/>
                    <a:pt x="193" y="365"/>
                  </a:cubicBezTo>
                  <a:cubicBezTo>
                    <a:pt x="250" y="365"/>
                    <a:pt x="289" y="346"/>
                    <a:pt x="308" y="289"/>
                  </a:cubicBezTo>
                  <a:cubicBezTo>
                    <a:pt x="346" y="250"/>
                    <a:pt x="366" y="212"/>
                    <a:pt x="366" y="173"/>
                  </a:cubicBezTo>
                  <a:cubicBezTo>
                    <a:pt x="366" y="116"/>
                    <a:pt x="346" y="77"/>
                    <a:pt x="289" y="58"/>
                  </a:cubicBezTo>
                  <a:cubicBezTo>
                    <a:pt x="250" y="20"/>
                    <a:pt x="231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7" name="Google Shape;1417;p44"/>
            <p:cNvSpPr/>
            <p:nvPr/>
          </p:nvSpPr>
          <p:spPr>
            <a:xfrm rot="10800000">
              <a:off x="1358243" y="840134"/>
              <a:ext cx="26113" cy="23078"/>
            </a:xfrm>
            <a:custGeom>
              <a:avLst/>
              <a:gdLst/>
              <a:ahLst/>
              <a:cxnLst/>
              <a:rect l="l" t="t" r="r" b="b"/>
              <a:pathLst>
                <a:path w="327" h="289" extrusionOk="0">
                  <a:moveTo>
                    <a:pt x="134" y="0"/>
                  </a:moveTo>
                  <a:cubicBezTo>
                    <a:pt x="115" y="0"/>
                    <a:pt x="58" y="20"/>
                    <a:pt x="38" y="58"/>
                  </a:cubicBezTo>
                  <a:cubicBezTo>
                    <a:pt x="19" y="77"/>
                    <a:pt x="0" y="116"/>
                    <a:pt x="19" y="173"/>
                  </a:cubicBezTo>
                  <a:cubicBezTo>
                    <a:pt x="19" y="212"/>
                    <a:pt x="38" y="250"/>
                    <a:pt x="58" y="269"/>
                  </a:cubicBezTo>
                  <a:cubicBezTo>
                    <a:pt x="96" y="289"/>
                    <a:pt x="134" y="289"/>
                    <a:pt x="192" y="289"/>
                  </a:cubicBezTo>
                  <a:cubicBezTo>
                    <a:pt x="230" y="289"/>
                    <a:pt x="250" y="269"/>
                    <a:pt x="288" y="250"/>
                  </a:cubicBezTo>
                  <a:cubicBezTo>
                    <a:pt x="307" y="212"/>
                    <a:pt x="326" y="173"/>
                    <a:pt x="307" y="116"/>
                  </a:cubicBezTo>
                  <a:cubicBezTo>
                    <a:pt x="307" y="77"/>
                    <a:pt x="288" y="58"/>
                    <a:pt x="250" y="20"/>
                  </a:cubicBezTo>
                  <a:cubicBezTo>
                    <a:pt x="230" y="0"/>
                    <a:pt x="192" y="0"/>
                    <a:pt x="1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8" name="Google Shape;1418;p44"/>
            <p:cNvSpPr/>
            <p:nvPr/>
          </p:nvSpPr>
          <p:spPr>
            <a:xfrm rot="10800000">
              <a:off x="1326062" y="832468"/>
              <a:ext cx="19964" cy="21561"/>
            </a:xfrm>
            <a:custGeom>
              <a:avLst/>
              <a:gdLst/>
              <a:ahLst/>
              <a:cxnLst/>
              <a:rect l="l" t="t" r="r" b="b"/>
              <a:pathLst>
                <a:path w="250" h="270" extrusionOk="0">
                  <a:moveTo>
                    <a:pt x="115" y="1"/>
                  </a:moveTo>
                  <a:cubicBezTo>
                    <a:pt x="58" y="1"/>
                    <a:pt x="38" y="39"/>
                    <a:pt x="19" y="58"/>
                  </a:cubicBezTo>
                  <a:cubicBezTo>
                    <a:pt x="0" y="77"/>
                    <a:pt x="0" y="97"/>
                    <a:pt x="0" y="154"/>
                  </a:cubicBezTo>
                  <a:cubicBezTo>
                    <a:pt x="0" y="174"/>
                    <a:pt x="19" y="231"/>
                    <a:pt x="38" y="250"/>
                  </a:cubicBezTo>
                  <a:cubicBezTo>
                    <a:pt x="58" y="270"/>
                    <a:pt x="96" y="270"/>
                    <a:pt x="135" y="270"/>
                  </a:cubicBezTo>
                  <a:cubicBezTo>
                    <a:pt x="154" y="270"/>
                    <a:pt x="211" y="250"/>
                    <a:pt x="231" y="231"/>
                  </a:cubicBezTo>
                  <a:cubicBezTo>
                    <a:pt x="250" y="193"/>
                    <a:pt x="250" y="174"/>
                    <a:pt x="250" y="135"/>
                  </a:cubicBezTo>
                  <a:cubicBezTo>
                    <a:pt x="250" y="97"/>
                    <a:pt x="231" y="58"/>
                    <a:pt x="211" y="39"/>
                  </a:cubicBezTo>
                  <a:cubicBezTo>
                    <a:pt x="192" y="1"/>
                    <a:pt x="154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9" name="Google Shape;1419;p44"/>
            <p:cNvSpPr/>
            <p:nvPr/>
          </p:nvSpPr>
          <p:spPr>
            <a:xfrm rot="10800000">
              <a:off x="973347" y="993454"/>
              <a:ext cx="30744" cy="30744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73" y="0"/>
                  </a:moveTo>
                  <a:cubicBezTo>
                    <a:pt x="135" y="0"/>
                    <a:pt x="77" y="19"/>
                    <a:pt x="58" y="77"/>
                  </a:cubicBezTo>
                  <a:cubicBezTo>
                    <a:pt x="39" y="115"/>
                    <a:pt x="0" y="173"/>
                    <a:pt x="0" y="211"/>
                  </a:cubicBezTo>
                  <a:cubicBezTo>
                    <a:pt x="0" y="269"/>
                    <a:pt x="39" y="307"/>
                    <a:pt x="77" y="346"/>
                  </a:cubicBezTo>
                  <a:cubicBezTo>
                    <a:pt x="135" y="365"/>
                    <a:pt x="173" y="384"/>
                    <a:pt x="231" y="384"/>
                  </a:cubicBezTo>
                  <a:cubicBezTo>
                    <a:pt x="269" y="384"/>
                    <a:pt x="327" y="365"/>
                    <a:pt x="346" y="307"/>
                  </a:cubicBezTo>
                  <a:cubicBezTo>
                    <a:pt x="365" y="269"/>
                    <a:pt x="385" y="211"/>
                    <a:pt x="385" y="173"/>
                  </a:cubicBezTo>
                  <a:cubicBezTo>
                    <a:pt x="385" y="115"/>
                    <a:pt x="365" y="77"/>
                    <a:pt x="327" y="58"/>
                  </a:cubicBezTo>
                  <a:cubicBezTo>
                    <a:pt x="269" y="19"/>
                    <a:pt x="231" y="0"/>
                    <a:pt x="17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0" name="Google Shape;1420;p44"/>
            <p:cNvSpPr/>
            <p:nvPr/>
          </p:nvSpPr>
          <p:spPr>
            <a:xfrm rot="10800000">
              <a:off x="1027009" y="1068597"/>
              <a:ext cx="10780" cy="10860"/>
            </a:xfrm>
            <a:custGeom>
              <a:avLst/>
              <a:gdLst/>
              <a:ahLst/>
              <a:cxnLst/>
              <a:rect l="l" t="t" r="r" b="b"/>
              <a:pathLst>
                <a:path w="135" h="136" extrusionOk="0">
                  <a:moveTo>
                    <a:pt x="77" y="1"/>
                  </a:moveTo>
                  <a:cubicBezTo>
                    <a:pt x="38" y="1"/>
                    <a:pt x="19" y="20"/>
                    <a:pt x="19" y="20"/>
                  </a:cubicBezTo>
                  <a:cubicBezTo>
                    <a:pt x="19" y="39"/>
                    <a:pt x="0" y="39"/>
                    <a:pt x="0" y="78"/>
                  </a:cubicBezTo>
                  <a:cubicBezTo>
                    <a:pt x="0" y="97"/>
                    <a:pt x="0" y="97"/>
                    <a:pt x="19" y="116"/>
                  </a:cubicBezTo>
                  <a:cubicBezTo>
                    <a:pt x="38" y="135"/>
                    <a:pt x="38" y="135"/>
                    <a:pt x="77" y="135"/>
                  </a:cubicBezTo>
                  <a:cubicBezTo>
                    <a:pt x="96" y="135"/>
                    <a:pt x="96" y="135"/>
                    <a:pt x="115" y="116"/>
                  </a:cubicBezTo>
                  <a:cubicBezTo>
                    <a:pt x="115" y="97"/>
                    <a:pt x="134" y="97"/>
                    <a:pt x="134" y="78"/>
                  </a:cubicBezTo>
                  <a:cubicBezTo>
                    <a:pt x="134" y="39"/>
                    <a:pt x="134" y="39"/>
                    <a:pt x="115" y="20"/>
                  </a:cubicBezTo>
                  <a:cubicBezTo>
                    <a:pt x="96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1" name="Google Shape;1421;p44"/>
            <p:cNvSpPr/>
            <p:nvPr/>
          </p:nvSpPr>
          <p:spPr>
            <a:xfrm rot="10800000">
              <a:off x="962646" y="1053265"/>
              <a:ext cx="12298" cy="10860"/>
            </a:xfrm>
            <a:custGeom>
              <a:avLst/>
              <a:gdLst/>
              <a:ahLst/>
              <a:cxnLst/>
              <a:rect l="l" t="t" r="r" b="b"/>
              <a:pathLst>
                <a:path w="154" h="136" extrusionOk="0">
                  <a:moveTo>
                    <a:pt x="77" y="1"/>
                  </a:moveTo>
                  <a:cubicBezTo>
                    <a:pt x="58" y="1"/>
                    <a:pt x="58" y="1"/>
                    <a:pt x="20" y="20"/>
                  </a:cubicBezTo>
                  <a:cubicBezTo>
                    <a:pt x="20" y="39"/>
                    <a:pt x="0" y="39"/>
                    <a:pt x="0" y="78"/>
                  </a:cubicBezTo>
                  <a:cubicBezTo>
                    <a:pt x="0" y="97"/>
                    <a:pt x="0" y="97"/>
                    <a:pt x="20" y="116"/>
                  </a:cubicBezTo>
                  <a:cubicBezTo>
                    <a:pt x="58" y="116"/>
                    <a:pt x="58" y="135"/>
                    <a:pt x="77" y="135"/>
                  </a:cubicBezTo>
                  <a:cubicBezTo>
                    <a:pt x="96" y="135"/>
                    <a:pt x="96" y="135"/>
                    <a:pt x="116" y="116"/>
                  </a:cubicBezTo>
                  <a:cubicBezTo>
                    <a:pt x="116" y="97"/>
                    <a:pt x="154" y="97"/>
                    <a:pt x="154" y="78"/>
                  </a:cubicBezTo>
                  <a:cubicBezTo>
                    <a:pt x="154" y="39"/>
                    <a:pt x="154" y="39"/>
                    <a:pt x="116" y="20"/>
                  </a:cubicBezTo>
                  <a:cubicBezTo>
                    <a:pt x="96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2" name="Google Shape;1422;p44"/>
            <p:cNvSpPr/>
            <p:nvPr/>
          </p:nvSpPr>
          <p:spPr>
            <a:xfrm rot="10800000">
              <a:off x="922719" y="1014935"/>
              <a:ext cx="16929" cy="16929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77" y="0"/>
                  </a:moveTo>
                  <a:cubicBezTo>
                    <a:pt x="58" y="19"/>
                    <a:pt x="38" y="19"/>
                    <a:pt x="19" y="58"/>
                  </a:cubicBezTo>
                  <a:cubicBezTo>
                    <a:pt x="0" y="77"/>
                    <a:pt x="0" y="96"/>
                    <a:pt x="0" y="115"/>
                  </a:cubicBezTo>
                  <a:cubicBezTo>
                    <a:pt x="0" y="154"/>
                    <a:pt x="19" y="173"/>
                    <a:pt x="38" y="192"/>
                  </a:cubicBezTo>
                  <a:cubicBezTo>
                    <a:pt x="58" y="211"/>
                    <a:pt x="96" y="211"/>
                    <a:pt x="115" y="211"/>
                  </a:cubicBezTo>
                  <a:cubicBezTo>
                    <a:pt x="134" y="211"/>
                    <a:pt x="154" y="192"/>
                    <a:pt x="173" y="173"/>
                  </a:cubicBezTo>
                  <a:cubicBezTo>
                    <a:pt x="211" y="134"/>
                    <a:pt x="211" y="115"/>
                    <a:pt x="211" y="96"/>
                  </a:cubicBezTo>
                  <a:cubicBezTo>
                    <a:pt x="211" y="77"/>
                    <a:pt x="173" y="38"/>
                    <a:pt x="154" y="19"/>
                  </a:cubicBezTo>
                  <a:cubicBezTo>
                    <a:pt x="134" y="0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3" name="Google Shape;1423;p44"/>
            <p:cNvSpPr/>
            <p:nvPr/>
          </p:nvSpPr>
          <p:spPr>
            <a:xfrm rot="10800000">
              <a:off x="915053" y="968939"/>
              <a:ext cx="12378" cy="10860"/>
            </a:xfrm>
            <a:custGeom>
              <a:avLst/>
              <a:gdLst/>
              <a:ahLst/>
              <a:cxnLst/>
              <a:rect l="l" t="t" r="r" b="b"/>
              <a:pathLst>
                <a:path w="155" h="136" extrusionOk="0">
                  <a:moveTo>
                    <a:pt x="77" y="1"/>
                  </a:moveTo>
                  <a:cubicBezTo>
                    <a:pt x="58" y="1"/>
                    <a:pt x="39" y="1"/>
                    <a:pt x="39" y="20"/>
                  </a:cubicBezTo>
                  <a:cubicBezTo>
                    <a:pt x="39" y="39"/>
                    <a:pt x="1" y="39"/>
                    <a:pt x="1" y="78"/>
                  </a:cubicBezTo>
                  <a:cubicBezTo>
                    <a:pt x="1" y="97"/>
                    <a:pt x="1" y="97"/>
                    <a:pt x="39" y="116"/>
                  </a:cubicBezTo>
                  <a:cubicBezTo>
                    <a:pt x="58" y="135"/>
                    <a:pt x="58" y="135"/>
                    <a:pt x="77" y="135"/>
                  </a:cubicBezTo>
                  <a:cubicBezTo>
                    <a:pt x="97" y="135"/>
                    <a:pt x="97" y="116"/>
                    <a:pt x="135" y="116"/>
                  </a:cubicBezTo>
                  <a:cubicBezTo>
                    <a:pt x="135" y="97"/>
                    <a:pt x="154" y="97"/>
                    <a:pt x="154" y="78"/>
                  </a:cubicBezTo>
                  <a:cubicBezTo>
                    <a:pt x="154" y="39"/>
                    <a:pt x="154" y="39"/>
                    <a:pt x="135" y="20"/>
                  </a:cubicBezTo>
                  <a:cubicBezTo>
                    <a:pt x="97" y="1"/>
                    <a:pt x="97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4" name="Google Shape;1424;p44"/>
            <p:cNvSpPr/>
            <p:nvPr/>
          </p:nvSpPr>
          <p:spPr>
            <a:xfrm rot="10800000">
              <a:off x="950349" y="953607"/>
              <a:ext cx="10780" cy="1078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77" y="0"/>
                  </a:moveTo>
                  <a:cubicBezTo>
                    <a:pt x="39" y="0"/>
                    <a:pt x="19" y="19"/>
                    <a:pt x="19" y="19"/>
                  </a:cubicBezTo>
                  <a:cubicBezTo>
                    <a:pt x="19" y="38"/>
                    <a:pt x="0" y="38"/>
                    <a:pt x="0" y="77"/>
                  </a:cubicBezTo>
                  <a:cubicBezTo>
                    <a:pt x="0" y="96"/>
                    <a:pt x="0" y="96"/>
                    <a:pt x="19" y="115"/>
                  </a:cubicBezTo>
                  <a:cubicBezTo>
                    <a:pt x="39" y="115"/>
                    <a:pt x="39" y="134"/>
                    <a:pt x="77" y="134"/>
                  </a:cubicBezTo>
                  <a:cubicBezTo>
                    <a:pt x="96" y="134"/>
                    <a:pt x="96" y="134"/>
                    <a:pt x="115" y="115"/>
                  </a:cubicBezTo>
                  <a:cubicBezTo>
                    <a:pt x="115" y="96"/>
                    <a:pt x="135" y="96"/>
                    <a:pt x="135" y="77"/>
                  </a:cubicBezTo>
                  <a:cubicBezTo>
                    <a:pt x="135" y="38"/>
                    <a:pt x="135" y="38"/>
                    <a:pt x="115" y="19"/>
                  </a:cubicBezTo>
                  <a:cubicBezTo>
                    <a:pt x="96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5" name="Google Shape;1425;p44"/>
            <p:cNvSpPr/>
            <p:nvPr/>
          </p:nvSpPr>
          <p:spPr>
            <a:xfrm rot="10800000">
              <a:off x="881355" y="899945"/>
              <a:ext cx="12298" cy="12378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58" y="1"/>
                  </a:moveTo>
                  <a:cubicBezTo>
                    <a:pt x="39" y="1"/>
                    <a:pt x="19" y="1"/>
                    <a:pt x="19" y="20"/>
                  </a:cubicBezTo>
                  <a:cubicBezTo>
                    <a:pt x="0" y="39"/>
                    <a:pt x="0" y="59"/>
                    <a:pt x="0" y="97"/>
                  </a:cubicBezTo>
                  <a:cubicBezTo>
                    <a:pt x="0" y="116"/>
                    <a:pt x="19" y="135"/>
                    <a:pt x="19" y="135"/>
                  </a:cubicBezTo>
                  <a:cubicBezTo>
                    <a:pt x="39" y="155"/>
                    <a:pt x="58" y="155"/>
                    <a:pt x="96" y="155"/>
                  </a:cubicBezTo>
                  <a:cubicBezTo>
                    <a:pt x="115" y="155"/>
                    <a:pt x="135" y="135"/>
                    <a:pt x="135" y="135"/>
                  </a:cubicBezTo>
                  <a:cubicBezTo>
                    <a:pt x="154" y="116"/>
                    <a:pt x="154" y="97"/>
                    <a:pt x="154" y="59"/>
                  </a:cubicBezTo>
                  <a:cubicBezTo>
                    <a:pt x="154" y="39"/>
                    <a:pt x="135" y="20"/>
                    <a:pt x="135" y="20"/>
                  </a:cubicBezTo>
                  <a:cubicBezTo>
                    <a:pt x="115" y="1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6" name="Google Shape;1426;p44"/>
            <p:cNvSpPr/>
            <p:nvPr/>
          </p:nvSpPr>
          <p:spPr>
            <a:xfrm rot="10800000">
              <a:off x="870575" y="948975"/>
              <a:ext cx="21561" cy="21561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16" y="0"/>
                  </a:moveTo>
                  <a:cubicBezTo>
                    <a:pt x="77" y="0"/>
                    <a:pt x="39" y="19"/>
                    <a:pt x="20" y="58"/>
                  </a:cubicBezTo>
                  <a:cubicBezTo>
                    <a:pt x="0" y="77"/>
                    <a:pt x="0" y="115"/>
                    <a:pt x="0" y="154"/>
                  </a:cubicBezTo>
                  <a:cubicBezTo>
                    <a:pt x="0" y="173"/>
                    <a:pt x="20" y="211"/>
                    <a:pt x="39" y="250"/>
                  </a:cubicBezTo>
                  <a:cubicBezTo>
                    <a:pt x="77" y="269"/>
                    <a:pt x="116" y="269"/>
                    <a:pt x="135" y="269"/>
                  </a:cubicBezTo>
                  <a:cubicBezTo>
                    <a:pt x="173" y="269"/>
                    <a:pt x="212" y="250"/>
                    <a:pt x="231" y="211"/>
                  </a:cubicBezTo>
                  <a:cubicBezTo>
                    <a:pt x="269" y="192"/>
                    <a:pt x="269" y="154"/>
                    <a:pt x="269" y="115"/>
                  </a:cubicBezTo>
                  <a:cubicBezTo>
                    <a:pt x="269" y="96"/>
                    <a:pt x="231" y="58"/>
                    <a:pt x="212" y="19"/>
                  </a:cubicBezTo>
                  <a:cubicBezTo>
                    <a:pt x="192" y="0"/>
                    <a:pt x="135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7" name="Google Shape;1427;p44"/>
            <p:cNvSpPr/>
            <p:nvPr/>
          </p:nvSpPr>
          <p:spPr>
            <a:xfrm rot="10800000">
              <a:off x="824579" y="847800"/>
              <a:ext cx="32261" cy="30744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173" y="0"/>
                  </a:moveTo>
                  <a:cubicBezTo>
                    <a:pt x="134" y="0"/>
                    <a:pt x="77" y="20"/>
                    <a:pt x="58" y="77"/>
                  </a:cubicBezTo>
                  <a:cubicBezTo>
                    <a:pt x="38" y="116"/>
                    <a:pt x="0" y="173"/>
                    <a:pt x="0" y="212"/>
                  </a:cubicBezTo>
                  <a:cubicBezTo>
                    <a:pt x="0" y="269"/>
                    <a:pt x="38" y="308"/>
                    <a:pt x="77" y="346"/>
                  </a:cubicBezTo>
                  <a:cubicBezTo>
                    <a:pt x="134" y="365"/>
                    <a:pt x="154" y="384"/>
                    <a:pt x="230" y="384"/>
                  </a:cubicBezTo>
                  <a:cubicBezTo>
                    <a:pt x="269" y="384"/>
                    <a:pt x="326" y="365"/>
                    <a:pt x="346" y="308"/>
                  </a:cubicBezTo>
                  <a:cubicBezTo>
                    <a:pt x="365" y="269"/>
                    <a:pt x="403" y="212"/>
                    <a:pt x="403" y="173"/>
                  </a:cubicBezTo>
                  <a:cubicBezTo>
                    <a:pt x="403" y="116"/>
                    <a:pt x="365" y="77"/>
                    <a:pt x="326" y="58"/>
                  </a:cubicBezTo>
                  <a:cubicBezTo>
                    <a:pt x="269" y="20"/>
                    <a:pt x="250" y="0"/>
                    <a:pt x="17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2" name="Oval 71"/>
          <p:cNvSpPr/>
          <p:nvPr/>
        </p:nvSpPr>
        <p:spPr>
          <a:xfrm>
            <a:off x="1446985" y="1050271"/>
            <a:ext cx="719636" cy="565396"/>
          </a:xfrm>
          <a:prstGeom prst="ellipse">
            <a:avLst/>
          </a:prstGeom>
          <a:solidFill>
            <a:schemeClr val="tx2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2200" b="1" dirty="0" smtClean="0">
                <a:solidFill>
                  <a:srgbClr val="FFFFFF"/>
                </a:solidFill>
                <a:ea typeface="+mn-ea"/>
              </a:rPr>
              <a:t>01</a:t>
            </a:r>
          </a:p>
        </p:txBody>
      </p:sp>
      <p:sp>
        <p:nvSpPr>
          <p:cNvPr id="73" name="Google Shape;7101;p48"/>
          <p:cNvSpPr txBox="1">
            <a:spLocks/>
          </p:cNvSpPr>
          <p:nvPr/>
        </p:nvSpPr>
        <p:spPr>
          <a:xfrm>
            <a:off x="849477" y="24097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ctr">
              <a:buClr>
                <a:srgbClr val="2270B6"/>
              </a:buClr>
              <a:defRPr/>
            </a:pPr>
            <a:r>
              <a:rPr lang="en-US" sz="3200" b="1" smtClean="0">
                <a:solidFill>
                  <a:srgbClr val="A3376C"/>
                </a:solidFill>
                <a:latin typeface="Arial"/>
              </a:rPr>
              <a:t>LUYỆN TẬP</a:t>
            </a:r>
            <a:endParaRPr lang="en-US" sz="3200" b="1" dirty="0">
              <a:solidFill>
                <a:srgbClr val="A3376C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46552" y="1056357"/>
            <a:ext cx="445666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Tính giá trị của </a:t>
            </a: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biểu </a:t>
            </a: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thức sau: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grpSp>
        <p:nvGrpSpPr>
          <p:cNvPr id="121" name="Google Shape;1151;p39"/>
          <p:cNvGrpSpPr/>
          <p:nvPr/>
        </p:nvGrpSpPr>
        <p:grpSpPr>
          <a:xfrm>
            <a:off x="-1013281" y="2649914"/>
            <a:ext cx="2131974" cy="3041997"/>
            <a:chOff x="6433025" y="1427174"/>
            <a:chExt cx="2131974" cy="3041997"/>
          </a:xfrm>
        </p:grpSpPr>
        <p:sp>
          <p:nvSpPr>
            <p:cNvPr id="122" name="Google Shape;1152;p39"/>
            <p:cNvSpPr/>
            <p:nvPr/>
          </p:nvSpPr>
          <p:spPr>
            <a:xfrm>
              <a:off x="6433025" y="1427174"/>
              <a:ext cx="2131974" cy="3041997"/>
            </a:xfrm>
            <a:custGeom>
              <a:avLst/>
              <a:gdLst/>
              <a:ahLst/>
              <a:cxnLst/>
              <a:rect l="l" t="t" r="r" b="b"/>
              <a:pathLst>
                <a:path w="22097" h="31529" extrusionOk="0">
                  <a:moveTo>
                    <a:pt x="15913" y="5522"/>
                  </a:moveTo>
                  <a:cubicBezTo>
                    <a:pt x="15913" y="5576"/>
                    <a:pt x="15913" y="5630"/>
                    <a:pt x="15926" y="5697"/>
                  </a:cubicBezTo>
                  <a:lnTo>
                    <a:pt x="15926" y="5752"/>
                  </a:lnTo>
                  <a:cubicBezTo>
                    <a:pt x="15818" y="5860"/>
                    <a:pt x="15696" y="5982"/>
                    <a:pt x="15547" y="6117"/>
                  </a:cubicBezTo>
                  <a:cubicBezTo>
                    <a:pt x="15385" y="6279"/>
                    <a:pt x="15236" y="6455"/>
                    <a:pt x="15101" y="6631"/>
                  </a:cubicBezTo>
                  <a:cubicBezTo>
                    <a:pt x="15033" y="6604"/>
                    <a:pt x="14952" y="6563"/>
                    <a:pt x="14884" y="6550"/>
                  </a:cubicBezTo>
                  <a:cubicBezTo>
                    <a:pt x="15047" y="6455"/>
                    <a:pt x="15209" y="6333"/>
                    <a:pt x="15345" y="6212"/>
                  </a:cubicBezTo>
                  <a:cubicBezTo>
                    <a:pt x="15520" y="6049"/>
                    <a:pt x="15669" y="5873"/>
                    <a:pt x="15805" y="5670"/>
                  </a:cubicBezTo>
                  <a:cubicBezTo>
                    <a:pt x="15845" y="5630"/>
                    <a:pt x="15872" y="5576"/>
                    <a:pt x="15913" y="5522"/>
                  </a:cubicBezTo>
                  <a:close/>
                  <a:moveTo>
                    <a:pt x="13802" y="1"/>
                  </a:moveTo>
                  <a:cubicBezTo>
                    <a:pt x="13761" y="1"/>
                    <a:pt x="13721" y="14"/>
                    <a:pt x="13680" y="14"/>
                  </a:cubicBezTo>
                  <a:cubicBezTo>
                    <a:pt x="13477" y="55"/>
                    <a:pt x="13288" y="177"/>
                    <a:pt x="13166" y="353"/>
                  </a:cubicBezTo>
                  <a:cubicBezTo>
                    <a:pt x="13058" y="529"/>
                    <a:pt x="13031" y="745"/>
                    <a:pt x="13085" y="935"/>
                  </a:cubicBezTo>
                  <a:cubicBezTo>
                    <a:pt x="13112" y="1043"/>
                    <a:pt x="13125" y="1151"/>
                    <a:pt x="13152" y="1259"/>
                  </a:cubicBezTo>
                  <a:cubicBezTo>
                    <a:pt x="13004" y="1300"/>
                    <a:pt x="12855" y="1340"/>
                    <a:pt x="12719" y="1408"/>
                  </a:cubicBezTo>
                  <a:cubicBezTo>
                    <a:pt x="12381" y="1570"/>
                    <a:pt x="12097" y="1828"/>
                    <a:pt x="11908" y="2152"/>
                  </a:cubicBezTo>
                  <a:cubicBezTo>
                    <a:pt x="11799" y="2328"/>
                    <a:pt x="11705" y="2531"/>
                    <a:pt x="11651" y="2734"/>
                  </a:cubicBezTo>
                  <a:cubicBezTo>
                    <a:pt x="11556" y="2991"/>
                    <a:pt x="11542" y="3275"/>
                    <a:pt x="11583" y="3560"/>
                  </a:cubicBezTo>
                  <a:cubicBezTo>
                    <a:pt x="11637" y="3871"/>
                    <a:pt x="11826" y="4128"/>
                    <a:pt x="12097" y="4290"/>
                  </a:cubicBezTo>
                  <a:cubicBezTo>
                    <a:pt x="12273" y="4385"/>
                    <a:pt x="12476" y="4439"/>
                    <a:pt x="12665" y="4439"/>
                  </a:cubicBezTo>
                  <a:lnTo>
                    <a:pt x="12719" y="4439"/>
                  </a:lnTo>
                  <a:cubicBezTo>
                    <a:pt x="12638" y="4628"/>
                    <a:pt x="12584" y="4818"/>
                    <a:pt x="12557" y="5021"/>
                  </a:cubicBezTo>
                  <a:cubicBezTo>
                    <a:pt x="12530" y="5319"/>
                    <a:pt x="12571" y="5630"/>
                    <a:pt x="12665" y="5900"/>
                  </a:cubicBezTo>
                  <a:cubicBezTo>
                    <a:pt x="12760" y="6185"/>
                    <a:pt x="12949" y="6415"/>
                    <a:pt x="13193" y="6577"/>
                  </a:cubicBezTo>
                  <a:cubicBezTo>
                    <a:pt x="12841" y="6672"/>
                    <a:pt x="12503" y="6807"/>
                    <a:pt x="12178" y="6956"/>
                  </a:cubicBezTo>
                  <a:cubicBezTo>
                    <a:pt x="11448" y="7294"/>
                    <a:pt x="10757" y="7700"/>
                    <a:pt x="10094" y="8174"/>
                  </a:cubicBezTo>
                  <a:cubicBezTo>
                    <a:pt x="9472" y="8607"/>
                    <a:pt x="8836" y="9094"/>
                    <a:pt x="8146" y="9676"/>
                  </a:cubicBezTo>
                  <a:cubicBezTo>
                    <a:pt x="7632" y="10109"/>
                    <a:pt x="7104" y="10569"/>
                    <a:pt x="6590" y="11056"/>
                  </a:cubicBezTo>
                  <a:cubicBezTo>
                    <a:pt x="6414" y="11218"/>
                    <a:pt x="6238" y="11394"/>
                    <a:pt x="6062" y="11556"/>
                  </a:cubicBezTo>
                  <a:cubicBezTo>
                    <a:pt x="5846" y="11773"/>
                    <a:pt x="5643" y="11989"/>
                    <a:pt x="5467" y="12179"/>
                  </a:cubicBezTo>
                  <a:cubicBezTo>
                    <a:pt x="4750" y="12950"/>
                    <a:pt x="4073" y="13748"/>
                    <a:pt x="3437" y="14587"/>
                  </a:cubicBezTo>
                  <a:cubicBezTo>
                    <a:pt x="2734" y="15507"/>
                    <a:pt x="2111" y="16482"/>
                    <a:pt x="1556" y="17497"/>
                  </a:cubicBezTo>
                  <a:cubicBezTo>
                    <a:pt x="1002" y="18511"/>
                    <a:pt x="569" y="19594"/>
                    <a:pt x="284" y="20717"/>
                  </a:cubicBezTo>
                  <a:cubicBezTo>
                    <a:pt x="149" y="21258"/>
                    <a:pt x="68" y="21813"/>
                    <a:pt x="27" y="22381"/>
                  </a:cubicBezTo>
                  <a:cubicBezTo>
                    <a:pt x="0" y="22936"/>
                    <a:pt x="27" y="23504"/>
                    <a:pt x="122" y="24046"/>
                  </a:cubicBezTo>
                  <a:cubicBezTo>
                    <a:pt x="203" y="24519"/>
                    <a:pt x="339" y="24979"/>
                    <a:pt x="514" y="25426"/>
                  </a:cubicBezTo>
                  <a:cubicBezTo>
                    <a:pt x="731" y="25940"/>
                    <a:pt x="1029" y="26414"/>
                    <a:pt x="1380" y="26847"/>
                  </a:cubicBezTo>
                  <a:cubicBezTo>
                    <a:pt x="1448" y="26941"/>
                    <a:pt x="1516" y="27022"/>
                    <a:pt x="1597" y="27104"/>
                  </a:cubicBezTo>
                  <a:cubicBezTo>
                    <a:pt x="1610" y="27131"/>
                    <a:pt x="1624" y="27144"/>
                    <a:pt x="1637" y="27158"/>
                  </a:cubicBezTo>
                  <a:cubicBezTo>
                    <a:pt x="1935" y="27483"/>
                    <a:pt x="2273" y="27767"/>
                    <a:pt x="2639" y="28010"/>
                  </a:cubicBezTo>
                  <a:cubicBezTo>
                    <a:pt x="3031" y="28281"/>
                    <a:pt x="3478" y="28484"/>
                    <a:pt x="3938" y="28619"/>
                  </a:cubicBezTo>
                  <a:cubicBezTo>
                    <a:pt x="4357" y="29147"/>
                    <a:pt x="4871" y="29593"/>
                    <a:pt x="5467" y="29918"/>
                  </a:cubicBezTo>
                  <a:cubicBezTo>
                    <a:pt x="6089" y="30283"/>
                    <a:pt x="6793" y="30473"/>
                    <a:pt x="7496" y="30473"/>
                  </a:cubicBezTo>
                  <a:lnTo>
                    <a:pt x="7564" y="30473"/>
                  </a:lnTo>
                  <a:cubicBezTo>
                    <a:pt x="8038" y="30838"/>
                    <a:pt x="8565" y="31109"/>
                    <a:pt x="9147" y="31285"/>
                  </a:cubicBezTo>
                  <a:cubicBezTo>
                    <a:pt x="9458" y="31393"/>
                    <a:pt x="9783" y="31461"/>
                    <a:pt x="10121" y="31488"/>
                  </a:cubicBezTo>
                  <a:cubicBezTo>
                    <a:pt x="10297" y="31515"/>
                    <a:pt x="10487" y="31528"/>
                    <a:pt x="10663" y="31528"/>
                  </a:cubicBezTo>
                  <a:cubicBezTo>
                    <a:pt x="10798" y="31528"/>
                    <a:pt x="10933" y="31528"/>
                    <a:pt x="11096" y="31501"/>
                  </a:cubicBezTo>
                  <a:cubicBezTo>
                    <a:pt x="11759" y="31461"/>
                    <a:pt x="12408" y="31298"/>
                    <a:pt x="13017" y="31028"/>
                  </a:cubicBezTo>
                  <a:cubicBezTo>
                    <a:pt x="13599" y="30784"/>
                    <a:pt x="14140" y="30473"/>
                    <a:pt x="14641" y="30094"/>
                  </a:cubicBezTo>
                  <a:cubicBezTo>
                    <a:pt x="15507" y="29445"/>
                    <a:pt x="16265" y="28646"/>
                    <a:pt x="16887" y="27740"/>
                  </a:cubicBezTo>
                  <a:cubicBezTo>
                    <a:pt x="17523" y="26833"/>
                    <a:pt x="18064" y="25859"/>
                    <a:pt x="18497" y="24844"/>
                  </a:cubicBezTo>
                  <a:cubicBezTo>
                    <a:pt x="18930" y="23829"/>
                    <a:pt x="19309" y="22787"/>
                    <a:pt x="19620" y="21718"/>
                  </a:cubicBezTo>
                  <a:cubicBezTo>
                    <a:pt x="19959" y="20622"/>
                    <a:pt x="20229" y="19526"/>
                    <a:pt x="20432" y="18687"/>
                  </a:cubicBezTo>
                  <a:lnTo>
                    <a:pt x="20486" y="18444"/>
                  </a:lnTo>
                  <a:cubicBezTo>
                    <a:pt x="20540" y="18227"/>
                    <a:pt x="20595" y="18011"/>
                    <a:pt x="20635" y="17794"/>
                  </a:cubicBezTo>
                  <a:cubicBezTo>
                    <a:pt x="20676" y="17578"/>
                    <a:pt x="20716" y="17402"/>
                    <a:pt x="20743" y="17199"/>
                  </a:cubicBezTo>
                  <a:cubicBezTo>
                    <a:pt x="20838" y="16644"/>
                    <a:pt x="20919" y="16049"/>
                    <a:pt x="20987" y="15440"/>
                  </a:cubicBezTo>
                  <a:cubicBezTo>
                    <a:pt x="21068" y="14655"/>
                    <a:pt x="21122" y="13951"/>
                    <a:pt x="21136" y="13275"/>
                  </a:cubicBezTo>
                  <a:cubicBezTo>
                    <a:pt x="21136" y="12910"/>
                    <a:pt x="21136" y="12531"/>
                    <a:pt x="21109" y="12165"/>
                  </a:cubicBezTo>
                  <a:cubicBezTo>
                    <a:pt x="21082" y="11814"/>
                    <a:pt x="21041" y="11475"/>
                    <a:pt x="20987" y="11123"/>
                  </a:cubicBezTo>
                  <a:cubicBezTo>
                    <a:pt x="20933" y="10799"/>
                    <a:pt x="20838" y="10474"/>
                    <a:pt x="20730" y="10163"/>
                  </a:cubicBezTo>
                  <a:cubicBezTo>
                    <a:pt x="20622" y="9865"/>
                    <a:pt x="20459" y="9594"/>
                    <a:pt x="20256" y="9337"/>
                  </a:cubicBezTo>
                  <a:cubicBezTo>
                    <a:pt x="20053" y="9080"/>
                    <a:pt x="19769" y="8877"/>
                    <a:pt x="19458" y="8755"/>
                  </a:cubicBezTo>
                  <a:cubicBezTo>
                    <a:pt x="19390" y="8728"/>
                    <a:pt x="19309" y="8701"/>
                    <a:pt x="19228" y="8688"/>
                  </a:cubicBezTo>
                  <a:cubicBezTo>
                    <a:pt x="19228" y="8580"/>
                    <a:pt x="19241" y="8471"/>
                    <a:pt x="19269" y="8377"/>
                  </a:cubicBezTo>
                  <a:cubicBezTo>
                    <a:pt x="19282" y="8282"/>
                    <a:pt x="19309" y="8187"/>
                    <a:pt x="19350" y="8106"/>
                  </a:cubicBezTo>
                  <a:cubicBezTo>
                    <a:pt x="19363" y="8065"/>
                    <a:pt x="19390" y="8025"/>
                    <a:pt x="19417" y="7998"/>
                  </a:cubicBezTo>
                  <a:cubicBezTo>
                    <a:pt x="19444" y="7971"/>
                    <a:pt x="19458" y="7944"/>
                    <a:pt x="19485" y="7930"/>
                  </a:cubicBezTo>
                  <a:cubicBezTo>
                    <a:pt x="19553" y="7889"/>
                    <a:pt x="19607" y="7862"/>
                    <a:pt x="19674" y="7835"/>
                  </a:cubicBezTo>
                  <a:lnTo>
                    <a:pt x="19702" y="7822"/>
                  </a:lnTo>
                  <a:cubicBezTo>
                    <a:pt x="19783" y="7808"/>
                    <a:pt x="19850" y="7795"/>
                    <a:pt x="19932" y="7781"/>
                  </a:cubicBezTo>
                  <a:lnTo>
                    <a:pt x="19959" y="7781"/>
                  </a:lnTo>
                  <a:cubicBezTo>
                    <a:pt x="20040" y="7781"/>
                    <a:pt x="20135" y="7795"/>
                    <a:pt x="20216" y="7808"/>
                  </a:cubicBezTo>
                  <a:lnTo>
                    <a:pt x="20310" y="7822"/>
                  </a:lnTo>
                  <a:cubicBezTo>
                    <a:pt x="20446" y="7849"/>
                    <a:pt x="20581" y="7862"/>
                    <a:pt x="20716" y="7862"/>
                  </a:cubicBezTo>
                  <a:lnTo>
                    <a:pt x="20784" y="7862"/>
                  </a:lnTo>
                  <a:cubicBezTo>
                    <a:pt x="20804" y="7864"/>
                    <a:pt x="20823" y="7864"/>
                    <a:pt x="20843" y="7864"/>
                  </a:cubicBezTo>
                  <a:cubicBezTo>
                    <a:pt x="21053" y="7864"/>
                    <a:pt x="21263" y="7799"/>
                    <a:pt x="21461" y="7700"/>
                  </a:cubicBezTo>
                  <a:cubicBezTo>
                    <a:pt x="21731" y="7538"/>
                    <a:pt x="21934" y="7267"/>
                    <a:pt x="22015" y="6969"/>
                  </a:cubicBezTo>
                  <a:cubicBezTo>
                    <a:pt x="22056" y="6821"/>
                    <a:pt x="22083" y="6685"/>
                    <a:pt x="22097" y="6536"/>
                  </a:cubicBezTo>
                  <a:cubicBezTo>
                    <a:pt x="22097" y="6415"/>
                    <a:pt x="22097" y="6279"/>
                    <a:pt x="22097" y="6158"/>
                  </a:cubicBezTo>
                  <a:cubicBezTo>
                    <a:pt x="22056" y="5914"/>
                    <a:pt x="21975" y="5684"/>
                    <a:pt x="21853" y="5481"/>
                  </a:cubicBezTo>
                  <a:cubicBezTo>
                    <a:pt x="21731" y="5292"/>
                    <a:pt x="21569" y="5116"/>
                    <a:pt x="21393" y="4980"/>
                  </a:cubicBezTo>
                  <a:cubicBezTo>
                    <a:pt x="21217" y="4859"/>
                    <a:pt x="21041" y="4764"/>
                    <a:pt x="20838" y="4683"/>
                  </a:cubicBezTo>
                  <a:cubicBezTo>
                    <a:pt x="20703" y="4628"/>
                    <a:pt x="20554" y="4588"/>
                    <a:pt x="20405" y="4547"/>
                  </a:cubicBezTo>
                  <a:lnTo>
                    <a:pt x="20283" y="4534"/>
                  </a:lnTo>
                  <a:cubicBezTo>
                    <a:pt x="20094" y="4493"/>
                    <a:pt x="19904" y="4466"/>
                    <a:pt x="19715" y="4453"/>
                  </a:cubicBezTo>
                  <a:cubicBezTo>
                    <a:pt x="19593" y="4439"/>
                    <a:pt x="19458" y="4439"/>
                    <a:pt x="19336" y="4439"/>
                  </a:cubicBezTo>
                  <a:cubicBezTo>
                    <a:pt x="19120" y="4439"/>
                    <a:pt x="18903" y="4453"/>
                    <a:pt x="18687" y="4466"/>
                  </a:cubicBezTo>
                  <a:cubicBezTo>
                    <a:pt x="18321" y="4507"/>
                    <a:pt x="17970" y="4588"/>
                    <a:pt x="17618" y="4710"/>
                  </a:cubicBezTo>
                  <a:cubicBezTo>
                    <a:pt x="17591" y="4601"/>
                    <a:pt x="17550" y="4493"/>
                    <a:pt x="17509" y="4371"/>
                  </a:cubicBezTo>
                  <a:cubicBezTo>
                    <a:pt x="17334" y="3925"/>
                    <a:pt x="17036" y="3532"/>
                    <a:pt x="16643" y="3235"/>
                  </a:cubicBezTo>
                  <a:cubicBezTo>
                    <a:pt x="16535" y="3167"/>
                    <a:pt x="16413" y="3099"/>
                    <a:pt x="16305" y="3045"/>
                  </a:cubicBezTo>
                  <a:cubicBezTo>
                    <a:pt x="16238" y="3005"/>
                    <a:pt x="16170" y="2978"/>
                    <a:pt x="16102" y="2951"/>
                  </a:cubicBezTo>
                  <a:lnTo>
                    <a:pt x="16075" y="2897"/>
                  </a:lnTo>
                  <a:cubicBezTo>
                    <a:pt x="15926" y="2585"/>
                    <a:pt x="15723" y="2315"/>
                    <a:pt x="15480" y="2071"/>
                  </a:cubicBezTo>
                  <a:cubicBezTo>
                    <a:pt x="15250" y="1841"/>
                    <a:pt x="14979" y="1638"/>
                    <a:pt x="14681" y="1489"/>
                  </a:cubicBezTo>
                  <a:cubicBezTo>
                    <a:pt x="14668" y="1178"/>
                    <a:pt x="14614" y="867"/>
                    <a:pt x="14533" y="569"/>
                  </a:cubicBezTo>
                  <a:cubicBezTo>
                    <a:pt x="14451" y="244"/>
                    <a:pt x="14154" y="1"/>
                    <a:pt x="13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1153;p39"/>
            <p:cNvSpPr/>
            <p:nvPr/>
          </p:nvSpPr>
          <p:spPr>
            <a:xfrm>
              <a:off x="7613194" y="1492493"/>
              <a:ext cx="470063" cy="603595"/>
            </a:xfrm>
            <a:custGeom>
              <a:avLst/>
              <a:gdLst/>
              <a:ahLst/>
              <a:cxnLst/>
              <a:rect l="l" t="t" r="r" b="b"/>
              <a:pathLst>
                <a:path w="4872" h="6256" extrusionOk="0">
                  <a:moveTo>
                    <a:pt x="1359" y="1538"/>
                  </a:moveTo>
                  <a:cubicBezTo>
                    <a:pt x="1439" y="1538"/>
                    <a:pt x="1518" y="1550"/>
                    <a:pt x="1597" y="1570"/>
                  </a:cubicBezTo>
                  <a:lnTo>
                    <a:pt x="1570" y="1692"/>
                  </a:lnTo>
                  <a:lnTo>
                    <a:pt x="1570" y="1665"/>
                  </a:lnTo>
                  <a:cubicBezTo>
                    <a:pt x="1529" y="1854"/>
                    <a:pt x="1462" y="2030"/>
                    <a:pt x="1381" y="2192"/>
                  </a:cubicBezTo>
                  <a:cubicBezTo>
                    <a:pt x="1313" y="2314"/>
                    <a:pt x="1232" y="2422"/>
                    <a:pt x="1137" y="2531"/>
                  </a:cubicBezTo>
                  <a:cubicBezTo>
                    <a:pt x="1056" y="2612"/>
                    <a:pt x="961" y="2693"/>
                    <a:pt x="853" y="2747"/>
                  </a:cubicBezTo>
                  <a:lnTo>
                    <a:pt x="880" y="2747"/>
                  </a:lnTo>
                  <a:cubicBezTo>
                    <a:pt x="799" y="2788"/>
                    <a:pt x="717" y="2828"/>
                    <a:pt x="623" y="2855"/>
                  </a:cubicBezTo>
                  <a:cubicBezTo>
                    <a:pt x="582" y="2869"/>
                    <a:pt x="528" y="2869"/>
                    <a:pt x="474" y="2883"/>
                  </a:cubicBezTo>
                  <a:lnTo>
                    <a:pt x="393" y="2883"/>
                  </a:lnTo>
                  <a:lnTo>
                    <a:pt x="339" y="2855"/>
                  </a:lnTo>
                  <a:lnTo>
                    <a:pt x="312" y="2842"/>
                  </a:lnTo>
                  <a:lnTo>
                    <a:pt x="285" y="2801"/>
                  </a:lnTo>
                  <a:cubicBezTo>
                    <a:pt x="285" y="2788"/>
                    <a:pt x="271" y="2774"/>
                    <a:pt x="257" y="2761"/>
                  </a:cubicBezTo>
                  <a:cubicBezTo>
                    <a:pt x="257" y="2734"/>
                    <a:pt x="257" y="2707"/>
                    <a:pt x="257" y="2680"/>
                  </a:cubicBezTo>
                  <a:cubicBezTo>
                    <a:pt x="257" y="2612"/>
                    <a:pt x="257" y="2544"/>
                    <a:pt x="271" y="2490"/>
                  </a:cubicBezTo>
                  <a:cubicBezTo>
                    <a:pt x="312" y="2355"/>
                    <a:pt x="352" y="2233"/>
                    <a:pt x="420" y="2125"/>
                  </a:cubicBezTo>
                  <a:cubicBezTo>
                    <a:pt x="474" y="2017"/>
                    <a:pt x="542" y="1922"/>
                    <a:pt x="609" y="1841"/>
                  </a:cubicBezTo>
                  <a:cubicBezTo>
                    <a:pt x="677" y="1773"/>
                    <a:pt x="745" y="1719"/>
                    <a:pt x="812" y="1665"/>
                  </a:cubicBezTo>
                  <a:cubicBezTo>
                    <a:pt x="880" y="1638"/>
                    <a:pt x="948" y="1597"/>
                    <a:pt x="1015" y="1584"/>
                  </a:cubicBezTo>
                  <a:cubicBezTo>
                    <a:pt x="1096" y="1556"/>
                    <a:pt x="1191" y="1543"/>
                    <a:pt x="1272" y="1543"/>
                  </a:cubicBezTo>
                  <a:cubicBezTo>
                    <a:pt x="1301" y="1539"/>
                    <a:pt x="1330" y="1538"/>
                    <a:pt x="1359" y="1538"/>
                  </a:cubicBezTo>
                  <a:close/>
                  <a:moveTo>
                    <a:pt x="3045" y="3302"/>
                  </a:moveTo>
                  <a:lnTo>
                    <a:pt x="3045" y="3316"/>
                  </a:lnTo>
                  <a:cubicBezTo>
                    <a:pt x="3045" y="3451"/>
                    <a:pt x="3031" y="3586"/>
                    <a:pt x="3004" y="3721"/>
                  </a:cubicBezTo>
                  <a:cubicBezTo>
                    <a:pt x="2964" y="3870"/>
                    <a:pt x="2896" y="4019"/>
                    <a:pt x="2828" y="4154"/>
                  </a:cubicBezTo>
                  <a:cubicBezTo>
                    <a:pt x="2720" y="4344"/>
                    <a:pt x="2598" y="4520"/>
                    <a:pt x="2449" y="4669"/>
                  </a:cubicBezTo>
                  <a:cubicBezTo>
                    <a:pt x="2368" y="4750"/>
                    <a:pt x="2274" y="4831"/>
                    <a:pt x="2165" y="4899"/>
                  </a:cubicBezTo>
                  <a:cubicBezTo>
                    <a:pt x="2084" y="4939"/>
                    <a:pt x="2003" y="4980"/>
                    <a:pt x="1922" y="5007"/>
                  </a:cubicBezTo>
                  <a:cubicBezTo>
                    <a:pt x="1868" y="5020"/>
                    <a:pt x="1814" y="5034"/>
                    <a:pt x="1773" y="5034"/>
                  </a:cubicBezTo>
                  <a:lnTo>
                    <a:pt x="1665" y="5034"/>
                  </a:lnTo>
                  <a:cubicBezTo>
                    <a:pt x="1638" y="5020"/>
                    <a:pt x="1624" y="5020"/>
                    <a:pt x="1597" y="5007"/>
                  </a:cubicBezTo>
                  <a:lnTo>
                    <a:pt x="1556" y="4966"/>
                  </a:lnTo>
                  <a:cubicBezTo>
                    <a:pt x="1543" y="4953"/>
                    <a:pt x="1529" y="4939"/>
                    <a:pt x="1516" y="4926"/>
                  </a:cubicBezTo>
                  <a:cubicBezTo>
                    <a:pt x="1489" y="4885"/>
                    <a:pt x="1475" y="4858"/>
                    <a:pt x="1475" y="4831"/>
                  </a:cubicBezTo>
                  <a:cubicBezTo>
                    <a:pt x="1462" y="4763"/>
                    <a:pt x="1448" y="4709"/>
                    <a:pt x="1448" y="4642"/>
                  </a:cubicBezTo>
                  <a:cubicBezTo>
                    <a:pt x="1448" y="4547"/>
                    <a:pt x="1448" y="4452"/>
                    <a:pt x="1462" y="4371"/>
                  </a:cubicBezTo>
                  <a:cubicBezTo>
                    <a:pt x="1489" y="4290"/>
                    <a:pt x="1516" y="4222"/>
                    <a:pt x="1556" y="4141"/>
                  </a:cubicBezTo>
                  <a:cubicBezTo>
                    <a:pt x="1611" y="4046"/>
                    <a:pt x="1678" y="3965"/>
                    <a:pt x="1759" y="3884"/>
                  </a:cubicBezTo>
                  <a:cubicBezTo>
                    <a:pt x="1868" y="3776"/>
                    <a:pt x="1976" y="3681"/>
                    <a:pt x="2111" y="3600"/>
                  </a:cubicBezTo>
                  <a:cubicBezTo>
                    <a:pt x="2260" y="3505"/>
                    <a:pt x="2422" y="3437"/>
                    <a:pt x="2585" y="3383"/>
                  </a:cubicBezTo>
                  <a:cubicBezTo>
                    <a:pt x="2734" y="3343"/>
                    <a:pt x="2882" y="3316"/>
                    <a:pt x="3031" y="3302"/>
                  </a:cubicBezTo>
                  <a:close/>
                  <a:moveTo>
                    <a:pt x="1570" y="0"/>
                  </a:moveTo>
                  <a:cubicBezTo>
                    <a:pt x="1529" y="0"/>
                    <a:pt x="1502" y="41"/>
                    <a:pt x="1516" y="82"/>
                  </a:cubicBezTo>
                  <a:cubicBezTo>
                    <a:pt x="1583" y="352"/>
                    <a:pt x="1624" y="623"/>
                    <a:pt x="1638" y="907"/>
                  </a:cubicBezTo>
                  <a:lnTo>
                    <a:pt x="1638" y="1245"/>
                  </a:lnTo>
                  <a:cubicBezTo>
                    <a:pt x="1545" y="1228"/>
                    <a:pt x="1452" y="1219"/>
                    <a:pt x="1359" y="1219"/>
                  </a:cubicBezTo>
                  <a:cubicBezTo>
                    <a:pt x="1165" y="1219"/>
                    <a:pt x="972" y="1258"/>
                    <a:pt x="799" y="1340"/>
                  </a:cubicBezTo>
                  <a:cubicBezTo>
                    <a:pt x="569" y="1448"/>
                    <a:pt x="393" y="1624"/>
                    <a:pt x="257" y="1827"/>
                  </a:cubicBezTo>
                  <a:cubicBezTo>
                    <a:pt x="176" y="1962"/>
                    <a:pt x="122" y="2098"/>
                    <a:pt x="82" y="2247"/>
                  </a:cubicBezTo>
                  <a:cubicBezTo>
                    <a:pt x="14" y="2409"/>
                    <a:pt x="0" y="2585"/>
                    <a:pt x="27" y="2747"/>
                  </a:cubicBezTo>
                  <a:cubicBezTo>
                    <a:pt x="41" y="2855"/>
                    <a:pt x="109" y="2964"/>
                    <a:pt x="217" y="3031"/>
                  </a:cubicBezTo>
                  <a:cubicBezTo>
                    <a:pt x="285" y="3061"/>
                    <a:pt x="367" y="3083"/>
                    <a:pt x="454" y="3083"/>
                  </a:cubicBezTo>
                  <a:cubicBezTo>
                    <a:pt x="487" y="3083"/>
                    <a:pt x="521" y="3080"/>
                    <a:pt x="555" y="3072"/>
                  </a:cubicBezTo>
                  <a:cubicBezTo>
                    <a:pt x="677" y="3045"/>
                    <a:pt x="799" y="3004"/>
                    <a:pt x="920" y="2937"/>
                  </a:cubicBezTo>
                  <a:cubicBezTo>
                    <a:pt x="1042" y="2855"/>
                    <a:pt x="1164" y="2761"/>
                    <a:pt x="1272" y="2639"/>
                  </a:cubicBezTo>
                  <a:cubicBezTo>
                    <a:pt x="1408" y="2477"/>
                    <a:pt x="1529" y="2301"/>
                    <a:pt x="1611" y="2098"/>
                  </a:cubicBezTo>
                  <a:cubicBezTo>
                    <a:pt x="1665" y="1935"/>
                    <a:pt x="1719" y="1773"/>
                    <a:pt x="1746" y="1597"/>
                  </a:cubicBezTo>
                  <a:cubicBezTo>
                    <a:pt x="1841" y="1638"/>
                    <a:pt x="1922" y="1678"/>
                    <a:pt x="2016" y="1719"/>
                  </a:cubicBezTo>
                  <a:cubicBezTo>
                    <a:pt x="2165" y="1800"/>
                    <a:pt x="2314" y="1908"/>
                    <a:pt x="2436" y="2030"/>
                  </a:cubicBezTo>
                  <a:cubicBezTo>
                    <a:pt x="2571" y="2165"/>
                    <a:pt x="2680" y="2301"/>
                    <a:pt x="2774" y="2463"/>
                  </a:cubicBezTo>
                  <a:cubicBezTo>
                    <a:pt x="2774" y="2450"/>
                    <a:pt x="2774" y="2450"/>
                    <a:pt x="2774" y="2436"/>
                  </a:cubicBezTo>
                  <a:lnTo>
                    <a:pt x="2788" y="2463"/>
                  </a:lnTo>
                  <a:cubicBezTo>
                    <a:pt x="2842" y="2585"/>
                    <a:pt x="2910" y="2707"/>
                    <a:pt x="2950" y="2828"/>
                  </a:cubicBezTo>
                  <a:cubicBezTo>
                    <a:pt x="2774" y="2842"/>
                    <a:pt x="2612" y="2883"/>
                    <a:pt x="2449" y="2937"/>
                  </a:cubicBezTo>
                  <a:cubicBezTo>
                    <a:pt x="2274" y="2991"/>
                    <a:pt x="2111" y="3058"/>
                    <a:pt x="1962" y="3140"/>
                  </a:cubicBezTo>
                  <a:cubicBezTo>
                    <a:pt x="1800" y="3234"/>
                    <a:pt x="1651" y="3356"/>
                    <a:pt x="1516" y="3478"/>
                  </a:cubicBezTo>
                  <a:cubicBezTo>
                    <a:pt x="1448" y="3546"/>
                    <a:pt x="1381" y="3613"/>
                    <a:pt x="1326" y="3694"/>
                  </a:cubicBezTo>
                  <a:cubicBezTo>
                    <a:pt x="1259" y="3762"/>
                    <a:pt x="1205" y="3843"/>
                    <a:pt x="1164" y="3938"/>
                  </a:cubicBezTo>
                  <a:cubicBezTo>
                    <a:pt x="1083" y="4087"/>
                    <a:pt x="1029" y="4249"/>
                    <a:pt x="1015" y="4425"/>
                  </a:cubicBezTo>
                  <a:cubicBezTo>
                    <a:pt x="988" y="4615"/>
                    <a:pt x="1015" y="4817"/>
                    <a:pt x="1083" y="5007"/>
                  </a:cubicBezTo>
                  <a:cubicBezTo>
                    <a:pt x="1123" y="5142"/>
                    <a:pt x="1232" y="5264"/>
                    <a:pt x="1353" y="5359"/>
                  </a:cubicBezTo>
                  <a:cubicBezTo>
                    <a:pt x="1408" y="5386"/>
                    <a:pt x="1475" y="5413"/>
                    <a:pt x="1543" y="5440"/>
                  </a:cubicBezTo>
                  <a:cubicBezTo>
                    <a:pt x="1583" y="5440"/>
                    <a:pt x="1624" y="5453"/>
                    <a:pt x="1665" y="5453"/>
                  </a:cubicBezTo>
                  <a:cubicBezTo>
                    <a:pt x="1692" y="5460"/>
                    <a:pt x="1715" y="5464"/>
                    <a:pt x="1739" y="5464"/>
                  </a:cubicBezTo>
                  <a:cubicBezTo>
                    <a:pt x="1763" y="5464"/>
                    <a:pt x="1786" y="5460"/>
                    <a:pt x="1814" y="5453"/>
                  </a:cubicBezTo>
                  <a:cubicBezTo>
                    <a:pt x="1962" y="5453"/>
                    <a:pt x="2111" y="5413"/>
                    <a:pt x="2233" y="5345"/>
                  </a:cubicBezTo>
                  <a:cubicBezTo>
                    <a:pt x="2395" y="5264"/>
                    <a:pt x="2531" y="5169"/>
                    <a:pt x="2652" y="5061"/>
                  </a:cubicBezTo>
                  <a:cubicBezTo>
                    <a:pt x="2788" y="4926"/>
                    <a:pt x="2923" y="4790"/>
                    <a:pt x="3031" y="4628"/>
                  </a:cubicBezTo>
                  <a:cubicBezTo>
                    <a:pt x="3126" y="4493"/>
                    <a:pt x="3207" y="4344"/>
                    <a:pt x="3275" y="4182"/>
                  </a:cubicBezTo>
                  <a:cubicBezTo>
                    <a:pt x="3343" y="4046"/>
                    <a:pt x="3383" y="3884"/>
                    <a:pt x="3410" y="3735"/>
                  </a:cubicBezTo>
                  <a:cubicBezTo>
                    <a:pt x="3437" y="3613"/>
                    <a:pt x="3451" y="3478"/>
                    <a:pt x="3437" y="3356"/>
                  </a:cubicBezTo>
                  <a:lnTo>
                    <a:pt x="3437" y="3356"/>
                  </a:lnTo>
                  <a:cubicBezTo>
                    <a:pt x="3505" y="3370"/>
                    <a:pt x="3559" y="3397"/>
                    <a:pt x="3613" y="3424"/>
                  </a:cubicBezTo>
                  <a:cubicBezTo>
                    <a:pt x="3708" y="3478"/>
                    <a:pt x="3789" y="3546"/>
                    <a:pt x="3870" y="3613"/>
                  </a:cubicBezTo>
                  <a:cubicBezTo>
                    <a:pt x="3951" y="3694"/>
                    <a:pt x="4019" y="3776"/>
                    <a:pt x="4073" y="3884"/>
                  </a:cubicBezTo>
                  <a:cubicBezTo>
                    <a:pt x="4154" y="4006"/>
                    <a:pt x="4209" y="4141"/>
                    <a:pt x="4263" y="4290"/>
                  </a:cubicBezTo>
                  <a:cubicBezTo>
                    <a:pt x="4330" y="4533"/>
                    <a:pt x="4357" y="4777"/>
                    <a:pt x="4371" y="5020"/>
                  </a:cubicBezTo>
                  <a:cubicBezTo>
                    <a:pt x="4371" y="5345"/>
                    <a:pt x="4344" y="5670"/>
                    <a:pt x="4276" y="5981"/>
                  </a:cubicBezTo>
                  <a:cubicBezTo>
                    <a:pt x="4276" y="6049"/>
                    <a:pt x="4290" y="6116"/>
                    <a:pt x="4330" y="6171"/>
                  </a:cubicBezTo>
                  <a:cubicBezTo>
                    <a:pt x="4384" y="6211"/>
                    <a:pt x="4439" y="6252"/>
                    <a:pt x="4506" y="6252"/>
                  </a:cubicBezTo>
                  <a:cubicBezTo>
                    <a:pt x="4518" y="6254"/>
                    <a:pt x="4530" y="6255"/>
                    <a:pt x="4542" y="6255"/>
                  </a:cubicBezTo>
                  <a:cubicBezTo>
                    <a:pt x="4597" y="6255"/>
                    <a:pt x="4649" y="6231"/>
                    <a:pt x="4682" y="6198"/>
                  </a:cubicBezTo>
                  <a:cubicBezTo>
                    <a:pt x="4736" y="6157"/>
                    <a:pt x="4777" y="6103"/>
                    <a:pt x="4777" y="6035"/>
                  </a:cubicBezTo>
                  <a:cubicBezTo>
                    <a:pt x="4844" y="5697"/>
                    <a:pt x="4872" y="5345"/>
                    <a:pt x="4858" y="5007"/>
                  </a:cubicBezTo>
                  <a:cubicBezTo>
                    <a:pt x="4844" y="4642"/>
                    <a:pt x="4777" y="4290"/>
                    <a:pt x="4655" y="3965"/>
                  </a:cubicBezTo>
                  <a:cubicBezTo>
                    <a:pt x="4520" y="3627"/>
                    <a:pt x="4303" y="3329"/>
                    <a:pt x="4019" y="3126"/>
                  </a:cubicBezTo>
                  <a:cubicBezTo>
                    <a:pt x="3938" y="3072"/>
                    <a:pt x="3857" y="3018"/>
                    <a:pt x="3762" y="2977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69"/>
                    <a:pt x="3424" y="2855"/>
                    <a:pt x="3356" y="2855"/>
                  </a:cubicBezTo>
                  <a:cubicBezTo>
                    <a:pt x="3329" y="2734"/>
                    <a:pt x="3288" y="2625"/>
                    <a:pt x="3234" y="2531"/>
                  </a:cubicBezTo>
                  <a:cubicBezTo>
                    <a:pt x="3113" y="2287"/>
                    <a:pt x="2964" y="2071"/>
                    <a:pt x="2774" y="1881"/>
                  </a:cubicBezTo>
                  <a:cubicBezTo>
                    <a:pt x="2585" y="1692"/>
                    <a:pt x="2368" y="1543"/>
                    <a:pt x="2125" y="1421"/>
                  </a:cubicBezTo>
                  <a:cubicBezTo>
                    <a:pt x="2016" y="1367"/>
                    <a:pt x="1895" y="1313"/>
                    <a:pt x="1773" y="1286"/>
                  </a:cubicBezTo>
                  <a:cubicBezTo>
                    <a:pt x="1800" y="880"/>
                    <a:pt x="1759" y="474"/>
                    <a:pt x="1651" y="82"/>
                  </a:cubicBezTo>
                  <a:cubicBezTo>
                    <a:pt x="1638" y="41"/>
                    <a:pt x="1611" y="14"/>
                    <a:pt x="1570" y="14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154;p39"/>
            <p:cNvSpPr/>
            <p:nvPr/>
          </p:nvSpPr>
          <p:spPr>
            <a:xfrm>
              <a:off x="7905631" y="1920586"/>
              <a:ext cx="596744" cy="573010"/>
            </a:xfrm>
            <a:custGeom>
              <a:avLst/>
              <a:gdLst/>
              <a:ahLst/>
              <a:cxnLst/>
              <a:rect l="l" t="t" r="r" b="b"/>
              <a:pathLst>
                <a:path w="6185" h="5939" extrusionOk="0">
                  <a:moveTo>
                    <a:pt x="4066" y="0"/>
                  </a:moveTo>
                  <a:cubicBezTo>
                    <a:pt x="3878" y="0"/>
                    <a:pt x="3689" y="12"/>
                    <a:pt x="3505" y="29"/>
                  </a:cubicBezTo>
                  <a:cubicBezTo>
                    <a:pt x="3153" y="69"/>
                    <a:pt x="2815" y="150"/>
                    <a:pt x="2490" y="272"/>
                  </a:cubicBezTo>
                  <a:cubicBezTo>
                    <a:pt x="2111" y="435"/>
                    <a:pt x="1759" y="651"/>
                    <a:pt x="1462" y="922"/>
                  </a:cubicBezTo>
                  <a:cubicBezTo>
                    <a:pt x="1083" y="1274"/>
                    <a:pt x="772" y="1679"/>
                    <a:pt x="542" y="2126"/>
                  </a:cubicBezTo>
                  <a:cubicBezTo>
                    <a:pt x="501" y="2221"/>
                    <a:pt x="447" y="2315"/>
                    <a:pt x="406" y="2410"/>
                  </a:cubicBezTo>
                  <a:cubicBezTo>
                    <a:pt x="393" y="2410"/>
                    <a:pt x="379" y="2410"/>
                    <a:pt x="379" y="2397"/>
                  </a:cubicBezTo>
                  <a:lnTo>
                    <a:pt x="271" y="2397"/>
                  </a:lnTo>
                  <a:cubicBezTo>
                    <a:pt x="244" y="2424"/>
                    <a:pt x="217" y="2451"/>
                    <a:pt x="203" y="2478"/>
                  </a:cubicBezTo>
                  <a:cubicBezTo>
                    <a:pt x="68" y="2789"/>
                    <a:pt x="0" y="3127"/>
                    <a:pt x="0" y="3466"/>
                  </a:cubicBezTo>
                  <a:lnTo>
                    <a:pt x="0" y="3628"/>
                  </a:lnTo>
                  <a:cubicBezTo>
                    <a:pt x="0" y="3641"/>
                    <a:pt x="0" y="3655"/>
                    <a:pt x="0" y="3655"/>
                  </a:cubicBezTo>
                  <a:cubicBezTo>
                    <a:pt x="14" y="3939"/>
                    <a:pt x="54" y="4223"/>
                    <a:pt x="136" y="4494"/>
                  </a:cubicBezTo>
                  <a:cubicBezTo>
                    <a:pt x="230" y="4819"/>
                    <a:pt x="379" y="5116"/>
                    <a:pt x="596" y="5387"/>
                  </a:cubicBezTo>
                  <a:cubicBezTo>
                    <a:pt x="799" y="5631"/>
                    <a:pt x="1069" y="5806"/>
                    <a:pt x="1380" y="5888"/>
                  </a:cubicBezTo>
                  <a:lnTo>
                    <a:pt x="1421" y="5901"/>
                  </a:lnTo>
                  <a:cubicBezTo>
                    <a:pt x="1540" y="5926"/>
                    <a:pt x="1659" y="5938"/>
                    <a:pt x="1777" y="5938"/>
                  </a:cubicBezTo>
                  <a:cubicBezTo>
                    <a:pt x="1980" y="5938"/>
                    <a:pt x="2180" y="5902"/>
                    <a:pt x="2368" y="5834"/>
                  </a:cubicBezTo>
                  <a:cubicBezTo>
                    <a:pt x="2531" y="5766"/>
                    <a:pt x="2666" y="5671"/>
                    <a:pt x="2788" y="5549"/>
                  </a:cubicBezTo>
                  <a:cubicBezTo>
                    <a:pt x="2910" y="5428"/>
                    <a:pt x="3004" y="5292"/>
                    <a:pt x="3072" y="5130"/>
                  </a:cubicBezTo>
                  <a:cubicBezTo>
                    <a:pt x="3126" y="4981"/>
                    <a:pt x="3180" y="4819"/>
                    <a:pt x="3207" y="4656"/>
                  </a:cubicBezTo>
                  <a:cubicBezTo>
                    <a:pt x="3234" y="4480"/>
                    <a:pt x="3261" y="4304"/>
                    <a:pt x="3275" y="4142"/>
                  </a:cubicBezTo>
                  <a:cubicBezTo>
                    <a:pt x="3275" y="4034"/>
                    <a:pt x="3288" y="3939"/>
                    <a:pt x="3288" y="3831"/>
                  </a:cubicBezTo>
                  <a:cubicBezTo>
                    <a:pt x="3302" y="3601"/>
                    <a:pt x="3329" y="3357"/>
                    <a:pt x="3370" y="3127"/>
                  </a:cubicBezTo>
                  <a:cubicBezTo>
                    <a:pt x="3397" y="2978"/>
                    <a:pt x="3437" y="2830"/>
                    <a:pt x="3505" y="2694"/>
                  </a:cubicBezTo>
                  <a:cubicBezTo>
                    <a:pt x="3545" y="2600"/>
                    <a:pt x="3600" y="2505"/>
                    <a:pt x="3667" y="2437"/>
                  </a:cubicBezTo>
                  <a:cubicBezTo>
                    <a:pt x="3735" y="2370"/>
                    <a:pt x="3803" y="2302"/>
                    <a:pt x="3870" y="2248"/>
                  </a:cubicBezTo>
                  <a:cubicBezTo>
                    <a:pt x="3978" y="2180"/>
                    <a:pt x="4100" y="2126"/>
                    <a:pt x="4208" y="2085"/>
                  </a:cubicBezTo>
                  <a:lnTo>
                    <a:pt x="4222" y="2085"/>
                  </a:lnTo>
                  <a:cubicBezTo>
                    <a:pt x="4357" y="2031"/>
                    <a:pt x="4506" y="2004"/>
                    <a:pt x="4641" y="1991"/>
                  </a:cubicBezTo>
                  <a:cubicBezTo>
                    <a:pt x="4790" y="1991"/>
                    <a:pt x="4939" y="2004"/>
                    <a:pt x="5074" y="2018"/>
                  </a:cubicBezTo>
                  <a:lnTo>
                    <a:pt x="5169" y="2045"/>
                  </a:lnTo>
                  <a:cubicBezTo>
                    <a:pt x="5277" y="2058"/>
                    <a:pt x="5386" y="2072"/>
                    <a:pt x="5494" y="2072"/>
                  </a:cubicBezTo>
                  <a:cubicBezTo>
                    <a:pt x="5517" y="2074"/>
                    <a:pt x="5540" y="2075"/>
                    <a:pt x="5562" y="2075"/>
                  </a:cubicBezTo>
                  <a:cubicBezTo>
                    <a:pt x="5671" y="2075"/>
                    <a:pt x="5772" y="2049"/>
                    <a:pt x="5873" y="2004"/>
                  </a:cubicBezTo>
                  <a:cubicBezTo>
                    <a:pt x="5995" y="1923"/>
                    <a:pt x="6089" y="1801"/>
                    <a:pt x="6130" y="1666"/>
                  </a:cubicBezTo>
                  <a:cubicBezTo>
                    <a:pt x="6157" y="1571"/>
                    <a:pt x="6171" y="1476"/>
                    <a:pt x="6171" y="1395"/>
                  </a:cubicBezTo>
                  <a:cubicBezTo>
                    <a:pt x="6184" y="1301"/>
                    <a:pt x="6184" y="1219"/>
                    <a:pt x="6171" y="1125"/>
                  </a:cubicBezTo>
                  <a:cubicBezTo>
                    <a:pt x="6157" y="989"/>
                    <a:pt x="6103" y="841"/>
                    <a:pt x="6035" y="719"/>
                  </a:cubicBezTo>
                  <a:cubicBezTo>
                    <a:pt x="5954" y="597"/>
                    <a:pt x="5846" y="489"/>
                    <a:pt x="5738" y="408"/>
                  </a:cubicBezTo>
                  <a:cubicBezTo>
                    <a:pt x="5616" y="326"/>
                    <a:pt x="5480" y="259"/>
                    <a:pt x="5345" y="205"/>
                  </a:cubicBezTo>
                  <a:cubicBezTo>
                    <a:pt x="5237" y="164"/>
                    <a:pt x="5129" y="123"/>
                    <a:pt x="5007" y="96"/>
                  </a:cubicBezTo>
                  <a:lnTo>
                    <a:pt x="4993" y="96"/>
                  </a:lnTo>
                  <a:lnTo>
                    <a:pt x="4899" y="69"/>
                  </a:lnTo>
                  <a:cubicBezTo>
                    <a:pt x="4736" y="42"/>
                    <a:pt x="4574" y="29"/>
                    <a:pt x="4411" y="15"/>
                  </a:cubicBezTo>
                  <a:cubicBezTo>
                    <a:pt x="4298" y="5"/>
                    <a:pt x="4182" y="0"/>
                    <a:pt x="406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155;p39"/>
            <p:cNvSpPr/>
            <p:nvPr/>
          </p:nvSpPr>
          <p:spPr>
            <a:xfrm>
              <a:off x="7895211" y="1961205"/>
              <a:ext cx="241592" cy="490324"/>
            </a:xfrm>
            <a:custGeom>
              <a:avLst/>
              <a:gdLst/>
              <a:ahLst/>
              <a:cxnLst/>
              <a:rect l="l" t="t" r="r" b="b"/>
              <a:pathLst>
                <a:path w="2504" h="5082" extrusionOk="0">
                  <a:moveTo>
                    <a:pt x="2463" y="0"/>
                  </a:moveTo>
                  <a:lnTo>
                    <a:pt x="2436" y="14"/>
                  </a:lnTo>
                  <a:cubicBezTo>
                    <a:pt x="2246" y="54"/>
                    <a:pt x="2043" y="135"/>
                    <a:pt x="1881" y="244"/>
                  </a:cubicBezTo>
                  <a:cubicBezTo>
                    <a:pt x="1678" y="352"/>
                    <a:pt x="1502" y="487"/>
                    <a:pt x="1340" y="636"/>
                  </a:cubicBezTo>
                  <a:cubicBezTo>
                    <a:pt x="1164" y="771"/>
                    <a:pt x="1028" y="920"/>
                    <a:pt x="880" y="1069"/>
                  </a:cubicBezTo>
                  <a:cubicBezTo>
                    <a:pt x="717" y="1231"/>
                    <a:pt x="568" y="1394"/>
                    <a:pt x="447" y="1583"/>
                  </a:cubicBezTo>
                  <a:cubicBezTo>
                    <a:pt x="311" y="1773"/>
                    <a:pt x="217" y="1976"/>
                    <a:pt x="135" y="2179"/>
                  </a:cubicBezTo>
                  <a:cubicBezTo>
                    <a:pt x="108" y="2287"/>
                    <a:pt x="68" y="2395"/>
                    <a:pt x="54" y="2503"/>
                  </a:cubicBezTo>
                  <a:cubicBezTo>
                    <a:pt x="27" y="2612"/>
                    <a:pt x="14" y="2720"/>
                    <a:pt x="0" y="2842"/>
                  </a:cubicBezTo>
                  <a:cubicBezTo>
                    <a:pt x="0" y="3072"/>
                    <a:pt x="14" y="3315"/>
                    <a:pt x="68" y="3545"/>
                  </a:cubicBezTo>
                  <a:cubicBezTo>
                    <a:pt x="81" y="3653"/>
                    <a:pt x="122" y="3762"/>
                    <a:pt x="149" y="3870"/>
                  </a:cubicBezTo>
                  <a:cubicBezTo>
                    <a:pt x="190" y="3965"/>
                    <a:pt x="230" y="4073"/>
                    <a:pt x="271" y="4168"/>
                  </a:cubicBezTo>
                  <a:cubicBezTo>
                    <a:pt x="352" y="4316"/>
                    <a:pt x="447" y="4465"/>
                    <a:pt x="541" y="4601"/>
                  </a:cubicBezTo>
                  <a:cubicBezTo>
                    <a:pt x="636" y="4749"/>
                    <a:pt x="744" y="4898"/>
                    <a:pt x="866" y="5034"/>
                  </a:cubicBezTo>
                  <a:cubicBezTo>
                    <a:pt x="899" y="5066"/>
                    <a:pt x="940" y="5081"/>
                    <a:pt x="980" y="5081"/>
                  </a:cubicBezTo>
                  <a:cubicBezTo>
                    <a:pt x="1057" y="5081"/>
                    <a:pt x="1132" y="5028"/>
                    <a:pt x="1150" y="4939"/>
                  </a:cubicBezTo>
                  <a:cubicBezTo>
                    <a:pt x="1150" y="4898"/>
                    <a:pt x="1137" y="4858"/>
                    <a:pt x="1110" y="4831"/>
                  </a:cubicBezTo>
                  <a:cubicBezTo>
                    <a:pt x="1028" y="4722"/>
                    <a:pt x="961" y="4614"/>
                    <a:pt x="880" y="4506"/>
                  </a:cubicBezTo>
                  <a:cubicBezTo>
                    <a:pt x="798" y="4384"/>
                    <a:pt x="731" y="4249"/>
                    <a:pt x="663" y="4114"/>
                  </a:cubicBezTo>
                  <a:cubicBezTo>
                    <a:pt x="595" y="3978"/>
                    <a:pt x="541" y="3829"/>
                    <a:pt x="487" y="3681"/>
                  </a:cubicBezTo>
                  <a:cubicBezTo>
                    <a:pt x="420" y="3451"/>
                    <a:pt x="379" y="3220"/>
                    <a:pt x="352" y="2990"/>
                  </a:cubicBezTo>
                  <a:cubicBezTo>
                    <a:pt x="352" y="2815"/>
                    <a:pt x="365" y="2639"/>
                    <a:pt x="406" y="2463"/>
                  </a:cubicBezTo>
                  <a:cubicBezTo>
                    <a:pt x="420" y="2368"/>
                    <a:pt x="447" y="2260"/>
                    <a:pt x="487" y="2165"/>
                  </a:cubicBezTo>
                  <a:cubicBezTo>
                    <a:pt x="514" y="2057"/>
                    <a:pt x="568" y="1949"/>
                    <a:pt x="609" y="1840"/>
                  </a:cubicBezTo>
                  <a:cubicBezTo>
                    <a:pt x="650" y="1773"/>
                    <a:pt x="677" y="1705"/>
                    <a:pt x="717" y="1637"/>
                  </a:cubicBezTo>
                  <a:cubicBezTo>
                    <a:pt x="758" y="1583"/>
                    <a:pt x="812" y="1488"/>
                    <a:pt x="866" y="1421"/>
                  </a:cubicBezTo>
                  <a:cubicBezTo>
                    <a:pt x="961" y="1286"/>
                    <a:pt x="1069" y="1150"/>
                    <a:pt x="1177" y="1028"/>
                  </a:cubicBezTo>
                  <a:cubicBezTo>
                    <a:pt x="1421" y="744"/>
                    <a:pt x="1678" y="501"/>
                    <a:pt x="1976" y="298"/>
                  </a:cubicBezTo>
                  <a:lnTo>
                    <a:pt x="1962" y="298"/>
                  </a:lnTo>
                  <a:cubicBezTo>
                    <a:pt x="2084" y="217"/>
                    <a:pt x="2206" y="162"/>
                    <a:pt x="2327" y="108"/>
                  </a:cubicBezTo>
                  <a:lnTo>
                    <a:pt x="2314" y="108"/>
                  </a:lnTo>
                  <a:cubicBezTo>
                    <a:pt x="2368" y="95"/>
                    <a:pt x="2409" y="95"/>
                    <a:pt x="2463" y="81"/>
                  </a:cubicBezTo>
                  <a:cubicBezTo>
                    <a:pt x="2503" y="68"/>
                    <a:pt x="2503" y="0"/>
                    <a:pt x="246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1156;p39"/>
            <p:cNvSpPr/>
            <p:nvPr/>
          </p:nvSpPr>
          <p:spPr>
            <a:xfrm>
              <a:off x="8047942" y="1942873"/>
              <a:ext cx="129287" cy="69081"/>
            </a:xfrm>
            <a:custGeom>
              <a:avLst/>
              <a:gdLst/>
              <a:ahLst/>
              <a:cxnLst/>
              <a:rect l="l" t="t" r="r" b="b"/>
              <a:pathLst>
                <a:path w="1340" h="716" extrusionOk="0">
                  <a:moveTo>
                    <a:pt x="1259" y="1"/>
                  </a:moveTo>
                  <a:cubicBezTo>
                    <a:pt x="1150" y="28"/>
                    <a:pt x="1042" y="68"/>
                    <a:pt x="934" y="109"/>
                  </a:cubicBezTo>
                  <a:cubicBezTo>
                    <a:pt x="826" y="149"/>
                    <a:pt x="704" y="190"/>
                    <a:pt x="596" y="244"/>
                  </a:cubicBezTo>
                  <a:cubicBezTo>
                    <a:pt x="393" y="339"/>
                    <a:pt x="190" y="474"/>
                    <a:pt x="14" y="637"/>
                  </a:cubicBezTo>
                  <a:cubicBezTo>
                    <a:pt x="14" y="637"/>
                    <a:pt x="0" y="650"/>
                    <a:pt x="0" y="664"/>
                  </a:cubicBezTo>
                  <a:cubicBezTo>
                    <a:pt x="0" y="693"/>
                    <a:pt x="21" y="715"/>
                    <a:pt x="48" y="715"/>
                  </a:cubicBezTo>
                  <a:cubicBezTo>
                    <a:pt x="59" y="715"/>
                    <a:pt x="70" y="712"/>
                    <a:pt x="81" y="704"/>
                  </a:cubicBezTo>
                  <a:cubicBezTo>
                    <a:pt x="149" y="650"/>
                    <a:pt x="230" y="596"/>
                    <a:pt x="311" y="542"/>
                  </a:cubicBezTo>
                  <a:cubicBezTo>
                    <a:pt x="393" y="488"/>
                    <a:pt x="474" y="434"/>
                    <a:pt x="555" y="393"/>
                  </a:cubicBezTo>
                  <a:cubicBezTo>
                    <a:pt x="785" y="258"/>
                    <a:pt x="1042" y="149"/>
                    <a:pt x="1299" y="82"/>
                  </a:cubicBezTo>
                  <a:cubicBezTo>
                    <a:pt x="1326" y="68"/>
                    <a:pt x="1340" y="41"/>
                    <a:pt x="1326" y="28"/>
                  </a:cubicBezTo>
                  <a:cubicBezTo>
                    <a:pt x="1326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157;p39"/>
            <p:cNvSpPr/>
            <p:nvPr/>
          </p:nvSpPr>
          <p:spPr>
            <a:xfrm>
              <a:off x="8092324" y="1950688"/>
              <a:ext cx="62714" cy="32418"/>
            </a:xfrm>
            <a:custGeom>
              <a:avLst/>
              <a:gdLst/>
              <a:ahLst/>
              <a:cxnLst/>
              <a:rect l="l" t="t" r="r" b="b"/>
              <a:pathLst>
                <a:path w="650" h="336" extrusionOk="0">
                  <a:moveTo>
                    <a:pt x="582" y="1"/>
                  </a:moveTo>
                  <a:cubicBezTo>
                    <a:pt x="487" y="28"/>
                    <a:pt x="393" y="68"/>
                    <a:pt x="298" y="109"/>
                  </a:cubicBezTo>
                  <a:cubicBezTo>
                    <a:pt x="203" y="150"/>
                    <a:pt x="109" y="204"/>
                    <a:pt x="27" y="258"/>
                  </a:cubicBezTo>
                  <a:cubicBezTo>
                    <a:pt x="14" y="258"/>
                    <a:pt x="0" y="258"/>
                    <a:pt x="0" y="271"/>
                  </a:cubicBezTo>
                  <a:cubicBezTo>
                    <a:pt x="0" y="285"/>
                    <a:pt x="0" y="299"/>
                    <a:pt x="0" y="312"/>
                  </a:cubicBezTo>
                  <a:cubicBezTo>
                    <a:pt x="0" y="312"/>
                    <a:pt x="14" y="326"/>
                    <a:pt x="27" y="326"/>
                  </a:cubicBezTo>
                  <a:cubicBezTo>
                    <a:pt x="27" y="332"/>
                    <a:pt x="31" y="336"/>
                    <a:pt x="36" y="336"/>
                  </a:cubicBezTo>
                  <a:cubicBezTo>
                    <a:pt x="41" y="336"/>
                    <a:pt x="48" y="332"/>
                    <a:pt x="54" y="326"/>
                  </a:cubicBezTo>
                  <a:cubicBezTo>
                    <a:pt x="149" y="285"/>
                    <a:pt x="230" y="231"/>
                    <a:pt x="325" y="190"/>
                  </a:cubicBezTo>
                  <a:cubicBezTo>
                    <a:pt x="420" y="150"/>
                    <a:pt x="514" y="109"/>
                    <a:pt x="609" y="82"/>
                  </a:cubicBezTo>
                  <a:cubicBezTo>
                    <a:pt x="636" y="68"/>
                    <a:pt x="650" y="41"/>
                    <a:pt x="636" y="28"/>
                  </a:cubicBezTo>
                  <a:cubicBezTo>
                    <a:pt x="623" y="1"/>
                    <a:pt x="609" y="1"/>
                    <a:pt x="59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158;p39"/>
            <p:cNvSpPr/>
            <p:nvPr/>
          </p:nvSpPr>
          <p:spPr>
            <a:xfrm>
              <a:off x="8085763" y="1950688"/>
              <a:ext cx="64064" cy="34058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10" y="1"/>
                  </a:moveTo>
                  <a:cubicBezTo>
                    <a:pt x="501" y="41"/>
                    <a:pt x="407" y="82"/>
                    <a:pt x="298" y="136"/>
                  </a:cubicBezTo>
                  <a:cubicBezTo>
                    <a:pt x="204" y="177"/>
                    <a:pt x="109" y="217"/>
                    <a:pt x="28" y="271"/>
                  </a:cubicBezTo>
                  <a:cubicBezTo>
                    <a:pt x="14" y="285"/>
                    <a:pt x="1" y="285"/>
                    <a:pt x="1" y="299"/>
                  </a:cubicBezTo>
                  <a:cubicBezTo>
                    <a:pt x="1" y="312"/>
                    <a:pt x="1" y="326"/>
                    <a:pt x="1" y="339"/>
                  </a:cubicBezTo>
                  <a:cubicBezTo>
                    <a:pt x="14" y="339"/>
                    <a:pt x="28" y="353"/>
                    <a:pt x="28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1"/>
                    <a:pt x="271" y="231"/>
                    <a:pt x="352" y="190"/>
                  </a:cubicBezTo>
                  <a:cubicBezTo>
                    <a:pt x="447" y="150"/>
                    <a:pt x="542" y="123"/>
                    <a:pt x="623" y="82"/>
                  </a:cubicBezTo>
                  <a:cubicBezTo>
                    <a:pt x="664" y="55"/>
                    <a:pt x="664" y="1"/>
                    <a:pt x="610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159;p39"/>
            <p:cNvSpPr/>
            <p:nvPr/>
          </p:nvSpPr>
          <p:spPr>
            <a:xfrm>
              <a:off x="8100139" y="1952039"/>
              <a:ext cx="48434" cy="26147"/>
            </a:xfrm>
            <a:custGeom>
              <a:avLst/>
              <a:gdLst/>
              <a:ahLst/>
              <a:cxnLst/>
              <a:rect l="l" t="t" r="r" b="b"/>
              <a:pathLst>
                <a:path w="502" h="271" extrusionOk="0">
                  <a:moveTo>
                    <a:pt x="433" y="0"/>
                  </a:moveTo>
                  <a:cubicBezTo>
                    <a:pt x="298" y="54"/>
                    <a:pt x="163" y="109"/>
                    <a:pt x="41" y="190"/>
                  </a:cubicBezTo>
                  <a:cubicBezTo>
                    <a:pt x="28" y="190"/>
                    <a:pt x="14" y="203"/>
                    <a:pt x="14" y="217"/>
                  </a:cubicBezTo>
                  <a:cubicBezTo>
                    <a:pt x="0" y="217"/>
                    <a:pt x="0" y="230"/>
                    <a:pt x="14" y="244"/>
                  </a:cubicBezTo>
                  <a:cubicBezTo>
                    <a:pt x="14" y="257"/>
                    <a:pt x="28" y="257"/>
                    <a:pt x="28" y="271"/>
                  </a:cubicBezTo>
                  <a:lnTo>
                    <a:pt x="68" y="271"/>
                  </a:lnTo>
                  <a:cubicBezTo>
                    <a:pt x="190" y="190"/>
                    <a:pt x="325" y="136"/>
                    <a:pt x="461" y="82"/>
                  </a:cubicBezTo>
                  <a:cubicBezTo>
                    <a:pt x="501" y="54"/>
                    <a:pt x="488" y="0"/>
                    <a:pt x="44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160;p39"/>
            <p:cNvSpPr/>
            <p:nvPr/>
          </p:nvSpPr>
          <p:spPr>
            <a:xfrm>
              <a:off x="8090973" y="1954644"/>
              <a:ext cx="52294" cy="27498"/>
            </a:xfrm>
            <a:custGeom>
              <a:avLst/>
              <a:gdLst/>
              <a:ahLst/>
              <a:cxnLst/>
              <a:rect l="l" t="t" r="r" b="b"/>
              <a:pathLst>
                <a:path w="542" h="285" extrusionOk="0">
                  <a:moveTo>
                    <a:pt x="461" y="0"/>
                  </a:moveTo>
                  <a:cubicBezTo>
                    <a:pt x="420" y="0"/>
                    <a:pt x="380" y="14"/>
                    <a:pt x="339" y="41"/>
                  </a:cubicBezTo>
                  <a:cubicBezTo>
                    <a:pt x="312" y="55"/>
                    <a:pt x="271" y="68"/>
                    <a:pt x="231" y="82"/>
                  </a:cubicBezTo>
                  <a:cubicBezTo>
                    <a:pt x="163" y="122"/>
                    <a:pt x="82" y="163"/>
                    <a:pt x="14" y="203"/>
                  </a:cubicBezTo>
                  <a:cubicBezTo>
                    <a:pt x="1" y="230"/>
                    <a:pt x="1" y="258"/>
                    <a:pt x="14" y="271"/>
                  </a:cubicBezTo>
                  <a:cubicBezTo>
                    <a:pt x="28" y="271"/>
                    <a:pt x="28" y="285"/>
                    <a:pt x="41" y="285"/>
                  </a:cubicBezTo>
                  <a:lnTo>
                    <a:pt x="82" y="285"/>
                  </a:lnTo>
                  <a:cubicBezTo>
                    <a:pt x="123" y="258"/>
                    <a:pt x="163" y="230"/>
                    <a:pt x="204" y="203"/>
                  </a:cubicBezTo>
                  <a:cubicBezTo>
                    <a:pt x="244" y="190"/>
                    <a:pt x="285" y="163"/>
                    <a:pt x="339" y="136"/>
                  </a:cubicBezTo>
                  <a:cubicBezTo>
                    <a:pt x="393" y="122"/>
                    <a:pt x="447" y="95"/>
                    <a:pt x="501" y="82"/>
                  </a:cubicBezTo>
                  <a:cubicBezTo>
                    <a:pt x="528" y="68"/>
                    <a:pt x="542" y="41"/>
                    <a:pt x="528" y="27"/>
                  </a:cubicBezTo>
                  <a:cubicBezTo>
                    <a:pt x="515" y="0"/>
                    <a:pt x="501" y="0"/>
                    <a:pt x="48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161;p39"/>
            <p:cNvSpPr/>
            <p:nvPr/>
          </p:nvSpPr>
          <p:spPr>
            <a:xfrm>
              <a:off x="8091648" y="1949434"/>
              <a:ext cx="55574" cy="29427"/>
            </a:xfrm>
            <a:custGeom>
              <a:avLst/>
              <a:gdLst/>
              <a:ahLst/>
              <a:cxnLst/>
              <a:rect l="l" t="t" r="r" b="b"/>
              <a:pathLst>
                <a:path w="576" h="305" extrusionOk="0">
                  <a:moveTo>
                    <a:pt x="521" y="0"/>
                  </a:moveTo>
                  <a:cubicBezTo>
                    <a:pt x="427" y="41"/>
                    <a:pt x="346" y="68"/>
                    <a:pt x="264" y="109"/>
                  </a:cubicBezTo>
                  <a:cubicBezTo>
                    <a:pt x="183" y="136"/>
                    <a:pt x="116" y="176"/>
                    <a:pt x="34" y="230"/>
                  </a:cubicBezTo>
                  <a:cubicBezTo>
                    <a:pt x="0" y="253"/>
                    <a:pt x="33" y="304"/>
                    <a:pt x="68" y="304"/>
                  </a:cubicBezTo>
                  <a:cubicBezTo>
                    <a:pt x="75" y="304"/>
                    <a:pt x="82" y="302"/>
                    <a:pt x="88" y="298"/>
                  </a:cubicBezTo>
                  <a:lnTo>
                    <a:pt x="170" y="244"/>
                  </a:lnTo>
                  <a:cubicBezTo>
                    <a:pt x="224" y="217"/>
                    <a:pt x="291" y="190"/>
                    <a:pt x="346" y="163"/>
                  </a:cubicBezTo>
                  <a:cubicBezTo>
                    <a:pt x="413" y="136"/>
                    <a:pt x="481" y="109"/>
                    <a:pt x="549" y="81"/>
                  </a:cubicBezTo>
                  <a:cubicBezTo>
                    <a:pt x="576" y="68"/>
                    <a:pt x="576" y="54"/>
                    <a:pt x="576" y="27"/>
                  </a:cubicBezTo>
                  <a:cubicBezTo>
                    <a:pt x="562" y="14"/>
                    <a:pt x="549" y="0"/>
                    <a:pt x="535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162;p39"/>
            <p:cNvSpPr/>
            <p:nvPr/>
          </p:nvSpPr>
          <p:spPr>
            <a:xfrm>
              <a:off x="8083158" y="1946829"/>
              <a:ext cx="69274" cy="39268"/>
            </a:xfrm>
            <a:custGeom>
              <a:avLst/>
              <a:gdLst/>
              <a:ahLst/>
              <a:cxnLst/>
              <a:rect l="l" t="t" r="r" b="b"/>
              <a:pathLst>
                <a:path w="718" h="407" extrusionOk="0">
                  <a:moveTo>
                    <a:pt x="650" y="0"/>
                  </a:moveTo>
                  <a:cubicBezTo>
                    <a:pt x="542" y="41"/>
                    <a:pt x="420" y="95"/>
                    <a:pt x="312" y="163"/>
                  </a:cubicBezTo>
                  <a:cubicBezTo>
                    <a:pt x="217" y="217"/>
                    <a:pt x="122" y="271"/>
                    <a:pt x="14" y="325"/>
                  </a:cubicBezTo>
                  <a:cubicBezTo>
                    <a:pt x="1" y="339"/>
                    <a:pt x="1" y="366"/>
                    <a:pt x="14" y="379"/>
                  </a:cubicBezTo>
                  <a:cubicBezTo>
                    <a:pt x="14" y="393"/>
                    <a:pt x="28" y="393"/>
                    <a:pt x="41" y="406"/>
                  </a:cubicBezTo>
                  <a:lnTo>
                    <a:pt x="68" y="406"/>
                  </a:lnTo>
                  <a:cubicBezTo>
                    <a:pt x="149" y="352"/>
                    <a:pt x="231" y="311"/>
                    <a:pt x="312" y="257"/>
                  </a:cubicBezTo>
                  <a:cubicBezTo>
                    <a:pt x="366" y="230"/>
                    <a:pt x="420" y="203"/>
                    <a:pt x="488" y="163"/>
                  </a:cubicBezTo>
                  <a:cubicBezTo>
                    <a:pt x="542" y="136"/>
                    <a:pt x="609" y="108"/>
                    <a:pt x="677" y="81"/>
                  </a:cubicBezTo>
                  <a:cubicBezTo>
                    <a:pt x="704" y="68"/>
                    <a:pt x="718" y="41"/>
                    <a:pt x="704" y="27"/>
                  </a:cubicBezTo>
                  <a:cubicBezTo>
                    <a:pt x="704" y="14"/>
                    <a:pt x="677" y="0"/>
                    <a:pt x="664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163;p39"/>
            <p:cNvSpPr/>
            <p:nvPr/>
          </p:nvSpPr>
          <p:spPr>
            <a:xfrm>
              <a:off x="8120979" y="1945478"/>
              <a:ext cx="36663" cy="18911"/>
            </a:xfrm>
            <a:custGeom>
              <a:avLst/>
              <a:gdLst/>
              <a:ahLst/>
              <a:cxnLst/>
              <a:rect l="l" t="t" r="r" b="b"/>
              <a:pathLst>
                <a:path w="380" h="196" extrusionOk="0">
                  <a:moveTo>
                    <a:pt x="312" y="1"/>
                  </a:moveTo>
                  <a:cubicBezTo>
                    <a:pt x="217" y="28"/>
                    <a:pt x="123" y="68"/>
                    <a:pt x="28" y="109"/>
                  </a:cubicBezTo>
                  <a:cubicBezTo>
                    <a:pt x="14" y="122"/>
                    <a:pt x="1" y="150"/>
                    <a:pt x="14" y="163"/>
                  </a:cubicBezTo>
                  <a:cubicBezTo>
                    <a:pt x="14" y="183"/>
                    <a:pt x="29" y="195"/>
                    <a:pt x="47" y="195"/>
                  </a:cubicBezTo>
                  <a:cubicBezTo>
                    <a:pt x="54" y="195"/>
                    <a:pt x="61" y="194"/>
                    <a:pt x="69" y="190"/>
                  </a:cubicBezTo>
                  <a:cubicBezTo>
                    <a:pt x="150" y="150"/>
                    <a:pt x="245" y="109"/>
                    <a:pt x="353" y="82"/>
                  </a:cubicBezTo>
                  <a:cubicBezTo>
                    <a:pt x="366" y="68"/>
                    <a:pt x="380" y="41"/>
                    <a:pt x="366" y="28"/>
                  </a:cubicBezTo>
                  <a:cubicBezTo>
                    <a:pt x="366" y="1"/>
                    <a:pt x="353" y="1"/>
                    <a:pt x="32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164;p39"/>
            <p:cNvSpPr/>
            <p:nvPr/>
          </p:nvSpPr>
          <p:spPr>
            <a:xfrm>
              <a:off x="8106699" y="1944224"/>
              <a:ext cx="53548" cy="27498"/>
            </a:xfrm>
            <a:custGeom>
              <a:avLst/>
              <a:gdLst/>
              <a:ahLst/>
              <a:cxnLst/>
              <a:rect l="l" t="t" r="r" b="b"/>
              <a:pathLst>
                <a:path w="555" h="285" extrusionOk="0">
                  <a:moveTo>
                    <a:pt x="487" y="0"/>
                  </a:moveTo>
                  <a:cubicBezTo>
                    <a:pt x="406" y="27"/>
                    <a:pt x="338" y="54"/>
                    <a:pt x="257" y="81"/>
                  </a:cubicBezTo>
                  <a:cubicBezTo>
                    <a:pt x="176" y="122"/>
                    <a:pt x="95" y="163"/>
                    <a:pt x="27" y="203"/>
                  </a:cubicBezTo>
                  <a:cubicBezTo>
                    <a:pt x="14" y="203"/>
                    <a:pt x="0" y="217"/>
                    <a:pt x="0" y="230"/>
                  </a:cubicBezTo>
                  <a:cubicBezTo>
                    <a:pt x="0" y="244"/>
                    <a:pt x="0" y="244"/>
                    <a:pt x="0" y="257"/>
                  </a:cubicBezTo>
                  <a:cubicBezTo>
                    <a:pt x="0" y="271"/>
                    <a:pt x="14" y="271"/>
                    <a:pt x="27" y="284"/>
                  </a:cubicBezTo>
                  <a:lnTo>
                    <a:pt x="54" y="284"/>
                  </a:lnTo>
                  <a:cubicBezTo>
                    <a:pt x="122" y="244"/>
                    <a:pt x="190" y="203"/>
                    <a:pt x="271" y="176"/>
                  </a:cubicBezTo>
                  <a:cubicBezTo>
                    <a:pt x="352" y="135"/>
                    <a:pt x="433" y="108"/>
                    <a:pt x="514" y="81"/>
                  </a:cubicBezTo>
                  <a:cubicBezTo>
                    <a:pt x="541" y="68"/>
                    <a:pt x="555" y="54"/>
                    <a:pt x="541" y="27"/>
                  </a:cubicBezTo>
                  <a:cubicBezTo>
                    <a:pt x="541" y="14"/>
                    <a:pt x="528" y="14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165;p39"/>
            <p:cNvSpPr/>
            <p:nvPr/>
          </p:nvSpPr>
          <p:spPr>
            <a:xfrm>
              <a:off x="8069650" y="1945478"/>
              <a:ext cx="85387" cy="48338"/>
            </a:xfrm>
            <a:custGeom>
              <a:avLst/>
              <a:gdLst/>
              <a:ahLst/>
              <a:cxnLst/>
              <a:rect l="l" t="t" r="r" b="b"/>
              <a:pathLst>
                <a:path w="885" h="501" extrusionOk="0">
                  <a:moveTo>
                    <a:pt x="817" y="1"/>
                  </a:moveTo>
                  <a:lnTo>
                    <a:pt x="817" y="14"/>
                  </a:lnTo>
                  <a:cubicBezTo>
                    <a:pt x="668" y="55"/>
                    <a:pt x="533" y="122"/>
                    <a:pt x="411" y="177"/>
                  </a:cubicBezTo>
                  <a:cubicBezTo>
                    <a:pt x="276" y="244"/>
                    <a:pt x="154" y="325"/>
                    <a:pt x="32" y="420"/>
                  </a:cubicBezTo>
                  <a:cubicBezTo>
                    <a:pt x="1" y="452"/>
                    <a:pt x="19" y="500"/>
                    <a:pt x="54" y="500"/>
                  </a:cubicBezTo>
                  <a:cubicBezTo>
                    <a:pt x="64" y="500"/>
                    <a:pt x="75" y="497"/>
                    <a:pt x="86" y="488"/>
                  </a:cubicBezTo>
                  <a:cubicBezTo>
                    <a:pt x="168" y="420"/>
                    <a:pt x="276" y="353"/>
                    <a:pt x="371" y="298"/>
                  </a:cubicBezTo>
                  <a:cubicBezTo>
                    <a:pt x="452" y="258"/>
                    <a:pt x="533" y="217"/>
                    <a:pt x="601" y="177"/>
                  </a:cubicBezTo>
                  <a:cubicBezTo>
                    <a:pt x="682" y="150"/>
                    <a:pt x="777" y="109"/>
                    <a:pt x="844" y="82"/>
                  </a:cubicBezTo>
                  <a:cubicBezTo>
                    <a:pt x="885" y="68"/>
                    <a:pt x="885" y="1"/>
                    <a:pt x="831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166;p39"/>
            <p:cNvSpPr/>
            <p:nvPr/>
          </p:nvSpPr>
          <p:spPr>
            <a:xfrm>
              <a:off x="7938242" y="1962459"/>
              <a:ext cx="510585" cy="356117"/>
            </a:xfrm>
            <a:custGeom>
              <a:avLst/>
              <a:gdLst/>
              <a:ahLst/>
              <a:cxnLst/>
              <a:rect l="l" t="t" r="r" b="b"/>
              <a:pathLst>
                <a:path w="5292" h="3691" extrusionOk="0">
                  <a:moveTo>
                    <a:pt x="3695" y="1"/>
                  </a:moveTo>
                  <a:lnTo>
                    <a:pt x="3654" y="14"/>
                  </a:lnTo>
                  <a:cubicBezTo>
                    <a:pt x="3383" y="14"/>
                    <a:pt x="3126" y="41"/>
                    <a:pt x="2869" y="95"/>
                  </a:cubicBezTo>
                  <a:cubicBezTo>
                    <a:pt x="2653" y="136"/>
                    <a:pt x="2436" y="204"/>
                    <a:pt x="2233" y="298"/>
                  </a:cubicBezTo>
                  <a:cubicBezTo>
                    <a:pt x="2057" y="366"/>
                    <a:pt x="1881" y="474"/>
                    <a:pt x="1733" y="582"/>
                  </a:cubicBezTo>
                  <a:cubicBezTo>
                    <a:pt x="1570" y="691"/>
                    <a:pt x="1421" y="826"/>
                    <a:pt x="1286" y="961"/>
                  </a:cubicBezTo>
                  <a:cubicBezTo>
                    <a:pt x="1151" y="1097"/>
                    <a:pt x="1029" y="1245"/>
                    <a:pt x="934" y="1408"/>
                  </a:cubicBezTo>
                  <a:cubicBezTo>
                    <a:pt x="812" y="1570"/>
                    <a:pt x="718" y="1733"/>
                    <a:pt x="623" y="1908"/>
                  </a:cubicBezTo>
                  <a:cubicBezTo>
                    <a:pt x="488" y="2166"/>
                    <a:pt x="379" y="2423"/>
                    <a:pt x="285" y="2693"/>
                  </a:cubicBezTo>
                  <a:cubicBezTo>
                    <a:pt x="176" y="2964"/>
                    <a:pt x="82" y="3235"/>
                    <a:pt x="14" y="3519"/>
                  </a:cubicBezTo>
                  <a:cubicBezTo>
                    <a:pt x="1" y="3559"/>
                    <a:pt x="14" y="3600"/>
                    <a:pt x="28" y="3627"/>
                  </a:cubicBezTo>
                  <a:cubicBezTo>
                    <a:pt x="53" y="3669"/>
                    <a:pt x="100" y="3690"/>
                    <a:pt x="147" y="3690"/>
                  </a:cubicBezTo>
                  <a:cubicBezTo>
                    <a:pt x="176" y="3690"/>
                    <a:pt x="205" y="3683"/>
                    <a:pt x="231" y="3668"/>
                  </a:cubicBezTo>
                  <a:lnTo>
                    <a:pt x="258" y="3640"/>
                  </a:lnTo>
                  <a:cubicBezTo>
                    <a:pt x="271" y="3627"/>
                    <a:pt x="285" y="3600"/>
                    <a:pt x="285" y="3573"/>
                  </a:cubicBezTo>
                  <a:cubicBezTo>
                    <a:pt x="339" y="3438"/>
                    <a:pt x="379" y="3302"/>
                    <a:pt x="420" y="3167"/>
                  </a:cubicBezTo>
                  <a:lnTo>
                    <a:pt x="420" y="3167"/>
                  </a:lnTo>
                  <a:lnTo>
                    <a:pt x="407" y="3194"/>
                  </a:lnTo>
                  <a:cubicBezTo>
                    <a:pt x="582" y="2639"/>
                    <a:pt x="840" y="2098"/>
                    <a:pt x="1151" y="1597"/>
                  </a:cubicBezTo>
                  <a:lnTo>
                    <a:pt x="1151" y="1597"/>
                  </a:lnTo>
                  <a:lnTo>
                    <a:pt x="1124" y="1638"/>
                  </a:lnTo>
                  <a:cubicBezTo>
                    <a:pt x="1300" y="1367"/>
                    <a:pt x="1516" y="1124"/>
                    <a:pt x="1746" y="907"/>
                  </a:cubicBezTo>
                  <a:lnTo>
                    <a:pt x="1760" y="894"/>
                  </a:lnTo>
                  <a:lnTo>
                    <a:pt x="1746" y="894"/>
                  </a:lnTo>
                  <a:cubicBezTo>
                    <a:pt x="1936" y="731"/>
                    <a:pt x="2152" y="596"/>
                    <a:pt x="2369" y="488"/>
                  </a:cubicBezTo>
                  <a:cubicBezTo>
                    <a:pt x="2639" y="352"/>
                    <a:pt x="2937" y="258"/>
                    <a:pt x="3235" y="204"/>
                  </a:cubicBezTo>
                  <a:cubicBezTo>
                    <a:pt x="3487" y="167"/>
                    <a:pt x="3746" y="143"/>
                    <a:pt x="4002" y="143"/>
                  </a:cubicBezTo>
                  <a:cubicBezTo>
                    <a:pt x="4131" y="143"/>
                    <a:pt x="4258" y="149"/>
                    <a:pt x="4385" y="163"/>
                  </a:cubicBezTo>
                  <a:lnTo>
                    <a:pt x="4371" y="163"/>
                  </a:lnTo>
                  <a:cubicBezTo>
                    <a:pt x="4655" y="177"/>
                    <a:pt x="4953" y="217"/>
                    <a:pt x="5237" y="285"/>
                  </a:cubicBezTo>
                  <a:cubicBezTo>
                    <a:pt x="5251" y="285"/>
                    <a:pt x="5278" y="271"/>
                    <a:pt x="5278" y="244"/>
                  </a:cubicBezTo>
                  <a:cubicBezTo>
                    <a:pt x="5291" y="217"/>
                    <a:pt x="5278" y="204"/>
                    <a:pt x="5251" y="190"/>
                  </a:cubicBezTo>
                  <a:cubicBezTo>
                    <a:pt x="4994" y="136"/>
                    <a:pt x="4723" y="95"/>
                    <a:pt x="4452" y="55"/>
                  </a:cubicBezTo>
                  <a:cubicBezTo>
                    <a:pt x="4209" y="14"/>
                    <a:pt x="3952" y="1"/>
                    <a:pt x="369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167;p39"/>
            <p:cNvSpPr/>
            <p:nvPr/>
          </p:nvSpPr>
          <p:spPr>
            <a:xfrm>
              <a:off x="8038776" y="2025173"/>
              <a:ext cx="237733" cy="267932"/>
            </a:xfrm>
            <a:custGeom>
              <a:avLst/>
              <a:gdLst/>
              <a:ahLst/>
              <a:cxnLst/>
              <a:rect l="l" t="t" r="r" b="b"/>
              <a:pathLst>
                <a:path w="2464" h="2777" extrusionOk="0">
                  <a:moveTo>
                    <a:pt x="2382" y="0"/>
                  </a:moveTo>
                  <a:cubicBezTo>
                    <a:pt x="2233" y="68"/>
                    <a:pt x="2084" y="122"/>
                    <a:pt x="1935" y="190"/>
                  </a:cubicBezTo>
                  <a:cubicBezTo>
                    <a:pt x="1787" y="257"/>
                    <a:pt x="1651" y="311"/>
                    <a:pt x="1516" y="392"/>
                  </a:cubicBezTo>
                  <a:cubicBezTo>
                    <a:pt x="1448" y="420"/>
                    <a:pt x="1394" y="460"/>
                    <a:pt x="1340" y="501"/>
                  </a:cubicBezTo>
                  <a:cubicBezTo>
                    <a:pt x="1272" y="541"/>
                    <a:pt x="1205" y="582"/>
                    <a:pt x="1137" y="636"/>
                  </a:cubicBezTo>
                  <a:cubicBezTo>
                    <a:pt x="1029" y="717"/>
                    <a:pt x="907" y="812"/>
                    <a:pt x="799" y="920"/>
                  </a:cubicBezTo>
                  <a:cubicBezTo>
                    <a:pt x="596" y="1123"/>
                    <a:pt x="420" y="1367"/>
                    <a:pt x="298" y="1637"/>
                  </a:cubicBezTo>
                  <a:cubicBezTo>
                    <a:pt x="231" y="1773"/>
                    <a:pt x="176" y="1922"/>
                    <a:pt x="122" y="2084"/>
                  </a:cubicBezTo>
                  <a:cubicBezTo>
                    <a:pt x="68" y="2246"/>
                    <a:pt x="28" y="2422"/>
                    <a:pt x="14" y="2598"/>
                  </a:cubicBezTo>
                  <a:cubicBezTo>
                    <a:pt x="0" y="2639"/>
                    <a:pt x="14" y="2679"/>
                    <a:pt x="28" y="2706"/>
                  </a:cubicBezTo>
                  <a:cubicBezTo>
                    <a:pt x="55" y="2747"/>
                    <a:pt x="82" y="2760"/>
                    <a:pt x="122" y="2774"/>
                  </a:cubicBezTo>
                  <a:cubicBezTo>
                    <a:pt x="131" y="2775"/>
                    <a:pt x="139" y="2776"/>
                    <a:pt x="147" y="2776"/>
                  </a:cubicBezTo>
                  <a:cubicBezTo>
                    <a:pt x="217" y="2776"/>
                    <a:pt x="274" y="2725"/>
                    <a:pt x="298" y="2652"/>
                  </a:cubicBezTo>
                  <a:cubicBezTo>
                    <a:pt x="339" y="2449"/>
                    <a:pt x="379" y="2246"/>
                    <a:pt x="447" y="2057"/>
                  </a:cubicBezTo>
                  <a:lnTo>
                    <a:pt x="447" y="2057"/>
                  </a:lnTo>
                  <a:lnTo>
                    <a:pt x="433" y="2084"/>
                  </a:lnTo>
                  <a:cubicBezTo>
                    <a:pt x="488" y="1962"/>
                    <a:pt x="528" y="1840"/>
                    <a:pt x="582" y="1719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1" y="1150"/>
                    <a:pt x="1110" y="947"/>
                    <a:pt x="1327" y="758"/>
                  </a:cubicBezTo>
                  <a:cubicBezTo>
                    <a:pt x="1462" y="636"/>
                    <a:pt x="1597" y="541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lnTo>
                    <a:pt x="2287" y="135"/>
                  </a:lnTo>
                  <a:lnTo>
                    <a:pt x="2423" y="81"/>
                  </a:lnTo>
                  <a:cubicBezTo>
                    <a:pt x="2450" y="68"/>
                    <a:pt x="2463" y="54"/>
                    <a:pt x="2450" y="27"/>
                  </a:cubicBezTo>
                  <a:cubicBezTo>
                    <a:pt x="2450" y="14"/>
                    <a:pt x="2436" y="0"/>
                    <a:pt x="242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168;p39"/>
            <p:cNvSpPr/>
            <p:nvPr/>
          </p:nvSpPr>
          <p:spPr>
            <a:xfrm>
              <a:off x="8315583" y="2017261"/>
              <a:ext cx="61459" cy="10903"/>
            </a:xfrm>
            <a:custGeom>
              <a:avLst/>
              <a:gdLst/>
              <a:ahLst/>
              <a:cxnLst/>
              <a:rect l="l" t="t" r="r" b="b"/>
              <a:pathLst>
                <a:path w="637" h="113" extrusionOk="0">
                  <a:moveTo>
                    <a:pt x="298" y="1"/>
                  </a:moveTo>
                  <a:cubicBezTo>
                    <a:pt x="203" y="1"/>
                    <a:pt x="122" y="1"/>
                    <a:pt x="41" y="14"/>
                  </a:cubicBezTo>
                  <a:cubicBezTo>
                    <a:pt x="14" y="14"/>
                    <a:pt x="0" y="42"/>
                    <a:pt x="0" y="69"/>
                  </a:cubicBezTo>
                  <a:cubicBezTo>
                    <a:pt x="0" y="82"/>
                    <a:pt x="27" y="96"/>
                    <a:pt x="41" y="96"/>
                  </a:cubicBezTo>
                  <a:cubicBezTo>
                    <a:pt x="108" y="89"/>
                    <a:pt x="173" y="85"/>
                    <a:pt x="235" y="85"/>
                  </a:cubicBezTo>
                  <a:cubicBezTo>
                    <a:pt x="298" y="85"/>
                    <a:pt x="359" y="89"/>
                    <a:pt x="420" y="96"/>
                  </a:cubicBezTo>
                  <a:cubicBezTo>
                    <a:pt x="474" y="96"/>
                    <a:pt x="528" y="96"/>
                    <a:pt x="568" y="109"/>
                  </a:cubicBezTo>
                  <a:cubicBezTo>
                    <a:pt x="573" y="112"/>
                    <a:pt x="578" y="113"/>
                    <a:pt x="583" y="113"/>
                  </a:cubicBezTo>
                  <a:cubicBezTo>
                    <a:pt x="604" y="113"/>
                    <a:pt x="623" y="91"/>
                    <a:pt x="623" y="69"/>
                  </a:cubicBezTo>
                  <a:cubicBezTo>
                    <a:pt x="636" y="69"/>
                    <a:pt x="636" y="55"/>
                    <a:pt x="623" y="42"/>
                  </a:cubicBezTo>
                  <a:cubicBezTo>
                    <a:pt x="623" y="28"/>
                    <a:pt x="609" y="14"/>
                    <a:pt x="595" y="14"/>
                  </a:cubicBezTo>
                  <a:cubicBezTo>
                    <a:pt x="514" y="14"/>
                    <a:pt x="433" y="1"/>
                    <a:pt x="33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169;p39"/>
            <p:cNvSpPr/>
            <p:nvPr/>
          </p:nvSpPr>
          <p:spPr>
            <a:xfrm>
              <a:off x="8149730" y="2064345"/>
              <a:ext cx="276905" cy="328233"/>
            </a:xfrm>
            <a:custGeom>
              <a:avLst/>
              <a:gdLst/>
              <a:ahLst/>
              <a:cxnLst/>
              <a:rect l="l" t="t" r="r" b="b"/>
              <a:pathLst>
                <a:path w="2870" h="3402" extrusionOk="0">
                  <a:moveTo>
                    <a:pt x="2193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41"/>
                  </a:lnTo>
                  <a:cubicBezTo>
                    <a:pt x="1245" y="108"/>
                    <a:pt x="894" y="284"/>
                    <a:pt x="623" y="555"/>
                  </a:cubicBezTo>
                  <a:cubicBezTo>
                    <a:pt x="528" y="677"/>
                    <a:pt x="434" y="812"/>
                    <a:pt x="366" y="961"/>
                  </a:cubicBezTo>
                  <a:cubicBezTo>
                    <a:pt x="312" y="1096"/>
                    <a:pt x="258" y="1258"/>
                    <a:pt x="231" y="1421"/>
                  </a:cubicBezTo>
                  <a:cubicBezTo>
                    <a:pt x="204" y="1583"/>
                    <a:pt x="190" y="1746"/>
                    <a:pt x="177" y="1908"/>
                  </a:cubicBezTo>
                  <a:cubicBezTo>
                    <a:pt x="163" y="2070"/>
                    <a:pt x="149" y="2233"/>
                    <a:pt x="149" y="2395"/>
                  </a:cubicBezTo>
                  <a:lnTo>
                    <a:pt x="149" y="2422"/>
                  </a:lnTo>
                  <a:cubicBezTo>
                    <a:pt x="136" y="2693"/>
                    <a:pt x="82" y="2950"/>
                    <a:pt x="14" y="3207"/>
                  </a:cubicBezTo>
                  <a:cubicBezTo>
                    <a:pt x="1" y="3247"/>
                    <a:pt x="14" y="3302"/>
                    <a:pt x="41" y="3329"/>
                  </a:cubicBezTo>
                  <a:cubicBezTo>
                    <a:pt x="55" y="3369"/>
                    <a:pt x="95" y="3396"/>
                    <a:pt x="136" y="3396"/>
                  </a:cubicBezTo>
                  <a:cubicBezTo>
                    <a:pt x="148" y="3400"/>
                    <a:pt x="160" y="3402"/>
                    <a:pt x="172" y="3402"/>
                  </a:cubicBezTo>
                  <a:cubicBezTo>
                    <a:pt x="200" y="3402"/>
                    <a:pt x="229" y="3392"/>
                    <a:pt x="258" y="3383"/>
                  </a:cubicBezTo>
                  <a:cubicBezTo>
                    <a:pt x="285" y="3356"/>
                    <a:pt x="312" y="3315"/>
                    <a:pt x="325" y="3275"/>
                  </a:cubicBezTo>
                  <a:cubicBezTo>
                    <a:pt x="380" y="3031"/>
                    <a:pt x="420" y="2774"/>
                    <a:pt x="434" y="2517"/>
                  </a:cubicBezTo>
                  <a:cubicBezTo>
                    <a:pt x="447" y="2260"/>
                    <a:pt x="447" y="2003"/>
                    <a:pt x="461" y="1746"/>
                  </a:cubicBezTo>
                  <a:lnTo>
                    <a:pt x="461" y="1786"/>
                  </a:lnTo>
                  <a:cubicBezTo>
                    <a:pt x="474" y="1556"/>
                    <a:pt x="515" y="1326"/>
                    <a:pt x="582" y="1110"/>
                  </a:cubicBezTo>
                  <a:cubicBezTo>
                    <a:pt x="623" y="1001"/>
                    <a:pt x="664" y="893"/>
                    <a:pt x="731" y="798"/>
                  </a:cubicBezTo>
                  <a:cubicBezTo>
                    <a:pt x="785" y="704"/>
                    <a:pt x="867" y="622"/>
                    <a:pt x="948" y="555"/>
                  </a:cubicBezTo>
                  <a:cubicBezTo>
                    <a:pt x="1056" y="460"/>
                    <a:pt x="1178" y="379"/>
                    <a:pt x="1313" y="325"/>
                  </a:cubicBezTo>
                  <a:cubicBezTo>
                    <a:pt x="1476" y="244"/>
                    <a:pt x="1665" y="189"/>
                    <a:pt x="1841" y="149"/>
                  </a:cubicBezTo>
                  <a:lnTo>
                    <a:pt x="1827" y="149"/>
                  </a:lnTo>
                  <a:cubicBezTo>
                    <a:pt x="2020" y="123"/>
                    <a:pt x="2212" y="108"/>
                    <a:pt x="2408" y="108"/>
                  </a:cubicBezTo>
                  <a:cubicBezTo>
                    <a:pt x="2515" y="108"/>
                    <a:pt x="2624" y="112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81"/>
                  </a:cubicBezTo>
                  <a:cubicBezTo>
                    <a:pt x="2869" y="68"/>
                    <a:pt x="2856" y="41"/>
                    <a:pt x="2829" y="41"/>
                  </a:cubicBezTo>
                  <a:cubicBezTo>
                    <a:pt x="2639" y="14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170;p39"/>
            <p:cNvSpPr/>
            <p:nvPr/>
          </p:nvSpPr>
          <p:spPr>
            <a:xfrm>
              <a:off x="6499598" y="2113937"/>
              <a:ext cx="1910064" cy="2287311"/>
            </a:xfrm>
            <a:custGeom>
              <a:avLst/>
              <a:gdLst/>
              <a:ahLst/>
              <a:cxnLst/>
              <a:rect l="l" t="t" r="r" b="b"/>
              <a:pathLst>
                <a:path w="19797" h="23707" extrusionOk="0">
                  <a:moveTo>
                    <a:pt x="4763" y="6509"/>
                  </a:moveTo>
                  <a:lnTo>
                    <a:pt x="4736" y="6536"/>
                  </a:lnTo>
                  <a:lnTo>
                    <a:pt x="4750" y="6509"/>
                  </a:lnTo>
                  <a:close/>
                  <a:moveTo>
                    <a:pt x="13450" y="0"/>
                  </a:moveTo>
                  <a:cubicBezTo>
                    <a:pt x="13207" y="0"/>
                    <a:pt x="12950" y="41"/>
                    <a:pt x="12720" y="108"/>
                  </a:cubicBezTo>
                  <a:cubicBezTo>
                    <a:pt x="12395" y="190"/>
                    <a:pt x="12084" y="298"/>
                    <a:pt x="11786" y="447"/>
                  </a:cubicBezTo>
                  <a:cubicBezTo>
                    <a:pt x="11096" y="771"/>
                    <a:pt x="10433" y="1150"/>
                    <a:pt x="9810" y="1597"/>
                  </a:cubicBezTo>
                  <a:cubicBezTo>
                    <a:pt x="9215" y="2016"/>
                    <a:pt x="8593" y="2503"/>
                    <a:pt x="7916" y="3072"/>
                  </a:cubicBezTo>
                  <a:cubicBezTo>
                    <a:pt x="7402" y="3491"/>
                    <a:pt x="6901" y="3938"/>
                    <a:pt x="6387" y="4425"/>
                  </a:cubicBezTo>
                  <a:cubicBezTo>
                    <a:pt x="6225" y="4587"/>
                    <a:pt x="6049" y="4763"/>
                    <a:pt x="5873" y="4926"/>
                  </a:cubicBezTo>
                  <a:cubicBezTo>
                    <a:pt x="5670" y="5128"/>
                    <a:pt x="5480" y="5331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68"/>
                    <a:pt x="2016" y="9702"/>
                    <a:pt x="1475" y="10690"/>
                  </a:cubicBezTo>
                  <a:cubicBezTo>
                    <a:pt x="947" y="11650"/>
                    <a:pt x="542" y="12679"/>
                    <a:pt x="271" y="13734"/>
                  </a:cubicBezTo>
                  <a:cubicBezTo>
                    <a:pt x="149" y="14248"/>
                    <a:pt x="68" y="14763"/>
                    <a:pt x="27" y="15277"/>
                  </a:cubicBezTo>
                  <a:cubicBezTo>
                    <a:pt x="0" y="15791"/>
                    <a:pt x="27" y="16305"/>
                    <a:pt x="109" y="16806"/>
                  </a:cubicBezTo>
                  <a:cubicBezTo>
                    <a:pt x="190" y="17225"/>
                    <a:pt x="312" y="17645"/>
                    <a:pt x="474" y="18037"/>
                  </a:cubicBezTo>
                  <a:cubicBezTo>
                    <a:pt x="663" y="18484"/>
                    <a:pt x="920" y="18917"/>
                    <a:pt x="1232" y="19296"/>
                  </a:cubicBezTo>
                  <a:cubicBezTo>
                    <a:pt x="1556" y="19688"/>
                    <a:pt x="1922" y="20040"/>
                    <a:pt x="2341" y="20324"/>
                  </a:cubicBezTo>
                  <a:cubicBezTo>
                    <a:pt x="2747" y="20595"/>
                    <a:pt x="3194" y="20784"/>
                    <a:pt x="3667" y="20892"/>
                  </a:cubicBezTo>
                  <a:cubicBezTo>
                    <a:pt x="4046" y="21433"/>
                    <a:pt x="4547" y="21880"/>
                    <a:pt x="5129" y="22205"/>
                  </a:cubicBezTo>
                  <a:cubicBezTo>
                    <a:pt x="5643" y="22502"/>
                    <a:pt x="6238" y="22665"/>
                    <a:pt x="6834" y="22665"/>
                  </a:cubicBezTo>
                  <a:lnTo>
                    <a:pt x="7118" y="22665"/>
                  </a:lnTo>
                  <a:cubicBezTo>
                    <a:pt x="7578" y="23044"/>
                    <a:pt x="8105" y="23341"/>
                    <a:pt x="8674" y="23517"/>
                  </a:cubicBezTo>
                  <a:cubicBezTo>
                    <a:pt x="8958" y="23598"/>
                    <a:pt x="9242" y="23653"/>
                    <a:pt x="9526" y="23693"/>
                  </a:cubicBezTo>
                  <a:cubicBezTo>
                    <a:pt x="9689" y="23707"/>
                    <a:pt x="9851" y="23707"/>
                    <a:pt x="10000" y="23707"/>
                  </a:cubicBezTo>
                  <a:cubicBezTo>
                    <a:pt x="10122" y="23707"/>
                    <a:pt x="10257" y="23707"/>
                    <a:pt x="10379" y="23693"/>
                  </a:cubicBezTo>
                  <a:cubicBezTo>
                    <a:pt x="10974" y="23653"/>
                    <a:pt x="11556" y="23504"/>
                    <a:pt x="12097" y="23274"/>
                  </a:cubicBezTo>
                  <a:cubicBezTo>
                    <a:pt x="12625" y="23057"/>
                    <a:pt x="13112" y="22773"/>
                    <a:pt x="13572" y="22435"/>
                  </a:cubicBezTo>
                  <a:cubicBezTo>
                    <a:pt x="14384" y="21812"/>
                    <a:pt x="15087" y="21068"/>
                    <a:pt x="15669" y="20229"/>
                  </a:cubicBezTo>
                  <a:cubicBezTo>
                    <a:pt x="16278" y="19363"/>
                    <a:pt x="16792" y="18430"/>
                    <a:pt x="17212" y="17455"/>
                  </a:cubicBezTo>
                  <a:cubicBezTo>
                    <a:pt x="17631" y="16454"/>
                    <a:pt x="17997" y="15439"/>
                    <a:pt x="18308" y="14411"/>
                  </a:cubicBezTo>
                  <a:cubicBezTo>
                    <a:pt x="18633" y="13315"/>
                    <a:pt x="18903" y="12232"/>
                    <a:pt x="19106" y="11407"/>
                  </a:cubicBezTo>
                  <a:lnTo>
                    <a:pt x="19147" y="11258"/>
                  </a:lnTo>
                  <a:cubicBezTo>
                    <a:pt x="19201" y="11028"/>
                    <a:pt x="19255" y="10784"/>
                    <a:pt x="19309" y="10541"/>
                  </a:cubicBezTo>
                  <a:cubicBezTo>
                    <a:pt x="19350" y="10351"/>
                    <a:pt x="19390" y="10162"/>
                    <a:pt x="19417" y="9973"/>
                  </a:cubicBezTo>
                  <a:cubicBezTo>
                    <a:pt x="19512" y="9418"/>
                    <a:pt x="19580" y="8836"/>
                    <a:pt x="19661" y="8254"/>
                  </a:cubicBezTo>
                  <a:cubicBezTo>
                    <a:pt x="19742" y="7483"/>
                    <a:pt x="19783" y="6793"/>
                    <a:pt x="19796" y="6143"/>
                  </a:cubicBezTo>
                  <a:cubicBezTo>
                    <a:pt x="19796" y="5792"/>
                    <a:pt x="19796" y="5426"/>
                    <a:pt x="19769" y="5088"/>
                  </a:cubicBezTo>
                  <a:cubicBezTo>
                    <a:pt x="19756" y="4763"/>
                    <a:pt x="19715" y="4438"/>
                    <a:pt x="19661" y="4127"/>
                  </a:cubicBezTo>
                  <a:cubicBezTo>
                    <a:pt x="19607" y="3843"/>
                    <a:pt x="19539" y="3559"/>
                    <a:pt x="19431" y="3288"/>
                  </a:cubicBezTo>
                  <a:cubicBezTo>
                    <a:pt x="19350" y="3058"/>
                    <a:pt x="19228" y="2855"/>
                    <a:pt x="19079" y="2666"/>
                  </a:cubicBezTo>
                  <a:cubicBezTo>
                    <a:pt x="18930" y="2490"/>
                    <a:pt x="18754" y="2355"/>
                    <a:pt x="18551" y="2273"/>
                  </a:cubicBezTo>
                  <a:cubicBezTo>
                    <a:pt x="18403" y="2219"/>
                    <a:pt x="18254" y="2192"/>
                    <a:pt x="18105" y="2192"/>
                  </a:cubicBezTo>
                  <a:cubicBezTo>
                    <a:pt x="18024" y="2192"/>
                    <a:pt x="17943" y="2192"/>
                    <a:pt x="17848" y="2206"/>
                  </a:cubicBezTo>
                  <a:cubicBezTo>
                    <a:pt x="17740" y="2233"/>
                    <a:pt x="17631" y="2260"/>
                    <a:pt x="17523" y="2287"/>
                  </a:cubicBezTo>
                  <a:cubicBezTo>
                    <a:pt x="17523" y="2260"/>
                    <a:pt x="17523" y="2233"/>
                    <a:pt x="17523" y="2192"/>
                  </a:cubicBezTo>
                  <a:cubicBezTo>
                    <a:pt x="17510" y="2030"/>
                    <a:pt x="17455" y="1868"/>
                    <a:pt x="17388" y="1705"/>
                  </a:cubicBezTo>
                  <a:cubicBezTo>
                    <a:pt x="17334" y="1556"/>
                    <a:pt x="17239" y="1407"/>
                    <a:pt x="17144" y="1272"/>
                  </a:cubicBezTo>
                  <a:cubicBezTo>
                    <a:pt x="17036" y="1137"/>
                    <a:pt x="16928" y="1029"/>
                    <a:pt x="16792" y="920"/>
                  </a:cubicBezTo>
                  <a:cubicBezTo>
                    <a:pt x="16535" y="704"/>
                    <a:pt x="16238" y="569"/>
                    <a:pt x="15913" y="501"/>
                  </a:cubicBezTo>
                  <a:cubicBezTo>
                    <a:pt x="15778" y="460"/>
                    <a:pt x="15642" y="447"/>
                    <a:pt x="15493" y="447"/>
                  </a:cubicBezTo>
                  <a:cubicBezTo>
                    <a:pt x="15304" y="447"/>
                    <a:pt x="15115" y="487"/>
                    <a:pt x="14925" y="541"/>
                  </a:cubicBezTo>
                  <a:cubicBezTo>
                    <a:pt x="14857" y="569"/>
                    <a:pt x="14790" y="596"/>
                    <a:pt x="14736" y="623"/>
                  </a:cubicBezTo>
                  <a:cubicBezTo>
                    <a:pt x="14614" y="433"/>
                    <a:pt x="14452" y="298"/>
                    <a:pt x="14262" y="190"/>
                  </a:cubicBezTo>
                  <a:cubicBezTo>
                    <a:pt x="14046" y="68"/>
                    <a:pt x="13802" y="0"/>
                    <a:pt x="13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171;p39"/>
            <p:cNvSpPr/>
            <p:nvPr/>
          </p:nvSpPr>
          <p:spPr>
            <a:xfrm>
              <a:off x="6640558" y="2176554"/>
              <a:ext cx="1767752" cy="2226044"/>
            </a:xfrm>
            <a:custGeom>
              <a:avLst/>
              <a:gdLst/>
              <a:ahLst/>
              <a:cxnLst/>
              <a:rect l="l" t="t" r="r" b="b"/>
              <a:pathLst>
                <a:path w="18322" h="23072" extrusionOk="0">
                  <a:moveTo>
                    <a:pt x="14885" y="1"/>
                  </a:moveTo>
                  <a:lnTo>
                    <a:pt x="14885" y="1"/>
                  </a:lnTo>
                  <a:cubicBezTo>
                    <a:pt x="14966" y="95"/>
                    <a:pt x="15020" y="204"/>
                    <a:pt x="15061" y="325"/>
                  </a:cubicBezTo>
                  <a:lnTo>
                    <a:pt x="15061" y="312"/>
                  </a:lnTo>
                  <a:cubicBezTo>
                    <a:pt x="15101" y="461"/>
                    <a:pt x="15128" y="623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3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45"/>
                  </a:cubicBezTo>
                  <a:cubicBezTo>
                    <a:pt x="15007" y="2517"/>
                    <a:pt x="15074" y="2504"/>
                    <a:pt x="15156" y="2504"/>
                  </a:cubicBezTo>
                  <a:cubicBezTo>
                    <a:pt x="15175" y="2500"/>
                    <a:pt x="15195" y="2498"/>
                    <a:pt x="15215" y="2498"/>
                  </a:cubicBezTo>
                  <a:cubicBezTo>
                    <a:pt x="15263" y="2498"/>
                    <a:pt x="15311" y="2508"/>
                    <a:pt x="15358" y="2517"/>
                  </a:cubicBezTo>
                  <a:cubicBezTo>
                    <a:pt x="15426" y="2531"/>
                    <a:pt x="15480" y="2545"/>
                    <a:pt x="15548" y="2572"/>
                  </a:cubicBezTo>
                  <a:cubicBezTo>
                    <a:pt x="15602" y="2599"/>
                    <a:pt x="15656" y="2639"/>
                    <a:pt x="15710" y="2680"/>
                  </a:cubicBezTo>
                  <a:cubicBezTo>
                    <a:pt x="15764" y="2720"/>
                    <a:pt x="15819" y="2761"/>
                    <a:pt x="15859" y="2815"/>
                  </a:cubicBezTo>
                  <a:cubicBezTo>
                    <a:pt x="15940" y="2923"/>
                    <a:pt x="16022" y="3045"/>
                    <a:pt x="16076" y="3167"/>
                  </a:cubicBezTo>
                  <a:cubicBezTo>
                    <a:pt x="16157" y="3329"/>
                    <a:pt x="16211" y="3505"/>
                    <a:pt x="16252" y="3681"/>
                  </a:cubicBezTo>
                  <a:cubicBezTo>
                    <a:pt x="16306" y="3871"/>
                    <a:pt x="16333" y="4060"/>
                    <a:pt x="16360" y="4263"/>
                  </a:cubicBezTo>
                  <a:cubicBezTo>
                    <a:pt x="16427" y="4669"/>
                    <a:pt x="16441" y="5088"/>
                    <a:pt x="16414" y="5508"/>
                  </a:cubicBezTo>
                  <a:cubicBezTo>
                    <a:pt x="16387" y="6144"/>
                    <a:pt x="16292" y="6766"/>
                    <a:pt x="16130" y="7375"/>
                  </a:cubicBezTo>
                  <a:cubicBezTo>
                    <a:pt x="15981" y="7971"/>
                    <a:pt x="15805" y="8566"/>
                    <a:pt x="15602" y="9134"/>
                  </a:cubicBezTo>
                  <a:cubicBezTo>
                    <a:pt x="15399" y="9675"/>
                    <a:pt x="15196" y="10203"/>
                    <a:pt x="14966" y="10731"/>
                  </a:cubicBezTo>
                  <a:cubicBezTo>
                    <a:pt x="14750" y="11259"/>
                    <a:pt x="14533" y="11746"/>
                    <a:pt x="14290" y="12260"/>
                  </a:cubicBezTo>
                  <a:cubicBezTo>
                    <a:pt x="13802" y="13275"/>
                    <a:pt x="13248" y="14262"/>
                    <a:pt x="12639" y="15196"/>
                  </a:cubicBezTo>
                  <a:cubicBezTo>
                    <a:pt x="12030" y="16157"/>
                    <a:pt x="11340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cubicBezTo>
                    <a:pt x="7970" y="20081"/>
                    <a:pt x="7916" y="20121"/>
                    <a:pt x="7849" y="20162"/>
                  </a:cubicBezTo>
                  <a:cubicBezTo>
                    <a:pt x="7781" y="20203"/>
                    <a:pt x="7727" y="20230"/>
                    <a:pt x="7659" y="20270"/>
                  </a:cubicBezTo>
                  <a:cubicBezTo>
                    <a:pt x="7565" y="20324"/>
                    <a:pt x="7456" y="20379"/>
                    <a:pt x="7348" y="20433"/>
                  </a:cubicBezTo>
                  <a:cubicBezTo>
                    <a:pt x="7294" y="20460"/>
                    <a:pt x="7240" y="20473"/>
                    <a:pt x="7172" y="20487"/>
                  </a:cubicBezTo>
                  <a:cubicBezTo>
                    <a:pt x="7132" y="20500"/>
                    <a:pt x="7091" y="20514"/>
                    <a:pt x="7050" y="20514"/>
                  </a:cubicBezTo>
                  <a:cubicBezTo>
                    <a:pt x="7010" y="20521"/>
                    <a:pt x="6969" y="20524"/>
                    <a:pt x="6927" y="20524"/>
                  </a:cubicBezTo>
                  <a:cubicBezTo>
                    <a:pt x="6885" y="20524"/>
                    <a:pt x="6841" y="20521"/>
                    <a:pt x="6793" y="20514"/>
                  </a:cubicBezTo>
                  <a:cubicBezTo>
                    <a:pt x="6712" y="20500"/>
                    <a:pt x="6631" y="20473"/>
                    <a:pt x="6550" y="20433"/>
                  </a:cubicBezTo>
                  <a:cubicBezTo>
                    <a:pt x="6469" y="20392"/>
                    <a:pt x="6387" y="20351"/>
                    <a:pt x="6320" y="20297"/>
                  </a:cubicBezTo>
                  <a:cubicBezTo>
                    <a:pt x="6144" y="20135"/>
                    <a:pt x="5995" y="19973"/>
                    <a:pt x="5860" y="19783"/>
                  </a:cubicBezTo>
                  <a:cubicBezTo>
                    <a:pt x="5724" y="19932"/>
                    <a:pt x="5562" y="20067"/>
                    <a:pt x="5400" y="20189"/>
                  </a:cubicBezTo>
                  <a:cubicBezTo>
                    <a:pt x="5264" y="20297"/>
                    <a:pt x="5115" y="20392"/>
                    <a:pt x="4953" y="20460"/>
                  </a:cubicBezTo>
                  <a:cubicBezTo>
                    <a:pt x="4818" y="20527"/>
                    <a:pt x="4669" y="20581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8" y="20609"/>
                  </a:cubicBezTo>
                  <a:cubicBezTo>
                    <a:pt x="4060" y="20595"/>
                    <a:pt x="4006" y="20568"/>
                    <a:pt x="3938" y="20541"/>
                  </a:cubicBezTo>
                  <a:cubicBezTo>
                    <a:pt x="3884" y="20514"/>
                    <a:pt x="3816" y="20487"/>
                    <a:pt x="3762" y="20446"/>
                  </a:cubicBezTo>
                  <a:cubicBezTo>
                    <a:pt x="3641" y="20365"/>
                    <a:pt x="3532" y="20257"/>
                    <a:pt x="3438" y="20149"/>
                  </a:cubicBezTo>
                  <a:cubicBezTo>
                    <a:pt x="3329" y="20000"/>
                    <a:pt x="3235" y="19837"/>
                    <a:pt x="3167" y="19675"/>
                  </a:cubicBezTo>
                  <a:cubicBezTo>
                    <a:pt x="3072" y="19485"/>
                    <a:pt x="2991" y="19283"/>
                    <a:pt x="2937" y="19080"/>
                  </a:cubicBezTo>
                  <a:cubicBezTo>
                    <a:pt x="2829" y="19147"/>
                    <a:pt x="2720" y="19228"/>
                    <a:pt x="2599" y="19296"/>
                  </a:cubicBezTo>
                  <a:cubicBezTo>
                    <a:pt x="2490" y="19364"/>
                    <a:pt x="2396" y="19431"/>
                    <a:pt x="2287" y="19485"/>
                  </a:cubicBezTo>
                  <a:cubicBezTo>
                    <a:pt x="2179" y="19540"/>
                    <a:pt x="2071" y="19580"/>
                    <a:pt x="1963" y="19621"/>
                  </a:cubicBezTo>
                  <a:cubicBezTo>
                    <a:pt x="1854" y="19648"/>
                    <a:pt x="1760" y="19661"/>
                    <a:pt x="1651" y="19661"/>
                  </a:cubicBezTo>
                  <a:cubicBezTo>
                    <a:pt x="1516" y="19661"/>
                    <a:pt x="1394" y="19648"/>
                    <a:pt x="1273" y="19621"/>
                  </a:cubicBezTo>
                  <a:cubicBezTo>
                    <a:pt x="1137" y="19594"/>
                    <a:pt x="1016" y="19540"/>
                    <a:pt x="880" y="19485"/>
                  </a:cubicBezTo>
                  <a:cubicBezTo>
                    <a:pt x="664" y="19391"/>
                    <a:pt x="447" y="19269"/>
                    <a:pt x="244" y="19120"/>
                  </a:cubicBezTo>
                  <a:cubicBezTo>
                    <a:pt x="163" y="19066"/>
                    <a:pt x="68" y="18998"/>
                    <a:pt x="1" y="18931"/>
                  </a:cubicBezTo>
                  <a:lnTo>
                    <a:pt x="1" y="18931"/>
                  </a:lnTo>
                  <a:cubicBezTo>
                    <a:pt x="271" y="19215"/>
                    <a:pt x="555" y="19472"/>
                    <a:pt x="880" y="19688"/>
                  </a:cubicBezTo>
                  <a:cubicBezTo>
                    <a:pt x="1286" y="19959"/>
                    <a:pt x="1733" y="20149"/>
                    <a:pt x="2206" y="20257"/>
                  </a:cubicBezTo>
                  <a:cubicBezTo>
                    <a:pt x="2585" y="20798"/>
                    <a:pt x="3086" y="21245"/>
                    <a:pt x="3654" y="21569"/>
                  </a:cubicBezTo>
                  <a:cubicBezTo>
                    <a:pt x="4182" y="21867"/>
                    <a:pt x="4764" y="22029"/>
                    <a:pt x="5373" y="22043"/>
                  </a:cubicBezTo>
                  <a:cubicBezTo>
                    <a:pt x="5454" y="22043"/>
                    <a:pt x="5548" y="22043"/>
                    <a:pt x="5643" y="22029"/>
                  </a:cubicBezTo>
                  <a:cubicBezTo>
                    <a:pt x="6103" y="22408"/>
                    <a:pt x="6644" y="22706"/>
                    <a:pt x="7213" y="22882"/>
                  </a:cubicBezTo>
                  <a:cubicBezTo>
                    <a:pt x="7483" y="22963"/>
                    <a:pt x="7768" y="23017"/>
                    <a:pt x="8052" y="23058"/>
                  </a:cubicBezTo>
                  <a:cubicBezTo>
                    <a:pt x="8214" y="23071"/>
                    <a:pt x="8376" y="23071"/>
                    <a:pt x="8539" y="23071"/>
                  </a:cubicBezTo>
                  <a:cubicBezTo>
                    <a:pt x="8647" y="23071"/>
                    <a:pt x="8782" y="23071"/>
                    <a:pt x="8918" y="23058"/>
                  </a:cubicBezTo>
                  <a:cubicBezTo>
                    <a:pt x="9513" y="23017"/>
                    <a:pt x="10081" y="22868"/>
                    <a:pt x="10636" y="22638"/>
                  </a:cubicBezTo>
                  <a:cubicBezTo>
                    <a:pt x="11150" y="22422"/>
                    <a:pt x="11651" y="22138"/>
                    <a:pt x="12097" y="21799"/>
                  </a:cubicBezTo>
                  <a:cubicBezTo>
                    <a:pt x="12909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37" y="16820"/>
                  </a:cubicBezTo>
                  <a:cubicBezTo>
                    <a:pt x="16170" y="15819"/>
                    <a:pt x="16536" y="14804"/>
                    <a:pt x="16847" y="13775"/>
                  </a:cubicBezTo>
                  <a:cubicBezTo>
                    <a:pt x="17185" y="12679"/>
                    <a:pt x="17442" y="11597"/>
                    <a:pt x="17645" y="10771"/>
                  </a:cubicBezTo>
                  <a:lnTo>
                    <a:pt x="17672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794" y="10108"/>
                    <a:pt x="17848" y="9905"/>
                  </a:cubicBezTo>
                  <a:cubicBezTo>
                    <a:pt x="17889" y="9689"/>
                    <a:pt x="17916" y="9527"/>
                    <a:pt x="17943" y="9337"/>
                  </a:cubicBezTo>
                  <a:cubicBezTo>
                    <a:pt x="18038" y="8769"/>
                    <a:pt x="18119" y="8201"/>
                    <a:pt x="18186" y="7605"/>
                  </a:cubicBezTo>
                  <a:cubicBezTo>
                    <a:pt x="18268" y="6847"/>
                    <a:pt x="18308" y="6157"/>
                    <a:pt x="18322" y="5508"/>
                  </a:cubicBezTo>
                  <a:cubicBezTo>
                    <a:pt x="18322" y="5156"/>
                    <a:pt x="18322" y="4791"/>
                    <a:pt x="18295" y="4452"/>
                  </a:cubicBezTo>
                  <a:cubicBezTo>
                    <a:pt x="18281" y="4128"/>
                    <a:pt x="18241" y="3803"/>
                    <a:pt x="18186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75" y="2423"/>
                    <a:pt x="17767" y="2206"/>
                    <a:pt x="17605" y="2017"/>
                  </a:cubicBezTo>
                  <a:cubicBezTo>
                    <a:pt x="17469" y="1841"/>
                    <a:pt x="17280" y="1706"/>
                    <a:pt x="17077" y="1624"/>
                  </a:cubicBezTo>
                  <a:cubicBezTo>
                    <a:pt x="16942" y="1570"/>
                    <a:pt x="16779" y="1543"/>
                    <a:pt x="16630" y="1543"/>
                  </a:cubicBezTo>
                  <a:cubicBezTo>
                    <a:pt x="16549" y="1543"/>
                    <a:pt x="16468" y="1557"/>
                    <a:pt x="16387" y="1570"/>
                  </a:cubicBezTo>
                  <a:cubicBezTo>
                    <a:pt x="16279" y="1584"/>
                    <a:pt x="16157" y="1611"/>
                    <a:pt x="16049" y="1651"/>
                  </a:cubicBezTo>
                  <a:cubicBezTo>
                    <a:pt x="16062" y="1611"/>
                    <a:pt x="16062" y="1584"/>
                    <a:pt x="16049" y="1557"/>
                  </a:cubicBezTo>
                  <a:cubicBezTo>
                    <a:pt x="16035" y="1381"/>
                    <a:pt x="15994" y="1219"/>
                    <a:pt x="15927" y="1070"/>
                  </a:cubicBezTo>
                  <a:cubicBezTo>
                    <a:pt x="15859" y="907"/>
                    <a:pt x="15764" y="758"/>
                    <a:pt x="15670" y="637"/>
                  </a:cubicBezTo>
                  <a:cubicBezTo>
                    <a:pt x="15467" y="366"/>
                    <a:pt x="15196" y="150"/>
                    <a:pt x="1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172;p39"/>
            <p:cNvSpPr/>
            <p:nvPr/>
          </p:nvSpPr>
          <p:spPr>
            <a:xfrm>
              <a:off x="6866422" y="3757517"/>
              <a:ext cx="43224" cy="186983"/>
            </a:xfrm>
            <a:custGeom>
              <a:avLst/>
              <a:gdLst/>
              <a:ahLst/>
              <a:cxnLst/>
              <a:rect l="l" t="t" r="r" b="b"/>
              <a:pathLst>
                <a:path w="448" h="1938" extrusionOk="0">
                  <a:moveTo>
                    <a:pt x="352" y="1"/>
                  </a:moveTo>
                  <a:cubicBezTo>
                    <a:pt x="325" y="1"/>
                    <a:pt x="312" y="1"/>
                    <a:pt x="298" y="14"/>
                  </a:cubicBezTo>
                  <a:lnTo>
                    <a:pt x="285" y="14"/>
                  </a:lnTo>
                  <a:cubicBezTo>
                    <a:pt x="271" y="28"/>
                    <a:pt x="258" y="41"/>
                    <a:pt x="244" y="69"/>
                  </a:cubicBezTo>
                  <a:cubicBezTo>
                    <a:pt x="163" y="339"/>
                    <a:pt x="95" y="623"/>
                    <a:pt x="55" y="907"/>
                  </a:cubicBezTo>
                  <a:cubicBezTo>
                    <a:pt x="14" y="1192"/>
                    <a:pt x="1" y="1489"/>
                    <a:pt x="1" y="1787"/>
                  </a:cubicBezTo>
                  <a:cubicBezTo>
                    <a:pt x="7" y="1890"/>
                    <a:pt x="81" y="1938"/>
                    <a:pt x="155" y="1938"/>
                  </a:cubicBezTo>
                  <a:cubicBezTo>
                    <a:pt x="237" y="1938"/>
                    <a:pt x="319" y="1880"/>
                    <a:pt x="312" y="1773"/>
                  </a:cubicBezTo>
                  <a:cubicBezTo>
                    <a:pt x="298" y="1462"/>
                    <a:pt x="298" y="1165"/>
                    <a:pt x="312" y="853"/>
                  </a:cubicBezTo>
                  <a:cubicBezTo>
                    <a:pt x="325" y="745"/>
                    <a:pt x="339" y="623"/>
                    <a:pt x="352" y="502"/>
                  </a:cubicBezTo>
                  <a:cubicBezTo>
                    <a:pt x="366" y="366"/>
                    <a:pt x="406" y="231"/>
                    <a:pt x="447" y="109"/>
                  </a:cubicBezTo>
                  <a:cubicBezTo>
                    <a:pt x="447" y="55"/>
                    <a:pt x="420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173;p39"/>
            <p:cNvSpPr/>
            <p:nvPr/>
          </p:nvSpPr>
          <p:spPr>
            <a:xfrm>
              <a:off x="7724341" y="2361994"/>
              <a:ext cx="476431" cy="1143800"/>
            </a:xfrm>
            <a:custGeom>
              <a:avLst/>
              <a:gdLst/>
              <a:ahLst/>
              <a:cxnLst/>
              <a:rect l="l" t="t" r="r" b="b"/>
              <a:pathLst>
                <a:path w="4938" h="11855" extrusionOk="0">
                  <a:moveTo>
                    <a:pt x="4870" y="0"/>
                  </a:moveTo>
                  <a:cubicBezTo>
                    <a:pt x="4829" y="0"/>
                    <a:pt x="4816" y="27"/>
                    <a:pt x="4802" y="54"/>
                  </a:cubicBezTo>
                  <a:cubicBezTo>
                    <a:pt x="4545" y="1204"/>
                    <a:pt x="4220" y="2341"/>
                    <a:pt x="3855" y="3464"/>
                  </a:cubicBezTo>
                  <a:cubicBezTo>
                    <a:pt x="3706" y="3924"/>
                    <a:pt x="3557" y="4371"/>
                    <a:pt x="3381" y="4817"/>
                  </a:cubicBezTo>
                  <a:cubicBezTo>
                    <a:pt x="3300" y="5047"/>
                    <a:pt x="3219" y="5277"/>
                    <a:pt x="3124" y="5494"/>
                  </a:cubicBezTo>
                  <a:cubicBezTo>
                    <a:pt x="3029" y="5710"/>
                    <a:pt x="2935" y="5940"/>
                    <a:pt x="2840" y="6170"/>
                  </a:cubicBezTo>
                  <a:cubicBezTo>
                    <a:pt x="2461" y="7077"/>
                    <a:pt x="2042" y="7970"/>
                    <a:pt x="1595" y="8836"/>
                  </a:cubicBezTo>
                  <a:cubicBezTo>
                    <a:pt x="1365" y="9282"/>
                    <a:pt x="1122" y="9729"/>
                    <a:pt x="878" y="10162"/>
                  </a:cubicBezTo>
                  <a:cubicBezTo>
                    <a:pt x="756" y="10392"/>
                    <a:pt x="621" y="10608"/>
                    <a:pt x="499" y="10825"/>
                  </a:cubicBezTo>
                  <a:cubicBezTo>
                    <a:pt x="431" y="10947"/>
                    <a:pt x="350" y="11055"/>
                    <a:pt x="283" y="11163"/>
                  </a:cubicBezTo>
                  <a:cubicBezTo>
                    <a:pt x="201" y="11285"/>
                    <a:pt x="134" y="11407"/>
                    <a:pt x="66" y="11542"/>
                  </a:cubicBezTo>
                  <a:cubicBezTo>
                    <a:pt x="1" y="11686"/>
                    <a:pt x="99" y="11854"/>
                    <a:pt x="264" y="11854"/>
                  </a:cubicBezTo>
                  <a:cubicBezTo>
                    <a:pt x="270" y="11854"/>
                    <a:pt x="276" y="11854"/>
                    <a:pt x="283" y="11853"/>
                  </a:cubicBezTo>
                  <a:cubicBezTo>
                    <a:pt x="337" y="11853"/>
                    <a:pt x="391" y="11826"/>
                    <a:pt x="431" y="11772"/>
                  </a:cubicBezTo>
                  <a:cubicBezTo>
                    <a:pt x="513" y="11664"/>
                    <a:pt x="594" y="11542"/>
                    <a:pt x="662" y="11420"/>
                  </a:cubicBezTo>
                  <a:cubicBezTo>
                    <a:pt x="729" y="11299"/>
                    <a:pt x="810" y="11177"/>
                    <a:pt x="892" y="11055"/>
                  </a:cubicBezTo>
                  <a:cubicBezTo>
                    <a:pt x="1027" y="10825"/>
                    <a:pt x="1149" y="10608"/>
                    <a:pt x="1284" y="10378"/>
                  </a:cubicBezTo>
                  <a:cubicBezTo>
                    <a:pt x="1528" y="9945"/>
                    <a:pt x="1758" y="9499"/>
                    <a:pt x="1974" y="9052"/>
                  </a:cubicBezTo>
                  <a:cubicBezTo>
                    <a:pt x="2407" y="8159"/>
                    <a:pt x="2799" y="7253"/>
                    <a:pt x="3138" y="6346"/>
                  </a:cubicBezTo>
                  <a:cubicBezTo>
                    <a:pt x="3314" y="5886"/>
                    <a:pt x="3462" y="5426"/>
                    <a:pt x="3611" y="4966"/>
                  </a:cubicBezTo>
                  <a:cubicBezTo>
                    <a:pt x="3760" y="4492"/>
                    <a:pt x="3909" y="4032"/>
                    <a:pt x="4044" y="3559"/>
                  </a:cubicBezTo>
                  <a:cubicBezTo>
                    <a:pt x="4328" y="2598"/>
                    <a:pt x="4572" y="1637"/>
                    <a:pt x="4789" y="677"/>
                  </a:cubicBezTo>
                  <a:lnTo>
                    <a:pt x="4924" y="81"/>
                  </a:lnTo>
                  <a:cubicBezTo>
                    <a:pt x="4937" y="41"/>
                    <a:pt x="4910" y="14"/>
                    <a:pt x="4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174;p39"/>
            <p:cNvSpPr/>
            <p:nvPr/>
          </p:nvSpPr>
          <p:spPr>
            <a:xfrm>
              <a:off x="7602774" y="3599575"/>
              <a:ext cx="92720" cy="128225"/>
            </a:xfrm>
            <a:custGeom>
              <a:avLst/>
              <a:gdLst/>
              <a:ahLst/>
              <a:cxnLst/>
              <a:rect l="l" t="t" r="r" b="b"/>
              <a:pathLst>
                <a:path w="961" h="1329" extrusionOk="0">
                  <a:moveTo>
                    <a:pt x="866" y="1"/>
                  </a:moveTo>
                  <a:cubicBezTo>
                    <a:pt x="839" y="1"/>
                    <a:pt x="812" y="14"/>
                    <a:pt x="785" y="55"/>
                  </a:cubicBezTo>
                  <a:lnTo>
                    <a:pt x="798" y="41"/>
                  </a:lnTo>
                  <a:lnTo>
                    <a:pt x="798" y="41"/>
                  </a:lnTo>
                  <a:cubicBezTo>
                    <a:pt x="744" y="122"/>
                    <a:pt x="690" y="217"/>
                    <a:pt x="636" y="298"/>
                  </a:cubicBezTo>
                  <a:cubicBezTo>
                    <a:pt x="541" y="434"/>
                    <a:pt x="447" y="569"/>
                    <a:pt x="352" y="704"/>
                  </a:cubicBezTo>
                  <a:cubicBezTo>
                    <a:pt x="244" y="840"/>
                    <a:pt x="135" y="975"/>
                    <a:pt x="41" y="1110"/>
                  </a:cubicBezTo>
                  <a:cubicBezTo>
                    <a:pt x="14" y="1137"/>
                    <a:pt x="0" y="1164"/>
                    <a:pt x="14" y="1205"/>
                  </a:cubicBezTo>
                  <a:cubicBezTo>
                    <a:pt x="14" y="1245"/>
                    <a:pt x="27" y="1273"/>
                    <a:pt x="54" y="1300"/>
                  </a:cubicBezTo>
                  <a:cubicBezTo>
                    <a:pt x="79" y="1318"/>
                    <a:pt x="110" y="1329"/>
                    <a:pt x="142" y="1329"/>
                  </a:cubicBezTo>
                  <a:cubicBezTo>
                    <a:pt x="178" y="1329"/>
                    <a:pt x="215" y="1315"/>
                    <a:pt x="244" y="1286"/>
                  </a:cubicBezTo>
                  <a:cubicBezTo>
                    <a:pt x="379" y="1110"/>
                    <a:pt x="501" y="921"/>
                    <a:pt x="609" y="718"/>
                  </a:cubicBezTo>
                  <a:cubicBezTo>
                    <a:pt x="663" y="623"/>
                    <a:pt x="717" y="528"/>
                    <a:pt x="771" y="420"/>
                  </a:cubicBezTo>
                  <a:lnTo>
                    <a:pt x="947" y="109"/>
                  </a:lnTo>
                  <a:cubicBezTo>
                    <a:pt x="961" y="68"/>
                    <a:pt x="947" y="28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175;p39"/>
            <p:cNvSpPr/>
            <p:nvPr/>
          </p:nvSpPr>
          <p:spPr>
            <a:xfrm>
              <a:off x="7329922" y="3852360"/>
              <a:ext cx="212840" cy="251626"/>
            </a:xfrm>
            <a:custGeom>
              <a:avLst/>
              <a:gdLst/>
              <a:ahLst/>
              <a:cxnLst/>
              <a:rect l="l" t="t" r="r" b="b"/>
              <a:pathLst>
                <a:path w="2206" h="2608" extrusionOk="0">
                  <a:moveTo>
                    <a:pt x="2133" y="1"/>
                  </a:moveTo>
                  <a:cubicBezTo>
                    <a:pt x="2100" y="1"/>
                    <a:pt x="2067" y="16"/>
                    <a:pt x="2057" y="46"/>
                  </a:cubicBezTo>
                  <a:lnTo>
                    <a:pt x="1989" y="154"/>
                  </a:lnTo>
                  <a:lnTo>
                    <a:pt x="2003" y="141"/>
                  </a:lnTo>
                  <a:lnTo>
                    <a:pt x="2003" y="141"/>
                  </a:lnTo>
                  <a:cubicBezTo>
                    <a:pt x="1732" y="533"/>
                    <a:pt x="1421" y="926"/>
                    <a:pt x="1110" y="1278"/>
                  </a:cubicBezTo>
                  <a:cubicBezTo>
                    <a:pt x="947" y="1467"/>
                    <a:pt x="785" y="1629"/>
                    <a:pt x="609" y="1805"/>
                  </a:cubicBezTo>
                  <a:cubicBezTo>
                    <a:pt x="447" y="1981"/>
                    <a:pt x="271" y="2144"/>
                    <a:pt x="95" y="2292"/>
                  </a:cubicBezTo>
                  <a:lnTo>
                    <a:pt x="81" y="2292"/>
                  </a:lnTo>
                  <a:lnTo>
                    <a:pt x="54" y="2319"/>
                  </a:lnTo>
                  <a:cubicBezTo>
                    <a:pt x="27" y="2347"/>
                    <a:pt x="14" y="2374"/>
                    <a:pt x="14" y="2401"/>
                  </a:cubicBezTo>
                  <a:cubicBezTo>
                    <a:pt x="0" y="2441"/>
                    <a:pt x="14" y="2495"/>
                    <a:pt x="27" y="2522"/>
                  </a:cubicBezTo>
                  <a:cubicBezTo>
                    <a:pt x="63" y="2580"/>
                    <a:pt x="119" y="2607"/>
                    <a:pt x="173" y="2607"/>
                  </a:cubicBezTo>
                  <a:cubicBezTo>
                    <a:pt x="220" y="2607"/>
                    <a:pt x="266" y="2587"/>
                    <a:pt x="298" y="2549"/>
                  </a:cubicBezTo>
                  <a:cubicBezTo>
                    <a:pt x="650" y="2171"/>
                    <a:pt x="988" y="1778"/>
                    <a:pt x="1299" y="1372"/>
                  </a:cubicBezTo>
                  <a:cubicBezTo>
                    <a:pt x="1610" y="953"/>
                    <a:pt x="1908" y="533"/>
                    <a:pt x="2192" y="114"/>
                  </a:cubicBezTo>
                  <a:cubicBezTo>
                    <a:pt x="2206" y="73"/>
                    <a:pt x="2192" y="33"/>
                    <a:pt x="2165" y="6"/>
                  </a:cubicBezTo>
                  <a:cubicBezTo>
                    <a:pt x="2155" y="2"/>
                    <a:pt x="2144" y="1"/>
                    <a:pt x="2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176;p39"/>
            <p:cNvSpPr/>
            <p:nvPr/>
          </p:nvSpPr>
          <p:spPr>
            <a:xfrm>
              <a:off x="7653620" y="2158319"/>
              <a:ext cx="117612" cy="72555"/>
            </a:xfrm>
            <a:custGeom>
              <a:avLst/>
              <a:gdLst/>
              <a:ahLst/>
              <a:cxnLst/>
              <a:rect l="l" t="t" r="r" b="b"/>
              <a:pathLst>
                <a:path w="1219" h="752" extrusionOk="0">
                  <a:moveTo>
                    <a:pt x="853" y="0"/>
                  </a:moveTo>
                  <a:cubicBezTo>
                    <a:pt x="745" y="0"/>
                    <a:pt x="637" y="14"/>
                    <a:pt x="542" y="54"/>
                  </a:cubicBezTo>
                  <a:cubicBezTo>
                    <a:pt x="434" y="81"/>
                    <a:pt x="339" y="122"/>
                    <a:pt x="258" y="190"/>
                  </a:cubicBezTo>
                  <a:cubicBezTo>
                    <a:pt x="163" y="244"/>
                    <a:pt x="82" y="325"/>
                    <a:pt x="28" y="420"/>
                  </a:cubicBezTo>
                  <a:cubicBezTo>
                    <a:pt x="1" y="460"/>
                    <a:pt x="1" y="514"/>
                    <a:pt x="14" y="569"/>
                  </a:cubicBezTo>
                  <a:cubicBezTo>
                    <a:pt x="1" y="582"/>
                    <a:pt x="1" y="596"/>
                    <a:pt x="14" y="609"/>
                  </a:cubicBezTo>
                  <a:cubicBezTo>
                    <a:pt x="28" y="663"/>
                    <a:pt x="82" y="717"/>
                    <a:pt x="150" y="731"/>
                  </a:cubicBezTo>
                  <a:cubicBezTo>
                    <a:pt x="202" y="745"/>
                    <a:pt x="253" y="751"/>
                    <a:pt x="304" y="751"/>
                  </a:cubicBezTo>
                  <a:cubicBezTo>
                    <a:pt x="545" y="751"/>
                    <a:pt x="774" y="610"/>
                    <a:pt x="975" y="487"/>
                  </a:cubicBezTo>
                  <a:cubicBezTo>
                    <a:pt x="1002" y="474"/>
                    <a:pt x="1029" y="447"/>
                    <a:pt x="1056" y="406"/>
                  </a:cubicBezTo>
                  <a:lnTo>
                    <a:pt x="1137" y="352"/>
                  </a:lnTo>
                  <a:cubicBezTo>
                    <a:pt x="1178" y="325"/>
                    <a:pt x="1219" y="271"/>
                    <a:pt x="1219" y="217"/>
                  </a:cubicBezTo>
                  <a:cubicBezTo>
                    <a:pt x="1219" y="149"/>
                    <a:pt x="1192" y="95"/>
                    <a:pt x="1137" y="68"/>
                  </a:cubicBezTo>
                  <a:cubicBezTo>
                    <a:pt x="1043" y="14"/>
                    <a:pt x="948" y="0"/>
                    <a:pt x="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177;p39"/>
            <p:cNvSpPr/>
            <p:nvPr/>
          </p:nvSpPr>
          <p:spPr>
            <a:xfrm>
              <a:off x="7613194" y="2264064"/>
              <a:ext cx="90115" cy="66669"/>
            </a:xfrm>
            <a:custGeom>
              <a:avLst/>
              <a:gdLst/>
              <a:ahLst/>
              <a:cxnLst/>
              <a:rect l="l" t="t" r="r" b="b"/>
              <a:pathLst>
                <a:path w="934" h="691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27"/>
                  </a:lnTo>
                  <a:cubicBezTo>
                    <a:pt x="542" y="41"/>
                    <a:pt x="474" y="68"/>
                    <a:pt x="406" y="95"/>
                  </a:cubicBezTo>
                  <a:cubicBezTo>
                    <a:pt x="271" y="163"/>
                    <a:pt x="163" y="257"/>
                    <a:pt x="82" y="379"/>
                  </a:cubicBezTo>
                  <a:cubicBezTo>
                    <a:pt x="0" y="514"/>
                    <a:pt x="95" y="677"/>
                    <a:pt x="244" y="690"/>
                  </a:cubicBezTo>
                  <a:cubicBezTo>
                    <a:pt x="298" y="690"/>
                    <a:pt x="339" y="677"/>
                    <a:pt x="379" y="677"/>
                  </a:cubicBezTo>
                  <a:cubicBezTo>
                    <a:pt x="433" y="650"/>
                    <a:pt x="487" y="636"/>
                    <a:pt x="528" y="609"/>
                  </a:cubicBezTo>
                  <a:cubicBezTo>
                    <a:pt x="569" y="596"/>
                    <a:pt x="596" y="569"/>
                    <a:pt x="623" y="555"/>
                  </a:cubicBezTo>
                  <a:cubicBezTo>
                    <a:pt x="663" y="514"/>
                    <a:pt x="717" y="487"/>
                    <a:pt x="758" y="447"/>
                  </a:cubicBezTo>
                  <a:cubicBezTo>
                    <a:pt x="772" y="420"/>
                    <a:pt x="799" y="393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2" y="14"/>
                    <a:pt x="74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178;p39"/>
            <p:cNvSpPr/>
            <p:nvPr/>
          </p:nvSpPr>
          <p:spPr>
            <a:xfrm>
              <a:off x="7537455" y="2298026"/>
              <a:ext cx="40523" cy="33190"/>
            </a:xfrm>
            <a:custGeom>
              <a:avLst/>
              <a:gdLst/>
              <a:ahLst/>
              <a:cxnLst/>
              <a:rect l="l" t="t" r="r" b="b"/>
              <a:pathLst>
                <a:path w="420" h="344" extrusionOk="0">
                  <a:moveTo>
                    <a:pt x="271" y="0"/>
                  </a:moveTo>
                  <a:cubicBezTo>
                    <a:pt x="244" y="0"/>
                    <a:pt x="231" y="14"/>
                    <a:pt x="204" y="27"/>
                  </a:cubicBezTo>
                  <a:cubicBezTo>
                    <a:pt x="163" y="41"/>
                    <a:pt x="122" y="68"/>
                    <a:pt x="82" y="95"/>
                  </a:cubicBezTo>
                  <a:cubicBezTo>
                    <a:pt x="55" y="108"/>
                    <a:pt x="41" y="135"/>
                    <a:pt x="28" y="162"/>
                  </a:cubicBezTo>
                  <a:cubicBezTo>
                    <a:pt x="28" y="176"/>
                    <a:pt x="28" y="203"/>
                    <a:pt x="28" y="230"/>
                  </a:cubicBezTo>
                  <a:lnTo>
                    <a:pt x="14" y="257"/>
                  </a:lnTo>
                  <a:cubicBezTo>
                    <a:pt x="1" y="271"/>
                    <a:pt x="1" y="298"/>
                    <a:pt x="14" y="311"/>
                  </a:cubicBezTo>
                  <a:cubicBezTo>
                    <a:pt x="24" y="331"/>
                    <a:pt x="41" y="344"/>
                    <a:pt x="55" y="344"/>
                  </a:cubicBezTo>
                  <a:cubicBezTo>
                    <a:pt x="60" y="344"/>
                    <a:pt x="65" y="342"/>
                    <a:pt x="68" y="338"/>
                  </a:cubicBezTo>
                  <a:cubicBezTo>
                    <a:pt x="136" y="325"/>
                    <a:pt x="190" y="311"/>
                    <a:pt x="244" y="271"/>
                  </a:cubicBezTo>
                  <a:cubicBezTo>
                    <a:pt x="298" y="244"/>
                    <a:pt x="339" y="203"/>
                    <a:pt x="379" y="149"/>
                  </a:cubicBezTo>
                  <a:cubicBezTo>
                    <a:pt x="406" y="122"/>
                    <a:pt x="420" y="95"/>
                    <a:pt x="406" y="68"/>
                  </a:cubicBezTo>
                  <a:cubicBezTo>
                    <a:pt x="393" y="27"/>
                    <a:pt x="366" y="0"/>
                    <a:pt x="32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179;p39"/>
            <p:cNvSpPr/>
            <p:nvPr/>
          </p:nvSpPr>
          <p:spPr>
            <a:xfrm>
              <a:off x="7777696" y="2200096"/>
              <a:ext cx="43128" cy="30103"/>
            </a:xfrm>
            <a:custGeom>
              <a:avLst/>
              <a:gdLst/>
              <a:ahLst/>
              <a:cxnLst/>
              <a:rect l="l" t="t" r="r" b="b"/>
              <a:pathLst>
                <a:path w="447" h="312" extrusionOk="0">
                  <a:moveTo>
                    <a:pt x="325" y="0"/>
                  </a:moveTo>
                  <a:cubicBezTo>
                    <a:pt x="311" y="0"/>
                    <a:pt x="284" y="14"/>
                    <a:pt x="271" y="14"/>
                  </a:cubicBezTo>
                  <a:cubicBezTo>
                    <a:pt x="244" y="27"/>
                    <a:pt x="217" y="41"/>
                    <a:pt x="203" y="54"/>
                  </a:cubicBezTo>
                  <a:cubicBezTo>
                    <a:pt x="149" y="81"/>
                    <a:pt x="109" y="109"/>
                    <a:pt x="68" y="136"/>
                  </a:cubicBezTo>
                  <a:lnTo>
                    <a:pt x="41" y="149"/>
                  </a:lnTo>
                  <a:cubicBezTo>
                    <a:pt x="41" y="163"/>
                    <a:pt x="27" y="176"/>
                    <a:pt x="27" y="190"/>
                  </a:cubicBezTo>
                  <a:cubicBezTo>
                    <a:pt x="14" y="217"/>
                    <a:pt x="0" y="230"/>
                    <a:pt x="14" y="257"/>
                  </a:cubicBezTo>
                  <a:cubicBezTo>
                    <a:pt x="14" y="284"/>
                    <a:pt x="41" y="311"/>
                    <a:pt x="68" y="311"/>
                  </a:cubicBezTo>
                  <a:lnTo>
                    <a:pt x="163" y="311"/>
                  </a:lnTo>
                  <a:cubicBezTo>
                    <a:pt x="190" y="298"/>
                    <a:pt x="217" y="284"/>
                    <a:pt x="244" y="284"/>
                  </a:cubicBezTo>
                  <a:cubicBezTo>
                    <a:pt x="311" y="244"/>
                    <a:pt x="366" y="217"/>
                    <a:pt x="420" y="163"/>
                  </a:cubicBezTo>
                  <a:cubicBezTo>
                    <a:pt x="447" y="136"/>
                    <a:pt x="447" y="95"/>
                    <a:pt x="433" y="68"/>
                  </a:cubicBezTo>
                  <a:cubicBezTo>
                    <a:pt x="406" y="41"/>
                    <a:pt x="379" y="14"/>
                    <a:pt x="352" y="14"/>
                  </a:cubicBezTo>
                  <a:lnTo>
                    <a:pt x="325" y="14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180;p39"/>
            <p:cNvSpPr/>
            <p:nvPr/>
          </p:nvSpPr>
          <p:spPr>
            <a:xfrm>
              <a:off x="7528289" y="2292719"/>
              <a:ext cx="60205" cy="44864"/>
            </a:xfrm>
            <a:custGeom>
              <a:avLst/>
              <a:gdLst/>
              <a:ahLst/>
              <a:cxnLst/>
              <a:rect l="l" t="t" r="r" b="b"/>
              <a:pathLst>
                <a:path w="624" h="465" extrusionOk="0">
                  <a:moveTo>
                    <a:pt x="447" y="1"/>
                  </a:moveTo>
                  <a:cubicBezTo>
                    <a:pt x="339" y="28"/>
                    <a:pt x="244" y="69"/>
                    <a:pt x="177" y="136"/>
                  </a:cubicBezTo>
                  <a:cubicBezTo>
                    <a:pt x="96" y="190"/>
                    <a:pt x="55" y="245"/>
                    <a:pt x="14" y="326"/>
                  </a:cubicBezTo>
                  <a:cubicBezTo>
                    <a:pt x="1" y="353"/>
                    <a:pt x="1" y="393"/>
                    <a:pt x="14" y="420"/>
                  </a:cubicBezTo>
                  <a:cubicBezTo>
                    <a:pt x="28" y="447"/>
                    <a:pt x="68" y="461"/>
                    <a:pt x="96" y="461"/>
                  </a:cubicBezTo>
                  <a:cubicBezTo>
                    <a:pt x="112" y="463"/>
                    <a:pt x="129" y="465"/>
                    <a:pt x="146" y="465"/>
                  </a:cubicBezTo>
                  <a:cubicBezTo>
                    <a:pt x="223" y="465"/>
                    <a:pt x="299" y="440"/>
                    <a:pt x="366" y="407"/>
                  </a:cubicBezTo>
                  <a:cubicBezTo>
                    <a:pt x="461" y="366"/>
                    <a:pt x="542" y="285"/>
                    <a:pt x="596" y="204"/>
                  </a:cubicBezTo>
                  <a:cubicBezTo>
                    <a:pt x="623" y="163"/>
                    <a:pt x="623" y="109"/>
                    <a:pt x="596" y="69"/>
                  </a:cubicBezTo>
                  <a:cubicBezTo>
                    <a:pt x="583" y="42"/>
                    <a:pt x="569" y="28"/>
                    <a:pt x="542" y="15"/>
                  </a:cubicBezTo>
                  <a:cubicBezTo>
                    <a:pt x="529" y="1"/>
                    <a:pt x="501" y="1"/>
                    <a:pt x="474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181;p39"/>
            <p:cNvSpPr/>
            <p:nvPr/>
          </p:nvSpPr>
          <p:spPr>
            <a:xfrm>
              <a:off x="7375558" y="2314621"/>
              <a:ext cx="118866" cy="91176"/>
            </a:xfrm>
            <a:custGeom>
              <a:avLst/>
              <a:gdLst/>
              <a:ahLst/>
              <a:cxnLst/>
              <a:rect l="l" t="t" r="r" b="b"/>
              <a:pathLst>
                <a:path w="1232" h="945" extrusionOk="0">
                  <a:moveTo>
                    <a:pt x="1011" y="0"/>
                  </a:moveTo>
                  <a:cubicBezTo>
                    <a:pt x="999" y="0"/>
                    <a:pt x="987" y="2"/>
                    <a:pt x="975" y="4"/>
                  </a:cubicBezTo>
                  <a:lnTo>
                    <a:pt x="907" y="4"/>
                  </a:lnTo>
                  <a:cubicBezTo>
                    <a:pt x="799" y="18"/>
                    <a:pt x="704" y="31"/>
                    <a:pt x="610" y="85"/>
                  </a:cubicBezTo>
                  <a:lnTo>
                    <a:pt x="610" y="72"/>
                  </a:lnTo>
                  <a:cubicBezTo>
                    <a:pt x="488" y="139"/>
                    <a:pt x="366" y="207"/>
                    <a:pt x="271" y="315"/>
                  </a:cubicBezTo>
                  <a:cubicBezTo>
                    <a:pt x="150" y="410"/>
                    <a:pt x="82" y="545"/>
                    <a:pt x="41" y="681"/>
                  </a:cubicBezTo>
                  <a:cubicBezTo>
                    <a:pt x="1" y="789"/>
                    <a:pt x="68" y="884"/>
                    <a:pt x="163" y="924"/>
                  </a:cubicBezTo>
                  <a:cubicBezTo>
                    <a:pt x="219" y="938"/>
                    <a:pt x="277" y="945"/>
                    <a:pt x="334" y="945"/>
                  </a:cubicBezTo>
                  <a:cubicBezTo>
                    <a:pt x="500" y="945"/>
                    <a:pt x="665" y="889"/>
                    <a:pt x="785" y="789"/>
                  </a:cubicBezTo>
                  <a:cubicBezTo>
                    <a:pt x="880" y="721"/>
                    <a:pt x="961" y="640"/>
                    <a:pt x="1029" y="559"/>
                  </a:cubicBezTo>
                  <a:cubicBezTo>
                    <a:pt x="1070" y="505"/>
                    <a:pt x="1110" y="464"/>
                    <a:pt x="1137" y="410"/>
                  </a:cubicBezTo>
                  <a:cubicBezTo>
                    <a:pt x="1164" y="356"/>
                    <a:pt x="1191" y="302"/>
                    <a:pt x="1205" y="261"/>
                  </a:cubicBezTo>
                  <a:cubicBezTo>
                    <a:pt x="1232" y="180"/>
                    <a:pt x="1205" y="112"/>
                    <a:pt x="1164" y="58"/>
                  </a:cubicBezTo>
                  <a:cubicBezTo>
                    <a:pt x="1120" y="25"/>
                    <a:pt x="1066" y="0"/>
                    <a:pt x="1011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182;p39"/>
            <p:cNvSpPr/>
            <p:nvPr/>
          </p:nvSpPr>
          <p:spPr>
            <a:xfrm>
              <a:off x="7512659" y="2369809"/>
              <a:ext cx="71879" cy="48338"/>
            </a:xfrm>
            <a:custGeom>
              <a:avLst/>
              <a:gdLst/>
              <a:ahLst/>
              <a:cxnLst/>
              <a:rect l="l" t="t" r="r" b="b"/>
              <a:pathLst>
                <a:path w="745" h="501" extrusionOk="0">
                  <a:moveTo>
                    <a:pt x="569" y="0"/>
                  </a:moveTo>
                  <a:cubicBezTo>
                    <a:pt x="474" y="14"/>
                    <a:pt x="379" y="27"/>
                    <a:pt x="298" y="68"/>
                  </a:cubicBezTo>
                  <a:cubicBezTo>
                    <a:pt x="258" y="95"/>
                    <a:pt x="203" y="122"/>
                    <a:pt x="163" y="163"/>
                  </a:cubicBezTo>
                  <a:cubicBezTo>
                    <a:pt x="122" y="190"/>
                    <a:pt x="95" y="230"/>
                    <a:pt x="55" y="284"/>
                  </a:cubicBezTo>
                  <a:cubicBezTo>
                    <a:pt x="0" y="379"/>
                    <a:pt x="68" y="501"/>
                    <a:pt x="190" y="501"/>
                  </a:cubicBezTo>
                  <a:lnTo>
                    <a:pt x="298" y="501"/>
                  </a:lnTo>
                  <a:cubicBezTo>
                    <a:pt x="339" y="487"/>
                    <a:pt x="366" y="474"/>
                    <a:pt x="406" y="460"/>
                  </a:cubicBezTo>
                  <a:lnTo>
                    <a:pt x="420" y="460"/>
                  </a:lnTo>
                  <a:cubicBezTo>
                    <a:pt x="447" y="447"/>
                    <a:pt x="474" y="433"/>
                    <a:pt x="488" y="420"/>
                  </a:cubicBezTo>
                  <a:cubicBezTo>
                    <a:pt x="582" y="366"/>
                    <a:pt x="663" y="284"/>
                    <a:pt x="718" y="190"/>
                  </a:cubicBezTo>
                  <a:cubicBezTo>
                    <a:pt x="745" y="149"/>
                    <a:pt x="745" y="109"/>
                    <a:pt x="718" y="68"/>
                  </a:cubicBezTo>
                  <a:cubicBezTo>
                    <a:pt x="691" y="27"/>
                    <a:pt x="650" y="0"/>
                    <a:pt x="60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183;p39"/>
            <p:cNvSpPr/>
            <p:nvPr/>
          </p:nvSpPr>
          <p:spPr>
            <a:xfrm>
              <a:off x="7425150" y="2309989"/>
              <a:ext cx="172414" cy="82396"/>
            </a:xfrm>
            <a:custGeom>
              <a:avLst/>
              <a:gdLst/>
              <a:ahLst/>
              <a:cxnLst/>
              <a:rect l="l" t="t" r="r" b="b"/>
              <a:pathLst>
                <a:path w="1787" h="854" extrusionOk="0">
                  <a:moveTo>
                    <a:pt x="561" y="1"/>
                  </a:moveTo>
                  <a:cubicBezTo>
                    <a:pt x="284" y="1"/>
                    <a:pt x="78" y="76"/>
                    <a:pt x="41" y="214"/>
                  </a:cubicBezTo>
                  <a:cubicBezTo>
                    <a:pt x="1" y="417"/>
                    <a:pt x="339" y="674"/>
                    <a:pt x="799" y="796"/>
                  </a:cubicBezTo>
                  <a:cubicBezTo>
                    <a:pt x="951" y="835"/>
                    <a:pt x="1096" y="853"/>
                    <a:pt x="1224" y="853"/>
                  </a:cubicBezTo>
                  <a:cubicBezTo>
                    <a:pt x="1497" y="853"/>
                    <a:pt x="1696" y="772"/>
                    <a:pt x="1733" y="634"/>
                  </a:cubicBezTo>
                  <a:cubicBezTo>
                    <a:pt x="1787" y="417"/>
                    <a:pt x="1449" y="160"/>
                    <a:pt x="989" y="52"/>
                  </a:cubicBezTo>
                  <a:cubicBezTo>
                    <a:pt x="837" y="17"/>
                    <a:pt x="692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184;p39"/>
            <p:cNvSpPr/>
            <p:nvPr/>
          </p:nvSpPr>
          <p:spPr>
            <a:xfrm>
              <a:off x="7939593" y="2719365"/>
              <a:ext cx="312121" cy="293789"/>
            </a:xfrm>
            <a:custGeom>
              <a:avLst/>
              <a:gdLst/>
              <a:ahLst/>
              <a:cxnLst/>
              <a:rect l="l" t="t" r="r" b="b"/>
              <a:pathLst>
                <a:path w="3235" h="3045" extrusionOk="0">
                  <a:moveTo>
                    <a:pt x="1734" y="0"/>
                  </a:moveTo>
                  <a:cubicBezTo>
                    <a:pt x="1166" y="0"/>
                    <a:pt x="601" y="379"/>
                    <a:pt x="338" y="978"/>
                  </a:cubicBezTo>
                  <a:cubicBezTo>
                    <a:pt x="0" y="1763"/>
                    <a:pt x="311" y="2642"/>
                    <a:pt x="1015" y="2940"/>
                  </a:cubicBezTo>
                  <a:cubicBezTo>
                    <a:pt x="1176" y="3011"/>
                    <a:pt x="1345" y="3045"/>
                    <a:pt x="1513" y="3045"/>
                  </a:cubicBezTo>
                  <a:cubicBezTo>
                    <a:pt x="2077" y="3045"/>
                    <a:pt x="2635" y="2665"/>
                    <a:pt x="2896" y="2060"/>
                  </a:cubicBezTo>
                  <a:cubicBezTo>
                    <a:pt x="3234" y="1289"/>
                    <a:pt x="2923" y="396"/>
                    <a:pt x="2219" y="98"/>
                  </a:cubicBezTo>
                  <a:cubicBezTo>
                    <a:pt x="2062" y="32"/>
                    <a:pt x="1898" y="0"/>
                    <a:pt x="17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1185;p39"/>
            <p:cNvSpPr/>
            <p:nvPr/>
          </p:nvSpPr>
          <p:spPr>
            <a:xfrm>
              <a:off x="7951267" y="2748406"/>
              <a:ext cx="218147" cy="205701"/>
            </a:xfrm>
            <a:custGeom>
              <a:avLst/>
              <a:gdLst/>
              <a:ahLst/>
              <a:cxnLst/>
              <a:rect l="l" t="t" r="r" b="b"/>
              <a:pathLst>
                <a:path w="2261" h="2132" extrusionOk="0">
                  <a:moveTo>
                    <a:pt x="1205" y="1"/>
                  </a:moveTo>
                  <a:cubicBezTo>
                    <a:pt x="808" y="1"/>
                    <a:pt x="409" y="260"/>
                    <a:pt x="231" y="690"/>
                  </a:cubicBezTo>
                  <a:cubicBezTo>
                    <a:pt x="1" y="1232"/>
                    <a:pt x="204" y="1854"/>
                    <a:pt x="705" y="2057"/>
                  </a:cubicBezTo>
                  <a:cubicBezTo>
                    <a:pt x="821" y="2108"/>
                    <a:pt x="943" y="2132"/>
                    <a:pt x="1063" y="2132"/>
                  </a:cubicBezTo>
                  <a:cubicBezTo>
                    <a:pt x="1458" y="2132"/>
                    <a:pt x="1841" y="1873"/>
                    <a:pt x="2017" y="1448"/>
                  </a:cubicBezTo>
                  <a:cubicBezTo>
                    <a:pt x="2261" y="893"/>
                    <a:pt x="2044" y="284"/>
                    <a:pt x="1543" y="68"/>
                  </a:cubicBezTo>
                  <a:cubicBezTo>
                    <a:pt x="1434" y="22"/>
                    <a:pt x="1319" y="1"/>
                    <a:pt x="120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186;p39"/>
            <p:cNvSpPr/>
            <p:nvPr/>
          </p:nvSpPr>
          <p:spPr>
            <a:xfrm>
              <a:off x="8101393" y="2878079"/>
              <a:ext cx="94167" cy="48820"/>
            </a:xfrm>
            <a:custGeom>
              <a:avLst/>
              <a:gdLst/>
              <a:ahLst/>
              <a:cxnLst/>
              <a:rect l="l" t="t" r="r" b="b"/>
              <a:pathLst>
                <a:path w="976" h="506" extrusionOk="0">
                  <a:moveTo>
                    <a:pt x="183" y="0"/>
                  </a:moveTo>
                  <a:cubicBezTo>
                    <a:pt x="103" y="0"/>
                    <a:pt x="46" y="21"/>
                    <a:pt x="28" y="64"/>
                  </a:cubicBezTo>
                  <a:cubicBezTo>
                    <a:pt x="1" y="158"/>
                    <a:pt x="163" y="307"/>
                    <a:pt x="407" y="415"/>
                  </a:cubicBezTo>
                  <a:cubicBezTo>
                    <a:pt x="548" y="475"/>
                    <a:pt x="681" y="506"/>
                    <a:pt x="779" y="506"/>
                  </a:cubicBezTo>
                  <a:cubicBezTo>
                    <a:pt x="860" y="506"/>
                    <a:pt x="916" y="485"/>
                    <a:pt x="935" y="442"/>
                  </a:cubicBezTo>
                  <a:cubicBezTo>
                    <a:pt x="975" y="348"/>
                    <a:pt x="799" y="185"/>
                    <a:pt x="556" y="91"/>
                  </a:cubicBezTo>
                  <a:cubicBezTo>
                    <a:pt x="414" y="31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187;p39"/>
            <p:cNvSpPr/>
            <p:nvPr/>
          </p:nvSpPr>
          <p:spPr>
            <a:xfrm>
              <a:off x="8127540" y="2589692"/>
              <a:ext cx="163248" cy="109508"/>
            </a:xfrm>
            <a:custGeom>
              <a:avLst/>
              <a:gdLst/>
              <a:ahLst/>
              <a:cxnLst/>
              <a:rect l="l" t="t" r="r" b="b"/>
              <a:pathLst>
                <a:path w="1692" h="1135" extrusionOk="0">
                  <a:moveTo>
                    <a:pt x="370" y="0"/>
                  </a:moveTo>
                  <a:cubicBezTo>
                    <a:pt x="250" y="0"/>
                    <a:pt x="157" y="34"/>
                    <a:pt x="109" y="103"/>
                  </a:cubicBezTo>
                  <a:cubicBezTo>
                    <a:pt x="1" y="279"/>
                    <a:pt x="231" y="630"/>
                    <a:pt x="637" y="888"/>
                  </a:cubicBezTo>
                  <a:cubicBezTo>
                    <a:pt x="890" y="1048"/>
                    <a:pt x="1148" y="1134"/>
                    <a:pt x="1336" y="1134"/>
                  </a:cubicBezTo>
                  <a:cubicBezTo>
                    <a:pt x="1450" y="1134"/>
                    <a:pt x="1538" y="1103"/>
                    <a:pt x="1584" y="1036"/>
                  </a:cubicBezTo>
                  <a:cubicBezTo>
                    <a:pt x="1692" y="861"/>
                    <a:pt x="1462" y="509"/>
                    <a:pt x="1056" y="238"/>
                  </a:cubicBezTo>
                  <a:cubicBezTo>
                    <a:pt x="809" y="82"/>
                    <a:pt x="557" y="0"/>
                    <a:pt x="370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188;p39"/>
            <p:cNvSpPr/>
            <p:nvPr/>
          </p:nvSpPr>
          <p:spPr>
            <a:xfrm>
              <a:off x="7630175" y="2775325"/>
              <a:ext cx="210235" cy="129480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806" y="1"/>
                  </a:moveTo>
                  <a:cubicBezTo>
                    <a:pt x="682" y="1"/>
                    <a:pt x="560" y="18"/>
                    <a:pt x="447" y="60"/>
                  </a:cubicBezTo>
                  <a:cubicBezTo>
                    <a:pt x="311" y="100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14" y="357"/>
                  </a:cubicBezTo>
                  <a:cubicBezTo>
                    <a:pt x="41" y="452"/>
                    <a:pt x="81" y="547"/>
                    <a:pt x="136" y="628"/>
                  </a:cubicBezTo>
                  <a:cubicBezTo>
                    <a:pt x="190" y="709"/>
                    <a:pt x="271" y="790"/>
                    <a:pt x="339" y="858"/>
                  </a:cubicBezTo>
                  <a:cubicBezTo>
                    <a:pt x="420" y="926"/>
                    <a:pt x="487" y="980"/>
                    <a:pt x="569" y="1034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96" y="1250"/>
                    <a:pt x="1191" y="1277"/>
                  </a:cubicBezTo>
                  <a:cubicBezTo>
                    <a:pt x="1272" y="1304"/>
                    <a:pt x="1367" y="1318"/>
                    <a:pt x="1448" y="1318"/>
                  </a:cubicBezTo>
                  <a:cubicBezTo>
                    <a:pt x="1543" y="1332"/>
                    <a:pt x="1638" y="1332"/>
                    <a:pt x="1719" y="1332"/>
                  </a:cubicBezTo>
                  <a:cubicBezTo>
                    <a:pt x="1746" y="1338"/>
                    <a:pt x="1769" y="1342"/>
                    <a:pt x="1793" y="1342"/>
                  </a:cubicBezTo>
                  <a:cubicBezTo>
                    <a:pt x="1817" y="1342"/>
                    <a:pt x="1840" y="1338"/>
                    <a:pt x="1868" y="1332"/>
                  </a:cubicBezTo>
                  <a:cubicBezTo>
                    <a:pt x="1908" y="1332"/>
                    <a:pt x="1962" y="1318"/>
                    <a:pt x="2003" y="1304"/>
                  </a:cubicBezTo>
                  <a:cubicBezTo>
                    <a:pt x="2043" y="1291"/>
                    <a:pt x="2071" y="1277"/>
                    <a:pt x="2098" y="1250"/>
                  </a:cubicBezTo>
                  <a:cubicBezTo>
                    <a:pt x="2111" y="1237"/>
                    <a:pt x="2125" y="1223"/>
                    <a:pt x="2138" y="1196"/>
                  </a:cubicBezTo>
                  <a:cubicBezTo>
                    <a:pt x="2152" y="1183"/>
                    <a:pt x="2165" y="1156"/>
                    <a:pt x="2165" y="1129"/>
                  </a:cubicBezTo>
                  <a:cubicBezTo>
                    <a:pt x="2179" y="1101"/>
                    <a:pt x="2179" y="1061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5" y="804"/>
                    <a:pt x="2084" y="723"/>
                    <a:pt x="2030" y="641"/>
                  </a:cubicBezTo>
                  <a:cubicBezTo>
                    <a:pt x="1976" y="574"/>
                    <a:pt x="1922" y="506"/>
                    <a:pt x="1868" y="438"/>
                  </a:cubicBezTo>
                  <a:cubicBezTo>
                    <a:pt x="1786" y="357"/>
                    <a:pt x="1719" y="303"/>
                    <a:pt x="1624" y="249"/>
                  </a:cubicBezTo>
                  <a:lnTo>
                    <a:pt x="1638" y="236"/>
                  </a:lnTo>
                  <a:cubicBezTo>
                    <a:pt x="1583" y="208"/>
                    <a:pt x="1529" y="181"/>
                    <a:pt x="1475" y="154"/>
                  </a:cubicBezTo>
                  <a:cubicBezTo>
                    <a:pt x="1299" y="73"/>
                    <a:pt x="1110" y="19"/>
                    <a:pt x="920" y="5"/>
                  </a:cubicBezTo>
                  <a:cubicBezTo>
                    <a:pt x="882" y="2"/>
                    <a:pt x="844" y="1"/>
                    <a:pt x="806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189;p39"/>
            <p:cNvSpPr/>
            <p:nvPr/>
          </p:nvSpPr>
          <p:spPr>
            <a:xfrm>
              <a:off x="7613194" y="2676044"/>
              <a:ext cx="298999" cy="238698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9" y="1119"/>
                  </a:moveTo>
                  <a:cubicBezTo>
                    <a:pt x="1079" y="1119"/>
                    <a:pt x="1130" y="1122"/>
                    <a:pt x="1178" y="1129"/>
                  </a:cubicBezTo>
                  <a:cubicBezTo>
                    <a:pt x="1299" y="1143"/>
                    <a:pt x="1408" y="1183"/>
                    <a:pt x="1516" y="1224"/>
                  </a:cubicBezTo>
                  <a:cubicBezTo>
                    <a:pt x="1570" y="1251"/>
                    <a:pt x="1624" y="1292"/>
                    <a:pt x="1678" y="1319"/>
                  </a:cubicBezTo>
                  <a:cubicBezTo>
                    <a:pt x="1746" y="1346"/>
                    <a:pt x="1800" y="1386"/>
                    <a:pt x="1841" y="1427"/>
                  </a:cubicBezTo>
                  <a:lnTo>
                    <a:pt x="1827" y="1413"/>
                  </a:lnTo>
                  <a:lnTo>
                    <a:pt x="1827" y="1413"/>
                  </a:lnTo>
                  <a:cubicBezTo>
                    <a:pt x="1922" y="1495"/>
                    <a:pt x="1989" y="1576"/>
                    <a:pt x="2071" y="1657"/>
                  </a:cubicBezTo>
                  <a:cubicBezTo>
                    <a:pt x="2125" y="1738"/>
                    <a:pt x="2165" y="1819"/>
                    <a:pt x="2206" y="1914"/>
                  </a:cubicBezTo>
                  <a:cubicBezTo>
                    <a:pt x="2233" y="1995"/>
                    <a:pt x="2247" y="2076"/>
                    <a:pt x="2260" y="2158"/>
                  </a:cubicBezTo>
                  <a:cubicBezTo>
                    <a:pt x="2260" y="2185"/>
                    <a:pt x="2260" y="2212"/>
                    <a:pt x="2260" y="2239"/>
                  </a:cubicBezTo>
                  <a:lnTo>
                    <a:pt x="2233" y="2239"/>
                  </a:lnTo>
                  <a:cubicBezTo>
                    <a:pt x="2138" y="2279"/>
                    <a:pt x="2030" y="2306"/>
                    <a:pt x="1908" y="2320"/>
                  </a:cubicBezTo>
                  <a:cubicBezTo>
                    <a:pt x="1847" y="2327"/>
                    <a:pt x="1786" y="2330"/>
                    <a:pt x="1726" y="2330"/>
                  </a:cubicBezTo>
                  <a:cubicBezTo>
                    <a:pt x="1665" y="2330"/>
                    <a:pt x="1604" y="2327"/>
                    <a:pt x="1543" y="2320"/>
                  </a:cubicBezTo>
                  <a:cubicBezTo>
                    <a:pt x="1367" y="2293"/>
                    <a:pt x="1205" y="2252"/>
                    <a:pt x="1056" y="2185"/>
                  </a:cubicBezTo>
                  <a:lnTo>
                    <a:pt x="1069" y="2185"/>
                  </a:lnTo>
                  <a:cubicBezTo>
                    <a:pt x="1002" y="2158"/>
                    <a:pt x="920" y="2117"/>
                    <a:pt x="839" y="2063"/>
                  </a:cubicBezTo>
                  <a:cubicBezTo>
                    <a:pt x="772" y="2022"/>
                    <a:pt x="704" y="1982"/>
                    <a:pt x="636" y="1928"/>
                  </a:cubicBezTo>
                  <a:cubicBezTo>
                    <a:pt x="542" y="1846"/>
                    <a:pt x="447" y="1738"/>
                    <a:pt x="366" y="1643"/>
                  </a:cubicBezTo>
                  <a:cubicBezTo>
                    <a:pt x="312" y="1576"/>
                    <a:pt x="285" y="1508"/>
                    <a:pt x="244" y="1440"/>
                  </a:cubicBezTo>
                  <a:cubicBezTo>
                    <a:pt x="298" y="1386"/>
                    <a:pt x="352" y="1332"/>
                    <a:pt x="420" y="1292"/>
                  </a:cubicBezTo>
                  <a:cubicBezTo>
                    <a:pt x="487" y="1251"/>
                    <a:pt x="555" y="1210"/>
                    <a:pt x="623" y="1183"/>
                  </a:cubicBezTo>
                  <a:cubicBezTo>
                    <a:pt x="704" y="1156"/>
                    <a:pt x="785" y="1129"/>
                    <a:pt x="880" y="1129"/>
                  </a:cubicBezTo>
                  <a:cubicBezTo>
                    <a:pt x="927" y="1122"/>
                    <a:pt x="978" y="1119"/>
                    <a:pt x="1029" y="1119"/>
                  </a:cubicBezTo>
                  <a:close/>
                  <a:moveTo>
                    <a:pt x="813" y="1"/>
                  </a:moveTo>
                  <a:cubicBezTo>
                    <a:pt x="759" y="1"/>
                    <a:pt x="705" y="7"/>
                    <a:pt x="650" y="20"/>
                  </a:cubicBezTo>
                  <a:cubicBezTo>
                    <a:pt x="542" y="47"/>
                    <a:pt x="447" y="87"/>
                    <a:pt x="352" y="141"/>
                  </a:cubicBezTo>
                  <a:cubicBezTo>
                    <a:pt x="271" y="196"/>
                    <a:pt x="203" y="277"/>
                    <a:pt x="149" y="358"/>
                  </a:cubicBezTo>
                  <a:cubicBezTo>
                    <a:pt x="95" y="439"/>
                    <a:pt x="54" y="520"/>
                    <a:pt x="41" y="615"/>
                  </a:cubicBezTo>
                  <a:cubicBezTo>
                    <a:pt x="14" y="723"/>
                    <a:pt x="0" y="818"/>
                    <a:pt x="0" y="926"/>
                  </a:cubicBezTo>
                  <a:cubicBezTo>
                    <a:pt x="0" y="1129"/>
                    <a:pt x="41" y="1332"/>
                    <a:pt x="136" y="1522"/>
                  </a:cubicBezTo>
                  <a:cubicBezTo>
                    <a:pt x="217" y="1697"/>
                    <a:pt x="339" y="1846"/>
                    <a:pt x="487" y="1982"/>
                  </a:cubicBezTo>
                  <a:cubicBezTo>
                    <a:pt x="569" y="2049"/>
                    <a:pt x="663" y="2130"/>
                    <a:pt x="772" y="2185"/>
                  </a:cubicBezTo>
                  <a:cubicBezTo>
                    <a:pt x="1015" y="2333"/>
                    <a:pt x="1286" y="2428"/>
                    <a:pt x="1570" y="2469"/>
                  </a:cubicBezTo>
                  <a:cubicBezTo>
                    <a:pt x="1621" y="2472"/>
                    <a:pt x="1671" y="2474"/>
                    <a:pt x="1722" y="2474"/>
                  </a:cubicBezTo>
                  <a:cubicBezTo>
                    <a:pt x="1874" y="2474"/>
                    <a:pt x="2023" y="2459"/>
                    <a:pt x="2165" y="2428"/>
                  </a:cubicBezTo>
                  <a:cubicBezTo>
                    <a:pt x="2260" y="2401"/>
                    <a:pt x="2355" y="2361"/>
                    <a:pt x="2436" y="2306"/>
                  </a:cubicBezTo>
                  <a:cubicBezTo>
                    <a:pt x="2517" y="2266"/>
                    <a:pt x="2585" y="2225"/>
                    <a:pt x="2639" y="2171"/>
                  </a:cubicBezTo>
                  <a:cubicBezTo>
                    <a:pt x="2707" y="2117"/>
                    <a:pt x="2774" y="2049"/>
                    <a:pt x="2828" y="1982"/>
                  </a:cubicBezTo>
                  <a:cubicBezTo>
                    <a:pt x="2882" y="1914"/>
                    <a:pt x="2937" y="1846"/>
                    <a:pt x="2977" y="1765"/>
                  </a:cubicBezTo>
                  <a:cubicBezTo>
                    <a:pt x="3072" y="1616"/>
                    <a:pt x="3099" y="1440"/>
                    <a:pt x="3085" y="1278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2991" y="980"/>
                    <a:pt x="2910" y="872"/>
                    <a:pt x="2801" y="791"/>
                  </a:cubicBezTo>
                  <a:lnTo>
                    <a:pt x="2774" y="777"/>
                  </a:lnTo>
                  <a:cubicBezTo>
                    <a:pt x="2720" y="737"/>
                    <a:pt x="2666" y="723"/>
                    <a:pt x="2612" y="696"/>
                  </a:cubicBezTo>
                  <a:cubicBezTo>
                    <a:pt x="2513" y="676"/>
                    <a:pt x="2414" y="664"/>
                    <a:pt x="2315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3" y="679"/>
                    <a:pt x="1976" y="679"/>
                  </a:cubicBezTo>
                  <a:cubicBezTo>
                    <a:pt x="1918" y="679"/>
                    <a:pt x="1861" y="676"/>
                    <a:pt x="1800" y="669"/>
                  </a:cubicBezTo>
                  <a:lnTo>
                    <a:pt x="1773" y="669"/>
                  </a:lnTo>
                  <a:cubicBezTo>
                    <a:pt x="1692" y="601"/>
                    <a:pt x="1611" y="520"/>
                    <a:pt x="1529" y="439"/>
                  </a:cubicBezTo>
                  <a:cubicBezTo>
                    <a:pt x="1462" y="358"/>
                    <a:pt x="1381" y="277"/>
                    <a:pt x="1286" y="209"/>
                  </a:cubicBezTo>
                  <a:cubicBezTo>
                    <a:pt x="1245" y="168"/>
                    <a:pt x="1205" y="128"/>
                    <a:pt x="1164" y="101"/>
                  </a:cubicBezTo>
                  <a:cubicBezTo>
                    <a:pt x="1110" y="74"/>
                    <a:pt x="1056" y="47"/>
                    <a:pt x="1002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190;p39"/>
            <p:cNvSpPr/>
            <p:nvPr/>
          </p:nvSpPr>
          <p:spPr>
            <a:xfrm>
              <a:off x="6914760" y="2184369"/>
              <a:ext cx="990972" cy="1435853"/>
            </a:xfrm>
            <a:custGeom>
              <a:avLst/>
              <a:gdLst/>
              <a:ahLst/>
              <a:cxnLst/>
              <a:rect l="l" t="t" r="r" b="b"/>
              <a:pathLst>
                <a:path w="10271" h="14882" extrusionOk="0">
                  <a:moveTo>
                    <a:pt x="10189" y="1"/>
                  </a:moveTo>
                  <a:lnTo>
                    <a:pt x="10189" y="41"/>
                  </a:lnTo>
                  <a:cubicBezTo>
                    <a:pt x="9486" y="623"/>
                    <a:pt x="8782" y="1232"/>
                    <a:pt x="8105" y="1855"/>
                  </a:cubicBezTo>
                  <a:cubicBezTo>
                    <a:pt x="7429" y="2491"/>
                    <a:pt x="6793" y="3127"/>
                    <a:pt x="6184" y="3790"/>
                  </a:cubicBezTo>
                  <a:cubicBezTo>
                    <a:pt x="4953" y="5116"/>
                    <a:pt x="3843" y="6563"/>
                    <a:pt x="2882" y="8079"/>
                  </a:cubicBezTo>
                  <a:cubicBezTo>
                    <a:pt x="2395" y="8864"/>
                    <a:pt x="1949" y="9676"/>
                    <a:pt x="1543" y="10501"/>
                  </a:cubicBezTo>
                  <a:cubicBezTo>
                    <a:pt x="1340" y="10934"/>
                    <a:pt x="1137" y="11381"/>
                    <a:pt x="961" y="11841"/>
                  </a:cubicBezTo>
                  <a:cubicBezTo>
                    <a:pt x="758" y="12341"/>
                    <a:pt x="582" y="12855"/>
                    <a:pt x="420" y="13356"/>
                  </a:cubicBezTo>
                  <a:cubicBezTo>
                    <a:pt x="338" y="13586"/>
                    <a:pt x="271" y="13803"/>
                    <a:pt x="203" y="14033"/>
                  </a:cubicBezTo>
                  <a:cubicBezTo>
                    <a:pt x="136" y="14263"/>
                    <a:pt x="68" y="14493"/>
                    <a:pt x="14" y="14709"/>
                  </a:cubicBezTo>
                  <a:cubicBezTo>
                    <a:pt x="0" y="14777"/>
                    <a:pt x="41" y="14845"/>
                    <a:pt x="95" y="14872"/>
                  </a:cubicBezTo>
                  <a:cubicBezTo>
                    <a:pt x="115" y="14878"/>
                    <a:pt x="136" y="14882"/>
                    <a:pt x="154" y="14882"/>
                  </a:cubicBezTo>
                  <a:cubicBezTo>
                    <a:pt x="173" y="14882"/>
                    <a:pt x="190" y="14878"/>
                    <a:pt x="203" y="14872"/>
                  </a:cubicBezTo>
                  <a:cubicBezTo>
                    <a:pt x="244" y="14858"/>
                    <a:pt x="271" y="14831"/>
                    <a:pt x="298" y="14790"/>
                  </a:cubicBezTo>
                  <a:cubicBezTo>
                    <a:pt x="379" y="14547"/>
                    <a:pt x="460" y="14290"/>
                    <a:pt x="555" y="14033"/>
                  </a:cubicBezTo>
                  <a:cubicBezTo>
                    <a:pt x="650" y="13776"/>
                    <a:pt x="717" y="13518"/>
                    <a:pt x="812" y="13275"/>
                  </a:cubicBezTo>
                  <a:cubicBezTo>
                    <a:pt x="974" y="12761"/>
                    <a:pt x="1164" y="12260"/>
                    <a:pt x="1380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79" y="10041"/>
                    <a:pt x="2382" y="9635"/>
                    <a:pt x="2598" y="9229"/>
                  </a:cubicBezTo>
                  <a:cubicBezTo>
                    <a:pt x="2964" y="8553"/>
                    <a:pt x="3356" y="7890"/>
                    <a:pt x="3775" y="7240"/>
                  </a:cubicBezTo>
                  <a:lnTo>
                    <a:pt x="3775" y="7254"/>
                  </a:lnTo>
                  <a:cubicBezTo>
                    <a:pt x="3897" y="7078"/>
                    <a:pt x="4019" y="6888"/>
                    <a:pt x="4141" y="6712"/>
                  </a:cubicBezTo>
                  <a:cubicBezTo>
                    <a:pt x="4263" y="6536"/>
                    <a:pt x="4398" y="6347"/>
                    <a:pt x="4533" y="6158"/>
                  </a:cubicBezTo>
                  <a:cubicBezTo>
                    <a:pt x="4804" y="5792"/>
                    <a:pt x="5074" y="5440"/>
                    <a:pt x="5345" y="5089"/>
                  </a:cubicBezTo>
                  <a:cubicBezTo>
                    <a:pt x="5913" y="4385"/>
                    <a:pt x="6509" y="3708"/>
                    <a:pt x="7131" y="3045"/>
                  </a:cubicBezTo>
                  <a:cubicBezTo>
                    <a:pt x="7943" y="2193"/>
                    <a:pt x="8795" y="1354"/>
                    <a:pt x="9675" y="583"/>
                  </a:cubicBezTo>
                  <a:cubicBezTo>
                    <a:pt x="9864" y="420"/>
                    <a:pt x="10054" y="258"/>
                    <a:pt x="10243" y="96"/>
                  </a:cubicBezTo>
                  <a:cubicBezTo>
                    <a:pt x="10270" y="82"/>
                    <a:pt x="10270" y="55"/>
                    <a:pt x="10257" y="28"/>
                  </a:cubicBezTo>
                  <a:cubicBezTo>
                    <a:pt x="10243" y="14"/>
                    <a:pt x="10230" y="14"/>
                    <a:pt x="10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1" name="Google Shape;1209;p39"/>
          <p:cNvGrpSpPr/>
          <p:nvPr/>
        </p:nvGrpSpPr>
        <p:grpSpPr>
          <a:xfrm>
            <a:off x="-147740" y="3679745"/>
            <a:ext cx="310770" cy="294658"/>
            <a:chOff x="7149116" y="2560555"/>
            <a:chExt cx="310770" cy="294658"/>
          </a:xfrm>
        </p:grpSpPr>
        <p:grpSp>
          <p:nvGrpSpPr>
            <p:cNvPr id="162" name="Google Shape;1210;p39"/>
            <p:cNvGrpSpPr/>
            <p:nvPr/>
          </p:nvGrpSpPr>
          <p:grpSpPr>
            <a:xfrm>
              <a:off x="7149116" y="2560555"/>
              <a:ext cx="310770" cy="294658"/>
              <a:chOff x="7298566" y="2450661"/>
              <a:chExt cx="310770" cy="294658"/>
            </a:xfrm>
          </p:grpSpPr>
          <p:sp>
            <p:nvSpPr>
              <p:cNvPr id="164" name="Google Shape;1211;p39"/>
              <p:cNvSpPr/>
              <p:nvPr/>
            </p:nvSpPr>
            <p:spPr>
              <a:xfrm>
                <a:off x="7298566" y="2450661"/>
                <a:ext cx="310770" cy="294658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3054" extrusionOk="0">
                    <a:moveTo>
                      <a:pt x="1726" y="0"/>
                    </a:moveTo>
                    <a:cubicBezTo>
                      <a:pt x="1138" y="0"/>
                      <a:pt x="559" y="393"/>
                      <a:pt x="312" y="1016"/>
                    </a:cubicBezTo>
                    <a:cubicBezTo>
                      <a:pt x="0" y="1814"/>
                      <a:pt x="339" y="2680"/>
                      <a:pt x="1056" y="2965"/>
                    </a:cubicBezTo>
                    <a:cubicBezTo>
                      <a:pt x="1208" y="3025"/>
                      <a:pt x="1365" y="3053"/>
                      <a:pt x="1521" y="3053"/>
                    </a:cubicBezTo>
                    <a:cubicBezTo>
                      <a:pt x="2100" y="3053"/>
                      <a:pt x="2664" y="2660"/>
                      <a:pt x="2910" y="2031"/>
                    </a:cubicBezTo>
                    <a:cubicBezTo>
                      <a:pt x="3221" y="1233"/>
                      <a:pt x="2896" y="367"/>
                      <a:pt x="2179" y="82"/>
                    </a:cubicBezTo>
                    <a:cubicBezTo>
                      <a:pt x="2031" y="27"/>
                      <a:pt x="1878" y="0"/>
                      <a:pt x="172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Google Shape;1212;p39"/>
              <p:cNvSpPr/>
              <p:nvPr/>
            </p:nvSpPr>
            <p:spPr>
              <a:xfrm>
                <a:off x="7382119" y="2509033"/>
                <a:ext cx="216796" cy="205797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133" extrusionOk="0">
                    <a:moveTo>
                      <a:pt x="1196" y="1"/>
                    </a:moveTo>
                    <a:cubicBezTo>
                      <a:pt x="788" y="1"/>
                      <a:pt x="388" y="273"/>
                      <a:pt x="217" y="722"/>
                    </a:cubicBezTo>
                    <a:cubicBezTo>
                      <a:pt x="0" y="1277"/>
                      <a:pt x="230" y="1886"/>
                      <a:pt x="731" y="2075"/>
                    </a:cubicBezTo>
                    <a:cubicBezTo>
                      <a:pt x="833" y="2114"/>
                      <a:pt x="939" y="2132"/>
                      <a:pt x="1044" y="2132"/>
                    </a:cubicBezTo>
                    <a:cubicBezTo>
                      <a:pt x="1454" y="2132"/>
                      <a:pt x="1858" y="1854"/>
                      <a:pt x="2030" y="1412"/>
                    </a:cubicBezTo>
                    <a:cubicBezTo>
                      <a:pt x="2247" y="858"/>
                      <a:pt x="2016" y="249"/>
                      <a:pt x="1529" y="59"/>
                    </a:cubicBezTo>
                    <a:lnTo>
                      <a:pt x="1516" y="59"/>
                    </a:lnTo>
                    <a:cubicBezTo>
                      <a:pt x="1411" y="20"/>
                      <a:pt x="1303" y="1"/>
                      <a:pt x="1196" y="1"/>
                    </a:cubicBezTo>
                    <a:close/>
                  </a:path>
                </a:pathLst>
              </a:custGeom>
              <a:solidFill>
                <a:srgbClr val="682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63" name="Google Shape;1213;p39"/>
            <p:cNvSpPr/>
            <p:nvPr/>
          </p:nvSpPr>
          <p:spPr>
            <a:xfrm>
              <a:off x="7194752" y="2667578"/>
              <a:ext cx="95421" cy="45926"/>
            </a:xfrm>
            <a:custGeom>
              <a:avLst/>
              <a:gdLst/>
              <a:ahLst/>
              <a:cxnLst/>
              <a:rect l="l" t="t" r="r" b="b"/>
              <a:pathLst>
                <a:path w="989" h="476" extrusionOk="0">
                  <a:moveTo>
                    <a:pt x="224" y="0"/>
                  </a:moveTo>
                  <a:cubicBezTo>
                    <a:pt x="129" y="0"/>
                    <a:pt x="62" y="24"/>
                    <a:pt x="42" y="71"/>
                  </a:cubicBezTo>
                  <a:cubicBezTo>
                    <a:pt x="1" y="152"/>
                    <a:pt x="177" y="315"/>
                    <a:pt x="434" y="409"/>
                  </a:cubicBezTo>
                  <a:cubicBezTo>
                    <a:pt x="560" y="452"/>
                    <a:pt x="687" y="475"/>
                    <a:pt x="783" y="475"/>
                  </a:cubicBezTo>
                  <a:cubicBezTo>
                    <a:pt x="872" y="475"/>
                    <a:pt x="935" y="455"/>
                    <a:pt x="948" y="409"/>
                  </a:cubicBezTo>
                  <a:cubicBezTo>
                    <a:pt x="989" y="301"/>
                    <a:pt x="813" y="152"/>
                    <a:pt x="569" y="71"/>
                  </a:cubicBezTo>
                  <a:cubicBezTo>
                    <a:pt x="441" y="24"/>
                    <a:pt x="319" y="0"/>
                    <a:pt x="2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260573" y="1752072"/>
            <a:ext cx="157990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286 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6552" y="2352236"/>
            <a:ext cx="4572000" cy="5373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Giá 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trị của biểu thức 286 : 2 là 143.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4461" y="1765952"/>
            <a:ext cx="89960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= 143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8524" y="3156694"/>
            <a:ext cx="16514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310 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9218" y="3177407"/>
            <a:ext cx="10058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930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8524" y="3797767"/>
            <a:ext cx="54283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Giá trị của biểu thức 310 × 3 là 930.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1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>
            <a:alpha val="75000"/>
          </a:schemeClr>
        </a:solidFill>
        <a:effectLst/>
      </p:bgPr>
    </p:bg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44"/>
          <p:cNvGrpSpPr/>
          <p:nvPr/>
        </p:nvGrpSpPr>
        <p:grpSpPr>
          <a:xfrm rot="6106574" flipH="1">
            <a:off x="8085467" y="1369744"/>
            <a:ext cx="1108841" cy="1392580"/>
            <a:chOff x="508663" y="-161251"/>
            <a:chExt cx="1108787" cy="1392511"/>
          </a:xfrm>
        </p:grpSpPr>
        <p:sp>
          <p:nvSpPr>
            <p:cNvPr id="1399" name="Google Shape;1399;p44"/>
            <p:cNvSpPr/>
            <p:nvPr/>
          </p:nvSpPr>
          <p:spPr>
            <a:xfrm rot="10800000">
              <a:off x="508663" y="-161251"/>
              <a:ext cx="1108787" cy="1392511"/>
            </a:xfrm>
            <a:custGeom>
              <a:avLst/>
              <a:gdLst/>
              <a:ahLst/>
              <a:cxnLst/>
              <a:rect l="l" t="t" r="r" b="b"/>
              <a:pathLst>
                <a:path w="13885" h="17438" extrusionOk="0">
                  <a:moveTo>
                    <a:pt x="2516" y="1"/>
                  </a:moveTo>
                  <a:cubicBezTo>
                    <a:pt x="2381" y="1"/>
                    <a:pt x="2247" y="20"/>
                    <a:pt x="2093" y="39"/>
                  </a:cubicBezTo>
                  <a:cubicBezTo>
                    <a:pt x="1978" y="77"/>
                    <a:pt x="1844" y="116"/>
                    <a:pt x="1728" y="173"/>
                  </a:cubicBezTo>
                  <a:cubicBezTo>
                    <a:pt x="1594" y="231"/>
                    <a:pt x="1460" y="308"/>
                    <a:pt x="1364" y="385"/>
                  </a:cubicBezTo>
                  <a:cubicBezTo>
                    <a:pt x="941" y="673"/>
                    <a:pt x="653" y="1134"/>
                    <a:pt x="557" y="1614"/>
                  </a:cubicBezTo>
                  <a:cubicBezTo>
                    <a:pt x="461" y="2036"/>
                    <a:pt x="480" y="2478"/>
                    <a:pt x="634" y="2977"/>
                  </a:cubicBezTo>
                  <a:cubicBezTo>
                    <a:pt x="730" y="3361"/>
                    <a:pt x="883" y="3764"/>
                    <a:pt x="1152" y="4225"/>
                  </a:cubicBezTo>
                  <a:cubicBezTo>
                    <a:pt x="1248" y="4417"/>
                    <a:pt x="1364" y="4609"/>
                    <a:pt x="1517" y="4821"/>
                  </a:cubicBezTo>
                  <a:cubicBezTo>
                    <a:pt x="1344" y="4840"/>
                    <a:pt x="1191" y="4898"/>
                    <a:pt x="1037" y="4974"/>
                  </a:cubicBezTo>
                  <a:cubicBezTo>
                    <a:pt x="730" y="5109"/>
                    <a:pt x="461" y="5378"/>
                    <a:pt x="269" y="5704"/>
                  </a:cubicBezTo>
                  <a:cubicBezTo>
                    <a:pt x="115" y="5973"/>
                    <a:pt x="19" y="6319"/>
                    <a:pt x="0" y="6645"/>
                  </a:cubicBezTo>
                  <a:cubicBezTo>
                    <a:pt x="0" y="6760"/>
                    <a:pt x="0" y="6933"/>
                    <a:pt x="19" y="7087"/>
                  </a:cubicBezTo>
                  <a:cubicBezTo>
                    <a:pt x="58" y="7240"/>
                    <a:pt x="96" y="7394"/>
                    <a:pt x="154" y="7528"/>
                  </a:cubicBezTo>
                  <a:cubicBezTo>
                    <a:pt x="250" y="7855"/>
                    <a:pt x="403" y="8085"/>
                    <a:pt x="538" y="8277"/>
                  </a:cubicBezTo>
                  <a:cubicBezTo>
                    <a:pt x="672" y="8469"/>
                    <a:pt x="845" y="8661"/>
                    <a:pt x="1056" y="8873"/>
                  </a:cubicBezTo>
                  <a:cubicBezTo>
                    <a:pt x="1114" y="8949"/>
                    <a:pt x="1191" y="9026"/>
                    <a:pt x="1248" y="9065"/>
                  </a:cubicBezTo>
                  <a:cubicBezTo>
                    <a:pt x="1171" y="9103"/>
                    <a:pt x="1133" y="9122"/>
                    <a:pt x="1075" y="9161"/>
                  </a:cubicBezTo>
                  <a:cubicBezTo>
                    <a:pt x="960" y="9238"/>
                    <a:pt x="864" y="9334"/>
                    <a:pt x="768" y="9449"/>
                  </a:cubicBezTo>
                  <a:cubicBezTo>
                    <a:pt x="653" y="9583"/>
                    <a:pt x="576" y="9718"/>
                    <a:pt x="538" y="9814"/>
                  </a:cubicBezTo>
                  <a:cubicBezTo>
                    <a:pt x="403" y="10082"/>
                    <a:pt x="365" y="10390"/>
                    <a:pt x="403" y="10697"/>
                  </a:cubicBezTo>
                  <a:cubicBezTo>
                    <a:pt x="442" y="10966"/>
                    <a:pt x="557" y="11235"/>
                    <a:pt x="730" y="11523"/>
                  </a:cubicBezTo>
                  <a:cubicBezTo>
                    <a:pt x="883" y="11792"/>
                    <a:pt x="1114" y="12022"/>
                    <a:pt x="1364" y="12291"/>
                  </a:cubicBezTo>
                  <a:cubicBezTo>
                    <a:pt x="1613" y="12502"/>
                    <a:pt x="1844" y="12733"/>
                    <a:pt x="2151" y="12944"/>
                  </a:cubicBezTo>
                  <a:cubicBezTo>
                    <a:pt x="2650" y="13309"/>
                    <a:pt x="3207" y="13635"/>
                    <a:pt x="3822" y="13923"/>
                  </a:cubicBezTo>
                  <a:cubicBezTo>
                    <a:pt x="4859" y="14403"/>
                    <a:pt x="6030" y="14749"/>
                    <a:pt x="7528" y="14979"/>
                  </a:cubicBezTo>
                  <a:cubicBezTo>
                    <a:pt x="8200" y="15075"/>
                    <a:pt x="8891" y="15152"/>
                    <a:pt x="9698" y="15229"/>
                  </a:cubicBezTo>
                  <a:cubicBezTo>
                    <a:pt x="9928" y="15536"/>
                    <a:pt x="10140" y="15824"/>
                    <a:pt x="10351" y="16093"/>
                  </a:cubicBezTo>
                  <a:cubicBezTo>
                    <a:pt x="10600" y="16400"/>
                    <a:pt x="10908" y="16785"/>
                    <a:pt x="11292" y="17149"/>
                  </a:cubicBezTo>
                  <a:cubicBezTo>
                    <a:pt x="11484" y="17341"/>
                    <a:pt x="11753" y="17437"/>
                    <a:pt x="12002" y="17437"/>
                  </a:cubicBezTo>
                  <a:cubicBezTo>
                    <a:pt x="12233" y="17437"/>
                    <a:pt x="12444" y="17361"/>
                    <a:pt x="12598" y="17303"/>
                  </a:cubicBezTo>
                  <a:cubicBezTo>
                    <a:pt x="12847" y="17169"/>
                    <a:pt x="13020" y="16900"/>
                    <a:pt x="13058" y="16631"/>
                  </a:cubicBezTo>
                  <a:cubicBezTo>
                    <a:pt x="13135" y="16343"/>
                    <a:pt x="13058" y="16016"/>
                    <a:pt x="12866" y="15786"/>
                  </a:cubicBezTo>
                  <a:cubicBezTo>
                    <a:pt x="12732" y="15632"/>
                    <a:pt x="12598" y="15460"/>
                    <a:pt x="12463" y="15287"/>
                  </a:cubicBezTo>
                  <a:lnTo>
                    <a:pt x="12271" y="15056"/>
                  </a:lnTo>
                  <a:cubicBezTo>
                    <a:pt x="12060" y="14807"/>
                    <a:pt x="11868" y="14576"/>
                    <a:pt x="11695" y="14326"/>
                  </a:cubicBezTo>
                  <a:lnTo>
                    <a:pt x="11637" y="14288"/>
                  </a:lnTo>
                  <a:cubicBezTo>
                    <a:pt x="11637" y="14250"/>
                    <a:pt x="11676" y="14211"/>
                    <a:pt x="11676" y="14211"/>
                  </a:cubicBezTo>
                  <a:cubicBezTo>
                    <a:pt x="11733" y="14038"/>
                    <a:pt x="11791" y="13866"/>
                    <a:pt x="11829" y="13712"/>
                  </a:cubicBezTo>
                  <a:cubicBezTo>
                    <a:pt x="11964" y="13386"/>
                    <a:pt x="12079" y="13059"/>
                    <a:pt x="12194" y="12752"/>
                  </a:cubicBezTo>
                  <a:lnTo>
                    <a:pt x="12406" y="12214"/>
                  </a:lnTo>
                  <a:cubicBezTo>
                    <a:pt x="12598" y="11753"/>
                    <a:pt x="12790" y="11254"/>
                    <a:pt x="12982" y="10755"/>
                  </a:cubicBezTo>
                  <a:cubicBezTo>
                    <a:pt x="13270" y="9986"/>
                    <a:pt x="13462" y="9295"/>
                    <a:pt x="13615" y="8623"/>
                  </a:cubicBezTo>
                  <a:cubicBezTo>
                    <a:pt x="13692" y="8181"/>
                    <a:pt x="13750" y="7720"/>
                    <a:pt x="13807" y="7279"/>
                  </a:cubicBezTo>
                  <a:cubicBezTo>
                    <a:pt x="13846" y="6799"/>
                    <a:pt x="13884" y="6357"/>
                    <a:pt x="13846" y="5954"/>
                  </a:cubicBezTo>
                  <a:cubicBezTo>
                    <a:pt x="13827" y="5378"/>
                    <a:pt x="13750" y="4898"/>
                    <a:pt x="13615" y="4456"/>
                  </a:cubicBezTo>
                  <a:cubicBezTo>
                    <a:pt x="13423" y="3880"/>
                    <a:pt x="13078" y="3438"/>
                    <a:pt x="12655" y="3188"/>
                  </a:cubicBezTo>
                  <a:cubicBezTo>
                    <a:pt x="12367" y="3016"/>
                    <a:pt x="12060" y="2958"/>
                    <a:pt x="11714" y="2958"/>
                  </a:cubicBezTo>
                  <a:cubicBezTo>
                    <a:pt x="11503" y="2958"/>
                    <a:pt x="11311" y="2977"/>
                    <a:pt x="11119" y="3054"/>
                  </a:cubicBezTo>
                  <a:cubicBezTo>
                    <a:pt x="10965" y="3092"/>
                    <a:pt x="10831" y="3169"/>
                    <a:pt x="10677" y="3284"/>
                  </a:cubicBezTo>
                  <a:cubicBezTo>
                    <a:pt x="10562" y="3073"/>
                    <a:pt x="10466" y="2881"/>
                    <a:pt x="10351" y="2708"/>
                  </a:cubicBezTo>
                  <a:cubicBezTo>
                    <a:pt x="10178" y="2439"/>
                    <a:pt x="10005" y="2209"/>
                    <a:pt x="9813" y="1998"/>
                  </a:cubicBezTo>
                  <a:cubicBezTo>
                    <a:pt x="9621" y="1748"/>
                    <a:pt x="9410" y="1537"/>
                    <a:pt x="9179" y="1345"/>
                  </a:cubicBezTo>
                  <a:cubicBezTo>
                    <a:pt x="8949" y="1153"/>
                    <a:pt x="8699" y="999"/>
                    <a:pt x="8373" y="865"/>
                  </a:cubicBezTo>
                  <a:cubicBezTo>
                    <a:pt x="8085" y="711"/>
                    <a:pt x="7778" y="654"/>
                    <a:pt x="7489" y="615"/>
                  </a:cubicBezTo>
                  <a:lnTo>
                    <a:pt x="7317" y="615"/>
                  </a:lnTo>
                  <a:cubicBezTo>
                    <a:pt x="7086" y="615"/>
                    <a:pt x="6837" y="673"/>
                    <a:pt x="6625" y="769"/>
                  </a:cubicBezTo>
                  <a:cubicBezTo>
                    <a:pt x="6395" y="865"/>
                    <a:pt x="6145" y="1057"/>
                    <a:pt x="5953" y="1287"/>
                  </a:cubicBezTo>
                  <a:cubicBezTo>
                    <a:pt x="5876" y="1383"/>
                    <a:pt x="5819" y="1479"/>
                    <a:pt x="5761" y="1614"/>
                  </a:cubicBezTo>
                  <a:cubicBezTo>
                    <a:pt x="5723" y="1671"/>
                    <a:pt x="5684" y="1748"/>
                    <a:pt x="5665" y="1825"/>
                  </a:cubicBezTo>
                  <a:cubicBezTo>
                    <a:pt x="5550" y="1710"/>
                    <a:pt x="5454" y="1575"/>
                    <a:pt x="5339" y="1479"/>
                  </a:cubicBezTo>
                  <a:cubicBezTo>
                    <a:pt x="4916" y="1076"/>
                    <a:pt x="4532" y="788"/>
                    <a:pt x="4186" y="557"/>
                  </a:cubicBezTo>
                  <a:cubicBezTo>
                    <a:pt x="3726" y="269"/>
                    <a:pt x="3284" y="97"/>
                    <a:pt x="2861" y="20"/>
                  </a:cubicBezTo>
                  <a:cubicBezTo>
                    <a:pt x="2746" y="1"/>
                    <a:pt x="2650" y="1"/>
                    <a:pt x="25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47625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44"/>
            <p:cNvSpPr/>
            <p:nvPr/>
          </p:nvSpPr>
          <p:spPr>
            <a:xfrm rot="10800000">
              <a:off x="565441" y="61146"/>
              <a:ext cx="993795" cy="1117970"/>
            </a:xfrm>
            <a:custGeom>
              <a:avLst/>
              <a:gdLst/>
              <a:ahLst/>
              <a:cxnLst/>
              <a:rect l="l" t="t" r="r" b="b"/>
              <a:pathLst>
                <a:path w="12445" h="14000" extrusionOk="0">
                  <a:moveTo>
                    <a:pt x="1806" y="1"/>
                  </a:moveTo>
                  <a:cubicBezTo>
                    <a:pt x="1710" y="1"/>
                    <a:pt x="1614" y="1"/>
                    <a:pt x="1518" y="20"/>
                  </a:cubicBezTo>
                  <a:cubicBezTo>
                    <a:pt x="1441" y="39"/>
                    <a:pt x="1345" y="77"/>
                    <a:pt x="1268" y="97"/>
                  </a:cubicBezTo>
                  <a:cubicBezTo>
                    <a:pt x="1172" y="135"/>
                    <a:pt x="1095" y="193"/>
                    <a:pt x="1038" y="231"/>
                  </a:cubicBezTo>
                  <a:cubicBezTo>
                    <a:pt x="769" y="423"/>
                    <a:pt x="577" y="692"/>
                    <a:pt x="519" y="999"/>
                  </a:cubicBezTo>
                  <a:cubicBezTo>
                    <a:pt x="462" y="1326"/>
                    <a:pt x="481" y="1652"/>
                    <a:pt x="596" y="2017"/>
                  </a:cubicBezTo>
                  <a:cubicBezTo>
                    <a:pt x="692" y="2343"/>
                    <a:pt x="827" y="2708"/>
                    <a:pt x="1076" y="3111"/>
                  </a:cubicBezTo>
                  <a:cubicBezTo>
                    <a:pt x="1268" y="3457"/>
                    <a:pt x="1479" y="3822"/>
                    <a:pt x="1787" y="4225"/>
                  </a:cubicBezTo>
                  <a:cubicBezTo>
                    <a:pt x="2017" y="4513"/>
                    <a:pt x="2228" y="4801"/>
                    <a:pt x="2459" y="5089"/>
                  </a:cubicBezTo>
                  <a:cubicBezTo>
                    <a:pt x="2267" y="4993"/>
                    <a:pt x="2113" y="4917"/>
                    <a:pt x="1940" y="4878"/>
                  </a:cubicBezTo>
                  <a:cubicBezTo>
                    <a:pt x="1691" y="4801"/>
                    <a:pt x="1479" y="4744"/>
                    <a:pt x="1268" y="4744"/>
                  </a:cubicBezTo>
                  <a:lnTo>
                    <a:pt x="1211" y="4744"/>
                  </a:lnTo>
                  <a:cubicBezTo>
                    <a:pt x="999" y="4744"/>
                    <a:pt x="807" y="4801"/>
                    <a:pt x="635" y="4878"/>
                  </a:cubicBezTo>
                  <a:cubicBezTo>
                    <a:pt x="442" y="4974"/>
                    <a:pt x="289" y="5109"/>
                    <a:pt x="193" y="5320"/>
                  </a:cubicBezTo>
                  <a:cubicBezTo>
                    <a:pt x="97" y="5512"/>
                    <a:pt x="20" y="5742"/>
                    <a:pt x="1" y="5973"/>
                  </a:cubicBezTo>
                  <a:cubicBezTo>
                    <a:pt x="1" y="6069"/>
                    <a:pt x="1" y="6165"/>
                    <a:pt x="20" y="6280"/>
                  </a:cubicBezTo>
                  <a:cubicBezTo>
                    <a:pt x="39" y="6415"/>
                    <a:pt x="78" y="6511"/>
                    <a:pt x="97" y="6607"/>
                  </a:cubicBezTo>
                  <a:cubicBezTo>
                    <a:pt x="154" y="6818"/>
                    <a:pt x="289" y="7010"/>
                    <a:pt x="404" y="7144"/>
                  </a:cubicBezTo>
                  <a:cubicBezTo>
                    <a:pt x="519" y="7317"/>
                    <a:pt x="635" y="7471"/>
                    <a:pt x="827" y="7663"/>
                  </a:cubicBezTo>
                  <a:cubicBezTo>
                    <a:pt x="1153" y="7951"/>
                    <a:pt x="1537" y="8258"/>
                    <a:pt x="1979" y="8546"/>
                  </a:cubicBezTo>
                  <a:cubicBezTo>
                    <a:pt x="2056" y="8585"/>
                    <a:pt x="2132" y="8642"/>
                    <a:pt x="2228" y="8681"/>
                  </a:cubicBezTo>
                  <a:lnTo>
                    <a:pt x="2209" y="8681"/>
                  </a:lnTo>
                  <a:cubicBezTo>
                    <a:pt x="2075" y="8681"/>
                    <a:pt x="1979" y="8681"/>
                    <a:pt x="1864" y="8719"/>
                  </a:cubicBezTo>
                  <a:cubicBezTo>
                    <a:pt x="1672" y="8738"/>
                    <a:pt x="1479" y="8757"/>
                    <a:pt x="1287" y="8815"/>
                  </a:cubicBezTo>
                  <a:cubicBezTo>
                    <a:pt x="1191" y="8834"/>
                    <a:pt x="1095" y="8873"/>
                    <a:pt x="1019" y="8911"/>
                  </a:cubicBezTo>
                  <a:cubicBezTo>
                    <a:pt x="961" y="8930"/>
                    <a:pt x="884" y="8969"/>
                    <a:pt x="788" y="9045"/>
                  </a:cubicBezTo>
                  <a:cubicBezTo>
                    <a:pt x="731" y="9103"/>
                    <a:pt x="673" y="9141"/>
                    <a:pt x="615" y="9218"/>
                  </a:cubicBezTo>
                  <a:cubicBezTo>
                    <a:pt x="577" y="9295"/>
                    <a:pt x="519" y="9353"/>
                    <a:pt x="500" y="9429"/>
                  </a:cubicBezTo>
                  <a:cubicBezTo>
                    <a:pt x="423" y="9545"/>
                    <a:pt x="423" y="9718"/>
                    <a:pt x="442" y="9910"/>
                  </a:cubicBezTo>
                  <a:cubicBezTo>
                    <a:pt x="481" y="10082"/>
                    <a:pt x="538" y="10255"/>
                    <a:pt x="673" y="10447"/>
                  </a:cubicBezTo>
                  <a:cubicBezTo>
                    <a:pt x="788" y="10659"/>
                    <a:pt x="980" y="10851"/>
                    <a:pt x="1191" y="11062"/>
                  </a:cubicBezTo>
                  <a:cubicBezTo>
                    <a:pt x="1403" y="11254"/>
                    <a:pt x="1633" y="11465"/>
                    <a:pt x="1883" y="11657"/>
                  </a:cubicBezTo>
                  <a:cubicBezTo>
                    <a:pt x="2344" y="12003"/>
                    <a:pt x="2843" y="12310"/>
                    <a:pt x="3457" y="12579"/>
                  </a:cubicBezTo>
                  <a:cubicBezTo>
                    <a:pt x="4437" y="13040"/>
                    <a:pt x="5531" y="13347"/>
                    <a:pt x="6952" y="13577"/>
                  </a:cubicBezTo>
                  <a:cubicBezTo>
                    <a:pt x="7740" y="13712"/>
                    <a:pt x="8642" y="13808"/>
                    <a:pt x="9737" y="13866"/>
                  </a:cubicBezTo>
                  <a:lnTo>
                    <a:pt x="9814" y="13942"/>
                  </a:lnTo>
                  <a:cubicBezTo>
                    <a:pt x="9852" y="13962"/>
                    <a:pt x="9891" y="14000"/>
                    <a:pt x="9929" y="14000"/>
                  </a:cubicBezTo>
                  <a:lnTo>
                    <a:pt x="9987" y="14000"/>
                  </a:lnTo>
                  <a:cubicBezTo>
                    <a:pt x="10025" y="14000"/>
                    <a:pt x="10083" y="13942"/>
                    <a:pt x="10121" y="13904"/>
                  </a:cubicBezTo>
                  <a:cubicBezTo>
                    <a:pt x="10179" y="13846"/>
                    <a:pt x="10179" y="13770"/>
                    <a:pt x="10198" y="13712"/>
                  </a:cubicBezTo>
                  <a:cubicBezTo>
                    <a:pt x="10217" y="13558"/>
                    <a:pt x="10275" y="13424"/>
                    <a:pt x="10313" y="13270"/>
                  </a:cubicBezTo>
                  <a:lnTo>
                    <a:pt x="10313" y="13251"/>
                  </a:lnTo>
                  <a:cubicBezTo>
                    <a:pt x="10371" y="13078"/>
                    <a:pt x="10409" y="12886"/>
                    <a:pt x="10486" y="12713"/>
                  </a:cubicBezTo>
                  <a:cubicBezTo>
                    <a:pt x="10601" y="12387"/>
                    <a:pt x="10716" y="12041"/>
                    <a:pt x="10851" y="11734"/>
                  </a:cubicBezTo>
                  <a:cubicBezTo>
                    <a:pt x="10908" y="11561"/>
                    <a:pt x="10985" y="11369"/>
                    <a:pt x="11062" y="11215"/>
                  </a:cubicBezTo>
                  <a:cubicBezTo>
                    <a:pt x="11254" y="10735"/>
                    <a:pt x="11446" y="10255"/>
                    <a:pt x="11619" y="9775"/>
                  </a:cubicBezTo>
                  <a:cubicBezTo>
                    <a:pt x="11869" y="9026"/>
                    <a:pt x="12061" y="8354"/>
                    <a:pt x="12214" y="7720"/>
                  </a:cubicBezTo>
                  <a:cubicBezTo>
                    <a:pt x="12310" y="7317"/>
                    <a:pt x="12349" y="6895"/>
                    <a:pt x="12406" y="6453"/>
                  </a:cubicBezTo>
                  <a:cubicBezTo>
                    <a:pt x="12445" y="5992"/>
                    <a:pt x="12445" y="5589"/>
                    <a:pt x="12445" y="5224"/>
                  </a:cubicBezTo>
                  <a:cubicBezTo>
                    <a:pt x="12425" y="4705"/>
                    <a:pt x="12349" y="4302"/>
                    <a:pt x="12233" y="3937"/>
                  </a:cubicBezTo>
                  <a:cubicBezTo>
                    <a:pt x="12137" y="3649"/>
                    <a:pt x="11945" y="3265"/>
                    <a:pt x="11581" y="3073"/>
                  </a:cubicBezTo>
                  <a:cubicBezTo>
                    <a:pt x="11427" y="2977"/>
                    <a:pt x="11235" y="2919"/>
                    <a:pt x="11004" y="2919"/>
                  </a:cubicBezTo>
                  <a:cubicBezTo>
                    <a:pt x="10870" y="2919"/>
                    <a:pt x="10774" y="2958"/>
                    <a:pt x="10659" y="2996"/>
                  </a:cubicBezTo>
                  <a:cubicBezTo>
                    <a:pt x="10563" y="3015"/>
                    <a:pt x="10486" y="3092"/>
                    <a:pt x="10390" y="3150"/>
                  </a:cubicBezTo>
                  <a:cubicBezTo>
                    <a:pt x="10275" y="3246"/>
                    <a:pt x="10179" y="3400"/>
                    <a:pt x="10102" y="3592"/>
                  </a:cubicBezTo>
                  <a:cubicBezTo>
                    <a:pt x="10025" y="3784"/>
                    <a:pt x="10006" y="4033"/>
                    <a:pt x="9987" y="4168"/>
                  </a:cubicBezTo>
                  <a:lnTo>
                    <a:pt x="9987" y="4264"/>
                  </a:lnTo>
                  <a:cubicBezTo>
                    <a:pt x="9910" y="4110"/>
                    <a:pt x="9833" y="3937"/>
                    <a:pt x="9756" y="3784"/>
                  </a:cubicBezTo>
                  <a:cubicBezTo>
                    <a:pt x="9507" y="3188"/>
                    <a:pt x="9257" y="2766"/>
                    <a:pt x="9026" y="2382"/>
                  </a:cubicBezTo>
                  <a:cubicBezTo>
                    <a:pt x="8873" y="2132"/>
                    <a:pt x="8700" y="1921"/>
                    <a:pt x="8546" y="1729"/>
                  </a:cubicBezTo>
                  <a:cubicBezTo>
                    <a:pt x="8374" y="1537"/>
                    <a:pt x="8201" y="1364"/>
                    <a:pt x="7989" y="1191"/>
                  </a:cubicBezTo>
                  <a:cubicBezTo>
                    <a:pt x="7797" y="1057"/>
                    <a:pt x="7586" y="903"/>
                    <a:pt x="7337" y="807"/>
                  </a:cubicBezTo>
                  <a:cubicBezTo>
                    <a:pt x="7125" y="711"/>
                    <a:pt x="6914" y="653"/>
                    <a:pt x="6684" y="653"/>
                  </a:cubicBezTo>
                  <a:lnTo>
                    <a:pt x="6588" y="653"/>
                  </a:lnTo>
                  <a:cubicBezTo>
                    <a:pt x="6453" y="653"/>
                    <a:pt x="6300" y="673"/>
                    <a:pt x="6165" y="749"/>
                  </a:cubicBezTo>
                  <a:cubicBezTo>
                    <a:pt x="6012" y="788"/>
                    <a:pt x="5896" y="903"/>
                    <a:pt x="5781" y="1057"/>
                  </a:cubicBezTo>
                  <a:cubicBezTo>
                    <a:pt x="5723" y="1095"/>
                    <a:pt x="5704" y="1153"/>
                    <a:pt x="5666" y="1249"/>
                  </a:cubicBezTo>
                  <a:cubicBezTo>
                    <a:pt x="5608" y="1345"/>
                    <a:pt x="5589" y="1422"/>
                    <a:pt x="5570" y="1518"/>
                  </a:cubicBezTo>
                  <a:cubicBezTo>
                    <a:pt x="5512" y="1671"/>
                    <a:pt x="5493" y="1844"/>
                    <a:pt x="5474" y="2055"/>
                  </a:cubicBezTo>
                  <a:cubicBezTo>
                    <a:pt x="5474" y="2228"/>
                    <a:pt x="5474" y="2420"/>
                    <a:pt x="5493" y="2651"/>
                  </a:cubicBezTo>
                  <a:cubicBezTo>
                    <a:pt x="5493" y="2747"/>
                    <a:pt x="5512" y="2843"/>
                    <a:pt x="5531" y="2958"/>
                  </a:cubicBezTo>
                  <a:cubicBezTo>
                    <a:pt x="5378" y="2766"/>
                    <a:pt x="5224" y="2535"/>
                    <a:pt x="5051" y="2343"/>
                  </a:cubicBezTo>
                  <a:cubicBezTo>
                    <a:pt x="4725" y="1959"/>
                    <a:pt x="4418" y="1633"/>
                    <a:pt x="4130" y="1345"/>
                  </a:cubicBezTo>
                  <a:cubicBezTo>
                    <a:pt x="3745" y="980"/>
                    <a:pt x="3400" y="711"/>
                    <a:pt x="3093" y="500"/>
                  </a:cubicBezTo>
                  <a:cubicBezTo>
                    <a:pt x="2728" y="250"/>
                    <a:pt x="2363" y="116"/>
                    <a:pt x="2036" y="58"/>
                  </a:cubicBezTo>
                  <a:cubicBezTo>
                    <a:pt x="1940" y="1"/>
                    <a:pt x="1864" y="1"/>
                    <a:pt x="1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44"/>
            <p:cNvSpPr/>
            <p:nvPr/>
          </p:nvSpPr>
          <p:spPr>
            <a:xfrm rot="10800000">
              <a:off x="629805" y="-106469"/>
              <a:ext cx="820510" cy="1184409"/>
            </a:xfrm>
            <a:custGeom>
              <a:avLst/>
              <a:gdLst/>
              <a:ahLst/>
              <a:cxnLst/>
              <a:rect l="l" t="t" r="r" b="b"/>
              <a:pathLst>
                <a:path w="10275" h="14832" extrusionOk="0">
                  <a:moveTo>
                    <a:pt x="384" y="1"/>
                  </a:moveTo>
                  <a:cubicBezTo>
                    <a:pt x="365" y="1"/>
                    <a:pt x="346" y="1"/>
                    <a:pt x="346" y="20"/>
                  </a:cubicBezTo>
                  <a:cubicBezTo>
                    <a:pt x="308" y="39"/>
                    <a:pt x="308" y="97"/>
                    <a:pt x="346" y="116"/>
                  </a:cubicBezTo>
                  <a:cubicBezTo>
                    <a:pt x="538" y="308"/>
                    <a:pt x="730" y="519"/>
                    <a:pt x="922" y="750"/>
                  </a:cubicBezTo>
                  <a:cubicBezTo>
                    <a:pt x="1325" y="1230"/>
                    <a:pt x="1709" y="1710"/>
                    <a:pt x="2074" y="2229"/>
                  </a:cubicBezTo>
                  <a:cubicBezTo>
                    <a:pt x="2113" y="2305"/>
                    <a:pt x="2151" y="2401"/>
                    <a:pt x="2228" y="2478"/>
                  </a:cubicBezTo>
                  <a:lnTo>
                    <a:pt x="2017" y="2401"/>
                  </a:lnTo>
                  <a:cubicBezTo>
                    <a:pt x="1652" y="2286"/>
                    <a:pt x="1325" y="2094"/>
                    <a:pt x="1018" y="1864"/>
                  </a:cubicBezTo>
                  <a:cubicBezTo>
                    <a:pt x="711" y="1691"/>
                    <a:pt x="442" y="1460"/>
                    <a:pt x="173" y="1230"/>
                  </a:cubicBezTo>
                  <a:cubicBezTo>
                    <a:pt x="173" y="1230"/>
                    <a:pt x="154" y="1192"/>
                    <a:pt x="115" y="1192"/>
                  </a:cubicBezTo>
                  <a:cubicBezTo>
                    <a:pt x="96" y="1192"/>
                    <a:pt x="96" y="1192"/>
                    <a:pt x="77" y="1230"/>
                  </a:cubicBezTo>
                  <a:cubicBezTo>
                    <a:pt x="39" y="1249"/>
                    <a:pt x="39" y="1288"/>
                    <a:pt x="77" y="1326"/>
                  </a:cubicBezTo>
                  <a:cubicBezTo>
                    <a:pt x="231" y="1460"/>
                    <a:pt x="404" y="1633"/>
                    <a:pt x="596" y="1748"/>
                  </a:cubicBezTo>
                  <a:cubicBezTo>
                    <a:pt x="788" y="1902"/>
                    <a:pt x="980" y="2037"/>
                    <a:pt x="1191" y="2190"/>
                  </a:cubicBezTo>
                  <a:cubicBezTo>
                    <a:pt x="1383" y="2305"/>
                    <a:pt x="1613" y="2421"/>
                    <a:pt x="1805" y="2536"/>
                  </a:cubicBezTo>
                  <a:cubicBezTo>
                    <a:pt x="2017" y="2632"/>
                    <a:pt x="2209" y="2728"/>
                    <a:pt x="2420" y="2805"/>
                  </a:cubicBezTo>
                  <a:lnTo>
                    <a:pt x="3073" y="3822"/>
                  </a:lnTo>
                  <a:cubicBezTo>
                    <a:pt x="3726" y="4917"/>
                    <a:pt x="4302" y="6050"/>
                    <a:pt x="4878" y="7183"/>
                  </a:cubicBezTo>
                  <a:cubicBezTo>
                    <a:pt x="4916" y="7241"/>
                    <a:pt x="4955" y="7337"/>
                    <a:pt x="4993" y="7414"/>
                  </a:cubicBezTo>
                  <a:cubicBezTo>
                    <a:pt x="4916" y="7414"/>
                    <a:pt x="4878" y="7394"/>
                    <a:pt x="4801" y="7394"/>
                  </a:cubicBezTo>
                  <a:lnTo>
                    <a:pt x="4436" y="7318"/>
                  </a:lnTo>
                  <a:cubicBezTo>
                    <a:pt x="4225" y="7279"/>
                    <a:pt x="3995" y="7202"/>
                    <a:pt x="3764" y="7125"/>
                  </a:cubicBezTo>
                  <a:cubicBezTo>
                    <a:pt x="3418" y="7010"/>
                    <a:pt x="3073" y="6876"/>
                    <a:pt x="2766" y="6703"/>
                  </a:cubicBezTo>
                  <a:cubicBezTo>
                    <a:pt x="2420" y="6530"/>
                    <a:pt x="2093" y="6338"/>
                    <a:pt x="1786" y="6127"/>
                  </a:cubicBezTo>
                  <a:cubicBezTo>
                    <a:pt x="1210" y="5743"/>
                    <a:pt x="653" y="5301"/>
                    <a:pt x="115" y="4821"/>
                  </a:cubicBezTo>
                  <a:cubicBezTo>
                    <a:pt x="115" y="4821"/>
                    <a:pt x="96" y="4802"/>
                    <a:pt x="77" y="4802"/>
                  </a:cubicBezTo>
                  <a:cubicBezTo>
                    <a:pt x="58" y="4802"/>
                    <a:pt x="58" y="4802"/>
                    <a:pt x="19" y="4821"/>
                  </a:cubicBezTo>
                  <a:cubicBezTo>
                    <a:pt x="0" y="4859"/>
                    <a:pt x="0" y="4898"/>
                    <a:pt x="19" y="4917"/>
                  </a:cubicBezTo>
                  <a:cubicBezTo>
                    <a:pt x="384" y="5263"/>
                    <a:pt x="711" y="5570"/>
                    <a:pt x="1114" y="5858"/>
                  </a:cubicBezTo>
                  <a:cubicBezTo>
                    <a:pt x="1498" y="6165"/>
                    <a:pt x="1901" y="6453"/>
                    <a:pt x="2305" y="6703"/>
                  </a:cubicBezTo>
                  <a:cubicBezTo>
                    <a:pt x="2727" y="6972"/>
                    <a:pt x="3169" y="7183"/>
                    <a:pt x="3630" y="7375"/>
                  </a:cubicBezTo>
                  <a:cubicBezTo>
                    <a:pt x="3841" y="7471"/>
                    <a:pt x="4071" y="7548"/>
                    <a:pt x="4302" y="7606"/>
                  </a:cubicBezTo>
                  <a:cubicBezTo>
                    <a:pt x="4532" y="7682"/>
                    <a:pt x="4782" y="7740"/>
                    <a:pt x="5032" y="7778"/>
                  </a:cubicBezTo>
                  <a:lnTo>
                    <a:pt x="5108" y="7778"/>
                  </a:lnTo>
                  <a:cubicBezTo>
                    <a:pt x="5300" y="8162"/>
                    <a:pt x="5473" y="8527"/>
                    <a:pt x="5685" y="8911"/>
                  </a:cubicBezTo>
                  <a:cubicBezTo>
                    <a:pt x="5973" y="9468"/>
                    <a:pt x="6280" y="10044"/>
                    <a:pt x="6606" y="10582"/>
                  </a:cubicBezTo>
                  <a:lnTo>
                    <a:pt x="6414" y="10582"/>
                  </a:lnTo>
                  <a:cubicBezTo>
                    <a:pt x="6241" y="10582"/>
                    <a:pt x="6049" y="10582"/>
                    <a:pt x="5877" y="10563"/>
                  </a:cubicBezTo>
                  <a:cubicBezTo>
                    <a:pt x="5512" y="10544"/>
                    <a:pt x="5166" y="10486"/>
                    <a:pt x="4820" y="10390"/>
                  </a:cubicBezTo>
                  <a:lnTo>
                    <a:pt x="4244" y="10256"/>
                  </a:lnTo>
                  <a:cubicBezTo>
                    <a:pt x="4052" y="10198"/>
                    <a:pt x="3860" y="10140"/>
                    <a:pt x="3668" y="10064"/>
                  </a:cubicBezTo>
                  <a:cubicBezTo>
                    <a:pt x="3092" y="9872"/>
                    <a:pt x="2535" y="9622"/>
                    <a:pt x="1997" y="9372"/>
                  </a:cubicBezTo>
                  <a:cubicBezTo>
                    <a:pt x="1729" y="9238"/>
                    <a:pt x="1460" y="9103"/>
                    <a:pt x="1229" y="8950"/>
                  </a:cubicBezTo>
                  <a:cubicBezTo>
                    <a:pt x="980" y="8835"/>
                    <a:pt x="768" y="8700"/>
                    <a:pt x="519" y="8547"/>
                  </a:cubicBezTo>
                  <a:lnTo>
                    <a:pt x="500" y="8547"/>
                  </a:lnTo>
                  <a:cubicBezTo>
                    <a:pt x="480" y="8547"/>
                    <a:pt x="480" y="8527"/>
                    <a:pt x="461" y="8527"/>
                  </a:cubicBezTo>
                  <a:cubicBezTo>
                    <a:pt x="423" y="8527"/>
                    <a:pt x="423" y="8527"/>
                    <a:pt x="404" y="8547"/>
                  </a:cubicBezTo>
                  <a:cubicBezTo>
                    <a:pt x="384" y="8566"/>
                    <a:pt x="384" y="8623"/>
                    <a:pt x="404" y="8643"/>
                  </a:cubicBezTo>
                  <a:cubicBezTo>
                    <a:pt x="500" y="8719"/>
                    <a:pt x="596" y="8758"/>
                    <a:pt x="692" y="8835"/>
                  </a:cubicBezTo>
                  <a:cubicBezTo>
                    <a:pt x="1133" y="9123"/>
                    <a:pt x="1575" y="9392"/>
                    <a:pt x="2055" y="9660"/>
                  </a:cubicBezTo>
                  <a:cubicBezTo>
                    <a:pt x="2593" y="9948"/>
                    <a:pt x="3111" y="10179"/>
                    <a:pt x="3668" y="10429"/>
                  </a:cubicBezTo>
                  <a:cubicBezTo>
                    <a:pt x="3937" y="10544"/>
                    <a:pt x="4225" y="10640"/>
                    <a:pt x="4494" y="10717"/>
                  </a:cubicBezTo>
                  <a:cubicBezTo>
                    <a:pt x="4628" y="10755"/>
                    <a:pt x="4782" y="10813"/>
                    <a:pt x="4916" y="10832"/>
                  </a:cubicBezTo>
                  <a:cubicBezTo>
                    <a:pt x="5070" y="10870"/>
                    <a:pt x="5204" y="10909"/>
                    <a:pt x="5358" y="10928"/>
                  </a:cubicBezTo>
                  <a:cubicBezTo>
                    <a:pt x="5608" y="10966"/>
                    <a:pt x="5877" y="11024"/>
                    <a:pt x="6145" y="11043"/>
                  </a:cubicBezTo>
                  <a:cubicBezTo>
                    <a:pt x="6280" y="11043"/>
                    <a:pt x="6433" y="11062"/>
                    <a:pt x="6568" y="11062"/>
                  </a:cubicBezTo>
                  <a:cubicBezTo>
                    <a:pt x="6664" y="11062"/>
                    <a:pt x="6760" y="11043"/>
                    <a:pt x="6856" y="11043"/>
                  </a:cubicBezTo>
                  <a:cubicBezTo>
                    <a:pt x="7413" y="11984"/>
                    <a:pt x="8008" y="12887"/>
                    <a:pt x="8719" y="13751"/>
                  </a:cubicBezTo>
                  <a:cubicBezTo>
                    <a:pt x="8968" y="14096"/>
                    <a:pt x="9256" y="14423"/>
                    <a:pt x="9602" y="14749"/>
                  </a:cubicBezTo>
                  <a:cubicBezTo>
                    <a:pt x="9665" y="14802"/>
                    <a:pt x="9746" y="14832"/>
                    <a:pt x="9825" y="14832"/>
                  </a:cubicBezTo>
                  <a:cubicBezTo>
                    <a:pt x="9890" y="14832"/>
                    <a:pt x="9953" y="14812"/>
                    <a:pt x="10005" y="14769"/>
                  </a:cubicBezTo>
                  <a:cubicBezTo>
                    <a:pt x="10082" y="14711"/>
                    <a:pt x="10121" y="14653"/>
                    <a:pt x="10159" y="14557"/>
                  </a:cubicBezTo>
                  <a:cubicBezTo>
                    <a:pt x="10274" y="14423"/>
                    <a:pt x="10274" y="14308"/>
                    <a:pt x="10197" y="14231"/>
                  </a:cubicBezTo>
                  <a:cubicBezTo>
                    <a:pt x="10005" y="14000"/>
                    <a:pt x="9794" y="13751"/>
                    <a:pt x="9602" y="13501"/>
                  </a:cubicBezTo>
                  <a:cubicBezTo>
                    <a:pt x="9410" y="13251"/>
                    <a:pt x="9218" y="12983"/>
                    <a:pt x="9026" y="12752"/>
                  </a:cubicBezTo>
                  <a:cubicBezTo>
                    <a:pt x="8642" y="12253"/>
                    <a:pt x="8277" y="11715"/>
                    <a:pt x="7951" y="11197"/>
                  </a:cubicBezTo>
                  <a:cubicBezTo>
                    <a:pt x="7835" y="11024"/>
                    <a:pt x="7739" y="10851"/>
                    <a:pt x="7643" y="10678"/>
                  </a:cubicBezTo>
                  <a:cubicBezTo>
                    <a:pt x="7662" y="10659"/>
                    <a:pt x="7662" y="10640"/>
                    <a:pt x="7682" y="10621"/>
                  </a:cubicBezTo>
                  <a:cubicBezTo>
                    <a:pt x="7739" y="10563"/>
                    <a:pt x="7758" y="10486"/>
                    <a:pt x="7778" y="10448"/>
                  </a:cubicBezTo>
                  <a:cubicBezTo>
                    <a:pt x="7855" y="10332"/>
                    <a:pt x="7931" y="10179"/>
                    <a:pt x="7989" y="10064"/>
                  </a:cubicBezTo>
                  <a:cubicBezTo>
                    <a:pt x="8143" y="9795"/>
                    <a:pt x="8258" y="9526"/>
                    <a:pt x="8411" y="9238"/>
                  </a:cubicBezTo>
                  <a:cubicBezTo>
                    <a:pt x="8642" y="8700"/>
                    <a:pt x="8834" y="8086"/>
                    <a:pt x="9007" y="7490"/>
                  </a:cubicBezTo>
                  <a:cubicBezTo>
                    <a:pt x="9084" y="7183"/>
                    <a:pt x="9141" y="6895"/>
                    <a:pt x="9218" y="6588"/>
                  </a:cubicBezTo>
                  <a:cubicBezTo>
                    <a:pt x="9295" y="6261"/>
                    <a:pt x="9333" y="5954"/>
                    <a:pt x="9372" y="5666"/>
                  </a:cubicBezTo>
                  <a:cubicBezTo>
                    <a:pt x="9429" y="5071"/>
                    <a:pt x="9506" y="4475"/>
                    <a:pt x="9525" y="3861"/>
                  </a:cubicBezTo>
                  <a:cubicBezTo>
                    <a:pt x="9564" y="3515"/>
                    <a:pt x="9564" y="3170"/>
                    <a:pt x="9525" y="2805"/>
                  </a:cubicBezTo>
                  <a:cubicBezTo>
                    <a:pt x="9525" y="2785"/>
                    <a:pt x="9506" y="2747"/>
                    <a:pt x="9487" y="2747"/>
                  </a:cubicBezTo>
                  <a:cubicBezTo>
                    <a:pt x="9468" y="2747"/>
                    <a:pt x="9410" y="2766"/>
                    <a:pt x="9410" y="2785"/>
                  </a:cubicBezTo>
                  <a:cubicBezTo>
                    <a:pt x="9429" y="3342"/>
                    <a:pt x="9391" y="3899"/>
                    <a:pt x="9333" y="4437"/>
                  </a:cubicBezTo>
                  <a:cubicBezTo>
                    <a:pt x="9295" y="5013"/>
                    <a:pt x="9199" y="5589"/>
                    <a:pt x="9084" y="6165"/>
                  </a:cubicBezTo>
                  <a:cubicBezTo>
                    <a:pt x="8949" y="6703"/>
                    <a:pt x="8815" y="7202"/>
                    <a:pt x="8642" y="7740"/>
                  </a:cubicBezTo>
                  <a:cubicBezTo>
                    <a:pt x="8469" y="8239"/>
                    <a:pt x="8258" y="8719"/>
                    <a:pt x="8027" y="9180"/>
                  </a:cubicBezTo>
                  <a:cubicBezTo>
                    <a:pt x="7893" y="9411"/>
                    <a:pt x="7758" y="9660"/>
                    <a:pt x="7605" y="9872"/>
                  </a:cubicBezTo>
                  <a:cubicBezTo>
                    <a:pt x="7547" y="9968"/>
                    <a:pt x="7470" y="10083"/>
                    <a:pt x="7394" y="10179"/>
                  </a:cubicBezTo>
                  <a:cubicBezTo>
                    <a:pt x="7374" y="10198"/>
                    <a:pt x="7355" y="10236"/>
                    <a:pt x="7355" y="10256"/>
                  </a:cubicBezTo>
                  <a:cubicBezTo>
                    <a:pt x="7202" y="10044"/>
                    <a:pt x="7086" y="9814"/>
                    <a:pt x="6933" y="9584"/>
                  </a:cubicBezTo>
                  <a:cubicBezTo>
                    <a:pt x="6625" y="9027"/>
                    <a:pt x="6299" y="8470"/>
                    <a:pt x="5973" y="7932"/>
                  </a:cubicBezTo>
                  <a:cubicBezTo>
                    <a:pt x="5877" y="7778"/>
                    <a:pt x="5819" y="7606"/>
                    <a:pt x="5723" y="7471"/>
                  </a:cubicBezTo>
                  <a:lnTo>
                    <a:pt x="5781" y="7106"/>
                  </a:lnTo>
                  <a:cubicBezTo>
                    <a:pt x="5819" y="6972"/>
                    <a:pt x="5838" y="6818"/>
                    <a:pt x="5857" y="6645"/>
                  </a:cubicBezTo>
                  <a:cubicBezTo>
                    <a:pt x="5915" y="6338"/>
                    <a:pt x="5934" y="6050"/>
                    <a:pt x="5953" y="5743"/>
                  </a:cubicBezTo>
                  <a:cubicBezTo>
                    <a:pt x="5973" y="5455"/>
                    <a:pt x="5973" y="5148"/>
                    <a:pt x="5973" y="4859"/>
                  </a:cubicBezTo>
                  <a:cubicBezTo>
                    <a:pt x="5973" y="4533"/>
                    <a:pt x="5953" y="4226"/>
                    <a:pt x="5934" y="3918"/>
                  </a:cubicBezTo>
                  <a:cubicBezTo>
                    <a:pt x="5877" y="3323"/>
                    <a:pt x="5781" y="2709"/>
                    <a:pt x="5665" y="2113"/>
                  </a:cubicBezTo>
                  <a:cubicBezTo>
                    <a:pt x="5550" y="1537"/>
                    <a:pt x="5377" y="961"/>
                    <a:pt x="5185" y="385"/>
                  </a:cubicBezTo>
                  <a:cubicBezTo>
                    <a:pt x="5185" y="366"/>
                    <a:pt x="5166" y="366"/>
                    <a:pt x="5128" y="366"/>
                  </a:cubicBezTo>
                  <a:cubicBezTo>
                    <a:pt x="5089" y="366"/>
                    <a:pt x="5070" y="385"/>
                    <a:pt x="5070" y="443"/>
                  </a:cubicBezTo>
                  <a:cubicBezTo>
                    <a:pt x="5396" y="1441"/>
                    <a:pt x="5588" y="2517"/>
                    <a:pt x="5665" y="3611"/>
                  </a:cubicBezTo>
                  <a:lnTo>
                    <a:pt x="5665" y="3573"/>
                  </a:lnTo>
                  <a:lnTo>
                    <a:pt x="5665" y="3573"/>
                  </a:lnTo>
                  <a:cubicBezTo>
                    <a:pt x="5685" y="4091"/>
                    <a:pt x="5685" y="4571"/>
                    <a:pt x="5646" y="5071"/>
                  </a:cubicBezTo>
                  <a:lnTo>
                    <a:pt x="5569" y="5781"/>
                  </a:lnTo>
                  <a:cubicBezTo>
                    <a:pt x="5550" y="6031"/>
                    <a:pt x="5492" y="6242"/>
                    <a:pt x="5454" y="6492"/>
                  </a:cubicBezTo>
                  <a:cubicBezTo>
                    <a:pt x="5435" y="6626"/>
                    <a:pt x="5377" y="6741"/>
                    <a:pt x="5358" y="6895"/>
                  </a:cubicBezTo>
                  <a:cubicBezTo>
                    <a:pt x="5243" y="6703"/>
                    <a:pt x="5147" y="6511"/>
                    <a:pt x="5012" y="6319"/>
                  </a:cubicBezTo>
                  <a:cubicBezTo>
                    <a:pt x="4705" y="5762"/>
                    <a:pt x="4379" y="5205"/>
                    <a:pt x="4033" y="4687"/>
                  </a:cubicBezTo>
                  <a:cubicBezTo>
                    <a:pt x="3707" y="4149"/>
                    <a:pt x="3342" y="3630"/>
                    <a:pt x="2977" y="3093"/>
                  </a:cubicBezTo>
                  <a:cubicBezTo>
                    <a:pt x="2881" y="2958"/>
                    <a:pt x="2785" y="2843"/>
                    <a:pt x="2689" y="2689"/>
                  </a:cubicBezTo>
                  <a:cubicBezTo>
                    <a:pt x="2708" y="2670"/>
                    <a:pt x="2746" y="2613"/>
                    <a:pt x="2708" y="2574"/>
                  </a:cubicBezTo>
                  <a:cubicBezTo>
                    <a:pt x="2689" y="2478"/>
                    <a:pt x="2670" y="2382"/>
                    <a:pt x="2612" y="2286"/>
                  </a:cubicBezTo>
                  <a:cubicBezTo>
                    <a:pt x="2593" y="2171"/>
                    <a:pt x="2554" y="2075"/>
                    <a:pt x="2516" y="1941"/>
                  </a:cubicBezTo>
                  <a:cubicBezTo>
                    <a:pt x="2458" y="1748"/>
                    <a:pt x="2381" y="1537"/>
                    <a:pt x="2305" y="1345"/>
                  </a:cubicBezTo>
                  <a:cubicBezTo>
                    <a:pt x="2170" y="961"/>
                    <a:pt x="1978" y="577"/>
                    <a:pt x="1748" y="212"/>
                  </a:cubicBezTo>
                  <a:cubicBezTo>
                    <a:pt x="1748" y="193"/>
                    <a:pt x="1729" y="193"/>
                    <a:pt x="1709" y="193"/>
                  </a:cubicBezTo>
                  <a:lnTo>
                    <a:pt x="1690" y="193"/>
                  </a:lnTo>
                  <a:cubicBezTo>
                    <a:pt x="1652" y="212"/>
                    <a:pt x="1652" y="251"/>
                    <a:pt x="1652" y="270"/>
                  </a:cubicBezTo>
                  <a:cubicBezTo>
                    <a:pt x="1748" y="404"/>
                    <a:pt x="1825" y="558"/>
                    <a:pt x="1901" y="692"/>
                  </a:cubicBezTo>
                  <a:cubicBezTo>
                    <a:pt x="1978" y="846"/>
                    <a:pt x="2017" y="980"/>
                    <a:pt x="2093" y="1134"/>
                  </a:cubicBezTo>
                  <a:cubicBezTo>
                    <a:pt x="2132" y="1307"/>
                    <a:pt x="2209" y="1441"/>
                    <a:pt x="2266" y="1614"/>
                  </a:cubicBezTo>
                  <a:cubicBezTo>
                    <a:pt x="2305" y="1787"/>
                    <a:pt x="2362" y="1941"/>
                    <a:pt x="2381" y="2113"/>
                  </a:cubicBezTo>
                  <a:cubicBezTo>
                    <a:pt x="2401" y="2190"/>
                    <a:pt x="2401" y="2267"/>
                    <a:pt x="2420" y="2325"/>
                  </a:cubicBezTo>
                  <a:cubicBezTo>
                    <a:pt x="2228" y="2056"/>
                    <a:pt x="2017" y="1806"/>
                    <a:pt x="1825" y="1556"/>
                  </a:cubicBezTo>
                  <a:cubicBezTo>
                    <a:pt x="1402" y="1038"/>
                    <a:pt x="922" y="500"/>
                    <a:pt x="442" y="20"/>
                  </a:cubicBezTo>
                  <a:cubicBezTo>
                    <a:pt x="442" y="20"/>
                    <a:pt x="404" y="1"/>
                    <a:pt x="384" y="1"/>
                  </a:cubicBez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44"/>
            <p:cNvSpPr/>
            <p:nvPr/>
          </p:nvSpPr>
          <p:spPr>
            <a:xfrm rot="10800000">
              <a:off x="1474830" y="650000"/>
              <a:ext cx="21481" cy="21561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115" y="1"/>
                  </a:moveTo>
                  <a:cubicBezTo>
                    <a:pt x="96" y="1"/>
                    <a:pt x="58" y="20"/>
                    <a:pt x="19" y="59"/>
                  </a:cubicBezTo>
                  <a:cubicBezTo>
                    <a:pt x="0" y="78"/>
                    <a:pt x="0" y="116"/>
                    <a:pt x="0" y="155"/>
                  </a:cubicBezTo>
                  <a:cubicBezTo>
                    <a:pt x="0" y="193"/>
                    <a:pt x="19" y="212"/>
                    <a:pt x="58" y="251"/>
                  </a:cubicBezTo>
                  <a:cubicBezTo>
                    <a:pt x="77" y="270"/>
                    <a:pt x="115" y="270"/>
                    <a:pt x="154" y="270"/>
                  </a:cubicBezTo>
                  <a:cubicBezTo>
                    <a:pt x="173" y="270"/>
                    <a:pt x="211" y="251"/>
                    <a:pt x="250" y="212"/>
                  </a:cubicBezTo>
                  <a:cubicBezTo>
                    <a:pt x="269" y="193"/>
                    <a:pt x="269" y="155"/>
                    <a:pt x="269" y="116"/>
                  </a:cubicBezTo>
                  <a:cubicBezTo>
                    <a:pt x="269" y="78"/>
                    <a:pt x="250" y="59"/>
                    <a:pt x="211" y="20"/>
                  </a:cubicBezTo>
                  <a:cubicBezTo>
                    <a:pt x="192" y="1"/>
                    <a:pt x="154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44"/>
            <p:cNvSpPr/>
            <p:nvPr/>
          </p:nvSpPr>
          <p:spPr>
            <a:xfrm rot="10800000">
              <a:off x="1499346" y="702145"/>
              <a:ext cx="19964" cy="18447"/>
            </a:xfrm>
            <a:custGeom>
              <a:avLst/>
              <a:gdLst/>
              <a:ahLst/>
              <a:cxnLst/>
              <a:rect l="l" t="t" r="r" b="b"/>
              <a:pathLst>
                <a:path w="250" h="231" extrusionOk="0">
                  <a:moveTo>
                    <a:pt x="96" y="0"/>
                  </a:moveTo>
                  <a:cubicBezTo>
                    <a:pt x="77" y="0"/>
                    <a:pt x="58" y="20"/>
                    <a:pt x="19" y="39"/>
                  </a:cubicBezTo>
                  <a:cubicBezTo>
                    <a:pt x="0" y="58"/>
                    <a:pt x="0" y="96"/>
                    <a:pt x="0" y="135"/>
                  </a:cubicBezTo>
                  <a:cubicBezTo>
                    <a:pt x="0" y="154"/>
                    <a:pt x="19" y="212"/>
                    <a:pt x="58" y="212"/>
                  </a:cubicBezTo>
                  <a:cubicBezTo>
                    <a:pt x="77" y="231"/>
                    <a:pt x="96" y="231"/>
                    <a:pt x="154" y="231"/>
                  </a:cubicBezTo>
                  <a:cubicBezTo>
                    <a:pt x="173" y="231"/>
                    <a:pt x="211" y="212"/>
                    <a:pt x="211" y="192"/>
                  </a:cubicBezTo>
                  <a:cubicBezTo>
                    <a:pt x="250" y="154"/>
                    <a:pt x="250" y="135"/>
                    <a:pt x="250" y="96"/>
                  </a:cubicBezTo>
                  <a:cubicBezTo>
                    <a:pt x="250" y="58"/>
                    <a:pt x="211" y="20"/>
                    <a:pt x="192" y="20"/>
                  </a:cubicBezTo>
                  <a:cubicBezTo>
                    <a:pt x="173" y="0"/>
                    <a:pt x="135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44"/>
            <p:cNvSpPr/>
            <p:nvPr/>
          </p:nvSpPr>
          <p:spPr>
            <a:xfrm rot="10800000">
              <a:off x="1473233" y="705180"/>
              <a:ext cx="10860" cy="13016"/>
            </a:xfrm>
            <a:custGeom>
              <a:avLst/>
              <a:gdLst/>
              <a:ahLst/>
              <a:cxnLst/>
              <a:rect l="l" t="t" r="r" b="b"/>
              <a:pathLst>
                <a:path w="136" h="163" extrusionOk="0">
                  <a:moveTo>
                    <a:pt x="42" y="1"/>
                  </a:moveTo>
                  <a:cubicBezTo>
                    <a:pt x="30" y="1"/>
                    <a:pt x="20" y="14"/>
                    <a:pt x="20" y="28"/>
                  </a:cubicBezTo>
                  <a:cubicBezTo>
                    <a:pt x="20" y="66"/>
                    <a:pt x="1" y="66"/>
                    <a:pt x="1" y="86"/>
                  </a:cubicBezTo>
                  <a:cubicBezTo>
                    <a:pt x="1" y="105"/>
                    <a:pt x="1" y="105"/>
                    <a:pt x="20" y="124"/>
                  </a:cubicBezTo>
                  <a:cubicBezTo>
                    <a:pt x="39" y="124"/>
                    <a:pt x="39" y="162"/>
                    <a:pt x="58" y="162"/>
                  </a:cubicBezTo>
                  <a:cubicBezTo>
                    <a:pt x="97" y="162"/>
                    <a:pt x="97" y="162"/>
                    <a:pt x="116" y="124"/>
                  </a:cubicBezTo>
                  <a:cubicBezTo>
                    <a:pt x="116" y="105"/>
                    <a:pt x="135" y="105"/>
                    <a:pt x="135" y="86"/>
                  </a:cubicBezTo>
                  <a:cubicBezTo>
                    <a:pt x="135" y="66"/>
                    <a:pt x="135" y="66"/>
                    <a:pt x="116" y="28"/>
                  </a:cubicBezTo>
                  <a:cubicBezTo>
                    <a:pt x="97" y="9"/>
                    <a:pt x="97" y="9"/>
                    <a:pt x="58" y="9"/>
                  </a:cubicBezTo>
                  <a:cubicBezTo>
                    <a:pt x="53" y="3"/>
                    <a:pt x="47" y="1"/>
                    <a:pt x="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44"/>
            <p:cNvSpPr/>
            <p:nvPr/>
          </p:nvSpPr>
          <p:spPr>
            <a:xfrm rot="10800000">
              <a:off x="1482496" y="740475"/>
              <a:ext cx="13815" cy="13895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77" y="1"/>
                  </a:moveTo>
                  <a:cubicBezTo>
                    <a:pt x="77" y="1"/>
                    <a:pt x="58" y="39"/>
                    <a:pt x="19" y="39"/>
                  </a:cubicBezTo>
                  <a:cubicBezTo>
                    <a:pt x="0" y="59"/>
                    <a:pt x="0" y="78"/>
                    <a:pt x="0" y="97"/>
                  </a:cubicBezTo>
                  <a:cubicBezTo>
                    <a:pt x="0" y="135"/>
                    <a:pt x="19" y="155"/>
                    <a:pt x="19" y="155"/>
                  </a:cubicBezTo>
                  <a:cubicBezTo>
                    <a:pt x="58" y="174"/>
                    <a:pt x="77" y="174"/>
                    <a:pt x="96" y="174"/>
                  </a:cubicBezTo>
                  <a:cubicBezTo>
                    <a:pt x="115" y="174"/>
                    <a:pt x="154" y="155"/>
                    <a:pt x="154" y="155"/>
                  </a:cubicBezTo>
                  <a:cubicBezTo>
                    <a:pt x="173" y="135"/>
                    <a:pt x="173" y="97"/>
                    <a:pt x="173" y="78"/>
                  </a:cubicBezTo>
                  <a:cubicBezTo>
                    <a:pt x="173" y="59"/>
                    <a:pt x="154" y="39"/>
                    <a:pt x="154" y="39"/>
                  </a:cubicBezTo>
                  <a:cubicBezTo>
                    <a:pt x="115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44"/>
            <p:cNvSpPr/>
            <p:nvPr/>
          </p:nvSpPr>
          <p:spPr>
            <a:xfrm rot="10800000">
              <a:off x="1413423" y="577892"/>
              <a:ext cx="21561" cy="20044"/>
            </a:xfrm>
            <a:custGeom>
              <a:avLst/>
              <a:gdLst/>
              <a:ahLst/>
              <a:cxnLst/>
              <a:rect l="l" t="t" r="r" b="b"/>
              <a:pathLst>
                <a:path w="270" h="251" extrusionOk="0">
                  <a:moveTo>
                    <a:pt x="116" y="1"/>
                  </a:moveTo>
                  <a:cubicBezTo>
                    <a:pt x="77" y="1"/>
                    <a:pt x="19" y="20"/>
                    <a:pt x="19" y="39"/>
                  </a:cubicBezTo>
                  <a:cubicBezTo>
                    <a:pt x="0" y="58"/>
                    <a:pt x="0" y="116"/>
                    <a:pt x="0" y="135"/>
                  </a:cubicBezTo>
                  <a:cubicBezTo>
                    <a:pt x="0" y="154"/>
                    <a:pt x="19" y="212"/>
                    <a:pt x="58" y="231"/>
                  </a:cubicBezTo>
                  <a:cubicBezTo>
                    <a:pt x="77" y="250"/>
                    <a:pt x="96" y="250"/>
                    <a:pt x="154" y="250"/>
                  </a:cubicBezTo>
                  <a:cubicBezTo>
                    <a:pt x="173" y="250"/>
                    <a:pt x="212" y="231"/>
                    <a:pt x="250" y="212"/>
                  </a:cubicBezTo>
                  <a:cubicBezTo>
                    <a:pt x="269" y="193"/>
                    <a:pt x="269" y="135"/>
                    <a:pt x="269" y="116"/>
                  </a:cubicBezTo>
                  <a:cubicBezTo>
                    <a:pt x="269" y="97"/>
                    <a:pt x="250" y="39"/>
                    <a:pt x="212" y="20"/>
                  </a:cubicBezTo>
                  <a:cubicBezTo>
                    <a:pt x="192" y="1"/>
                    <a:pt x="17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" name="Google Shape;1407;p44"/>
            <p:cNvSpPr/>
            <p:nvPr/>
          </p:nvSpPr>
          <p:spPr>
            <a:xfrm rot="10800000">
              <a:off x="1450235" y="355577"/>
              <a:ext cx="18526" cy="18447"/>
            </a:xfrm>
            <a:custGeom>
              <a:avLst/>
              <a:gdLst/>
              <a:ahLst/>
              <a:cxnLst/>
              <a:rect l="l" t="t" r="r" b="b"/>
              <a:pathLst>
                <a:path w="232" h="231" extrusionOk="0">
                  <a:moveTo>
                    <a:pt x="97" y="0"/>
                  </a:moveTo>
                  <a:cubicBezTo>
                    <a:pt x="58" y="0"/>
                    <a:pt x="39" y="20"/>
                    <a:pt x="20" y="39"/>
                  </a:cubicBezTo>
                  <a:cubicBezTo>
                    <a:pt x="1" y="77"/>
                    <a:pt x="1" y="96"/>
                    <a:pt x="1" y="135"/>
                  </a:cubicBezTo>
                  <a:cubicBezTo>
                    <a:pt x="1" y="173"/>
                    <a:pt x="20" y="192"/>
                    <a:pt x="39" y="212"/>
                  </a:cubicBezTo>
                  <a:cubicBezTo>
                    <a:pt x="58" y="231"/>
                    <a:pt x="97" y="231"/>
                    <a:pt x="135" y="231"/>
                  </a:cubicBezTo>
                  <a:cubicBezTo>
                    <a:pt x="154" y="231"/>
                    <a:pt x="212" y="212"/>
                    <a:pt x="212" y="192"/>
                  </a:cubicBezTo>
                  <a:cubicBezTo>
                    <a:pt x="231" y="173"/>
                    <a:pt x="231" y="135"/>
                    <a:pt x="231" y="96"/>
                  </a:cubicBezTo>
                  <a:cubicBezTo>
                    <a:pt x="231" y="77"/>
                    <a:pt x="212" y="39"/>
                    <a:pt x="193" y="20"/>
                  </a:cubicBezTo>
                  <a:cubicBezTo>
                    <a:pt x="154" y="0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8" name="Google Shape;1408;p44"/>
            <p:cNvSpPr/>
            <p:nvPr/>
          </p:nvSpPr>
          <p:spPr>
            <a:xfrm rot="10800000">
              <a:off x="1476348" y="400056"/>
              <a:ext cx="15412" cy="15172"/>
            </a:xfrm>
            <a:custGeom>
              <a:avLst/>
              <a:gdLst/>
              <a:ahLst/>
              <a:cxnLst/>
              <a:rect l="l" t="t" r="r" b="b"/>
              <a:pathLst>
                <a:path w="193" h="190" extrusionOk="0">
                  <a:moveTo>
                    <a:pt x="66" y="1"/>
                  </a:moveTo>
                  <a:cubicBezTo>
                    <a:pt x="46" y="1"/>
                    <a:pt x="33" y="23"/>
                    <a:pt x="20" y="36"/>
                  </a:cubicBezTo>
                  <a:cubicBezTo>
                    <a:pt x="1" y="56"/>
                    <a:pt x="1" y="75"/>
                    <a:pt x="1" y="113"/>
                  </a:cubicBezTo>
                  <a:cubicBezTo>
                    <a:pt x="1" y="132"/>
                    <a:pt x="20" y="152"/>
                    <a:pt x="20" y="171"/>
                  </a:cubicBezTo>
                  <a:cubicBezTo>
                    <a:pt x="39" y="190"/>
                    <a:pt x="58" y="190"/>
                    <a:pt x="97" y="190"/>
                  </a:cubicBezTo>
                  <a:cubicBezTo>
                    <a:pt x="116" y="190"/>
                    <a:pt x="135" y="171"/>
                    <a:pt x="154" y="171"/>
                  </a:cubicBezTo>
                  <a:cubicBezTo>
                    <a:pt x="193" y="152"/>
                    <a:pt x="193" y="132"/>
                    <a:pt x="193" y="113"/>
                  </a:cubicBezTo>
                  <a:cubicBezTo>
                    <a:pt x="193" y="75"/>
                    <a:pt x="154" y="56"/>
                    <a:pt x="154" y="36"/>
                  </a:cubicBezTo>
                  <a:cubicBezTo>
                    <a:pt x="135" y="17"/>
                    <a:pt x="116" y="17"/>
                    <a:pt x="97" y="17"/>
                  </a:cubicBezTo>
                  <a:cubicBezTo>
                    <a:pt x="85" y="5"/>
                    <a:pt x="75" y="1"/>
                    <a:pt x="6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9" name="Google Shape;1409;p44"/>
            <p:cNvSpPr/>
            <p:nvPr/>
          </p:nvSpPr>
          <p:spPr>
            <a:xfrm rot="10800000">
              <a:off x="1445684" y="424571"/>
              <a:ext cx="13815" cy="12298"/>
            </a:xfrm>
            <a:custGeom>
              <a:avLst/>
              <a:gdLst/>
              <a:ahLst/>
              <a:cxnLst/>
              <a:rect l="l" t="t" r="r" b="b"/>
              <a:pathLst>
                <a:path w="173" h="154" extrusionOk="0">
                  <a:moveTo>
                    <a:pt x="77" y="0"/>
                  </a:moveTo>
                  <a:cubicBezTo>
                    <a:pt x="77" y="0"/>
                    <a:pt x="38" y="19"/>
                    <a:pt x="19" y="19"/>
                  </a:cubicBezTo>
                  <a:cubicBezTo>
                    <a:pt x="0" y="38"/>
                    <a:pt x="0" y="58"/>
                    <a:pt x="0" y="77"/>
                  </a:cubicBezTo>
                  <a:cubicBezTo>
                    <a:pt x="0" y="115"/>
                    <a:pt x="19" y="134"/>
                    <a:pt x="19" y="134"/>
                  </a:cubicBezTo>
                  <a:cubicBezTo>
                    <a:pt x="38" y="154"/>
                    <a:pt x="77" y="154"/>
                    <a:pt x="96" y="154"/>
                  </a:cubicBezTo>
                  <a:cubicBezTo>
                    <a:pt x="115" y="154"/>
                    <a:pt x="134" y="134"/>
                    <a:pt x="134" y="134"/>
                  </a:cubicBezTo>
                  <a:cubicBezTo>
                    <a:pt x="173" y="115"/>
                    <a:pt x="173" y="77"/>
                    <a:pt x="173" y="58"/>
                  </a:cubicBezTo>
                  <a:cubicBezTo>
                    <a:pt x="173" y="38"/>
                    <a:pt x="134" y="19"/>
                    <a:pt x="134" y="19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0" name="Google Shape;1410;p44"/>
            <p:cNvSpPr/>
            <p:nvPr/>
          </p:nvSpPr>
          <p:spPr>
            <a:xfrm rot="10800000">
              <a:off x="1427237" y="326430"/>
              <a:ext cx="10860" cy="10780"/>
            </a:xfrm>
            <a:custGeom>
              <a:avLst/>
              <a:gdLst/>
              <a:ahLst/>
              <a:cxnLst/>
              <a:rect l="l" t="t" r="r" b="b"/>
              <a:pathLst>
                <a:path w="136" h="135" extrusionOk="0">
                  <a:moveTo>
                    <a:pt x="58" y="0"/>
                  </a:moveTo>
                  <a:cubicBezTo>
                    <a:pt x="39" y="0"/>
                    <a:pt x="20" y="19"/>
                    <a:pt x="20" y="19"/>
                  </a:cubicBezTo>
                  <a:cubicBezTo>
                    <a:pt x="1" y="39"/>
                    <a:pt x="1" y="39"/>
                    <a:pt x="1" y="58"/>
                  </a:cubicBezTo>
                  <a:cubicBezTo>
                    <a:pt x="1" y="96"/>
                    <a:pt x="20" y="116"/>
                    <a:pt x="20" y="116"/>
                  </a:cubicBezTo>
                  <a:cubicBezTo>
                    <a:pt x="39" y="135"/>
                    <a:pt x="39" y="135"/>
                    <a:pt x="58" y="135"/>
                  </a:cubicBezTo>
                  <a:cubicBezTo>
                    <a:pt x="97" y="135"/>
                    <a:pt x="116" y="116"/>
                    <a:pt x="116" y="116"/>
                  </a:cubicBezTo>
                  <a:cubicBezTo>
                    <a:pt x="135" y="96"/>
                    <a:pt x="135" y="96"/>
                    <a:pt x="135" y="58"/>
                  </a:cubicBezTo>
                  <a:cubicBezTo>
                    <a:pt x="135" y="39"/>
                    <a:pt x="116" y="19"/>
                    <a:pt x="116" y="19"/>
                  </a:cubicBezTo>
                  <a:cubicBezTo>
                    <a:pt x="97" y="0"/>
                    <a:pt x="97" y="0"/>
                    <a:pt x="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1" name="Google Shape;1411;p44"/>
            <p:cNvSpPr/>
            <p:nvPr/>
          </p:nvSpPr>
          <p:spPr>
            <a:xfrm rot="10800000">
              <a:off x="1356726" y="281951"/>
              <a:ext cx="19964" cy="21561"/>
            </a:xfrm>
            <a:custGeom>
              <a:avLst/>
              <a:gdLst/>
              <a:ahLst/>
              <a:cxnLst/>
              <a:rect l="l" t="t" r="r" b="b"/>
              <a:pathLst>
                <a:path w="250" h="270" extrusionOk="0">
                  <a:moveTo>
                    <a:pt x="115" y="1"/>
                  </a:moveTo>
                  <a:cubicBezTo>
                    <a:pt x="58" y="1"/>
                    <a:pt x="19" y="20"/>
                    <a:pt x="19" y="58"/>
                  </a:cubicBezTo>
                  <a:cubicBezTo>
                    <a:pt x="0" y="78"/>
                    <a:pt x="0" y="116"/>
                    <a:pt x="0" y="154"/>
                  </a:cubicBezTo>
                  <a:cubicBezTo>
                    <a:pt x="0" y="193"/>
                    <a:pt x="19" y="212"/>
                    <a:pt x="38" y="250"/>
                  </a:cubicBezTo>
                  <a:cubicBezTo>
                    <a:pt x="58" y="270"/>
                    <a:pt x="115" y="270"/>
                    <a:pt x="134" y="270"/>
                  </a:cubicBezTo>
                  <a:cubicBezTo>
                    <a:pt x="154" y="270"/>
                    <a:pt x="211" y="250"/>
                    <a:pt x="230" y="212"/>
                  </a:cubicBezTo>
                  <a:cubicBezTo>
                    <a:pt x="250" y="193"/>
                    <a:pt x="250" y="154"/>
                    <a:pt x="250" y="116"/>
                  </a:cubicBezTo>
                  <a:cubicBezTo>
                    <a:pt x="250" y="78"/>
                    <a:pt x="230" y="58"/>
                    <a:pt x="211" y="20"/>
                  </a:cubicBezTo>
                  <a:cubicBezTo>
                    <a:pt x="192" y="1"/>
                    <a:pt x="134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2" name="Google Shape;1412;p44"/>
            <p:cNvSpPr/>
            <p:nvPr/>
          </p:nvSpPr>
          <p:spPr>
            <a:xfrm rot="10800000">
              <a:off x="1464050" y="1011901"/>
              <a:ext cx="26192" cy="23078"/>
            </a:xfrm>
            <a:custGeom>
              <a:avLst/>
              <a:gdLst/>
              <a:ahLst/>
              <a:cxnLst/>
              <a:rect l="l" t="t" r="r" b="b"/>
              <a:pathLst>
                <a:path w="328" h="289" extrusionOk="0">
                  <a:moveTo>
                    <a:pt x="135" y="1"/>
                  </a:moveTo>
                  <a:cubicBezTo>
                    <a:pt x="116" y="1"/>
                    <a:pt x="78" y="20"/>
                    <a:pt x="39" y="39"/>
                  </a:cubicBezTo>
                  <a:cubicBezTo>
                    <a:pt x="20" y="58"/>
                    <a:pt x="1" y="116"/>
                    <a:pt x="20" y="154"/>
                  </a:cubicBezTo>
                  <a:cubicBezTo>
                    <a:pt x="20" y="212"/>
                    <a:pt x="39" y="231"/>
                    <a:pt x="78" y="250"/>
                  </a:cubicBezTo>
                  <a:cubicBezTo>
                    <a:pt x="97" y="289"/>
                    <a:pt x="135" y="289"/>
                    <a:pt x="193" y="289"/>
                  </a:cubicBezTo>
                  <a:cubicBezTo>
                    <a:pt x="231" y="289"/>
                    <a:pt x="270" y="250"/>
                    <a:pt x="289" y="231"/>
                  </a:cubicBezTo>
                  <a:cubicBezTo>
                    <a:pt x="308" y="212"/>
                    <a:pt x="327" y="154"/>
                    <a:pt x="308" y="116"/>
                  </a:cubicBezTo>
                  <a:cubicBezTo>
                    <a:pt x="308" y="58"/>
                    <a:pt x="289" y="39"/>
                    <a:pt x="270" y="20"/>
                  </a:cubicBezTo>
                  <a:cubicBezTo>
                    <a:pt x="231" y="1"/>
                    <a:pt x="193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3" name="Google Shape;1413;p44"/>
            <p:cNvSpPr/>
            <p:nvPr/>
          </p:nvSpPr>
          <p:spPr>
            <a:xfrm rot="10800000">
              <a:off x="1473233" y="1077860"/>
              <a:ext cx="21561" cy="21481"/>
            </a:xfrm>
            <a:custGeom>
              <a:avLst/>
              <a:gdLst/>
              <a:ahLst/>
              <a:cxnLst/>
              <a:rect l="l" t="t" r="r" b="b"/>
              <a:pathLst>
                <a:path w="270" h="269" extrusionOk="0">
                  <a:moveTo>
                    <a:pt x="135" y="0"/>
                  </a:moveTo>
                  <a:cubicBezTo>
                    <a:pt x="77" y="0"/>
                    <a:pt x="39" y="38"/>
                    <a:pt x="39" y="58"/>
                  </a:cubicBezTo>
                  <a:cubicBezTo>
                    <a:pt x="0" y="77"/>
                    <a:pt x="0" y="135"/>
                    <a:pt x="0" y="154"/>
                  </a:cubicBezTo>
                  <a:cubicBezTo>
                    <a:pt x="0" y="192"/>
                    <a:pt x="39" y="211"/>
                    <a:pt x="58" y="250"/>
                  </a:cubicBezTo>
                  <a:cubicBezTo>
                    <a:pt x="77" y="269"/>
                    <a:pt x="135" y="269"/>
                    <a:pt x="154" y="269"/>
                  </a:cubicBezTo>
                  <a:cubicBezTo>
                    <a:pt x="173" y="269"/>
                    <a:pt x="231" y="250"/>
                    <a:pt x="250" y="211"/>
                  </a:cubicBezTo>
                  <a:cubicBezTo>
                    <a:pt x="269" y="192"/>
                    <a:pt x="269" y="154"/>
                    <a:pt x="269" y="135"/>
                  </a:cubicBezTo>
                  <a:cubicBezTo>
                    <a:pt x="269" y="77"/>
                    <a:pt x="250" y="58"/>
                    <a:pt x="231" y="38"/>
                  </a:cubicBezTo>
                  <a:cubicBezTo>
                    <a:pt x="192" y="0"/>
                    <a:pt x="154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4" name="Google Shape;1414;p44"/>
            <p:cNvSpPr/>
            <p:nvPr/>
          </p:nvSpPr>
          <p:spPr>
            <a:xfrm rot="10800000">
              <a:off x="1453350" y="1050231"/>
              <a:ext cx="12298" cy="12378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77" y="1"/>
                  </a:moveTo>
                  <a:cubicBezTo>
                    <a:pt x="58" y="1"/>
                    <a:pt x="19" y="1"/>
                    <a:pt x="19" y="20"/>
                  </a:cubicBezTo>
                  <a:cubicBezTo>
                    <a:pt x="19" y="59"/>
                    <a:pt x="0" y="59"/>
                    <a:pt x="0" y="78"/>
                  </a:cubicBezTo>
                  <a:cubicBezTo>
                    <a:pt x="0" y="97"/>
                    <a:pt x="0" y="97"/>
                    <a:pt x="19" y="116"/>
                  </a:cubicBezTo>
                  <a:cubicBezTo>
                    <a:pt x="58" y="155"/>
                    <a:pt x="58" y="155"/>
                    <a:pt x="77" y="155"/>
                  </a:cubicBezTo>
                  <a:cubicBezTo>
                    <a:pt x="96" y="155"/>
                    <a:pt x="115" y="116"/>
                    <a:pt x="115" y="116"/>
                  </a:cubicBezTo>
                  <a:cubicBezTo>
                    <a:pt x="115" y="97"/>
                    <a:pt x="154" y="97"/>
                    <a:pt x="154" y="78"/>
                  </a:cubicBezTo>
                  <a:cubicBezTo>
                    <a:pt x="154" y="59"/>
                    <a:pt x="115" y="59"/>
                    <a:pt x="115" y="20"/>
                  </a:cubicBezTo>
                  <a:cubicBezTo>
                    <a:pt x="96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5" name="Google Shape;1415;p44"/>
            <p:cNvSpPr/>
            <p:nvPr/>
          </p:nvSpPr>
          <p:spPr>
            <a:xfrm rot="10800000">
              <a:off x="1413423" y="893796"/>
              <a:ext cx="21561" cy="21561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16" y="1"/>
                  </a:moveTo>
                  <a:cubicBezTo>
                    <a:pt x="77" y="1"/>
                    <a:pt x="58" y="39"/>
                    <a:pt x="19" y="58"/>
                  </a:cubicBezTo>
                  <a:cubicBezTo>
                    <a:pt x="0" y="77"/>
                    <a:pt x="0" y="135"/>
                    <a:pt x="0" y="154"/>
                  </a:cubicBezTo>
                  <a:cubicBezTo>
                    <a:pt x="0" y="193"/>
                    <a:pt x="19" y="231"/>
                    <a:pt x="58" y="250"/>
                  </a:cubicBezTo>
                  <a:cubicBezTo>
                    <a:pt x="77" y="269"/>
                    <a:pt x="116" y="269"/>
                    <a:pt x="154" y="269"/>
                  </a:cubicBezTo>
                  <a:cubicBezTo>
                    <a:pt x="173" y="269"/>
                    <a:pt x="212" y="250"/>
                    <a:pt x="250" y="231"/>
                  </a:cubicBezTo>
                  <a:cubicBezTo>
                    <a:pt x="269" y="193"/>
                    <a:pt x="269" y="154"/>
                    <a:pt x="269" y="135"/>
                  </a:cubicBezTo>
                  <a:cubicBezTo>
                    <a:pt x="269" y="77"/>
                    <a:pt x="250" y="58"/>
                    <a:pt x="212" y="39"/>
                  </a:cubicBezTo>
                  <a:cubicBezTo>
                    <a:pt x="192" y="1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6" name="Google Shape;1416;p44"/>
            <p:cNvSpPr/>
            <p:nvPr/>
          </p:nvSpPr>
          <p:spPr>
            <a:xfrm rot="10800000">
              <a:off x="1312247" y="764991"/>
              <a:ext cx="29227" cy="29227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74" y="1"/>
                  </a:moveTo>
                  <a:cubicBezTo>
                    <a:pt x="135" y="1"/>
                    <a:pt x="78" y="58"/>
                    <a:pt x="58" y="77"/>
                  </a:cubicBezTo>
                  <a:cubicBezTo>
                    <a:pt x="39" y="116"/>
                    <a:pt x="1" y="154"/>
                    <a:pt x="1" y="193"/>
                  </a:cubicBezTo>
                  <a:cubicBezTo>
                    <a:pt x="1" y="250"/>
                    <a:pt x="39" y="289"/>
                    <a:pt x="78" y="308"/>
                  </a:cubicBezTo>
                  <a:cubicBezTo>
                    <a:pt x="135" y="346"/>
                    <a:pt x="154" y="365"/>
                    <a:pt x="193" y="365"/>
                  </a:cubicBezTo>
                  <a:cubicBezTo>
                    <a:pt x="250" y="365"/>
                    <a:pt x="289" y="346"/>
                    <a:pt x="308" y="289"/>
                  </a:cubicBezTo>
                  <a:cubicBezTo>
                    <a:pt x="346" y="250"/>
                    <a:pt x="366" y="212"/>
                    <a:pt x="366" y="173"/>
                  </a:cubicBezTo>
                  <a:cubicBezTo>
                    <a:pt x="366" y="116"/>
                    <a:pt x="346" y="77"/>
                    <a:pt x="289" y="58"/>
                  </a:cubicBezTo>
                  <a:cubicBezTo>
                    <a:pt x="250" y="20"/>
                    <a:pt x="231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7" name="Google Shape;1417;p44"/>
            <p:cNvSpPr/>
            <p:nvPr/>
          </p:nvSpPr>
          <p:spPr>
            <a:xfrm rot="10800000">
              <a:off x="1358243" y="840134"/>
              <a:ext cx="26113" cy="23078"/>
            </a:xfrm>
            <a:custGeom>
              <a:avLst/>
              <a:gdLst/>
              <a:ahLst/>
              <a:cxnLst/>
              <a:rect l="l" t="t" r="r" b="b"/>
              <a:pathLst>
                <a:path w="327" h="289" extrusionOk="0">
                  <a:moveTo>
                    <a:pt x="134" y="0"/>
                  </a:moveTo>
                  <a:cubicBezTo>
                    <a:pt x="115" y="0"/>
                    <a:pt x="58" y="20"/>
                    <a:pt x="38" y="58"/>
                  </a:cubicBezTo>
                  <a:cubicBezTo>
                    <a:pt x="19" y="77"/>
                    <a:pt x="0" y="116"/>
                    <a:pt x="19" y="173"/>
                  </a:cubicBezTo>
                  <a:cubicBezTo>
                    <a:pt x="19" y="212"/>
                    <a:pt x="38" y="250"/>
                    <a:pt x="58" y="269"/>
                  </a:cubicBezTo>
                  <a:cubicBezTo>
                    <a:pt x="96" y="289"/>
                    <a:pt x="134" y="289"/>
                    <a:pt x="192" y="289"/>
                  </a:cubicBezTo>
                  <a:cubicBezTo>
                    <a:pt x="230" y="289"/>
                    <a:pt x="250" y="269"/>
                    <a:pt x="288" y="250"/>
                  </a:cubicBezTo>
                  <a:cubicBezTo>
                    <a:pt x="307" y="212"/>
                    <a:pt x="326" y="173"/>
                    <a:pt x="307" y="116"/>
                  </a:cubicBezTo>
                  <a:cubicBezTo>
                    <a:pt x="307" y="77"/>
                    <a:pt x="288" y="58"/>
                    <a:pt x="250" y="20"/>
                  </a:cubicBezTo>
                  <a:cubicBezTo>
                    <a:pt x="230" y="0"/>
                    <a:pt x="192" y="0"/>
                    <a:pt x="1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8" name="Google Shape;1418;p44"/>
            <p:cNvSpPr/>
            <p:nvPr/>
          </p:nvSpPr>
          <p:spPr>
            <a:xfrm rot="10800000">
              <a:off x="1326062" y="832468"/>
              <a:ext cx="19964" cy="21561"/>
            </a:xfrm>
            <a:custGeom>
              <a:avLst/>
              <a:gdLst/>
              <a:ahLst/>
              <a:cxnLst/>
              <a:rect l="l" t="t" r="r" b="b"/>
              <a:pathLst>
                <a:path w="250" h="270" extrusionOk="0">
                  <a:moveTo>
                    <a:pt x="115" y="1"/>
                  </a:moveTo>
                  <a:cubicBezTo>
                    <a:pt x="58" y="1"/>
                    <a:pt x="38" y="39"/>
                    <a:pt x="19" y="58"/>
                  </a:cubicBezTo>
                  <a:cubicBezTo>
                    <a:pt x="0" y="77"/>
                    <a:pt x="0" y="97"/>
                    <a:pt x="0" y="154"/>
                  </a:cubicBezTo>
                  <a:cubicBezTo>
                    <a:pt x="0" y="174"/>
                    <a:pt x="19" y="231"/>
                    <a:pt x="38" y="250"/>
                  </a:cubicBezTo>
                  <a:cubicBezTo>
                    <a:pt x="58" y="270"/>
                    <a:pt x="96" y="270"/>
                    <a:pt x="135" y="270"/>
                  </a:cubicBezTo>
                  <a:cubicBezTo>
                    <a:pt x="154" y="270"/>
                    <a:pt x="211" y="250"/>
                    <a:pt x="231" y="231"/>
                  </a:cubicBezTo>
                  <a:cubicBezTo>
                    <a:pt x="250" y="193"/>
                    <a:pt x="250" y="174"/>
                    <a:pt x="250" y="135"/>
                  </a:cubicBezTo>
                  <a:cubicBezTo>
                    <a:pt x="250" y="97"/>
                    <a:pt x="231" y="58"/>
                    <a:pt x="211" y="39"/>
                  </a:cubicBezTo>
                  <a:cubicBezTo>
                    <a:pt x="192" y="1"/>
                    <a:pt x="154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9" name="Google Shape;1419;p44"/>
            <p:cNvSpPr/>
            <p:nvPr/>
          </p:nvSpPr>
          <p:spPr>
            <a:xfrm rot="10800000">
              <a:off x="973347" y="993454"/>
              <a:ext cx="30744" cy="30744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73" y="0"/>
                  </a:moveTo>
                  <a:cubicBezTo>
                    <a:pt x="135" y="0"/>
                    <a:pt x="77" y="19"/>
                    <a:pt x="58" y="77"/>
                  </a:cubicBezTo>
                  <a:cubicBezTo>
                    <a:pt x="39" y="115"/>
                    <a:pt x="0" y="173"/>
                    <a:pt x="0" y="211"/>
                  </a:cubicBezTo>
                  <a:cubicBezTo>
                    <a:pt x="0" y="269"/>
                    <a:pt x="39" y="307"/>
                    <a:pt x="77" y="346"/>
                  </a:cubicBezTo>
                  <a:cubicBezTo>
                    <a:pt x="135" y="365"/>
                    <a:pt x="173" y="384"/>
                    <a:pt x="231" y="384"/>
                  </a:cubicBezTo>
                  <a:cubicBezTo>
                    <a:pt x="269" y="384"/>
                    <a:pt x="327" y="365"/>
                    <a:pt x="346" y="307"/>
                  </a:cubicBezTo>
                  <a:cubicBezTo>
                    <a:pt x="365" y="269"/>
                    <a:pt x="385" y="211"/>
                    <a:pt x="385" y="173"/>
                  </a:cubicBezTo>
                  <a:cubicBezTo>
                    <a:pt x="385" y="115"/>
                    <a:pt x="365" y="77"/>
                    <a:pt x="327" y="58"/>
                  </a:cubicBezTo>
                  <a:cubicBezTo>
                    <a:pt x="269" y="19"/>
                    <a:pt x="231" y="0"/>
                    <a:pt x="17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0" name="Google Shape;1420;p44"/>
            <p:cNvSpPr/>
            <p:nvPr/>
          </p:nvSpPr>
          <p:spPr>
            <a:xfrm rot="10800000">
              <a:off x="1027009" y="1068597"/>
              <a:ext cx="10780" cy="10860"/>
            </a:xfrm>
            <a:custGeom>
              <a:avLst/>
              <a:gdLst/>
              <a:ahLst/>
              <a:cxnLst/>
              <a:rect l="l" t="t" r="r" b="b"/>
              <a:pathLst>
                <a:path w="135" h="136" extrusionOk="0">
                  <a:moveTo>
                    <a:pt x="77" y="1"/>
                  </a:moveTo>
                  <a:cubicBezTo>
                    <a:pt x="38" y="1"/>
                    <a:pt x="19" y="20"/>
                    <a:pt x="19" y="20"/>
                  </a:cubicBezTo>
                  <a:cubicBezTo>
                    <a:pt x="19" y="39"/>
                    <a:pt x="0" y="39"/>
                    <a:pt x="0" y="78"/>
                  </a:cubicBezTo>
                  <a:cubicBezTo>
                    <a:pt x="0" y="97"/>
                    <a:pt x="0" y="97"/>
                    <a:pt x="19" y="116"/>
                  </a:cubicBezTo>
                  <a:cubicBezTo>
                    <a:pt x="38" y="135"/>
                    <a:pt x="38" y="135"/>
                    <a:pt x="77" y="135"/>
                  </a:cubicBezTo>
                  <a:cubicBezTo>
                    <a:pt x="96" y="135"/>
                    <a:pt x="96" y="135"/>
                    <a:pt x="115" y="116"/>
                  </a:cubicBezTo>
                  <a:cubicBezTo>
                    <a:pt x="115" y="97"/>
                    <a:pt x="134" y="97"/>
                    <a:pt x="134" y="78"/>
                  </a:cubicBezTo>
                  <a:cubicBezTo>
                    <a:pt x="134" y="39"/>
                    <a:pt x="134" y="39"/>
                    <a:pt x="115" y="20"/>
                  </a:cubicBezTo>
                  <a:cubicBezTo>
                    <a:pt x="96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1" name="Google Shape;1421;p44"/>
            <p:cNvSpPr/>
            <p:nvPr/>
          </p:nvSpPr>
          <p:spPr>
            <a:xfrm rot="10800000">
              <a:off x="962646" y="1053265"/>
              <a:ext cx="12298" cy="10860"/>
            </a:xfrm>
            <a:custGeom>
              <a:avLst/>
              <a:gdLst/>
              <a:ahLst/>
              <a:cxnLst/>
              <a:rect l="l" t="t" r="r" b="b"/>
              <a:pathLst>
                <a:path w="154" h="136" extrusionOk="0">
                  <a:moveTo>
                    <a:pt x="77" y="1"/>
                  </a:moveTo>
                  <a:cubicBezTo>
                    <a:pt x="58" y="1"/>
                    <a:pt x="58" y="1"/>
                    <a:pt x="20" y="20"/>
                  </a:cubicBezTo>
                  <a:cubicBezTo>
                    <a:pt x="20" y="39"/>
                    <a:pt x="0" y="39"/>
                    <a:pt x="0" y="78"/>
                  </a:cubicBezTo>
                  <a:cubicBezTo>
                    <a:pt x="0" y="97"/>
                    <a:pt x="0" y="97"/>
                    <a:pt x="20" y="116"/>
                  </a:cubicBezTo>
                  <a:cubicBezTo>
                    <a:pt x="58" y="116"/>
                    <a:pt x="58" y="135"/>
                    <a:pt x="77" y="135"/>
                  </a:cubicBezTo>
                  <a:cubicBezTo>
                    <a:pt x="96" y="135"/>
                    <a:pt x="96" y="135"/>
                    <a:pt x="116" y="116"/>
                  </a:cubicBezTo>
                  <a:cubicBezTo>
                    <a:pt x="116" y="97"/>
                    <a:pt x="154" y="97"/>
                    <a:pt x="154" y="78"/>
                  </a:cubicBezTo>
                  <a:cubicBezTo>
                    <a:pt x="154" y="39"/>
                    <a:pt x="154" y="39"/>
                    <a:pt x="116" y="20"/>
                  </a:cubicBezTo>
                  <a:cubicBezTo>
                    <a:pt x="96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2" name="Google Shape;1422;p44"/>
            <p:cNvSpPr/>
            <p:nvPr/>
          </p:nvSpPr>
          <p:spPr>
            <a:xfrm rot="10800000">
              <a:off x="922719" y="1014935"/>
              <a:ext cx="16929" cy="16929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77" y="0"/>
                  </a:moveTo>
                  <a:cubicBezTo>
                    <a:pt x="58" y="19"/>
                    <a:pt x="38" y="19"/>
                    <a:pt x="19" y="58"/>
                  </a:cubicBezTo>
                  <a:cubicBezTo>
                    <a:pt x="0" y="77"/>
                    <a:pt x="0" y="96"/>
                    <a:pt x="0" y="115"/>
                  </a:cubicBezTo>
                  <a:cubicBezTo>
                    <a:pt x="0" y="154"/>
                    <a:pt x="19" y="173"/>
                    <a:pt x="38" y="192"/>
                  </a:cubicBezTo>
                  <a:cubicBezTo>
                    <a:pt x="58" y="211"/>
                    <a:pt x="96" y="211"/>
                    <a:pt x="115" y="211"/>
                  </a:cubicBezTo>
                  <a:cubicBezTo>
                    <a:pt x="134" y="211"/>
                    <a:pt x="154" y="192"/>
                    <a:pt x="173" y="173"/>
                  </a:cubicBezTo>
                  <a:cubicBezTo>
                    <a:pt x="211" y="134"/>
                    <a:pt x="211" y="115"/>
                    <a:pt x="211" y="96"/>
                  </a:cubicBezTo>
                  <a:cubicBezTo>
                    <a:pt x="211" y="77"/>
                    <a:pt x="173" y="38"/>
                    <a:pt x="154" y="19"/>
                  </a:cubicBezTo>
                  <a:cubicBezTo>
                    <a:pt x="134" y="0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3" name="Google Shape;1423;p44"/>
            <p:cNvSpPr/>
            <p:nvPr/>
          </p:nvSpPr>
          <p:spPr>
            <a:xfrm rot="10800000">
              <a:off x="915053" y="968939"/>
              <a:ext cx="12378" cy="10860"/>
            </a:xfrm>
            <a:custGeom>
              <a:avLst/>
              <a:gdLst/>
              <a:ahLst/>
              <a:cxnLst/>
              <a:rect l="l" t="t" r="r" b="b"/>
              <a:pathLst>
                <a:path w="155" h="136" extrusionOk="0">
                  <a:moveTo>
                    <a:pt x="77" y="1"/>
                  </a:moveTo>
                  <a:cubicBezTo>
                    <a:pt x="58" y="1"/>
                    <a:pt x="39" y="1"/>
                    <a:pt x="39" y="20"/>
                  </a:cubicBezTo>
                  <a:cubicBezTo>
                    <a:pt x="39" y="39"/>
                    <a:pt x="1" y="39"/>
                    <a:pt x="1" y="78"/>
                  </a:cubicBezTo>
                  <a:cubicBezTo>
                    <a:pt x="1" y="97"/>
                    <a:pt x="1" y="97"/>
                    <a:pt x="39" y="116"/>
                  </a:cubicBezTo>
                  <a:cubicBezTo>
                    <a:pt x="58" y="135"/>
                    <a:pt x="58" y="135"/>
                    <a:pt x="77" y="135"/>
                  </a:cubicBezTo>
                  <a:cubicBezTo>
                    <a:pt x="97" y="135"/>
                    <a:pt x="97" y="116"/>
                    <a:pt x="135" y="116"/>
                  </a:cubicBezTo>
                  <a:cubicBezTo>
                    <a:pt x="135" y="97"/>
                    <a:pt x="154" y="97"/>
                    <a:pt x="154" y="78"/>
                  </a:cubicBezTo>
                  <a:cubicBezTo>
                    <a:pt x="154" y="39"/>
                    <a:pt x="154" y="39"/>
                    <a:pt x="135" y="20"/>
                  </a:cubicBezTo>
                  <a:cubicBezTo>
                    <a:pt x="97" y="1"/>
                    <a:pt x="97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4" name="Google Shape;1424;p44"/>
            <p:cNvSpPr/>
            <p:nvPr/>
          </p:nvSpPr>
          <p:spPr>
            <a:xfrm rot="10800000">
              <a:off x="950349" y="953607"/>
              <a:ext cx="10780" cy="1078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77" y="0"/>
                  </a:moveTo>
                  <a:cubicBezTo>
                    <a:pt x="39" y="0"/>
                    <a:pt x="19" y="19"/>
                    <a:pt x="19" y="19"/>
                  </a:cubicBezTo>
                  <a:cubicBezTo>
                    <a:pt x="19" y="38"/>
                    <a:pt x="0" y="38"/>
                    <a:pt x="0" y="77"/>
                  </a:cubicBezTo>
                  <a:cubicBezTo>
                    <a:pt x="0" y="96"/>
                    <a:pt x="0" y="96"/>
                    <a:pt x="19" y="115"/>
                  </a:cubicBezTo>
                  <a:cubicBezTo>
                    <a:pt x="39" y="115"/>
                    <a:pt x="39" y="134"/>
                    <a:pt x="77" y="134"/>
                  </a:cubicBezTo>
                  <a:cubicBezTo>
                    <a:pt x="96" y="134"/>
                    <a:pt x="96" y="134"/>
                    <a:pt x="115" y="115"/>
                  </a:cubicBezTo>
                  <a:cubicBezTo>
                    <a:pt x="115" y="96"/>
                    <a:pt x="135" y="96"/>
                    <a:pt x="135" y="77"/>
                  </a:cubicBezTo>
                  <a:cubicBezTo>
                    <a:pt x="135" y="38"/>
                    <a:pt x="135" y="38"/>
                    <a:pt x="115" y="19"/>
                  </a:cubicBezTo>
                  <a:cubicBezTo>
                    <a:pt x="96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5" name="Google Shape;1425;p44"/>
            <p:cNvSpPr/>
            <p:nvPr/>
          </p:nvSpPr>
          <p:spPr>
            <a:xfrm rot="10800000">
              <a:off x="881355" y="899945"/>
              <a:ext cx="12298" cy="12378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58" y="1"/>
                  </a:moveTo>
                  <a:cubicBezTo>
                    <a:pt x="39" y="1"/>
                    <a:pt x="19" y="1"/>
                    <a:pt x="19" y="20"/>
                  </a:cubicBezTo>
                  <a:cubicBezTo>
                    <a:pt x="0" y="39"/>
                    <a:pt x="0" y="59"/>
                    <a:pt x="0" y="97"/>
                  </a:cubicBezTo>
                  <a:cubicBezTo>
                    <a:pt x="0" y="116"/>
                    <a:pt x="19" y="135"/>
                    <a:pt x="19" y="135"/>
                  </a:cubicBezTo>
                  <a:cubicBezTo>
                    <a:pt x="39" y="155"/>
                    <a:pt x="58" y="155"/>
                    <a:pt x="96" y="155"/>
                  </a:cubicBezTo>
                  <a:cubicBezTo>
                    <a:pt x="115" y="155"/>
                    <a:pt x="135" y="135"/>
                    <a:pt x="135" y="135"/>
                  </a:cubicBezTo>
                  <a:cubicBezTo>
                    <a:pt x="154" y="116"/>
                    <a:pt x="154" y="97"/>
                    <a:pt x="154" y="59"/>
                  </a:cubicBezTo>
                  <a:cubicBezTo>
                    <a:pt x="154" y="39"/>
                    <a:pt x="135" y="20"/>
                    <a:pt x="135" y="20"/>
                  </a:cubicBezTo>
                  <a:cubicBezTo>
                    <a:pt x="115" y="1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6" name="Google Shape;1426;p44"/>
            <p:cNvSpPr/>
            <p:nvPr/>
          </p:nvSpPr>
          <p:spPr>
            <a:xfrm rot="10800000">
              <a:off x="870575" y="948975"/>
              <a:ext cx="21561" cy="21561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16" y="0"/>
                  </a:moveTo>
                  <a:cubicBezTo>
                    <a:pt x="77" y="0"/>
                    <a:pt x="39" y="19"/>
                    <a:pt x="20" y="58"/>
                  </a:cubicBezTo>
                  <a:cubicBezTo>
                    <a:pt x="0" y="77"/>
                    <a:pt x="0" y="115"/>
                    <a:pt x="0" y="154"/>
                  </a:cubicBezTo>
                  <a:cubicBezTo>
                    <a:pt x="0" y="173"/>
                    <a:pt x="20" y="211"/>
                    <a:pt x="39" y="250"/>
                  </a:cubicBezTo>
                  <a:cubicBezTo>
                    <a:pt x="77" y="269"/>
                    <a:pt x="116" y="269"/>
                    <a:pt x="135" y="269"/>
                  </a:cubicBezTo>
                  <a:cubicBezTo>
                    <a:pt x="173" y="269"/>
                    <a:pt x="212" y="250"/>
                    <a:pt x="231" y="211"/>
                  </a:cubicBezTo>
                  <a:cubicBezTo>
                    <a:pt x="269" y="192"/>
                    <a:pt x="269" y="154"/>
                    <a:pt x="269" y="115"/>
                  </a:cubicBezTo>
                  <a:cubicBezTo>
                    <a:pt x="269" y="96"/>
                    <a:pt x="231" y="58"/>
                    <a:pt x="212" y="19"/>
                  </a:cubicBezTo>
                  <a:cubicBezTo>
                    <a:pt x="192" y="0"/>
                    <a:pt x="135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7" name="Google Shape;1427;p44"/>
            <p:cNvSpPr/>
            <p:nvPr/>
          </p:nvSpPr>
          <p:spPr>
            <a:xfrm rot="10800000">
              <a:off x="824579" y="847800"/>
              <a:ext cx="32261" cy="30744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173" y="0"/>
                  </a:moveTo>
                  <a:cubicBezTo>
                    <a:pt x="134" y="0"/>
                    <a:pt x="77" y="20"/>
                    <a:pt x="58" y="77"/>
                  </a:cubicBezTo>
                  <a:cubicBezTo>
                    <a:pt x="38" y="116"/>
                    <a:pt x="0" y="173"/>
                    <a:pt x="0" y="212"/>
                  </a:cubicBezTo>
                  <a:cubicBezTo>
                    <a:pt x="0" y="269"/>
                    <a:pt x="38" y="308"/>
                    <a:pt x="77" y="346"/>
                  </a:cubicBezTo>
                  <a:cubicBezTo>
                    <a:pt x="134" y="365"/>
                    <a:pt x="154" y="384"/>
                    <a:pt x="230" y="384"/>
                  </a:cubicBezTo>
                  <a:cubicBezTo>
                    <a:pt x="269" y="384"/>
                    <a:pt x="326" y="365"/>
                    <a:pt x="346" y="308"/>
                  </a:cubicBezTo>
                  <a:cubicBezTo>
                    <a:pt x="365" y="269"/>
                    <a:pt x="403" y="212"/>
                    <a:pt x="403" y="173"/>
                  </a:cubicBezTo>
                  <a:cubicBezTo>
                    <a:pt x="403" y="116"/>
                    <a:pt x="365" y="77"/>
                    <a:pt x="326" y="58"/>
                  </a:cubicBezTo>
                  <a:cubicBezTo>
                    <a:pt x="269" y="20"/>
                    <a:pt x="250" y="0"/>
                    <a:pt x="17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2" name="Oval 71"/>
          <p:cNvSpPr/>
          <p:nvPr/>
        </p:nvSpPr>
        <p:spPr>
          <a:xfrm>
            <a:off x="1446984" y="883967"/>
            <a:ext cx="719636" cy="565396"/>
          </a:xfrm>
          <a:prstGeom prst="ellipse">
            <a:avLst/>
          </a:prstGeom>
          <a:solidFill>
            <a:schemeClr val="tx2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2200" b="1" dirty="0" smtClean="0">
                <a:solidFill>
                  <a:srgbClr val="FFFFFF"/>
                </a:solidFill>
                <a:ea typeface="+mn-ea"/>
              </a:rPr>
              <a:t>01</a:t>
            </a:r>
          </a:p>
        </p:txBody>
      </p:sp>
      <p:sp>
        <p:nvSpPr>
          <p:cNvPr id="73" name="Google Shape;7101;p48"/>
          <p:cNvSpPr txBox="1">
            <a:spLocks/>
          </p:cNvSpPr>
          <p:nvPr/>
        </p:nvSpPr>
        <p:spPr>
          <a:xfrm>
            <a:off x="849477" y="24097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ctr">
              <a:buClr>
                <a:srgbClr val="2270B6"/>
              </a:buClr>
              <a:defRPr/>
            </a:pPr>
            <a:r>
              <a:rPr lang="en-US" sz="3200" b="1" smtClean="0">
                <a:solidFill>
                  <a:srgbClr val="A3376C"/>
                </a:solidFill>
                <a:latin typeface="Arial"/>
              </a:rPr>
              <a:t>LUYỆN TẬP</a:t>
            </a:r>
            <a:endParaRPr lang="en-US" sz="3200" b="1" dirty="0">
              <a:solidFill>
                <a:srgbClr val="A3376C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46551" y="890053"/>
            <a:ext cx="445666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Tính giá trị của </a:t>
            </a: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biểu </a:t>
            </a: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thức sau: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grpSp>
        <p:nvGrpSpPr>
          <p:cNvPr id="121" name="Google Shape;1151;p39"/>
          <p:cNvGrpSpPr/>
          <p:nvPr/>
        </p:nvGrpSpPr>
        <p:grpSpPr>
          <a:xfrm>
            <a:off x="-1013281" y="2649914"/>
            <a:ext cx="2131974" cy="3041997"/>
            <a:chOff x="6433025" y="1427174"/>
            <a:chExt cx="2131974" cy="3041997"/>
          </a:xfrm>
        </p:grpSpPr>
        <p:sp>
          <p:nvSpPr>
            <p:cNvPr id="122" name="Google Shape;1152;p39"/>
            <p:cNvSpPr/>
            <p:nvPr/>
          </p:nvSpPr>
          <p:spPr>
            <a:xfrm>
              <a:off x="6433025" y="1427174"/>
              <a:ext cx="2131974" cy="3041997"/>
            </a:xfrm>
            <a:custGeom>
              <a:avLst/>
              <a:gdLst/>
              <a:ahLst/>
              <a:cxnLst/>
              <a:rect l="l" t="t" r="r" b="b"/>
              <a:pathLst>
                <a:path w="22097" h="31529" extrusionOk="0">
                  <a:moveTo>
                    <a:pt x="15913" y="5522"/>
                  </a:moveTo>
                  <a:cubicBezTo>
                    <a:pt x="15913" y="5576"/>
                    <a:pt x="15913" y="5630"/>
                    <a:pt x="15926" y="5697"/>
                  </a:cubicBezTo>
                  <a:lnTo>
                    <a:pt x="15926" y="5752"/>
                  </a:lnTo>
                  <a:cubicBezTo>
                    <a:pt x="15818" y="5860"/>
                    <a:pt x="15696" y="5982"/>
                    <a:pt x="15547" y="6117"/>
                  </a:cubicBezTo>
                  <a:cubicBezTo>
                    <a:pt x="15385" y="6279"/>
                    <a:pt x="15236" y="6455"/>
                    <a:pt x="15101" y="6631"/>
                  </a:cubicBezTo>
                  <a:cubicBezTo>
                    <a:pt x="15033" y="6604"/>
                    <a:pt x="14952" y="6563"/>
                    <a:pt x="14884" y="6550"/>
                  </a:cubicBezTo>
                  <a:cubicBezTo>
                    <a:pt x="15047" y="6455"/>
                    <a:pt x="15209" y="6333"/>
                    <a:pt x="15345" y="6212"/>
                  </a:cubicBezTo>
                  <a:cubicBezTo>
                    <a:pt x="15520" y="6049"/>
                    <a:pt x="15669" y="5873"/>
                    <a:pt x="15805" y="5670"/>
                  </a:cubicBezTo>
                  <a:cubicBezTo>
                    <a:pt x="15845" y="5630"/>
                    <a:pt x="15872" y="5576"/>
                    <a:pt x="15913" y="5522"/>
                  </a:cubicBezTo>
                  <a:close/>
                  <a:moveTo>
                    <a:pt x="13802" y="1"/>
                  </a:moveTo>
                  <a:cubicBezTo>
                    <a:pt x="13761" y="1"/>
                    <a:pt x="13721" y="14"/>
                    <a:pt x="13680" y="14"/>
                  </a:cubicBezTo>
                  <a:cubicBezTo>
                    <a:pt x="13477" y="55"/>
                    <a:pt x="13288" y="177"/>
                    <a:pt x="13166" y="353"/>
                  </a:cubicBezTo>
                  <a:cubicBezTo>
                    <a:pt x="13058" y="529"/>
                    <a:pt x="13031" y="745"/>
                    <a:pt x="13085" y="935"/>
                  </a:cubicBezTo>
                  <a:cubicBezTo>
                    <a:pt x="13112" y="1043"/>
                    <a:pt x="13125" y="1151"/>
                    <a:pt x="13152" y="1259"/>
                  </a:cubicBezTo>
                  <a:cubicBezTo>
                    <a:pt x="13004" y="1300"/>
                    <a:pt x="12855" y="1340"/>
                    <a:pt x="12719" y="1408"/>
                  </a:cubicBezTo>
                  <a:cubicBezTo>
                    <a:pt x="12381" y="1570"/>
                    <a:pt x="12097" y="1828"/>
                    <a:pt x="11908" y="2152"/>
                  </a:cubicBezTo>
                  <a:cubicBezTo>
                    <a:pt x="11799" y="2328"/>
                    <a:pt x="11705" y="2531"/>
                    <a:pt x="11651" y="2734"/>
                  </a:cubicBezTo>
                  <a:cubicBezTo>
                    <a:pt x="11556" y="2991"/>
                    <a:pt x="11542" y="3275"/>
                    <a:pt x="11583" y="3560"/>
                  </a:cubicBezTo>
                  <a:cubicBezTo>
                    <a:pt x="11637" y="3871"/>
                    <a:pt x="11826" y="4128"/>
                    <a:pt x="12097" y="4290"/>
                  </a:cubicBezTo>
                  <a:cubicBezTo>
                    <a:pt x="12273" y="4385"/>
                    <a:pt x="12476" y="4439"/>
                    <a:pt x="12665" y="4439"/>
                  </a:cubicBezTo>
                  <a:lnTo>
                    <a:pt x="12719" y="4439"/>
                  </a:lnTo>
                  <a:cubicBezTo>
                    <a:pt x="12638" y="4628"/>
                    <a:pt x="12584" y="4818"/>
                    <a:pt x="12557" y="5021"/>
                  </a:cubicBezTo>
                  <a:cubicBezTo>
                    <a:pt x="12530" y="5319"/>
                    <a:pt x="12571" y="5630"/>
                    <a:pt x="12665" y="5900"/>
                  </a:cubicBezTo>
                  <a:cubicBezTo>
                    <a:pt x="12760" y="6185"/>
                    <a:pt x="12949" y="6415"/>
                    <a:pt x="13193" y="6577"/>
                  </a:cubicBezTo>
                  <a:cubicBezTo>
                    <a:pt x="12841" y="6672"/>
                    <a:pt x="12503" y="6807"/>
                    <a:pt x="12178" y="6956"/>
                  </a:cubicBezTo>
                  <a:cubicBezTo>
                    <a:pt x="11448" y="7294"/>
                    <a:pt x="10757" y="7700"/>
                    <a:pt x="10094" y="8174"/>
                  </a:cubicBezTo>
                  <a:cubicBezTo>
                    <a:pt x="9472" y="8607"/>
                    <a:pt x="8836" y="9094"/>
                    <a:pt x="8146" y="9676"/>
                  </a:cubicBezTo>
                  <a:cubicBezTo>
                    <a:pt x="7632" y="10109"/>
                    <a:pt x="7104" y="10569"/>
                    <a:pt x="6590" y="11056"/>
                  </a:cubicBezTo>
                  <a:cubicBezTo>
                    <a:pt x="6414" y="11218"/>
                    <a:pt x="6238" y="11394"/>
                    <a:pt x="6062" y="11556"/>
                  </a:cubicBezTo>
                  <a:cubicBezTo>
                    <a:pt x="5846" y="11773"/>
                    <a:pt x="5643" y="11989"/>
                    <a:pt x="5467" y="12179"/>
                  </a:cubicBezTo>
                  <a:cubicBezTo>
                    <a:pt x="4750" y="12950"/>
                    <a:pt x="4073" y="13748"/>
                    <a:pt x="3437" y="14587"/>
                  </a:cubicBezTo>
                  <a:cubicBezTo>
                    <a:pt x="2734" y="15507"/>
                    <a:pt x="2111" y="16482"/>
                    <a:pt x="1556" y="17497"/>
                  </a:cubicBezTo>
                  <a:cubicBezTo>
                    <a:pt x="1002" y="18511"/>
                    <a:pt x="569" y="19594"/>
                    <a:pt x="284" y="20717"/>
                  </a:cubicBezTo>
                  <a:cubicBezTo>
                    <a:pt x="149" y="21258"/>
                    <a:pt x="68" y="21813"/>
                    <a:pt x="27" y="22381"/>
                  </a:cubicBezTo>
                  <a:cubicBezTo>
                    <a:pt x="0" y="22936"/>
                    <a:pt x="27" y="23504"/>
                    <a:pt x="122" y="24046"/>
                  </a:cubicBezTo>
                  <a:cubicBezTo>
                    <a:pt x="203" y="24519"/>
                    <a:pt x="339" y="24979"/>
                    <a:pt x="514" y="25426"/>
                  </a:cubicBezTo>
                  <a:cubicBezTo>
                    <a:pt x="731" y="25940"/>
                    <a:pt x="1029" y="26414"/>
                    <a:pt x="1380" y="26847"/>
                  </a:cubicBezTo>
                  <a:cubicBezTo>
                    <a:pt x="1448" y="26941"/>
                    <a:pt x="1516" y="27022"/>
                    <a:pt x="1597" y="27104"/>
                  </a:cubicBezTo>
                  <a:cubicBezTo>
                    <a:pt x="1610" y="27131"/>
                    <a:pt x="1624" y="27144"/>
                    <a:pt x="1637" y="27158"/>
                  </a:cubicBezTo>
                  <a:cubicBezTo>
                    <a:pt x="1935" y="27483"/>
                    <a:pt x="2273" y="27767"/>
                    <a:pt x="2639" y="28010"/>
                  </a:cubicBezTo>
                  <a:cubicBezTo>
                    <a:pt x="3031" y="28281"/>
                    <a:pt x="3478" y="28484"/>
                    <a:pt x="3938" y="28619"/>
                  </a:cubicBezTo>
                  <a:cubicBezTo>
                    <a:pt x="4357" y="29147"/>
                    <a:pt x="4871" y="29593"/>
                    <a:pt x="5467" y="29918"/>
                  </a:cubicBezTo>
                  <a:cubicBezTo>
                    <a:pt x="6089" y="30283"/>
                    <a:pt x="6793" y="30473"/>
                    <a:pt x="7496" y="30473"/>
                  </a:cubicBezTo>
                  <a:lnTo>
                    <a:pt x="7564" y="30473"/>
                  </a:lnTo>
                  <a:cubicBezTo>
                    <a:pt x="8038" y="30838"/>
                    <a:pt x="8565" y="31109"/>
                    <a:pt x="9147" y="31285"/>
                  </a:cubicBezTo>
                  <a:cubicBezTo>
                    <a:pt x="9458" y="31393"/>
                    <a:pt x="9783" y="31461"/>
                    <a:pt x="10121" y="31488"/>
                  </a:cubicBezTo>
                  <a:cubicBezTo>
                    <a:pt x="10297" y="31515"/>
                    <a:pt x="10487" y="31528"/>
                    <a:pt x="10663" y="31528"/>
                  </a:cubicBezTo>
                  <a:cubicBezTo>
                    <a:pt x="10798" y="31528"/>
                    <a:pt x="10933" y="31528"/>
                    <a:pt x="11096" y="31501"/>
                  </a:cubicBezTo>
                  <a:cubicBezTo>
                    <a:pt x="11759" y="31461"/>
                    <a:pt x="12408" y="31298"/>
                    <a:pt x="13017" y="31028"/>
                  </a:cubicBezTo>
                  <a:cubicBezTo>
                    <a:pt x="13599" y="30784"/>
                    <a:pt x="14140" y="30473"/>
                    <a:pt x="14641" y="30094"/>
                  </a:cubicBezTo>
                  <a:cubicBezTo>
                    <a:pt x="15507" y="29445"/>
                    <a:pt x="16265" y="28646"/>
                    <a:pt x="16887" y="27740"/>
                  </a:cubicBezTo>
                  <a:cubicBezTo>
                    <a:pt x="17523" y="26833"/>
                    <a:pt x="18064" y="25859"/>
                    <a:pt x="18497" y="24844"/>
                  </a:cubicBezTo>
                  <a:cubicBezTo>
                    <a:pt x="18930" y="23829"/>
                    <a:pt x="19309" y="22787"/>
                    <a:pt x="19620" y="21718"/>
                  </a:cubicBezTo>
                  <a:cubicBezTo>
                    <a:pt x="19959" y="20622"/>
                    <a:pt x="20229" y="19526"/>
                    <a:pt x="20432" y="18687"/>
                  </a:cubicBezTo>
                  <a:lnTo>
                    <a:pt x="20486" y="18444"/>
                  </a:lnTo>
                  <a:cubicBezTo>
                    <a:pt x="20540" y="18227"/>
                    <a:pt x="20595" y="18011"/>
                    <a:pt x="20635" y="17794"/>
                  </a:cubicBezTo>
                  <a:cubicBezTo>
                    <a:pt x="20676" y="17578"/>
                    <a:pt x="20716" y="17402"/>
                    <a:pt x="20743" y="17199"/>
                  </a:cubicBezTo>
                  <a:cubicBezTo>
                    <a:pt x="20838" y="16644"/>
                    <a:pt x="20919" y="16049"/>
                    <a:pt x="20987" y="15440"/>
                  </a:cubicBezTo>
                  <a:cubicBezTo>
                    <a:pt x="21068" y="14655"/>
                    <a:pt x="21122" y="13951"/>
                    <a:pt x="21136" y="13275"/>
                  </a:cubicBezTo>
                  <a:cubicBezTo>
                    <a:pt x="21136" y="12910"/>
                    <a:pt x="21136" y="12531"/>
                    <a:pt x="21109" y="12165"/>
                  </a:cubicBezTo>
                  <a:cubicBezTo>
                    <a:pt x="21082" y="11814"/>
                    <a:pt x="21041" y="11475"/>
                    <a:pt x="20987" y="11123"/>
                  </a:cubicBezTo>
                  <a:cubicBezTo>
                    <a:pt x="20933" y="10799"/>
                    <a:pt x="20838" y="10474"/>
                    <a:pt x="20730" y="10163"/>
                  </a:cubicBezTo>
                  <a:cubicBezTo>
                    <a:pt x="20622" y="9865"/>
                    <a:pt x="20459" y="9594"/>
                    <a:pt x="20256" y="9337"/>
                  </a:cubicBezTo>
                  <a:cubicBezTo>
                    <a:pt x="20053" y="9080"/>
                    <a:pt x="19769" y="8877"/>
                    <a:pt x="19458" y="8755"/>
                  </a:cubicBezTo>
                  <a:cubicBezTo>
                    <a:pt x="19390" y="8728"/>
                    <a:pt x="19309" y="8701"/>
                    <a:pt x="19228" y="8688"/>
                  </a:cubicBezTo>
                  <a:cubicBezTo>
                    <a:pt x="19228" y="8580"/>
                    <a:pt x="19241" y="8471"/>
                    <a:pt x="19269" y="8377"/>
                  </a:cubicBezTo>
                  <a:cubicBezTo>
                    <a:pt x="19282" y="8282"/>
                    <a:pt x="19309" y="8187"/>
                    <a:pt x="19350" y="8106"/>
                  </a:cubicBezTo>
                  <a:cubicBezTo>
                    <a:pt x="19363" y="8065"/>
                    <a:pt x="19390" y="8025"/>
                    <a:pt x="19417" y="7998"/>
                  </a:cubicBezTo>
                  <a:cubicBezTo>
                    <a:pt x="19444" y="7971"/>
                    <a:pt x="19458" y="7944"/>
                    <a:pt x="19485" y="7930"/>
                  </a:cubicBezTo>
                  <a:cubicBezTo>
                    <a:pt x="19553" y="7889"/>
                    <a:pt x="19607" y="7862"/>
                    <a:pt x="19674" y="7835"/>
                  </a:cubicBezTo>
                  <a:lnTo>
                    <a:pt x="19702" y="7822"/>
                  </a:lnTo>
                  <a:cubicBezTo>
                    <a:pt x="19783" y="7808"/>
                    <a:pt x="19850" y="7795"/>
                    <a:pt x="19932" y="7781"/>
                  </a:cubicBezTo>
                  <a:lnTo>
                    <a:pt x="19959" y="7781"/>
                  </a:lnTo>
                  <a:cubicBezTo>
                    <a:pt x="20040" y="7781"/>
                    <a:pt x="20135" y="7795"/>
                    <a:pt x="20216" y="7808"/>
                  </a:cubicBezTo>
                  <a:lnTo>
                    <a:pt x="20310" y="7822"/>
                  </a:lnTo>
                  <a:cubicBezTo>
                    <a:pt x="20446" y="7849"/>
                    <a:pt x="20581" y="7862"/>
                    <a:pt x="20716" y="7862"/>
                  </a:cubicBezTo>
                  <a:lnTo>
                    <a:pt x="20784" y="7862"/>
                  </a:lnTo>
                  <a:cubicBezTo>
                    <a:pt x="20804" y="7864"/>
                    <a:pt x="20823" y="7864"/>
                    <a:pt x="20843" y="7864"/>
                  </a:cubicBezTo>
                  <a:cubicBezTo>
                    <a:pt x="21053" y="7864"/>
                    <a:pt x="21263" y="7799"/>
                    <a:pt x="21461" y="7700"/>
                  </a:cubicBezTo>
                  <a:cubicBezTo>
                    <a:pt x="21731" y="7538"/>
                    <a:pt x="21934" y="7267"/>
                    <a:pt x="22015" y="6969"/>
                  </a:cubicBezTo>
                  <a:cubicBezTo>
                    <a:pt x="22056" y="6821"/>
                    <a:pt x="22083" y="6685"/>
                    <a:pt x="22097" y="6536"/>
                  </a:cubicBezTo>
                  <a:cubicBezTo>
                    <a:pt x="22097" y="6415"/>
                    <a:pt x="22097" y="6279"/>
                    <a:pt x="22097" y="6158"/>
                  </a:cubicBezTo>
                  <a:cubicBezTo>
                    <a:pt x="22056" y="5914"/>
                    <a:pt x="21975" y="5684"/>
                    <a:pt x="21853" y="5481"/>
                  </a:cubicBezTo>
                  <a:cubicBezTo>
                    <a:pt x="21731" y="5292"/>
                    <a:pt x="21569" y="5116"/>
                    <a:pt x="21393" y="4980"/>
                  </a:cubicBezTo>
                  <a:cubicBezTo>
                    <a:pt x="21217" y="4859"/>
                    <a:pt x="21041" y="4764"/>
                    <a:pt x="20838" y="4683"/>
                  </a:cubicBezTo>
                  <a:cubicBezTo>
                    <a:pt x="20703" y="4628"/>
                    <a:pt x="20554" y="4588"/>
                    <a:pt x="20405" y="4547"/>
                  </a:cubicBezTo>
                  <a:lnTo>
                    <a:pt x="20283" y="4534"/>
                  </a:lnTo>
                  <a:cubicBezTo>
                    <a:pt x="20094" y="4493"/>
                    <a:pt x="19904" y="4466"/>
                    <a:pt x="19715" y="4453"/>
                  </a:cubicBezTo>
                  <a:cubicBezTo>
                    <a:pt x="19593" y="4439"/>
                    <a:pt x="19458" y="4439"/>
                    <a:pt x="19336" y="4439"/>
                  </a:cubicBezTo>
                  <a:cubicBezTo>
                    <a:pt x="19120" y="4439"/>
                    <a:pt x="18903" y="4453"/>
                    <a:pt x="18687" y="4466"/>
                  </a:cubicBezTo>
                  <a:cubicBezTo>
                    <a:pt x="18321" y="4507"/>
                    <a:pt x="17970" y="4588"/>
                    <a:pt x="17618" y="4710"/>
                  </a:cubicBezTo>
                  <a:cubicBezTo>
                    <a:pt x="17591" y="4601"/>
                    <a:pt x="17550" y="4493"/>
                    <a:pt x="17509" y="4371"/>
                  </a:cubicBezTo>
                  <a:cubicBezTo>
                    <a:pt x="17334" y="3925"/>
                    <a:pt x="17036" y="3532"/>
                    <a:pt x="16643" y="3235"/>
                  </a:cubicBezTo>
                  <a:cubicBezTo>
                    <a:pt x="16535" y="3167"/>
                    <a:pt x="16413" y="3099"/>
                    <a:pt x="16305" y="3045"/>
                  </a:cubicBezTo>
                  <a:cubicBezTo>
                    <a:pt x="16238" y="3005"/>
                    <a:pt x="16170" y="2978"/>
                    <a:pt x="16102" y="2951"/>
                  </a:cubicBezTo>
                  <a:lnTo>
                    <a:pt x="16075" y="2897"/>
                  </a:lnTo>
                  <a:cubicBezTo>
                    <a:pt x="15926" y="2585"/>
                    <a:pt x="15723" y="2315"/>
                    <a:pt x="15480" y="2071"/>
                  </a:cubicBezTo>
                  <a:cubicBezTo>
                    <a:pt x="15250" y="1841"/>
                    <a:pt x="14979" y="1638"/>
                    <a:pt x="14681" y="1489"/>
                  </a:cubicBezTo>
                  <a:cubicBezTo>
                    <a:pt x="14668" y="1178"/>
                    <a:pt x="14614" y="867"/>
                    <a:pt x="14533" y="569"/>
                  </a:cubicBezTo>
                  <a:cubicBezTo>
                    <a:pt x="14451" y="244"/>
                    <a:pt x="14154" y="1"/>
                    <a:pt x="13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1153;p39"/>
            <p:cNvSpPr/>
            <p:nvPr/>
          </p:nvSpPr>
          <p:spPr>
            <a:xfrm>
              <a:off x="7613194" y="1492493"/>
              <a:ext cx="470063" cy="603595"/>
            </a:xfrm>
            <a:custGeom>
              <a:avLst/>
              <a:gdLst/>
              <a:ahLst/>
              <a:cxnLst/>
              <a:rect l="l" t="t" r="r" b="b"/>
              <a:pathLst>
                <a:path w="4872" h="6256" extrusionOk="0">
                  <a:moveTo>
                    <a:pt x="1359" y="1538"/>
                  </a:moveTo>
                  <a:cubicBezTo>
                    <a:pt x="1439" y="1538"/>
                    <a:pt x="1518" y="1550"/>
                    <a:pt x="1597" y="1570"/>
                  </a:cubicBezTo>
                  <a:lnTo>
                    <a:pt x="1570" y="1692"/>
                  </a:lnTo>
                  <a:lnTo>
                    <a:pt x="1570" y="1665"/>
                  </a:lnTo>
                  <a:cubicBezTo>
                    <a:pt x="1529" y="1854"/>
                    <a:pt x="1462" y="2030"/>
                    <a:pt x="1381" y="2192"/>
                  </a:cubicBezTo>
                  <a:cubicBezTo>
                    <a:pt x="1313" y="2314"/>
                    <a:pt x="1232" y="2422"/>
                    <a:pt x="1137" y="2531"/>
                  </a:cubicBezTo>
                  <a:cubicBezTo>
                    <a:pt x="1056" y="2612"/>
                    <a:pt x="961" y="2693"/>
                    <a:pt x="853" y="2747"/>
                  </a:cubicBezTo>
                  <a:lnTo>
                    <a:pt x="880" y="2747"/>
                  </a:lnTo>
                  <a:cubicBezTo>
                    <a:pt x="799" y="2788"/>
                    <a:pt x="717" y="2828"/>
                    <a:pt x="623" y="2855"/>
                  </a:cubicBezTo>
                  <a:cubicBezTo>
                    <a:pt x="582" y="2869"/>
                    <a:pt x="528" y="2869"/>
                    <a:pt x="474" y="2883"/>
                  </a:cubicBezTo>
                  <a:lnTo>
                    <a:pt x="393" y="2883"/>
                  </a:lnTo>
                  <a:lnTo>
                    <a:pt x="339" y="2855"/>
                  </a:lnTo>
                  <a:lnTo>
                    <a:pt x="312" y="2842"/>
                  </a:lnTo>
                  <a:lnTo>
                    <a:pt x="285" y="2801"/>
                  </a:lnTo>
                  <a:cubicBezTo>
                    <a:pt x="285" y="2788"/>
                    <a:pt x="271" y="2774"/>
                    <a:pt x="257" y="2761"/>
                  </a:cubicBezTo>
                  <a:cubicBezTo>
                    <a:pt x="257" y="2734"/>
                    <a:pt x="257" y="2707"/>
                    <a:pt x="257" y="2680"/>
                  </a:cubicBezTo>
                  <a:cubicBezTo>
                    <a:pt x="257" y="2612"/>
                    <a:pt x="257" y="2544"/>
                    <a:pt x="271" y="2490"/>
                  </a:cubicBezTo>
                  <a:cubicBezTo>
                    <a:pt x="312" y="2355"/>
                    <a:pt x="352" y="2233"/>
                    <a:pt x="420" y="2125"/>
                  </a:cubicBezTo>
                  <a:cubicBezTo>
                    <a:pt x="474" y="2017"/>
                    <a:pt x="542" y="1922"/>
                    <a:pt x="609" y="1841"/>
                  </a:cubicBezTo>
                  <a:cubicBezTo>
                    <a:pt x="677" y="1773"/>
                    <a:pt x="745" y="1719"/>
                    <a:pt x="812" y="1665"/>
                  </a:cubicBezTo>
                  <a:cubicBezTo>
                    <a:pt x="880" y="1638"/>
                    <a:pt x="948" y="1597"/>
                    <a:pt x="1015" y="1584"/>
                  </a:cubicBezTo>
                  <a:cubicBezTo>
                    <a:pt x="1096" y="1556"/>
                    <a:pt x="1191" y="1543"/>
                    <a:pt x="1272" y="1543"/>
                  </a:cubicBezTo>
                  <a:cubicBezTo>
                    <a:pt x="1301" y="1539"/>
                    <a:pt x="1330" y="1538"/>
                    <a:pt x="1359" y="1538"/>
                  </a:cubicBezTo>
                  <a:close/>
                  <a:moveTo>
                    <a:pt x="3045" y="3302"/>
                  </a:moveTo>
                  <a:lnTo>
                    <a:pt x="3045" y="3316"/>
                  </a:lnTo>
                  <a:cubicBezTo>
                    <a:pt x="3045" y="3451"/>
                    <a:pt x="3031" y="3586"/>
                    <a:pt x="3004" y="3721"/>
                  </a:cubicBezTo>
                  <a:cubicBezTo>
                    <a:pt x="2964" y="3870"/>
                    <a:pt x="2896" y="4019"/>
                    <a:pt x="2828" y="4154"/>
                  </a:cubicBezTo>
                  <a:cubicBezTo>
                    <a:pt x="2720" y="4344"/>
                    <a:pt x="2598" y="4520"/>
                    <a:pt x="2449" y="4669"/>
                  </a:cubicBezTo>
                  <a:cubicBezTo>
                    <a:pt x="2368" y="4750"/>
                    <a:pt x="2274" y="4831"/>
                    <a:pt x="2165" y="4899"/>
                  </a:cubicBezTo>
                  <a:cubicBezTo>
                    <a:pt x="2084" y="4939"/>
                    <a:pt x="2003" y="4980"/>
                    <a:pt x="1922" y="5007"/>
                  </a:cubicBezTo>
                  <a:cubicBezTo>
                    <a:pt x="1868" y="5020"/>
                    <a:pt x="1814" y="5034"/>
                    <a:pt x="1773" y="5034"/>
                  </a:cubicBezTo>
                  <a:lnTo>
                    <a:pt x="1665" y="5034"/>
                  </a:lnTo>
                  <a:cubicBezTo>
                    <a:pt x="1638" y="5020"/>
                    <a:pt x="1624" y="5020"/>
                    <a:pt x="1597" y="5007"/>
                  </a:cubicBezTo>
                  <a:lnTo>
                    <a:pt x="1556" y="4966"/>
                  </a:lnTo>
                  <a:cubicBezTo>
                    <a:pt x="1543" y="4953"/>
                    <a:pt x="1529" y="4939"/>
                    <a:pt x="1516" y="4926"/>
                  </a:cubicBezTo>
                  <a:cubicBezTo>
                    <a:pt x="1489" y="4885"/>
                    <a:pt x="1475" y="4858"/>
                    <a:pt x="1475" y="4831"/>
                  </a:cubicBezTo>
                  <a:cubicBezTo>
                    <a:pt x="1462" y="4763"/>
                    <a:pt x="1448" y="4709"/>
                    <a:pt x="1448" y="4642"/>
                  </a:cubicBezTo>
                  <a:cubicBezTo>
                    <a:pt x="1448" y="4547"/>
                    <a:pt x="1448" y="4452"/>
                    <a:pt x="1462" y="4371"/>
                  </a:cubicBezTo>
                  <a:cubicBezTo>
                    <a:pt x="1489" y="4290"/>
                    <a:pt x="1516" y="4222"/>
                    <a:pt x="1556" y="4141"/>
                  </a:cubicBezTo>
                  <a:cubicBezTo>
                    <a:pt x="1611" y="4046"/>
                    <a:pt x="1678" y="3965"/>
                    <a:pt x="1759" y="3884"/>
                  </a:cubicBezTo>
                  <a:cubicBezTo>
                    <a:pt x="1868" y="3776"/>
                    <a:pt x="1976" y="3681"/>
                    <a:pt x="2111" y="3600"/>
                  </a:cubicBezTo>
                  <a:cubicBezTo>
                    <a:pt x="2260" y="3505"/>
                    <a:pt x="2422" y="3437"/>
                    <a:pt x="2585" y="3383"/>
                  </a:cubicBezTo>
                  <a:cubicBezTo>
                    <a:pt x="2734" y="3343"/>
                    <a:pt x="2882" y="3316"/>
                    <a:pt x="3031" y="3302"/>
                  </a:cubicBezTo>
                  <a:close/>
                  <a:moveTo>
                    <a:pt x="1570" y="0"/>
                  </a:moveTo>
                  <a:cubicBezTo>
                    <a:pt x="1529" y="0"/>
                    <a:pt x="1502" y="41"/>
                    <a:pt x="1516" y="82"/>
                  </a:cubicBezTo>
                  <a:cubicBezTo>
                    <a:pt x="1583" y="352"/>
                    <a:pt x="1624" y="623"/>
                    <a:pt x="1638" y="907"/>
                  </a:cubicBezTo>
                  <a:lnTo>
                    <a:pt x="1638" y="1245"/>
                  </a:lnTo>
                  <a:cubicBezTo>
                    <a:pt x="1545" y="1228"/>
                    <a:pt x="1452" y="1219"/>
                    <a:pt x="1359" y="1219"/>
                  </a:cubicBezTo>
                  <a:cubicBezTo>
                    <a:pt x="1165" y="1219"/>
                    <a:pt x="972" y="1258"/>
                    <a:pt x="799" y="1340"/>
                  </a:cubicBezTo>
                  <a:cubicBezTo>
                    <a:pt x="569" y="1448"/>
                    <a:pt x="393" y="1624"/>
                    <a:pt x="257" y="1827"/>
                  </a:cubicBezTo>
                  <a:cubicBezTo>
                    <a:pt x="176" y="1962"/>
                    <a:pt x="122" y="2098"/>
                    <a:pt x="82" y="2247"/>
                  </a:cubicBezTo>
                  <a:cubicBezTo>
                    <a:pt x="14" y="2409"/>
                    <a:pt x="0" y="2585"/>
                    <a:pt x="27" y="2747"/>
                  </a:cubicBezTo>
                  <a:cubicBezTo>
                    <a:pt x="41" y="2855"/>
                    <a:pt x="109" y="2964"/>
                    <a:pt x="217" y="3031"/>
                  </a:cubicBezTo>
                  <a:cubicBezTo>
                    <a:pt x="285" y="3061"/>
                    <a:pt x="367" y="3083"/>
                    <a:pt x="454" y="3083"/>
                  </a:cubicBezTo>
                  <a:cubicBezTo>
                    <a:pt x="487" y="3083"/>
                    <a:pt x="521" y="3080"/>
                    <a:pt x="555" y="3072"/>
                  </a:cubicBezTo>
                  <a:cubicBezTo>
                    <a:pt x="677" y="3045"/>
                    <a:pt x="799" y="3004"/>
                    <a:pt x="920" y="2937"/>
                  </a:cubicBezTo>
                  <a:cubicBezTo>
                    <a:pt x="1042" y="2855"/>
                    <a:pt x="1164" y="2761"/>
                    <a:pt x="1272" y="2639"/>
                  </a:cubicBezTo>
                  <a:cubicBezTo>
                    <a:pt x="1408" y="2477"/>
                    <a:pt x="1529" y="2301"/>
                    <a:pt x="1611" y="2098"/>
                  </a:cubicBezTo>
                  <a:cubicBezTo>
                    <a:pt x="1665" y="1935"/>
                    <a:pt x="1719" y="1773"/>
                    <a:pt x="1746" y="1597"/>
                  </a:cubicBezTo>
                  <a:cubicBezTo>
                    <a:pt x="1841" y="1638"/>
                    <a:pt x="1922" y="1678"/>
                    <a:pt x="2016" y="1719"/>
                  </a:cubicBezTo>
                  <a:cubicBezTo>
                    <a:pt x="2165" y="1800"/>
                    <a:pt x="2314" y="1908"/>
                    <a:pt x="2436" y="2030"/>
                  </a:cubicBezTo>
                  <a:cubicBezTo>
                    <a:pt x="2571" y="2165"/>
                    <a:pt x="2680" y="2301"/>
                    <a:pt x="2774" y="2463"/>
                  </a:cubicBezTo>
                  <a:cubicBezTo>
                    <a:pt x="2774" y="2450"/>
                    <a:pt x="2774" y="2450"/>
                    <a:pt x="2774" y="2436"/>
                  </a:cubicBezTo>
                  <a:lnTo>
                    <a:pt x="2788" y="2463"/>
                  </a:lnTo>
                  <a:cubicBezTo>
                    <a:pt x="2842" y="2585"/>
                    <a:pt x="2910" y="2707"/>
                    <a:pt x="2950" y="2828"/>
                  </a:cubicBezTo>
                  <a:cubicBezTo>
                    <a:pt x="2774" y="2842"/>
                    <a:pt x="2612" y="2883"/>
                    <a:pt x="2449" y="2937"/>
                  </a:cubicBezTo>
                  <a:cubicBezTo>
                    <a:pt x="2274" y="2991"/>
                    <a:pt x="2111" y="3058"/>
                    <a:pt x="1962" y="3140"/>
                  </a:cubicBezTo>
                  <a:cubicBezTo>
                    <a:pt x="1800" y="3234"/>
                    <a:pt x="1651" y="3356"/>
                    <a:pt x="1516" y="3478"/>
                  </a:cubicBezTo>
                  <a:cubicBezTo>
                    <a:pt x="1448" y="3546"/>
                    <a:pt x="1381" y="3613"/>
                    <a:pt x="1326" y="3694"/>
                  </a:cubicBezTo>
                  <a:cubicBezTo>
                    <a:pt x="1259" y="3762"/>
                    <a:pt x="1205" y="3843"/>
                    <a:pt x="1164" y="3938"/>
                  </a:cubicBezTo>
                  <a:cubicBezTo>
                    <a:pt x="1083" y="4087"/>
                    <a:pt x="1029" y="4249"/>
                    <a:pt x="1015" y="4425"/>
                  </a:cubicBezTo>
                  <a:cubicBezTo>
                    <a:pt x="988" y="4615"/>
                    <a:pt x="1015" y="4817"/>
                    <a:pt x="1083" y="5007"/>
                  </a:cubicBezTo>
                  <a:cubicBezTo>
                    <a:pt x="1123" y="5142"/>
                    <a:pt x="1232" y="5264"/>
                    <a:pt x="1353" y="5359"/>
                  </a:cubicBezTo>
                  <a:cubicBezTo>
                    <a:pt x="1408" y="5386"/>
                    <a:pt x="1475" y="5413"/>
                    <a:pt x="1543" y="5440"/>
                  </a:cubicBezTo>
                  <a:cubicBezTo>
                    <a:pt x="1583" y="5440"/>
                    <a:pt x="1624" y="5453"/>
                    <a:pt x="1665" y="5453"/>
                  </a:cubicBezTo>
                  <a:cubicBezTo>
                    <a:pt x="1692" y="5460"/>
                    <a:pt x="1715" y="5464"/>
                    <a:pt x="1739" y="5464"/>
                  </a:cubicBezTo>
                  <a:cubicBezTo>
                    <a:pt x="1763" y="5464"/>
                    <a:pt x="1786" y="5460"/>
                    <a:pt x="1814" y="5453"/>
                  </a:cubicBezTo>
                  <a:cubicBezTo>
                    <a:pt x="1962" y="5453"/>
                    <a:pt x="2111" y="5413"/>
                    <a:pt x="2233" y="5345"/>
                  </a:cubicBezTo>
                  <a:cubicBezTo>
                    <a:pt x="2395" y="5264"/>
                    <a:pt x="2531" y="5169"/>
                    <a:pt x="2652" y="5061"/>
                  </a:cubicBezTo>
                  <a:cubicBezTo>
                    <a:pt x="2788" y="4926"/>
                    <a:pt x="2923" y="4790"/>
                    <a:pt x="3031" y="4628"/>
                  </a:cubicBezTo>
                  <a:cubicBezTo>
                    <a:pt x="3126" y="4493"/>
                    <a:pt x="3207" y="4344"/>
                    <a:pt x="3275" y="4182"/>
                  </a:cubicBezTo>
                  <a:cubicBezTo>
                    <a:pt x="3343" y="4046"/>
                    <a:pt x="3383" y="3884"/>
                    <a:pt x="3410" y="3735"/>
                  </a:cubicBezTo>
                  <a:cubicBezTo>
                    <a:pt x="3437" y="3613"/>
                    <a:pt x="3451" y="3478"/>
                    <a:pt x="3437" y="3356"/>
                  </a:cubicBezTo>
                  <a:lnTo>
                    <a:pt x="3437" y="3356"/>
                  </a:lnTo>
                  <a:cubicBezTo>
                    <a:pt x="3505" y="3370"/>
                    <a:pt x="3559" y="3397"/>
                    <a:pt x="3613" y="3424"/>
                  </a:cubicBezTo>
                  <a:cubicBezTo>
                    <a:pt x="3708" y="3478"/>
                    <a:pt x="3789" y="3546"/>
                    <a:pt x="3870" y="3613"/>
                  </a:cubicBezTo>
                  <a:cubicBezTo>
                    <a:pt x="3951" y="3694"/>
                    <a:pt x="4019" y="3776"/>
                    <a:pt x="4073" y="3884"/>
                  </a:cubicBezTo>
                  <a:cubicBezTo>
                    <a:pt x="4154" y="4006"/>
                    <a:pt x="4209" y="4141"/>
                    <a:pt x="4263" y="4290"/>
                  </a:cubicBezTo>
                  <a:cubicBezTo>
                    <a:pt x="4330" y="4533"/>
                    <a:pt x="4357" y="4777"/>
                    <a:pt x="4371" y="5020"/>
                  </a:cubicBezTo>
                  <a:cubicBezTo>
                    <a:pt x="4371" y="5345"/>
                    <a:pt x="4344" y="5670"/>
                    <a:pt x="4276" y="5981"/>
                  </a:cubicBezTo>
                  <a:cubicBezTo>
                    <a:pt x="4276" y="6049"/>
                    <a:pt x="4290" y="6116"/>
                    <a:pt x="4330" y="6171"/>
                  </a:cubicBezTo>
                  <a:cubicBezTo>
                    <a:pt x="4384" y="6211"/>
                    <a:pt x="4439" y="6252"/>
                    <a:pt x="4506" y="6252"/>
                  </a:cubicBezTo>
                  <a:cubicBezTo>
                    <a:pt x="4518" y="6254"/>
                    <a:pt x="4530" y="6255"/>
                    <a:pt x="4542" y="6255"/>
                  </a:cubicBezTo>
                  <a:cubicBezTo>
                    <a:pt x="4597" y="6255"/>
                    <a:pt x="4649" y="6231"/>
                    <a:pt x="4682" y="6198"/>
                  </a:cubicBezTo>
                  <a:cubicBezTo>
                    <a:pt x="4736" y="6157"/>
                    <a:pt x="4777" y="6103"/>
                    <a:pt x="4777" y="6035"/>
                  </a:cubicBezTo>
                  <a:cubicBezTo>
                    <a:pt x="4844" y="5697"/>
                    <a:pt x="4872" y="5345"/>
                    <a:pt x="4858" y="5007"/>
                  </a:cubicBezTo>
                  <a:cubicBezTo>
                    <a:pt x="4844" y="4642"/>
                    <a:pt x="4777" y="4290"/>
                    <a:pt x="4655" y="3965"/>
                  </a:cubicBezTo>
                  <a:cubicBezTo>
                    <a:pt x="4520" y="3627"/>
                    <a:pt x="4303" y="3329"/>
                    <a:pt x="4019" y="3126"/>
                  </a:cubicBezTo>
                  <a:cubicBezTo>
                    <a:pt x="3938" y="3072"/>
                    <a:pt x="3857" y="3018"/>
                    <a:pt x="3762" y="2977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69"/>
                    <a:pt x="3424" y="2855"/>
                    <a:pt x="3356" y="2855"/>
                  </a:cubicBezTo>
                  <a:cubicBezTo>
                    <a:pt x="3329" y="2734"/>
                    <a:pt x="3288" y="2625"/>
                    <a:pt x="3234" y="2531"/>
                  </a:cubicBezTo>
                  <a:cubicBezTo>
                    <a:pt x="3113" y="2287"/>
                    <a:pt x="2964" y="2071"/>
                    <a:pt x="2774" y="1881"/>
                  </a:cubicBezTo>
                  <a:cubicBezTo>
                    <a:pt x="2585" y="1692"/>
                    <a:pt x="2368" y="1543"/>
                    <a:pt x="2125" y="1421"/>
                  </a:cubicBezTo>
                  <a:cubicBezTo>
                    <a:pt x="2016" y="1367"/>
                    <a:pt x="1895" y="1313"/>
                    <a:pt x="1773" y="1286"/>
                  </a:cubicBezTo>
                  <a:cubicBezTo>
                    <a:pt x="1800" y="880"/>
                    <a:pt x="1759" y="474"/>
                    <a:pt x="1651" y="82"/>
                  </a:cubicBezTo>
                  <a:cubicBezTo>
                    <a:pt x="1638" y="41"/>
                    <a:pt x="1611" y="14"/>
                    <a:pt x="1570" y="14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154;p39"/>
            <p:cNvSpPr/>
            <p:nvPr/>
          </p:nvSpPr>
          <p:spPr>
            <a:xfrm>
              <a:off x="7905631" y="1920586"/>
              <a:ext cx="596744" cy="573010"/>
            </a:xfrm>
            <a:custGeom>
              <a:avLst/>
              <a:gdLst/>
              <a:ahLst/>
              <a:cxnLst/>
              <a:rect l="l" t="t" r="r" b="b"/>
              <a:pathLst>
                <a:path w="6185" h="5939" extrusionOk="0">
                  <a:moveTo>
                    <a:pt x="4066" y="0"/>
                  </a:moveTo>
                  <a:cubicBezTo>
                    <a:pt x="3878" y="0"/>
                    <a:pt x="3689" y="12"/>
                    <a:pt x="3505" y="29"/>
                  </a:cubicBezTo>
                  <a:cubicBezTo>
                    <a:pt x="3153" y="69"/>
                    <a:pt x="2815" y="150"/>
                    <a:pt x="2490" y="272"/>
                  </a:cubicBezTo>
                  <a:cubicBezTo>
                    <a:pt x="2111" y="435"/>
                    <a:pt x="1759" y="651"/>
                    <a:pt x="1462" y="922"/>
                  </a:cubicBezTo>
                  <a:cubicBezTo>
                    <a:pt x="1083" y="1274"/>
                    <a:pt x="772" y="1679"/>
                    <a:pt x="542" y="2126"/>
                  </a:cubicBezTo>
                  <a:cubicBezTo>
                    <a:pt x="501" y="2221"/>
                    <a:pt x="447" y="2315"/>
                    <a:pt x="406" y="2410"/>
                  </a:cubicBezTo>
                  <a:cubicBezTo>
                    <a:pt x="393" y="2410"/>
                    <a:pt x="379" y="2410"/>
                    <a:pt x="379" y="2397"/>
                  </a:cubicBezTo>
                  <a:lnTo>
                    <a:pt x="271" y="2397"/>
                  </a:lnTo>
                  <a:cubicBezTo>
                    <a:pt x="244" y="2424"/>
                    <a:pt x="217" y="2451"/>
                    <a:pt x="203" y="2478"/>
                  </a:cubicBezTo>
                  <a:cubicBezTo>
                    <a:pt x="68" y="2789"/>
                    <a:pt x="0" y="3127"/>
                    <a:pt x="0" y="3466"/>
                  </a:cubicBezTo>
                  <a:lnTo>
                    <a:pt x="0" y="3628"/>
                  </a:lnTo>
                  <a:cubicBezTo>
                    <a:pt x="0" y="3641"/>
                    <a:pt x="0" y="3655"/>
                    <a:pt x="0" y="3655"/>
                  </a:cubicBezTo>
                  <a:cubicBezTo>
                    <a:pt x="14" y="3939"/>
                    <a:pt x="54" y="4223"/>
                    <a:pt x="136" y="4494"/>
                  </a:cubicBezTo>
                  <a:cubicBezTo>
                    <a:pt x="230" y="4819"/>
                    <a:pt x="379" y="5116"/>
                    <a:pt x="596" y="5387"/>
                  </a:cubicBezTo>
                  <a:cubicBezTo>
                    <a:pt x="799" y="5631"/>
                    <a:pt x="1069" y="5806"/>
                    <a:pt x="1380" y="5888"/>
                  </a:cubicBezTo>
                  <a:lnTo>
                    <a:pt x="1421" y="5901"/>
                  </a:lnTo>
                  <a:cubicBezTo>
                    <a:pt x="1540" y="5926"/>
                    <a:pt x="1659" y="5938"/>
                    <a:pt x="1777" y="5938"/>
                  </a:cubicBezTo>
                  <a:cubicBezTo>
                    <a:pt x="1980" y="5938"/>
                    <a:pt x="2180" y="5902"/>
                    <a:pt x="2368" y="5834"/>
                  </a:cubicBezTo>
                  <a:cubicBezTo>
                    <a:pt x="2531" y="5766"/>
                    <a:pt x="2666" y="5671"/>
                    <a:pt x="2788" y="5549"/>
                  </a:cubicBezTo>
                  <a:cubicBezTo>
                    <a:pt x="2910" y="5428"/>
                    <a:pt x="3004" y="5292"/>
                    <a:pt x="3072" y="5130"/>
                  </a:cubicBezTo>
                  <a:cubicBezTo>
                    <a:pt x="3126" y="4981"/>
                    <a:pt x="3180" y="4819"/>
                    <a:pt x="3207" y="4656"/>
                  </a:cubicBezTo>
                  <a:cubicBezTo>
                    <a:pt x="3234" y="4480"/>
                    <a:pt x="3261" y="4304"/>
                    <a:pt x="3275" y="4142"/>
                  </a:cubicBezTo>
                  <a:cubicBezTo>
                    <a:pt x="3275" y="4034"/>
                    <a:pt x="3288" y="3939"/>
                    <a:pt x="3288" y="3831"/>
                  </a:cubicBezTo>
                  <a:cubicBezTo>
                    <a:pt x="3302" y="3601"/>
                    <a:pt x="3329" y="3357"/>
                    <a:pt x="3370" y="3127"/>
                  </a:cubicBezTo>
                  <a:cubicBezTo>
                    <a:pt x="3397" y="2978"/>
                    <a:pt x="3437" y="2830"/>
                    <a:pt x="3505" y="2694"/>
                  </a:cubicBezTo>
                  <a:cubicBezTo>
                    <a:pt x="3545" y="2600"/>
                    <a:pt x="3600" y="2505"/>
                    <a:pt x="3667" y="2437"/>
                  </a:cubicBezTo>
                  <a:cubicBezTo>
                    <a:pt x="3735" y="2370"/>
                    <a:pt x="3803" y="2302"/>
                    <a:pt x="3870" y="2248"/>
                  </a:cubicBezTo>
                  <a:cubicBezTo>
                    <a:pt x="3978" y="2180"/>
                    <a:pt x="4100" y="2126"/>
                    <a:pt x="4208" y="2085"/>
                  </a:cubicBezTo>
                  <a:lnTo>
                    <a:pt x="4222" y="2085"/>
                  </a:lnTo>
                  <a:cubicBezTo>
                    <a:pt x="4357" y="2031"/>
                    <a:pt x="4506" y="2004"/>
                    <a:pt x="4641" y="1991"/>
                  </a:cubicBezTo>
                  <a:cubicBezTo>
                    <a:pt x="4790" y="1991"/>
                    <a:pt x="4939" y="2004"/>
                    <a:pt x="5074" y="2018"/>
                  </a:cubicBezTo>
                  <a:lnTo>
                    <a:pt x="5169" y="2045"/>
                  </a:lnTo>
                  <a:cubicBezTo>
                    <a:pt x="5277" y="2058"/>
                    <a:pt x="5386" y="2072"/>
                    <a:pt x="5494" y="2072"/>
                  </a:cubicBezTo>
                  <a:cubicBezTo>
                    <a:pt x="5517" y="2074"/>
                    <a:pt x="5540" y="2075"/>
                    <a:pt x="5562" y="2075"/>
                  </a:cubicBezTo>
                  <a:cubicBezTo>
                    <a:pt x="5671" y="2075"/>
                    <a:pt x="5772" y="2049"/>
                    <a:pt x="5873" y="2004"/>
                  </a:cubicBezTo>
                  <a:cubicBezTo>
                    <a:pt x="5995" y="1923"/>
                    <a:pt x="6089" y="1801"/>
                    <a:pt x="6130" y="1666"/>
                  </a:cubicBezTo>
                  <a:cubicBezTo>
                    <a:pt x="6157" y="1571"/>
                    <a:pt x="6171" y="1476"/>
                    <a:pt x="6171" y="1395"/>
                  </a:cubicBezTo>
                  <a:cubicBezTo>
                    <a:pt x="6184" y="1301"/>
                    <a:pt x="6184" y="1219"/>
                    <a:pt x="6171" y="1125"/>
                  </a:cubicBezTo>
                  <a:cubicBezTo>
                    <a:pt x="6157" y="989"/>
                    <a:pt x="6103" y="841"/>
                    <a:pt x="6035" y="719"/>
                  </a:cubicBezTo>
                  <a:cubicBezTo>
                    <a:pt x="5954" y="597"/>
                    <a:pt x="5846" y="489"/>
                    <a:pt x="5738" y="408"/>
                  </a:cubicBezTo>
                  <a:cubicBezTo>
                    <a:pt x="5616" y="326"/>
                    <a:pt x="5480" y="259"/>
                    <a:pt x="5345" y="205"/>
                  </a:cubicBezTo>
                  <a:cubicBezTo>
                    <a:pt x="5237" y="164"/>
                    <a:pt x="5129" y="123"/>
                    <a:pt x="5007" y="96"/>
                  </a:cubicBezTo>
                  <a:lnTo>
                    <a:pt x="4993" y="96"/>
                  </a:lnTo>
                  <a:lnTo>
                    <a:pt x="4899" y="69"/>
                  </a:lnTo>
                  <a:cubicBezTo>
                    <a:pt x="4736" y="42"/>
                    <a:pt x="4574" y="29"/>
                    <a:pt x="4411" y="15"/>
                  </a:cubicBezTo>
                  <a:cubicBezTo>
                    <a:pt x="4298" y="5"/>
                    <a:pt x="4182" y="0"/>
                    <a:pt x="406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155;p39"/>
            <p:cNvSpPr/>
            <p:nvPr/>
          </p:nvSpPr>
          <p:spPr>
            <a:xfrm>
              <a:off x="7895211" y="1961205"/>
              <a:ext cx="241592" cy="490324"/>
            </a:xfrm>
            <a:custGeom>
              <a:avLst/>
              <a:gdLst/>
              <a:ahLst/>
              <a:cxnLst/>
              <a:rect l="l" t="t" r="r" b="b"/>
              <a:pathLst>
                <a:path w="2504" h="5082" extrusionOk="0">
                  <a:moveTo>
                    <a:pt x="2463" y="0"/>
                  </a:moveTo>
                  <a:lnTo>
                    <a:pt x="2436" y="14"/>
                  </a:lnTo>
                  <a:cubicBezTo>
                    <a:pt x="2246" y="54"/>
                    <a:pt x="2043" y="135"/>
                    <a:pt x="1881" y="244"/>
                  </a:cubicBezTo>
                  <a:cubicBezTo>
                    <a:pt x="1678" y="352"/>
                    <a:pt x="1502" y="487"/>
                    <a:pt x="1340" y="636"/>
                  </a:cubicBezTo>
                  <a:cubicBezTo>
                    <a:pt x="1164" y="771"/>
                    <a:pt x="1028" y="920"/>
                    <a:pt x="880" y="1069"/>
                  </a:cubicBezTo>
                  <a:cubicBezTo>
                    <a:pt x="717" y="1231"/>
                    <a:pt x="568" y="1394"/>
                    <a:pt x="447" y="1583"/>
                  </a:cubicBezTo>
                  <a:cubicBezTo>
                    <a:pt x="311" y="1773"/>
                    <a:pt x="217" y="1976"/>
                    <a:pt x="135" y="2179"/>
                  </a:cubicBezTo>
                  <a:cubicBezTo>
                    <a:pt x="108" y="2287"/>
                    <a:pt x="68" y="2395"/>
                    <a:pt x="54" y="2503"/>
                  </a:cubicBezTo>
                  <a:cubicBezTo>
                    <a:pt x="27" y="2612"/>
                    <a:pt x="14" y="2720"/>
                    <a:pt x="0" y="2842"/>
                  </a:cubicBezTo>
                  <a:cubicBezTo>
                    <a:pt x="0" y="3072"/>
                    <a:pt x="14" y="3315"/>
                    <a:pt x="68" y="3545"/>
                  </a:cubicBezTo>
                  <a:cubicBezTo>
                    <a:pt x="81" y="3653"/>
                    <a:pt x="122" y="3762"/>
                    <a:pt x="149" y="3870"/>
                  </a:cubicBezTo>
                  <a:cubicBezTo>
                    <a:pt x="190" y="3965"/>
                    <a:pt x="230" y="4073"/>
                    <a:pt x="271" y="4168"/>
                  </a:cubicBezTo>
                  <a:cubicBezTo>
                    <a:pt x="352" y="4316"/>
                    <a:pt x="447" y="4465"/>
                    <a:pt x="541" y="4601"/>
                  </a:cubicBezTo>
                  <a:cubicBezTo>
                    <a:pt x="636" y="4749"/>
                    <a:pt x="744" y="4898"/>
                    <a:pt x="866" y="5034"/>
                  </a:cubicBezTo>
                  <a:cubicBezTo>
                    <a:pt x="899" y="5066"/>
                    <a:pt x="940" y="5081"/>
                    <a:pt x="980" y="5081"/>
                  </a:cubicBezTo>
                  <a:cubicBezTo>
                    <a:pt x="1057" y="5081"/>
                    <a:pt x="1132" y="5028"/>
                    <a:pt x="1150" y="4939"/>
                  </a:cubicBezTo>
                  <a:cubicBezTo>
                    <a:pt x="1150" y="4898"/>
                    <a:pt x="1137" y="4858"/>
                    <a:pt x="1110" y="4831"/>
                  </a:cubicBezTo>
                  <a:cubicBezTo>
                    <a:pt x="1028" y="4722"/>
                    <a:pt x="961" y="4614"/>
                    <a:pt x="880" y="4506"/>
                  </a:cubicBezTo>
                  <a:cubicBezTo>
                    <a:pt x="798" y="4384"/>
                    <a:pt x="731" y="4249"/>
                    <a:pt x="663" y="4114"/>
                  </a:cubicBezTo>
                  <a:cubicBezTo>
                    <a:pt x="595" y="3978"/>
                    <a:pt x="541" y="3829"/>
                    <a:pt x="487" y="3681"/>
                  </a:cubicBezTo>
                  <a:cubicBezTo>
                    <a:pt x="420" y="3451"/>
                    <a:pt x="379" y="3220"/>
                    <a:pt x="352" y="2990"/>
                  </a:cubicBezTo>
                  <a:cubicBezTo>
                    <a:pt x="352" y="2815"/>
                    <a:pt x="365" y="2639"/>
                    <a:pt x="406" y="2463"/>
                  </a:cubicBezTo>
                  <a:cubicBezTo>
                    <a:pt x="420" y="2368"/>
                    <a:pt x="447" y="2260"/>
                    <a:pt x="487" y="2165"/>
                  </a:cubicBezTo>
                  <a:cubicBezTo>
                    <a:pt x="514" y="2057"/>
                    <a:pt x="568" y="1949"/>
                    <a:pt x="609" y="1840"/>
                  </a:cubicBezTo>
                  <a:cubicBezTo>
                    <a:pt x="650" y="1773"/>
                    <a:pt x="677" y="1705"/>
                    <a:pt x="717" y="1637"/>
                  </a:cubicBezTo>
                  <a:cubicBezTo>
                    <a:pt x="758" y="1583"/>
                    <a:pt x="812" y="1488"/>
                    <a:pt x="866" y="1421"/>
                  </a:cubicBezTo>
                  <a:cubicBezTo>
                    <a:pt x="961" y="1286"/>
                    <a:pt x="1069" y="1150"/>
                    <a:pt x="1177" y="1028"/>
                  </a:cubicBezTo>
                  <a:cubicBezTo>
                    <a:pt x="1421" y="744"/>
                    <a:pt x="1678" y="501"/>
                    <a:pt x="1976" y="298"/>
                  </a:cubicBezTo>
                  <a:lnTo>
                    <a:pt x="1962" y="298"/>
                  </a:lnTo>
                  <a:cubicBezTo>
                    <a:pt x="2084" y="217"/>
                    <a:pt x="2206" y="162"/>
                    <a:pt x="2327" y="108"/>
                  </a:cubicBezTo>
                  <a:lnTo>
                    <a:pt x="2314" y="108"/>
                  </a:lnTo>
                  <a:cubicBezTo>
                    <a:pt x="2368" y="95"/>
                    <a:pt x="2409" y="95"/>
                    <a:pt x="2463" y="81"/>
                  </a:cubicBezTo>
                  <a:cubicBezTo>
                    <a:pt x="2503" y="68"/>
                    <a:pt x="2503" y="0"/>
                    <a:pt x="246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1156;p39"/>
            <p:cNvSpPr/>
            <p:nvPr/>
          </p:nvSpPr>
          <p:spPr>
            <a:xfrm>
              <a:off x="8047942" y="1942873"/>
              <a:ext cx="129287" cy="69081"/>
            </a:xfrm>
            <a:custGeom>
              <a:avLst/>
              <a:gdLst/>
              <a:ahLst/>
              <a:cxnLst/>
              <a:rect l="l" t="t" r="r" b="b"/>
              <a:pathLst>
                <a:path w="1340" h="716" extrusionOk="0">
                  <a:moveTo>
                    <a:pt x="1259" y="1"/>
                  </a:moveTo>
                  <a:cubicBezTo>
                    <a:pt x="1150" y="28"/>
                    <a:pt x="1042" y="68"/>
                    <a:pt x="934" y="109"/>
                  </a:cubicBezTo>
                  <a:cubicBezTo>
                    <a:pt x="826" y="149"/>
                    <a:pt x="704" y="190"/>
                    <a:pt x="596" y="244"/>
                  </a:cubicBezTo>
                  <a:cubicBezTo>
                    <a:pt x="393" y="339"/>
                    <a:pt x="190" y="474"/>
                    <a:pt x="14" y="637"/>
                  </a:cubicBezTo>
                  <a:cubicBezTo>
                    <a:pt x="14" y="637"/>
                    <a:pt x="0" y="650"/>
                    <a:pt x="0" y="664"/>
                  </a:cubicBezTo>
                  <a:cubicBezTo>
                    <a:pt x="0" y="693"/>
                    <a:pt x="21" y="715"/>
                    <a:pt x="48" y="715"/>
                  </a:cubicBezTo>
                  <a:cubicBezTo>
                    <a:pt x="59" y="715"/>
                    <a:pt x="70" y="712"/>
                    <a:pt x="81" y="704"/>
                  </a:cubicBezTo>
                  <a:cubicBezTo>
                    <a:pt x="149" y="650"/>
                    <a:pt x="230" y="596"/>
                    <a:pt x="311" y="542"/>
                  </a:cubicBezTo>
                  <a:cubicBezTo>
                    <a:pt x="393" y="488"/>
                    <a:pt x="474" y="434"/>
                    <a:pt x="555" y="393"/>
                  </a:cubicBezTo>
                  <a:cubicBezTo>
                    <a:pt x="785" y="258"/>
                    <a:pt x="1042" y="149"/>
                    <a:pt x="1299" y="82"/>
                  </a:cubicBezTo>
                  <a:cubicBezTo>
                    <a:pt x="1326" y="68"/>
                    <a:pt x="1340" y="41"/>
                    <a:pt x="1326" y="28"/>
                  </a:cubicBezTo>
                  <a:cubicBezTo>
                    <a:pt x="1326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157;p39"/>
            <p:cNvSpPr/>
            <p:nvPr/>
          </p:nvSpPr>
          <p:spPr>
            <a:xfrm>
              <a:off x="8092324" y="1950688"/>
              <a:ext cx="62714" cy="32418"/>
            </a:xfrm>
            <a:custGeom>
              <a:avLst/>
              <a:gdLst/>
              <a:ahLst/>
              <a:cxnLst/>
              <a:rect l="l" t="t" r="r" b="b"/>
              <a:pathLst>
                <a:path w="650" h="336" extrusionOk="0">
                  <a:moveTo>
                    <a:pt x="582" y="1"/>
                  </a:moveTo>
                  <a:cubicBezTo>
                    <a:pt x="487" y="28"/>
                    <a:pt x="393" y="68"/>
                    <a:pt x="298" y="109"/>
                  </a:cubicBezTo>
                  <a:cubicBezTo>
                    <a:pt x="203" y="150"/>
                    <a:pt x="109" y="204"/>
                    <a:pt x="27" y="258"/>
                  </a:cubicBezTo>
                  <a:cubicBezTo>
                    <a:pt x="14" y="258"/>
                    <a:pt x="0" y="258"/>
                    <a:pt x="0" y="271"/>
                  </a:cubicBezTo>
                  <a:cubicBezTo>
                    <a:pt x="0" y="285"/>
                    <a:pt x="0" y="299"/>
                    <a:pt x="0" y="312"/>
                  </a:cubicBezTo>
                  <a:cubicBezTo>
                    <a:pt x="0" y="312"/>
                    <a:pt x="14" y="326"/>
                    <a:pt x="27" y="326"/>
                  </a:cubicBezTo>
                  <a:cubicBezTo>
                    <a:pt x="27" y="332"/>
                    <a:pt x="31" y="336"/>
                    <a:pt x="36" y="336"/>
                  </a:cubicBezTo>
                  <a:cubicBezTo>
                    <a:pt x="41" y="336"/>
                    <a:pt x="48" y="332"/>
                    <a:pt x="54" y="326"/>
                  </a:cubicBezTo>
                  <a:cubicBezTo>
                    <a:pt x="149" y="285"/>
                    <a:pt x="230" y="231"/>
                    <a:pt x="325" y="190"/>
                  </a:cubicBezTo>
                  <a:cubicBezTo>
                    <a:pt x="420" y="150"/>
                    <a:pt x="514" y="109"/>
                    <a:pt x="609" y="82"/>
                  </a:cubicBezTo>
                  <a:cubicBezTo>
                    <a:pt x="636" y="68"/>
                    <a:pt x="650" y="41"/>
                    <a:pt x="636" y="28"/>
                  </a:cubicBezTo>
                  <a:cubicBezTo>
                    <a:pt x="623" y="1"/>
                    <a:pt x="609" y="1"/>
                    <a:pt x="59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158;p39"/>
            <p:cNvSpPr/>
            <p:nvPr/>
          </p:nvSpPr>
          <p:spPr>
            <a:xfrm>
              <a:off x="8085763" y="1950688"/>
              <a:ext cx="64064" cy="34058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10" y="1"/>
                  </a:moveTo>
                  <a:cubicBezTo>
                    <a:pt x="501" y="41"/>
                    <a:pt x="407" y="82"/>
                    <a:pt x="298" y="136"/>
                  </a:cubicBezTo>
                  <a:cubicBezTo>
                    <a:pt x="204" y="177"/>
                    <a:pt x="109" y="217"/>
                    <a:pt x="28" y="271"/>
                  </a:cubicBezTo>
                  <a:cubicBezTo>
                    <a:pt x="14" y="285"/>
                    <a:pt x="1" y="285"/>
                    <a:pt x="1" y="299"/>
                  </a:cubicBezTo>
                  <a:cubicBezTo>
                    <a:pt x="1" y="312"/>
                    <a:pt x="1" y="326"/>
                    <a:pt x="1" y="339"/>
                  </a:cubicBezTo>
                  <a:cubicBezTo>
                    <a:pt x="14" y="339"/>
                    <a:pt x="28" y="353"/>
                    <a:pt x="28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1"/>
                    <a:pt x="271" y="231"/>
                    <a:pt x="352" y="190"/>
                  </a:cubicBezTo>
                  <a:cubicBezTo>
                    <a:pt x="447" y="150"/>
                    <a:pt x="542" y="123"/>
                    <a:pt x="623" y="82"/>
                  </a:cubicBezTo>
                  <a:cubicBezTo>
                    <a:pt x="664" y="55"/>
                    <a:pt x="664" y="1"/>
                    <a:pt x="610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159;p39"/>
            <p:cNvSpPr/>
            <p:nvPr/>
          </p:nvSpPr>
          <p:spPr>
            <a:xfrm>
              <a:off x="8100139" y="1952039"/>
              <a:ext cx="48434" cy="26147"/>
            </a:xfrm>
            <a:custGeom>
              <a:avLst/>
              <a:gdLst/>
              <a:ahLst/>
              <a:cxnLst/>
              <a:rect l="l" t="t" r="r" b="b"/>
              <a:pathLst>
                <a:path w="502" h="271" extrusionOk="0">
                  <a:moveTo>
                    <a:pt x="433" y="0"/>
                  </a:moveTo>
                  <a:cubicBezTo>
                    <a:pt x="298" y="54"/>
                    <a:pt x="163" y="109"/>
                    <a:pt x="41" y="190"/>
                  </a:cubicBezTo>
                  <a:cubicBezTo>
                    <a:pt x="28" y="190"/>
                    <a:pt x="14" y="203"/>
                    <a:pt x="14" y="217"/>
                  </a:cubicBezTo>
                  <a:cubicBezTo>
                    <a:pt x="0" y="217"/>
                    <a:pt x="0" y="230"/>
                    <a:pt x="14" y="244"/>
                  </a:cubicBezTo>
                  <a:cubicBezTo>
                    <a:pt x="14" y="257"/>
                    <a:pt x="28" y="257"/>
                    <a:pt x="28" y="271"/>
                  </a:cubicBezTo>
                  <a:lnTo>
                    <a:pt x="68" y="271"/>
                  </a:lnTo>
                  <a:cubicBezTo>
                    <a:pt x="190" y="190"/>
                    <a:pt x="325" y="136"/>
                    <a:pt x="461" y="82"/>
                  </a:cubicBezTo>
                  <a:cubicBezTo>
                    <a:pt x="501" y="54"/>
                    <a:pt x="488" y="0"/>
                    <a:pt x="44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160;p39"/>
            <p:cNvSpPr/>
            <p:nvPr/>
          </p:nvSpPr>
          <p:spPr>
            <a:xfrm>
              <a:off x="8090973" y="1954644"/>
              <a:ext cx="52294" cy="27498"/>
            </a:xfrm>
            <a:custGeom>
              <a:avLst/>
              <a:gdLst/>
              <a:ahLst/>
              <a:cxnLst/>
              <a:rect l="l" t="t" r="r" b="b"/>
              <a:pathLst>
                <a:path w="542" h="285" extrusionOk="0">
                  <a:moveTo>
                    <a:pt x="461" y="0"/>
                  </a:moveTo>
                  <a:cubicBezTo>
                    <a:pt x="420" y="0"/>
                    <a:pt x="380" y="14"/>
                    <a:pt x="339" y="41"/>
                  </a:cubicBezTo>
                  <a:cubicBezTo>
                    <a:pt x="312" y="55"/>
                    <a:pt x="271" y="68"/>
                    <a:pt x="231" y="82"/>
                  </a:cubicBezTo>
                  <a:cubicBezTo>
                    <a:pt x="163" y="122"/>
                    <a:pt x="82" y="163"/>
                    <a:pt x="14" y="203"/>
                  </a:cubicBezTo>
                  <a:cubicBezTo>
                    <a:pt x="1" y="230"/>
                    <a:pt x="1" y="258"/>
                    <a:pt x="14" y="271"/>
                  </a:cubicBezTo>
                  <a:cubicBezTo>
                    <a:pt x="28" y="271"/>
                    <a:pt x="28" y="285"/>
                    <a:pt x="41" y="285"/>
                  </a:cubicBezTo>
                  <a:lnTo>
                    <a:pt x="82" y="285"/>
                  </a:lnTo>
                  <a:cubicBezTo>
                    <a:pt x="123" y="258"/>
                    <a:pt x="163" y="230"/>
                    <a:pt x="204" y="203"/>
                  </a:cubicBezTo>
                  <a:cubicBezTo>
                    <a:pt x="244" y="190"/>
                    <a:pt x="285" y="163"/>
                    <a:pt x="339" y="136"/>
                  </a:cubicBezTo>
                  <a:cubicBezTo>
                    <a:pt x="393" y="122"/>
                    <a:pt x="447" y="95"/>
                    <a:pt x="501" y="82"/>
                  </a:cubicBezTo>
                  <a:cubicBezTo>
                    <a:pt x="528" y="68"/>
                    <a:pt x="542" y="41"/>
                    <a:pt x="528" y="27"/>
                  </a:cubicBezTo>
                  <a:cubicBezTo>
                    <a:pt x="515" y="0"/>
                    <a:pt x="501" y="0"/>
                    <a:pt x="48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161;p39"/>
            <p:cNvSpPr/>
            <p:nvPr/>
          </p:nvSpPr>
          <p:spPr>
            <a:xfrm>
              <a:off x="8091648" y="1949434"/>
              <a:ext cx="55574" cy="29427"/>
            </a:xfrm>
            <a:custGeom>
              <a:avLst/>
              <a:gdLst/>
              <a:ahLst/>
              <a:cxnLst/>
              <a:rect l="l" t="t" r="r" b="b"/>
              <a:pathLst>
                <a:path w="576" h="305" extrusionOk="0">
                  <a:moveTo>
                    <a:pt x="521" y="0"/>
                  </a:moveTo>
                  <a:cubicBezTo>
                    <a:pt x="427" y="41"/>
                    <a:pt x="346" y="68"/>
                    <a:pt x="264" y="109"/>
                  </a:cubicBezTo>
                  <a:cubicBezTo>
                    <a:pt x="183" y="136"/>
                    <a:pt x="116" y="176"/>
                    <a:pt x="34" y="230"/>
                  </a:cubicBezTo>
                  <a:cubicBezTo>
                    <a:pt x="0" y="253"/>
                    <a:pt x="33" y="304"/>
                    <a:pt x="68" y="304"/>
                  </a:cubicBezTo>
                  <a:cubicBezTo>
                    <a:pt x="75" y="304"/>
                    <a:pt x="82" y="302"/>
                    <a:pt x="88" y="298"/>
                  </a:cubicBezTo>
                  <a:lnTo>
                    <a:pt x="170" y="244"/>
                  </a:lnTo>
                  <a:cubicBezTo>
                    <a:pt x="224" y="217"/>
                    <a:pt x="291" y="190"/>
                    <a:pt x="346" y="163"/>
                  </a:cubicBezTo>
                  <a:cubicBezTo>
                    <a:pt x="413" y="136"/>
                    <a:pt x="481" y="109"/>
                    <a:pt x="549" y="81"/>
                  </a:cubicBezTo>
                  <a:cubicBezTo>
                    <a:pt x="576" y="68"/>
                    <a:pt x="576" y="54"/>
                    <a:pt x="576" y="27"/>
                  </a:cubicBezTo>
                  <a:cubicBezTo>
                    <a:pt x="562" y="14"/>
                    <a:pt x="549" y="0"/>
                    <a:pt x="535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162;p39"/>
            <p:cNvSpPr/>
            <p:nvPr/>
          </p:nvSpPr>
          <p:spPr>
            <a:xfrm>
              <a:off x="8083158" y="1946829"/>
              <a:ext cx="69274" cy="39268"/>
            </a:xfrm>
            <a:custGeom>
              <a:avLst/>
              <a:gdLst/>
              <a:ahLst/>
              <a:cxnLst/>
              <a:rect l="l" t="t" r="r" b="b"/>
              <a:pathLst>
                <a:path w="718" h="407" extrusionOk="0">
                  <a:moveTo>
                    <a:pt x="650" y="0"/>
                  </a:moveTo>
                  <a:cubicBezTo>
                    <a:pt x="542" y="41"/>
                    <a:pt x="420" y="95"/>
                    <a:pt x="312" y="163"/>
                  </a:cubicBezTo>
                  <a:cubicBezTo>
                    <a:pt x="217" y="217"/>
                    <a:pt x="122" y="271"/>
                    <a:pt x="14" y="325"/>
                  </a:cubicBezTo>
                  <a:cubicBezTo>
                    <a:pt x="1" y="339"/>
                    <a:pt x="1" y="366"/>
                    <a:pt x="14" y="379"/>
                  </a:cubicBezTo>
                  <a:cubicBezTo>
                    <a:pt x="14" y="393"/>
                    <a:pt x="28" y="393"/>
                    <a:pt x="41" y="406"/>
                  </a:cubicBezTo>
                  <a:lnTo>
                    <a:pt x="68" y="406"/>
                  </a:lnTo>
                  <a:cubicBezTo>
                    <a:pt x="149" y="352"/>
                    <a:pt x="231" y="311"/>
                    <a:pt x="312" y="257"/>
                  </a:cubicBezTo>
                  <a:cubicBezTo>
                    <a:pt x="366" y="230"/>
                    <a:pt x="420" y="203"/>
                    <a:pt x="488" y="163"/>
                  </a:cubicBezTo>
                  <a:cubicBezTo>
                    <a:pt x="542" y="136"/>
                    <a:pt x="609" y="108"/>
                    <a:pt x="677" y="81"/>
                  </a:cubicBezTo>
                  <a:cubicBezTo>
                    <a:pt x="704" y="68"/>
                    <a:pt x="718" y="41"/>
                    <a:pt x="704" y="27"/>
                  </a:cubicBezTo>
                  <a:cubicBezTo>
                    <a:pt x="704" y="14"/>
                    <a:pt x="677" y="0"/>
                    <a:pt x="664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163;p39"/>
            <p:cNvSpPr/>
            <p:nvPr/>
          </p:nvSpPr>
          <p:spPr>
            <a:xfrm>
              <a:off x="8120979" y="1945478"/>
              <a:ext cx="36663" cy="18911"/>
            </a:xfrm>
            <a:custGeom>
              <a:avLst/>
              <a:gdLst/>
              <a:ahLst/>
              <a:cxnLst/>
              <a:rect l="l" t="t" r="r" b="b"/>
              <a:pathLst>
                <a:path w="380" h="196" extrusionOk="0">
                  <a:moveTo>
                    <a:pt x="312" y="1"/>
                  </a:moveTo>
                  <a:cubicBezTo>
                    <a:pt x="217" y="28"/>
                    <a:pt x="123" y="68"/>
                    <a:pt x="28" y="109"/>
                  </a:cubicBezTo>
                  <a:cubicBezTo>
                    <a:pt x="14" y="122"/>
                    <a:pt x="1" y="150"/>
                    <a:pt x="14" y="163"/>
                  </a:cubicBezTo>
                  <a:cubicBezTo>
                    <a:pt x="14" y="183"/>
                    <a:pt x="29" y="195"/>
                    <a:pt x="47" y="195"/>
                  </a:cubicBezTo>
                  <a:cubicBezTo>
                    <a:pt x="54" y="195"/>
                    <a:pt x="61" y="194"/>
                    <a:pt x="69" y="190"/>
                  </a:cubicBezTo>
                  <a:cubicBezTo>
                    <a:pt x="150" y="150"/>
                    <a:pt x="245" y="109"/>
                    <a:pt x="353" y="82"/>
                  </a:cubicBezTo>
                  <a:cubicBezTo>
                    <a:pt x="366" y="68"/>
                    <a:pt x="380" y="41"/>
                    <a:pt x="366" y="28"/>
                  </a:cubicBezTo>
                  <a:cubicBezTo>
                    <a:pt x="366" y="1"/>
                    <a:pt x="353" y="1"/>
                    <a:pt x="32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164;p39"/>
            <p:cNvSpPr/>
            <p:nvPr/>
          </p:nvSpPr>
          <p:spPr>
            <a:xfrm>
              <a:off x="8106699" y="1944224"/>
              <a:ext cx="53548" cy="27498"/>
            </a:xfrm>
            <a:custGeom>
              <a:avLst/>
              <a:gdLst/>
              <a:ahLst/>
              <a:cxnLst/>
              <a:rect l="l" t="t" r="r" b="b"/>
              <a:pathLst>
                <a:path w="555" h="285" extrusionOk="0">
                  <a:moveTo>
                    <a:pt x="487" y="0"/>
                  </a:moveTo>
                  <a:cubicBezTo>
                    <a:pt x="406" y="27"/>
                    <a:pt x="338" y="54"/>
                    <a:pt x="257" y="81"/>
                  </a:cubicBezTo>
                  <a:cubicBezTo>
                    <a:pt x="176" y="122"/>
                    <a:pt x="95" y="163"/>
                    <a:pt x="27" y="203"/>
                  </a:cubicBezTo>
                  <a:cubicBezTo>
                    <a:pt x="14" y="203"/>
                    <a:pt x="0" y="217"/>
                    <a:pt x="0" y="230"/>
                  </a:cubicBezTo>
                  <a:cubicBezTo>
                    <a:pt x="0" y="244"/>
                    <a:pt x="0" y="244"/>
                    <a:pt x="0" y="257"/>
                  </a:cubicBezTo>
                  <a:cubicBezTo>
                    <a:pt x="0" y="271"/>
                    <a:pt x="14" y="271"/>
                    <a:pt x="27" y="284"/>
                  </a:cubicBezTo>
                  <a:lnTo>
                    <a:pt x="54" y="284"/>
                  </a:lnTo>
                  <a:cubicBezTo>
                    <a:pt x="122" y="244"/>
                    <a:pt x="190" y="203"/>
                    <a:pt x="271" y="176"/>
                  </a:cubicBezTo>
                  <a:cubicBezTo>
                    <a:pt x="352" y="135"/>
                    <a:pt x="433" y="108"/>
                    <a:pt x="514" y="81"/>
                  </a:cubicBezTo>
                  <a:cubicBezTo>
                    <a:pt x="541" y="68"/>
                    <a:pt x="555" y="54"/>
                    <a:pt x="541" y="27"/>
                  </a:cubicBezTo>
                  <a:cubicBezTo>
                    <a:pt x="541" y="14"/>
                    <a:pt x="528" y="14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165;p39"/>
            <p:cNvSpPr/>
            <p:nvPr/>
          </p:nvSpPr>
          <p:spPr>
            <a:xfrm>
              <a:off x="8069650" y="1945478"/>
              <a:ext cx="85387" cy="48338"/>
            </a:xfrm>
            <a:custGeom>
              <a:avLst/>
              <a:gdLst/>
              <a:ahLst/>
              <a:cxnLst/>
              <a:rect l="l" t="t" r="r" b="b"/>
              <a:pathLst>
                <a:path w="885" h="501" extrusionOk="0">
                  <a:moveTo>
                    <a:pt x="817" y="1"/>
                  </a:moveTo>
                  <a:lnTo>
                    <a:pt x="817" y="14"/>
                  </a:lnTo>
                  <a:cubicBezTo>
                    <a:pt x="668" y="55"/>
                    <a:pt x="533" y="122"/>
                    <a:pt x="411" y="177"/>
                  </a:cubicBezTo>
                  <a:cubicBezTo>
                    <a:pt x="276" y="244"/>
                    <a:pt x="154" y="325"/>
                    <a:pt x="32" y="420"/>
                  </a:cubicBezTo>
                  <a:cubicBezTo>
                    <a:pt x="1" y="452"/>
                    <a:pt x="19" y="500"/>
                    <a:pt x="54" y="500"/>
                  </a:cubicBezTo>
                  <a:cubicBezTo>
                    <a:pt x="64" y="500"/>
                    <a:pt x="75" y="497"/>
                    <a:pt x="86" y="488"/>
                  </a:cubicBezTo>
                  <a:cubicBezTo>
                    <a:pt x="168" y="420"/>
                    <a:pt x="276" y="353"/>
                    <a:pt x="371" y="298"/>
                  </a:cubicBezTo>
                  <a:cubicBezTo>
                    <a:pt x="452" y="258"/>
                    <a:pt x="533" y="217"/>
                    <a:pt x="601" y="177"/>
                  </a:cubicBezTo>
                  <a:cubicBezTo>
                    <a:pt x="682" y="150"/>
                    <a:pt x="777" y="109"/>
                    <a:pt x="844" y="82"/>
                  </a:cubicBezTo>
                  <a:cubicBezTo>
                    <a:pt x="885" y="68"/>
                    <a:pt x="885" y="1"/>
                    <a:pt x="831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166;p39"/>
            <p:cNvSpPr/>
            <p:nvPr/>
          </p:nvSpPr>
          <p:spPr>
            <a:xfrm>
              <a:off x="7938242" y="1962459"/>
              <a:ext cx="510585" cy="356117"/>
            </a:xfrm>
            <a:custGeom>
              <a:avLst/>
              <a:gdLst/>
              <a:ahLst/>
              <a:cxnLst/>
              <a:rect l="l" t="t" r="r" b="b"/>
              <a:pathLst>
                <a:path w="5292" h="3691" extrusionOk="0">
                  <a:moveTo>
                    <a:pt x="3695" y="1"/>
                  </a:moveTo>
                  <a:lnTo>
                    <a:pt x="3654" y="14"/>
                  </a:lnTo>
                  <a:cubicBezTo>
                    <a:pt x="3383" y="14"/>
                    <a:pt x="3126" y="41"/>
                    <a:pt x="2869" y="95"/>
                  </a:cubicBezTo>
                  <a:cubicBezTo>
                    <a:pt x="2653" y="136"/>
                    <a:pt x="2436" y="204"/>
                    <a:pt x="2233" y="298"/>
                  </a:cubicBezTo>
                  <a:cubicBezTo>
                    <a:pt x="2057" y="366"/>
                    <a:pt x="1881" y="474"/>
                    <a:pt x="1733" y="582"/>
                  </a:cubicBezTo>
                  <a:cubicBezTo>
                    <a:pt x="1570" y="691"/>
                    <a:pt x="1421" y="826"/>
                    <a:pt x="1286" y="961"/>
                  </a:cubicBezTo>
                  <a:cubicBezTo>
                    <a:pt x="1151" y="1097"/>
                    <a:pt x="1029" y="1245"/>
                    <a:pt x="934" y="1408"/>
                  </a:cubicBezTo>
                  <a:cubicBezTo>
                    <a:pt x="812" y="1570"/>
                    <a:pt x="718" y="1733"/>
                    <a:pt x="623" y="1908"/>
                  </a:cubicBezTo>
                  <a:cubicBezTo>
                    <a:pt x="488" y="2166"/>
                    <a:pt x="379" y="2423"/>
                    <a:pt x="285" y="2693"/>
                  </a:cubicBezTo>
                  <a:cubicBezTo>
                    <a:pt x="176" y="2964"/>
                    <a:pt x="82" y="3235"/>
                    <a:pt x="14" y="3519"/>
                  </a:cubicBezTo>
                  <a:cubicBezTo>
                    <a:pt x="1" y="3559"/>
                    <a:pt x="14" y="3600"/>
                    <a:pt x="28" y="3627"/>
                  </a:cubicBezTo>
                  <a:cubicBezTo>
                    <a:pt x="53" y="3669"/>
                    <a:pt x="100" y="3690"/>
                    <a:pt x="147" y="3690"/>
                  </a:cubicBezTo>
                  <a:cubicBezTo>
                    <a:pt x="176" y="3690"/>
                    <a:pt x="205" y="3683"/>
                    <a:pt x="231" y="3668"/>
                  </a:cubicBezTo>
                  <a:lnTo>
                    <a:pt x="258" y="3640"/>
                  </a:lnTo>
                  <a:cubicBezTo>
                    <a:pt x="271" y="3627"/>
                    <a:pt x="285" y="3600"/>
                    <a:pt x="285" y="3573"/>
                  </a:cubicBezTo>
                  <a:cubicBezTo>
                    <a:pt x="339" y="3438"/>
                    <a:pt x="379" y="3302"/>
                    <a:pt x="420" y="3167"/>
                  </a:cubicBezTo>
                  <a:lnTo>
                    <a:pt x="420" y="3167"/>
                  </a:lnTo>
                  <a:lnTo>
                    <a:pt x="407" y="3194"/>
                  </a:lnTo>
                  <a:cubicBezTo>
                    <a:pt x="582" y="2639"/>
                    <a:pt x="840" y="2098"/>
                    <a:pt x="1151" y="1597"/>
                  </a:cubicBezTo>
                  <a:lnTo>
                    <a:pt x="1151" y="1597"/>
                  </a:lnTo>
                  <a:lnTo>
                    <a:pt x="1124" y="1638"/>
                  </a:lnTo>
                  <a:cubicBezTo>
                    <a:pt x="1300" y="1367"/>
                    <a:pt x="1516" y="1124"/>
                    <a:pt x="1746" y="907"/>
                  </a:cubicBezTo>
                  <a:lnTo>
                    <a:pt x="1760" y="894"/>
                  </a:lnTo>
                  <a:lnTo>
                    <a:pt x="1746" y="894"/>
                  </a:lnTo>
                  <a:cubicBezTo>
                    <a:pt x="1936" y="731"/>
                    <a:pt x="2152" y="596"/>
                    <a:pt x="2369" y="488"/>
                  </a:cubicBezTo>
                  <a:cubicBezTo>
                    <a:pt x="2639" y="352"/>
                    <a:pt x="2937" y="258"/>
                    <a:pt x="3235" y="204"/>
                  </a:cubicBezTo>
                  <a:cubicBezTo>
                    <a:pt x="3487" y="167"/>
                    <a:pt x="3746" y="143"/>
                    <a:pt x="4002" y="143"/>
                  </a:cubicBezTo>
                  <a:cubicBezTo>
                    <a:pt x="4131" y="143"/>
                    <a:pt x="4258" y="149"/>
                    <a:pt x="4385" y="163"/>
                  </a:cubicBezTo>
                  <a:lnTo>
                    <a:pt x="4371" y="163"/>
                  </a:lnTo>
                  <a:cubicBezTo>
                    <a:pt x="4655" y="177"/>
                    <a:pt x="4953" y="217"/>
                    <a:pt x="5237" y="285"/>
                  </a:cubicBezTo>
                  <a:cubicBezTo>
                    <a:pt x="5251" y="285"/>
                    <a:pt x="5278" y="271"/>
                    <a:pt x="5278" y="244"/>
                  </a:cubicBezTo>
                  <a:cubicBezTo>
                    <a:pt x="5291" y="217"/>
                    <a:pt x="5278" y="204"/>
                    <a:pt x="5251" y="190"/>
                  </a:cubicBezTo>
                  <a:cubicBezTo>
                    <a:pt x="4994" y="136"/>
                    <a:pt x="4723" y="95"/>
                    <a:pt x="4452" y="55"/>
                  </a:cubicBezTo>
                  <a:cubicBezTo>
                    <a:pt x="4209" y="14"/>
                    <a:pt x="3952" y="1"/>
                    <a:pt x="369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167;p39"/>
            <p:cNvSpPr/>
            <p:nvPr/>
          </p:nvSpPr>
          <p:spPr>
            <a:xfrm>
              <a:off x="8038776" y="2025173"/>
              <a:ext cx="237733" cy="267932"/>
            </a:xfrm>
            <a:custGeom>
              <a:avLst/>
              <a:gdLst/>
              <a:ahLst/>
              <a:cxnLst/>
              <a:rect l="l" t="t" r="r" b="b"/>
              <a:pathLst>
                <a:path w="2464" h="2777" extrusionOk="0">
                  <a:moveTo>
                    <a:pt x="2382" y="0"/>
                  </a:moveTo>
                  <a:cubicBezTo>
                    <a:pt x="2233" y="68"/>
                    <a:pt x="2084" y="122"/>
                    <a:pt x="1935" y="190"/>
                  </a:cubicBezTo>
                  <a:cubicBezTo>
                    <a:pt x="1787" y="257"/>
                    <a:pt x="1651" y="311"/>
                    <a:pt x="1516" y="392"/>
                  </a:cubicBezTo>
                  <a:cubicBezTo>
                    <a:pt x="1448" y="420"/>
                    <a:pt x="1394" y="460"/>
                    <a:pt x="1340" y="501"/>
                  </a:cubicBezTo>
                  <a:cubicBezTo>
                    <a:pt x="1272" y="541"/>
                    <a:pt x="1205" y="582"/>
                    <a:pt x="1137" y="636"/>
                  </a:cubicBezTo>
                  <a:cubicBezTo>
                    <a:pt x="1029" y="717"/>
                    <a:pt x="907" y="812"/>
                    <a:pt x="799" y="920"/>
                  </a:cubicBezTo>
                  <a:cubicBezTo>
                    <a:pt x="596" y="1123"/>
                    <a:pt x="420" y="1367"/>
                    <a:pt x="298" y="1637"/>
                  </a:cubicBezTo>
                  <a:cubicBezTo>
                    <a:pt x="231" y="1773"/>
                    <a:pt x="176" y="1922"/>
                    <a:pt x="122" y="2084"/>
                  </a:cubicBezTo>
                  <a:cubicBezTo>
                    <a:pt x="68" y="2246"/>
                    <a:pt x="28" y="2422"/>
                    <a:pt x="14" y="2598"/>
                  </a:cubicBezTo>
                  <a:cubicBezTo>
                    <a:pt x="0" y="2639"/>
                    <a:pt x="14" y="2679"/>
                    <a:pt x="28" y="2706"/>
                  </a:cubicBezTo>
                  <a:cubicBezTo>
                    <a:pt x="55" y="2747"/>
                    <a:pt x="82" y="2760"/>
                    <a:pt x="122" y="2774"/>
                  </a:cubicBezTo>
                  <a:cubicBezTo>
                    <a:pt x="131" y="2775"/>
                    <a:pt x="139" y="2776"/>
                    <a:pt x="147" y="2776"/>
                  </a:cubicBezTo>
                  <a:cubicBezTo>
                    <a:pt x="217" y="2776"/>
                    <a:pt x="274" y="2725"/>
                    <a:pt x="298" y="2652"/>
                  </a:cubicBezTo>
                  <a:cubicBezTo>
                    <a:pt x="339" y="2449"/>
                    <a:pt x="379" y="2246"/>
                    <a:pt x="447" y="2057"/>
                  </a:cubicBezTo>
                  <a:lnTo>
                    <a:pt x="447" y="2057"/>
                  </a:lnTo>
                  <a:lnTo>
                    <a:pt x="433" y="2084"/>
                  </a:lnTo>
                  <a:cubicBezTo>
                    <a:pt x="488" y="1962"/>
                    <a:pt x="528" y="1840"/>
                    <a:pt x="582" y="1719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1" y="1150"/>
                    <a:pt x="1110" y="947"/>
                    <a:pt x="1327" y="758"/>
                  </a:cubicBezTo>
                  <a:cubicBezTo>
                    <a:pt x="1462" y="636"/>
                    <a:pt x="1597" y="541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lnTo>
                    <a:pt x="2287" y="135"/>
                  </a:lnTo>
                  <a:lnTo>
                    <a:pt x="2423" y="81"/>
                  </a:lnTo>
                  <a:cubicBezTo>
                    <a:pt x="2450" y="68"/>
                    <a:pt x="2463" y="54"/>
                    <a:pt x="2450" y="27"/>
                  </a:cubicBezTo>
                  <a:cubicBezTo>
                    <a:pt x="2450" y="14"/>
                    <a:pt x="2436" y="0"/>
                    <a:pt x="242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168;p39"/>
            <p:cNvSpPr/>
            <p:nvPr/>
          </p:nvSpPr>
          <p:spPr>
            <a:xfrm>
              <a:off x="8315583" y="2017261"/>
              <a:ext cx="61459" cy="10903"/>
            </a:xfrm>
            <a:custGeom>
              <a:avLst/>
              <a:gdLst/>
              <a:ahLst/>
              <a:cxnLst/>
              <a:rect l="l" t="t" r="r" b="b"/>
              <a:pathLst>
                <a:path w="637" h="113" extrusionOk="0">
                  <a:moveTo>
                    <a:pt x="298" y="1"/>
                  </a:moveTo>
                  <a:cubicBezTo>
                    <a:pt x="203" y="1"/>
                    <a:pt x="122" y="1"/>
                    <a:pt x="41" y="14"/>
                  </a:cubicBezTo>
                  <a:cubicBezTo>
                    <a:pt x="14" y="14"/>
                    <a:pt x="0" y="42"/>
                    <a:pt x="0" y="69"/>
                  </a:cubicBezTo>
                  <a:cubicBezTo>
                    <a:pt x="0" y="82"/>
                    <a:pt x="27" y="96"/>
                    <a:pt x="41" y="96"/>
                  </a:cubicBezTo>
                  <a:cubicBezTo>
                    <a:pt x="108" y="89"/>
                    <a:pt x="173" y="85"/>
                    <a:pt x="235" y="85"/>
                  </a:cubicBezTo>
                  <a:cubicBezTo>
                    <a:pt x="298" y="85"/>
                    <a:pt x="359" y="89"/>
                    <a:pt x="420" y="96"/>
                  </a:cubicBezTo>
                  <a:cubicBezTo>
                    <a:pt x="474" y="96"/>
                    <a:pt x="528" y="96"/>
                    <a:pt x="568" y="109"/>
                  </a:cubicBezTo>
                  <a:cubicBezTo>
                    <a:pt x="573" y="112"/>
                    <a:pt x="578" y="113"/>
                    <a:pt x="583" y="113"/>
                  </a:cubicBezTo>
                  <a:cubicBezTo>
                    <a:pt x="604" y="113"/>
                    <a:pt x="623" y="91"/>
                    <a:pt x="623" y="69"/>
                  </a:cubicBezTo>
                  <a:cubicBezTo>
                    <a:pt x="636" y="69"/>
                    <a:pt x="636" y="55"/>
                    <a:pt x="623" y="42"/>
                  </a:cubicBezTo>
                  <a:cubicBezTo>
                    <a:pt x="623" y="28"/>
                    <a:pt x="609" y="14"/>
                    <a:pt x="595" y="14"/>
                  </a:cubicBezTo>
                  <a:cubicBezTo>
                    <a:pt x="514" y="14"/>
                    <a:pt x="433" y="1"/>
                    <a:pt x="33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169;p39"/>
            <p:cNvSpPr/>
            <p:nvPr/>
          </p:nvSpPr>
          <p:spPr>
            <a:xfrm>
              <a:off x="8149730" y="2064345"/>
              <a:ext cx="276905" cy="328233"/>
            </a:xfrm>
            <a:custGeom>
              <a:avLst/>
              <a:gdLst/>
              <a:ahLst/>
              <a:cxnLst/>
              <a:rect l="l" t="t" r="r" b="b"/>
              <a:pathLst>
                <a:path w="2870" h="3402" extrusionOk="0">
                  <a:moveTo>
                    <a:pt x="2193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41"/>
                  </a:lnTo>
                  <a:cubicBezTo>
                    <a:pt x="1245" y="108"/>
                    <a:pt x="894" y="284"/>
                    <a:pt x="623" y="555"/>
                  </a:cubicBezTo>
                  <a:cubicBezTo>
                    <a:pt x="528" y="677"/>
                    <a:pt x="434" y="812"/>
                    <a:pt x="366" y="961"/>
                  </a:cubicBezTo>
                  <a:cubicBezTo>
                    <a:pt x="312" y="1096"/>
                    <a:pt x="258" y="1258"/>
                    <a:pt x="231" y="1421"/>
                  </a:cubicBezTo>
                  <a:cubicBezTo>
                    <a:pt x="204" y="1583"/>
                    <a:pt x="190" y="1746"/>
                    <a:pt x="177" y="1908"/>
                  </a:cubicBezTo>
                  <a:cubicBezTo>
                    <a:pt x="163" y="2070"/>
                    <a:pt x="149" y="2233"/>
                    <a:pt x="149" y="2395"/>
                  </a:cubicBezTo>
                  <a:lnTo>
                    <a:pt x="149" y="2422"/>
                  </a:lnTo>
                  <a:cubicBezTo>
                    <a:pt x="136" y="2693"/>
                    <a:pt x="82" y="2950"/>
                    <a:pt x="14" y="3207"/>
                  </a:cubicBezTo>
                  <a:cubicBezTo>
                    <a:pt x="1" y="3247"/>
                    <a:pt x="14" y="3302"/>
                    <a:pt x="41" y="3329"/>
                  </a:cubicBezTo>
                  <a:cubicBezTo>
                    <a:pt x="55" y="3369"/>
                    <a:pt x="95" y="3396"/>
                    <a:pt x="136" y="3396"/>
                  </a:cubicBezTo>
                  <a:cubicBezTo>
                    <a:pt x="148" y="3400"/>
                    <a:pt x="160" y="3402"/>
                    <a:pt x="172" y="3402"/>
                  </a:cubicBezTo>
                  <a:cubicBezTo>
                    <a:pt x="200" y="3402"/>
                    <a:pt x="229" y="3392"/>
                    <a:pt x="258" y="3383"/>
                  </a:cubicBezTo>
                  <a:cubicBezTo>
                    <a:pt x="285" y="3356"/>
                    <a:pt x="312" y="3315"/>
                    <a:pt x="325" y="3275"/>
                  </a:cubicBezTo>
                  <a:cubicBezTo>
                    <a:pt x="380" y="3031"/>
                    <a:pt x="420" y="2774"/>
                    <a:pt x="434" y="2517"/>
                  </a:cubicBezTo>
                  <a:cubicBezTo>
                    <a:pt x="447" y="2260"/>
                    <a:pt x="447" y="2003"/>
                    <a:pt x="461" y="1746"/>
                  </a:cubicBezTo>
                  <a:lnTo>
                    <a:pt x="461" y="1786"/>
                  </a:lnTo>
                  <a:cubicBezTo>
                    <a:pt x="474" y="1556"/>
                    <a:pt x="515" y="1326"/>
                    <a:pt x="582" y="1110"/>
                  </a:cubicBezTo>
                  <a:cubicBezTo>
                    <a:pt x="623" y="1001"/>
                    <a:pt x="664" y="893"/>
                    <a:pt x="731" y="798"/>
                  </a:cubicBezTo>
                  <a:cubicBezTo>
                    <a:pt x="785" y="704"/>
                    <a:pt x="867" y="622"/>
                    <a:pt x="948" y="555"/>
                  </a:cubicBezTo>
                  <a:cubicBezTo>
                    <a:pt x="1056" y="460"/>
                    <a:pt x="1178" y="379"/>
                    <a:pt x="1313" y="325"/>
                  </a:cubicBezTo>
                  <a:cubicBezTo>
                    <a:pt x="1476" y="244"/>
                    <a:pt x="1665" y="189"/>
                    <a:pt x="1841" y="149"/>
                  </a:cubicBezTo>
                  <a:lnTo>
                    <a:pt x="1827" y="149"/>
                  </a:lnTo>
                  <a:cubicBezTo>
                    <a:pt x="2020" y="123"/>
                    <a:pt x="2212" y="108"/>
                    <a:pt x="2408" y="108"/>
                  </a:cubicBezTo>
                  <a:cubicBezTo>
                    <a:pt x="2515" y="108"/>
                    <a:pt x="2624" y="112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81"/>
                  </a:cubicBezTo>
                  <a:cubicBezTo>
                    <a:pt x="2869" y="68"/>
                    <a:pt x="2856" y="41"/>
                    <a:pt x="2829" y="41"/>
                  </a:cubicBezTo>
                  <a:cubicBezTo>
                    <a:pt x="2639" y="14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170;p39"/>
            <p:cNvSpPr/>
            <p:nvPr/>
          </p:nvSpPr>
          <p:spPr>
            <a:xfrm>
              <a:off x="6499598" y="2113937"/>
              <a:ext cx="1910064" cy="2287311"/>
            </a:xfrm>
            <a:custGeom>
              <a:avLst/>
              <a:gdLst/>
              <a:ahLst/>
              <a:cxnLst/>
              <a:rect l="l" t="t" r="r" b="b"/>
              <a:pathLst>
                <a:path w="19797" h="23707" extrusionOk="0">
                  <a:moveTo>
                    <a:pt x="4763" y="6509"/>
                  </a:moveTo>
                  <a:lnTo>
                    <a:pt x="4736" y="6536"/>
                  </a:lnTo>
                  <a:lnTo>
                    <a:pt x="4750" y="6509"/>
                  </a:lnTo>
                  <a:close/>
                  <a:moveTo>
                    <a:pt x="13450" y="0"/>
                  </a:moveTo>
                  <a:cubicBezTo>
                    <a:pt x="13207" y="0"/>
                    <a:pt x="12950" y="41"/>
                    <a:pt x="12720" y="108"/>
                  </a:cubicBezTo>
                  <a:cubicBezTo>
                    <a:pt x="12395" y="190"/>
                    <a:pt x="12084" y="298"/>
                    <a:pt x="11786" y="447"/>
                  </a:cubicBezTo>
                  <a:cubicBezTo>
                    <a:pt x="11096" y="771"/>
                    <a:pt x="10433" y="1150"/>
                    <a:pt x="9810" y="1597"/>
                  </a:cubicBezTo>
                  <a:cubicBezTo>
                    <a:pt x="9215" y="2016"/>
                    <a:pt x="8593" y="2503"/>
                    <a:pt x="7916" y="3072"/>
                  </a:cubicBezTo>
                  <a:cubicBezTo>
                    <a:pt x="7402" y="3491"/>
                    <a:pt x="6901" y="3938"/>
                    <a:pt x="6387" y="4425"/>
                  </a:cubicBezTo>
                  <a:cubicBezTo>
                    <a:pt x="6225" y="4587"/>
                    <a:pt x="6049" y="4763"/>
                    <a:pt x="5873" y="4926"/>
                  </a:cubicBezTo>
                  <a:cubicBezTo>
                    <a:pt x="5670" y="5128"/>
                    <a:pt x="5480" y="5331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68"/>
                    <a:pt x="2016" y="9702"/>
                    <a:pt x="1475" y="10690"/>
                  </a:cubicBezTo>
                  <a:cubicBezTo>
                    <a:pt x="947" y="11650"/>
                    <a:pt x="542" y="12679"/>
                    <a:pt x="271" y="13734"/>
                  </a:cubicBezTo>
                  <a:cubicBezTo>
                    <a:pt x="149" y="14248"/>
                    <a:pt x="68" y="14763"/>
                    <a:pt x="27" y="15277"/>
                  </a:cubicBezTo>
                  <a:cubicBezTo>
                    <a:pt x="0" y="15791"/>
                    <a:pt x="27" y="16305"/>
                    <a:pt x="109" y="16806"/>
                  </a:cubicBezTo>
                  <a:cubicBezTo>
                    <a:pt x="190" y="17225"/>
                    <a:pt x="312" y="17645"/>
                    <a:pt x="474" y="18037"/>
                  </a:cubicBezTo>
                  <a:cubicBezTo>
                    <a:pt x="663" y="18484"/>
                    <a:pt x="920" y="18917"/>
                    <a:pt x="1232" y="19296"/>
                  </a:cubicBezTo>
                  <a:cubicBezTo>
                    <a:pt x="1556" y="19688"/>
                    <a:pt x="1922" y="20040"/>
                    <a:pt x="2341" y="20324"/>
                  </a:cubicBezTo>
                  <a:cubicBezTo>
                    <a:pt x="2747" y="20595"/>
                    <a:pt x="3194" y="20784"/>
                    <a:pt x="3667" y="20892"/>
                  </a:cubicBezTo>
                  <a:cubicBezTo>
                    <a:pt x="4046" y="21433"/>
                    <a:pt x="4547" y="21880"/>
                    <a:pt x="5129" y="22205"/>
                  </a:cubicBezTo>
                  <a:cubicBezTo>
                    <a:pt x="5643" y="22502"/>
                    <a:pt x="6238" y="22665"/>
                    <a:pt x="6834" y="22665"/>
                  </a:cubicBezTo>
                  <a:lnTo>
                    <a:pt x="7118" y="22665"/>
                  </a:lnTo>
                  <a:cubicBezTo>
                    <a:pt x="7578" y="23044"/>
                    <a:pt x="8105" y="23341"/>
                    <a:pt x="8674" y="23517"/>
                  </a:cubicBezTo>
                  <a:cubicBezTo>
                    <a:pt x="8958" y="23598"/>
                    <a:pt x="9242" y="23653"/>
                    <a:pt x="9526" y="23693"/>
                  </a:cubicBezTo>
                  <a:cubicBezTo>
                    <a:pt x="9689" y="23707"/>
                    <a:pt x="9851" y="23707"/>
                    <a:pt x="10000" y="23707"/>
                  </a:cubicBezTo>
                  <a:cubicBezTo>
                    <a:pt x="10122" y="23707"/>
                    <a:pt x="10257" y="23707"/>
                    <a:pt x="10379" y="23693"/>
                  </a:cubicBezTo>
                  <a:cubicBezTo>
                    <a:pt x="10974" y="23653"/>
                    <a:pt x="11556" y="23504"/>
                    <a:pt x="12097" y="23274"/>
                  </a:cubicBezTo>
                  <a:cubicBezTo>
                    <a:pt x="12625" y="23057"/>
                    <a:pt x="13112" y="22773"/>
                    <a:pt x="13572" y="22435"/>
                  </a:cubicBezTo>
                  <a:cubicBezTo>
                    <a:pt x="14384" y="21812"/>
                    <a:pt x="15087" y="21068"/>
                    <a:pt x="15669" y="20229"/>
                  </a:cubicBezTo>
                  <a:cubicBezTo>
                    <a:pt x="16278" y="19363"/>
                    <a:pt x="16792" y="18430"/>
                    <a:pt x="17212" y="17455"/>
                  </a:cubicBezTo>
                  <a:cubicBezTo>
                    <a:pt x="17631" y="16454"/>
                    <a:pt x="17997" y="15439"/>
                    <a:pt x="18308" y="14411"/>
                  </a:cubicBezTo>
                  <a:cubicBezTo>
                    <a:pt x="18633" y="13315"/>
                    <a:pt x="18903" y="12232"/>
                    <a:pt x="19106" y="11407"/>
                  </a:cubicBezTo>
                  <a:lnTo>
                    <a:pt x="19147" y="11258"/>
                  </a:lnTo>
                  <a:cubicBezTo>
                    <a:pt x="19201" y="11028"/>
                    <a:pt x="19255" y="10784"/>
                    <a:pt x="19309" y="10541"/>
                  </a:cubicBezTo>
                  <a:cubicBezTo>
                    <a:pt x="19350" y="10351"/>
                    <a:pt x="19390" y="10162"/>
                    <a:pt x="19417" y="9973"/>
                  </a:cubicBezTo>
                  <a:cubicBezTo>
                    <a:pt x="19512" y="9418"/>
                    <a:pt x="19580" y="8836"/>
                    <a:pt x="19661" y="8254"/>
                  </a:cubicBezTo>
                  <a:cubicBezTo>
                    <a:pt x="19742" y="7483"/>
                    <a:pt x="19783" y="6793"/>
                    <a:pt x="19796" y="6143"/>
                  </a:cubicBezTo>
                  <a:cubicBezTo>
                    <a:pt x="19796" y="5792"/>
                    <a:pt x="19796" y="5426"/>
                    <a:pt x="19769" y="5088"/>
                  </a:cubicBezTo>
                  <a:cubicBezTo>
                    <a:pt x="19756" y="4763"/>
                    <a:pt x="19715" y="4438"/>
                    <a:pt x="19661" y="4127"/>
                  </a:cubicBezTo>
                  <a:cubicBezTo>
                    <a:pt x="19607" y="3843"/>
                    <a:pt x="19539" y="3559"/>
                    <a:pt x="19431" y="3288"/>
                  </a:cubicBezTo>
                  <a:cubicBezTo>
                    <a:pt x="19350" y="3058"/>
                    <a:pt x="19228" y="2855"/>
                    <a:pt x="19079" y="2666"/>
                  </a:cubicBezTo>
                  <a:cubicBezTo>
                    <a:pt x="18930" y="2490"/>
                    <a:pt x="18754" y="2355"/>
                    <a:pt x="18551" y="2273"/>
                  </a:cubicBezTo>
                  <a:cubicBezTo>
                    <a:pt x="18403" y="2219"/>
                    <a:pt x="18254" y="2192"/>
                    <a:pt x="18105" y="2192"/>
                  </a:cubicBezTo>
                  <a:cubicBezTo>
                    <a:pt x="18024" y="2192"/>
                    <a:pt x="17943" y="2192"/>
                    <a:pt x="17848" y="2206"/>
                  </a:cubicBezTo>
                  <a:cubicBezTo>
                    <a:pt x="17740" y="2233"/>
                    <a:pt x="17631" y="2260"/>
                    <a:pt x="17523" y="2287"/>
                  </a:cubicBezTo>
                  <a:cubicBezTo>
                    <a:pt x="17523" y="2260"/>
                    <a:pt x="17523" y="2233"/>
                    <a:pt x="17523" y="2192"/>
                  </a:cubicBezTo>
                  <a:cubicBezTo>
                    <a:pt x="17510" y="2030"/>
                    <a:pt x="17455" y="1868"/>
                    <a:pt x="17388" y="1705"/>
                  </a:cubicBezTo>
                  <a:cubicBezTo>
                    <a:pt x="17334" y="1556"/>
                    <a:pt x="17239" y="1407"/>
                    <a:pt x="17144" y="1272"/>
                  </a:cubicBezTo>
                  <a:cubicBezTo>
                    <a:pt x="17036" y="1137"/>
                    <a:pt x="16928" y="1029"/>
                    <a:pt x="16792" y="920"/>
                  </a:cubicBezTo>
                  <a:cubicBezTo>
                    <a:pt x="16535" y="704"/>
                    <a:pt x="16238" y="569"/>
                    <a:pt x="15913" y="501"/>
                  </a:cubicBezTo>
                  <a:cubicBezTo>
                    <a:pt x="15778" y="460"/>
                    <a:pt x="15642" y="447"/>
                    <a:pt x="15493" y="447"/>
                  </a:cubicBezTo>
                  <a:cubicBezTo>
                    <a:pt x="15304" y="447"/>
                    <a:pt x="15115" y="487"/>
                    <a:pt x="14925" y="541"/>
                  </a:cubicBezTo>
                  <a:cubicBezTo>
                    <a:pt x="14857" y="569"/>
                    <a:pt x="14790" y="596"/>
                    <a:pt x="14736" y="623"/>
                  </a:cubicBezTo>
                  <a:cubicBezTo>
                    <a:pt x="14614" y="433"/>
                    <a:pt x="14452" y="298"/>
                    <a:pt x="14262" y="190"/>
                  </a:cubicBezTo>
                  <a:cubicBezTo>
                    <a:pt x="14046" y="68"/>
                    <a:pt x="13802" y="0"/>
                    <a:pt x="13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171;p39"/>
            <p:cNvSpPr/>
            <p:nvPr/>
          </p:nvSpPr>
          <p:spPr>
            <a:xfrm>
              <a:off x="6640558" y="2176554"/>
              <a:ext cx="1767752" cy="2226044"/>
            </a:xfrm>
            <a:custGeom>
              <a:avLst/>
              <a:gdLst/>
              <a:ahLst/>
              <a:cxnLst/>
              <a:rect l="l" t="t" r="r" b="b"/>
              <a:pathLst>
                <a:path w="18322" h="23072" extrusionOk="0">
                  <a:moveTo>
                    <a:pt x="14885" y="1"/>
                  </a:moveTo>
                  <a:lnTo>
                    <a:pt x="14885" y="1"/>
                  </a:lnTo>
                  <a:cubicBezTo>
                    <a:pt x="14966" y="95"/>
                    <a:pt x="15020" y="204"/>
                    <a:pt x="15061" y="325"/>
                  </a:cubicBezTo>
                  <a:lnTo>
                    <a:pt x="15061" y="312"/>
                  </a:lnTo>
                  <a:cubicBezTo>
                    <a:pt x="15101" y="461"/>
                    <a:pt x="15128" y="623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3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45"/>
                  </a:cubicBezTo>
                  <a:cubicBezTo>
                    <a:pt x="15007" y="2517"/>
                    <a:pt x="15074" y="2504"/>
                    <a:pt x="15156" y="2504"/>
                  </a:cubicBezTo>
                  <a:cubicBezTo>
                    <a:pt x="15175" y="2500"/>
                    <a:pt x="15195" y="2498"/>
                    <a:pt x="15215" y="2498"/>
                  </a:cubicBezTo>
                  <a:cubicBezTo>
                    <a:pt x="15263" y="2498"/>
                    <a:pt x="15311" y="2508"/>
                    <a:pt x="15358" y="2517"/>
                  </a:cubicBezTo>
                  <a:cubicBezTo>
                    <a:pt x="15426" y="2531"/>
                    <a:pt x="15480" y="2545"/>
                    <a:pt x="15548" y="2572"/>
                  </a:cubicBezTo>
                  <a:cubicBezTo>
                    <a:pt x="15602" y="2599"/>
                    <a:pt x="15656" y="2639"/>
                    <a:pt x="15710" y="2680"/>
                  </a:cubicBezTo>
                  <a:cubicBezTo>
                    <a:pt x="15764" y="2720"/>
                    <a:pt x="15819" y="2761"/>
                    <a:pt x="15859" y="2815"/>
                  </a:cubicBezTo>
                  <a:cubicBezTo>
                    <a:pt x="15940" y="2923"/>
                    <a:pt x="16022" y="3045"/>
                    <a:pt x="16076" y="3167"/>
                  </a:cubicBezTo>
                  <a:cubicBezTo>
                    <a:pt x="16157" y="3329"/>
                    <a:pt x="16211" y="3505"/>
                    <a:pt x="16252" y="3681"/>
                  </a:cubicBezTo>
                  <a:cubicBezTo>
                    <a:pt x="16306" y="3871"/>
                    <a:pt x="16333" y="4060"/>
                    <a:pt x="16360" y="4263"/>
                  </a:cubicBezTo>
                  <a:cubicBezTo>
                    <a:pt x="16427" y="4669"/>
                    <a:pt x="16441" y="5088"/>
                    <a:pt x="16414" y="5508"/>
                  </a:cubicBezTo>
                  <a:cubicBezTo>
                    <a:pt x="16387" y="6144"/>
                    <a:pt x="16292" y="6766"/>
                    <a:pt x="16130" y="7375"/>
                  </a:cubicBezTo>
                  <a:cubicBezTo>
                    <a:pt x="15981" y="7971"/>
                    <a:pt x="15805" y="8566"/>
                    <a:pt x="15602" y="9134"/>
                  </a:cubicBezTo>
                  <a:cubicBezTo>
                    <a:pt x="15399" y="9675"/>
                    <a:pt x="15196" y="10203"/>
                    <a:pt x="14966" y="10731"/>
                  </a:cubicBezTo>
                  <a:cubicBezTo>
                    <a:pt x="14750" y="11259"/>
                    <a:pt x="14533" y="11746"/>
                    <a:pt x="14290" y="12260"/>
                  </a:cubicBezTo>
                  <a:cubicBezTo>
                    <a:pt x="13802" y="13275"/>
                    <a:pt x="13248" y="14262"/>
                    <a:pt x="12639" y="15196"/>
                  </a:cubicBezTo>
                  <a:cubicBezTo>
                    <a:pt x="12030" y="16157"/>
                    <a:pt x="11340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cubicBezTo>
                    <a:pt x="7970" y="20081"/>
                    <a:pt x="7916" y="20121"/>
                    <a:pt x="7849" y="20162"/>
                  </a:cubicBezTo>
                  <a:cubicBezTo>
                    <a:pt x="7781" y="20203"/>
                    <a:pt x="7727" y="20230"/>
                    <a:pt x="7659" y="20270"/>
                  </a:cubicBezTo>
                  <a:cubicBezTo>
                    <a:pt x="7565" y="20324"/>
                    <a:pt x="7456" y="20379"/>
                    <a:pt x="7348" y="20433"/>
                  </a:cubicBezTo>
                  <a:cubicBezTo>
                    <a:pt x="7294" y="20460"/>
                    <a:pt x="7240" y="20473"/>
                    <a:pt x="7172" y="20487"/>
                  </a:cubicBezTo>
                  <a:cubicBezTo>
                    <a:pt x="7132" y="20500"/>
                    <a:pt x="7091" y="20514"/>
                    <a:pt x="7050" y="20514"/>
                  </a:cubicBezTo>
                  <a:cubicBezTo>
                    <a:pt x="7010" y="20521"/>
                    <a:pt x="6969" y="20524"/>
                    <a:pt x="6927" y="20524"/>
                  </a:cubicBezTo>
                  <a:cubicBezTo>
                    <a:pt x="6885" y="20524"/>
                    <a:pt x="6841" y="20521"/>
                    <a:pt x="6793" y="20514"/>
                  </a:cubicBezTo>
                  <a:cubicBezTo>
                    <a:pt x="6712" y="20500"/>
                    <a:pt x="6631" y="20473"/>
                    <a:pt x="6550" y="20433"/>
                  </a:cubicBezTo>
                  <a:cubicBezTo>
                    <a:pt x="6469" y="20392"/>
                    <a:pt x="6387" y="20351"/>
                    <a:pt x="6320" y="20297"/>
                  </a:cubicBezTo>
                  <a:cubicBezTo>
                    <a:pt x="6144" y="20135"/>
                    <a:pt x="5995" y="19973"/>
                    <a:pt x="5860" y="19783"/>
                  </a:cubicBezTo>
                  <a:cubicBezTo>
                    <a:pt x="5724" y="19932"/>
                    <a:pt x="5562" y="20067"/>
                    <a:pt x="5400" y="20189"/>
                  </a:cubicBezTo>
                  <a:cubicBezTo>
                    <a:pt x="5264" y="20297"/>
                    <a:pt x="5115" y="20392"/>
                    <a:pt x="4953" y="20460"/>
                  </a:cubicBezTo>
                  <a:cubicBezTo>
                    <a:pt x="4818" y="20527"/>
                    <a:pt x="4669" y="20581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8" y="20609"/>
                  </a:cubicBezTo>
                  <a:cubicBezTo>
                    <a:pt x="4060" y="20595"/>
                    <a:pt x="4006" y="20568"/>
                    <a:pt x="3938" y="20541"/>
                  </a:cubicBezTo>
                  <a:cubicBezTo>
                    <a:pt x="3884" y="20514"/>
                    <a:pt x="3816" y="20487"/>
                    <a:pt x="3762" y="20446"/>
                  </a:cubicBezTo>
                  <a:cubicBezTo>
                    <a:pt x="3641" y="20365"/>
                    <a:pt x="3532" y="20257"/>
                    <a:pt x="3438" y="20149"/>
                  </a:cubicBezTo>
                  <a:cubicBezTo>
                    <a:pt x="3329" y="20000"/>
                    <a:pt x="3235" y="19837"/>
                    <a:pt x="3167" y="19675"/>
                  </a:cubicBezTo>
                  <a:cubicBezTo>
                    <a:pt x="3072" y="19485"/>
                    <a:pt x="2991" y="19283"/>
                    <a:pt x="2937" y="19080"/>
                  </a:cubicBezTo>
                  <a:cubicBezTo>
                    <a:pt x="2829" y="19147"/>
                    <a:pt x="2720" y="19228"/>
                    <a:pt x="2599" y="19296"/>
                  </a:cubicBezTo>
                  <a:cubicBezTo>
                    <a:pt x="2490" y="19364"/>
                    <a:pt x="2396" y="19431"/>
                    <a:pt x="2287" y="19485"/>
                  </a:cubicBezTo>
                  <a:cubicBezTo>
                    <a:pt x="2179" y="19540"/>
                    <a:pt x="2071" y="19580"/>
                    <a:pt x="1963" y="19621"/>
                  </a:cubicBezTo>
                  <a:cubicBezTo>
                    <a:pt x="1854" y="19648"/>
                    <a:pt x="1760" y="19661"/>
                    <a:pt x="1651" y="19661"/>
                  </a:cubicBezTo>
                  <a:cubicBezTo>
                    <a:pt x="1516" y="19661"/>
                    <a:pt x="1394" y="19648"/>
                    <a:pt x="1273" y="19621"/>
                  </a:cubicBezTo>
                  <a:cubicBezTo>
                    <a:pt x="1137" y="19594"/>
                    <a:pt x="1016" y="19540"/>
                    <a:pt x="880" y="19485"/>
                  </a:cubicBezTo>
                  <a:cubicBezTo>
                    <a:pt x="664" y="19391"/>
                    <a:pt x="447" y="19269"/>
                    <a:pt x="244" y="19120"/>
                  </a:cubicBezTo>
                  <a:cubicBezTo>
                    <a:pt x="163" y="19066"/>
                    <a:pt x="68" y="18998"/>
                    <a:pt x="1" y="18931"/>
                  </a:cubicBezTo>
                  <a:lnTo>
                    <a:pt x="1" y="18931"/>
                  </a:lnTo>
                  <a:cubicBezTo>
                    <a:pt x="271" y="19215"/>
                    <a:pt x="555" y="19472"/>
                    <a:pt x="880" y="19688"/>
                  </a:cubicBezTo>
                  <a:cubicBezTo>
                    <a:pt x="1286" y="19959"/>
                    <a:pt x="1733" y="20149"/>
                    <a:pt x="2206" y="20257"/>
                  </a:cubicBezTo>
                  <a:cubicBezTo>
                    <a:pt x="2585" y="20798"/>
                    <a:pt x="3086" y="21245"/>
                    <a:pt x="3654" y="21569"/>
                  </a:cubicBezTo>
                  <a:cubicBezTo>
                    <a:pt x="4182" y="21867"/>
                    <a:pt x="4764" y="22029"/>
                    <a:pt x="5373" y="22043"/>
                  </a:cubicBezTo>
                  <a:cubicBezTo>
                    <a:pt x="5454" y="22043"/>
                    <a:pt x="5548" y="22043"/>
                    <a:pt x="5643" y="22029"/>
                  </a:cubicBezTo>
                  <a:cubicBezTo>
                    <a:pt x="6103" y="22408"/>
                    <a:pt x="6644" y="22706"/>
                    <a:pt x="7213" y="22882"/>
                  </a:cubicBezTo>
                  <a:cubicBezTo>
                    <a:pt x="7483" y="22963"/>
                    <a:pt x="7768" y="23017"/>
                    <a:pt x="8052" y="23058"/>
                  </a:cubicBezTo>
                  <a:cubicBezTo>
                    <a:pt x="8214" y="23071"/>
                    <a:pt x="8376" y="23071"/>
                    <a:pt x="8539" y="23071"/>
                  </a:cubicBezTo>
                  <a:cubicBezTo>
                    <a:pt x="8647" y="23071"/>
                    <a:pt x="8782" y="23071"/>
                    <a:pt x="8918" y="23058"/>
                  </a:cubicBezTo>
                  <a:cubicBezTo>
                    <a:pt x="9513" y="23017"/>
                    <a:pt x="10081" y="22868"/>
                    <a:pt x="10636" y="22638"/>
                  </a:cubicBezTo>
                  <a:cubicBezTo>
                    <a:pt x="11150" y="22422"/>
                    <a:pt x="11651" y="22138"/>
                    <a:pt x="12097" y="21799"/>
                  </a:cubicBezTo>
                  <a:cubicBezTo>
                    <a:pt x="12909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37" y="16820"/>
                  </a:cubicBezTo>
                  <a:cubicBezTo>
                    <a:pt x="16170" y="15819"/>
                    <a:pt x="16536" y="14804"/>
                    <a:pt x="16847" y="13775"/>
                  </a:cubicBezTo>
                  <a:cubicBezTo>
                    <a:pt x="17185" y="12679"/>
                    <a:pt x="17442" y="11597"/>
                    <a:pt x="17645" y="10771"/>
                  </a:cubicBezTo>
                  <a:lnTo>
                    <a:pt x="17672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794" y="10108"/>
                    <a:pt x="17848" y="9905"/>
                  </a:cubicBezTo>
                  <a:cubicBezTo>
                    <a:pt x="17889" y="9689"/>
                    <a:pt x="17916" y="9527"/>
                    <a:pt x="17943" y="9337"/>
                  </a:cubicBezTo>
                  <a:cubicBezTo>
                    <a:pt x="18038" y="8769"/>
                    <a:pt x="18119" y="8201"/>
                    <a:pt x="18186" y="7605"/>
                  </a:cubicBezTo>
                  <a:cubicBezTo>
                    <a:pt x="18268" y="6847"/>
                    <a:pt x="18308" y="6157"/>
                    <a:pt x="18322" y="5508"/>
                  </a:cubicBezTo>
                  <a:cubicBezTo>
                    <a:pt x="18322" y="5156"/>
                    <a:pt x="18322" y="4791"/>
                    <a:pt x="18295" y="4452"/>
                  </a:cubicBezTo>
                  <a:cubicBezTo>
                    <a:pt x="18281" y="4128"/>
                    <a:pt x="18241" y="3803"/>
                    <a:pt x="18186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75" y="2423"/>
                    <a:pt x="17767" y="2206"/>
                    <a:pt x="17605" y="2017"/>
                  </a:cubicBezTo>
                  <a:cubicBezTo>
                    <a:pt x="17469" y="1841"/>
                    <a:pt x="17280" y="1706"/>
                    <a:pt x="17077" y="1624"/>
                  </a:cubicBezTo>
                  <a:cubicBezTo>
                    <a:pt x="16942" y="1570"/>
                    <a:pt x="16779" y="1543"/>
                    <a:pt x="16630" y="1543"/>
                  </a:cubicBezTo>
                  <a:cubicBezTo>
                    <a:pt x="16549" y="1543"/>
                    <a:pt x="16468" y="1557"/>
                    <a:pt x="16387" y="1570"/>
                  </a:cubicBezTo>
                  <a:cubicBezTo>
                    <a:pt x="16279" y="1584"/>
                    <a:pt x="16157" y="1611"/>
                    <a:pt x="16049" y="1651"/>
                  </a:cubicBezTo>
                  <a:cubicBezTo>
                    <a:pt x="16062" y="1611"/>
                    <a:pt x="16062" y="1584"/>
                    <a:pt x="16049" y="1557"/>
                  </a:cubicBezTo>
                  <a:cubicBezTo>
                    <a:pt x="16035" y="1381"/>
                    <a:pt x="15994" y="1219"/>
                    <a:pt x="15927" y="1070"/>
                  </a:cubicBezTo>
                  <a:cubicBezTo>
                    <a:pt x="15859" y="907"/>
                    <a:pt x="15764" y="758"/>
                    <a:pt x="15670" y="637"/>
                  </a:cubicBezTo>
                  <a:cubicBezTo>
                    <a:pt x="15467" y="366"/>
                    <a:pt x="15196" y="150"/>
                    <a:pt x="1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172;p39"/>
            <p:cNvSpPr/>
            <p:nvPr/>
          </p:nvSpPr>
          <p:spPr>
            <a:xfrm>
              <a:off x="6866422" y="3757517"/>
              <a:ext cx="43224" cy="186983"/>
            </a:xfrm>
            <a:custGeom>
              <a:avLst/>
              <a:gdLst/>
              <a:ahLst/>
              <a:cxnLst/>
              <a:rect l="l" t="t" r="r" b="b"/>
              <a:pathLst>
                <a:path w="448" h="1938" extrusionOk="0">
                  <a:moveTo>
                    <a:pt x="352" y="1"/>
                  </a:moveTo>
                  <a:cubicBezTo>
                    <a:pt x="325" y="1"/>
                    <a:pt x="312" y="1"/>
                    <a:pt x="298" y="14"/>
                  </a:cubicBezTo>
                  <a:lnTo>
                    <a:pt x="285" y="14"/>
                  </a:lnTo>
                  <a:cubicBezTo>
                    <a:pt x="271" y="28"/>
                    <a:pt x="258" y="41"/>
                    <a:pt x="244" y="69"/>
                  </a:cubicBezTo>
                  <a:cubicBezTo>
                    <a:pt x="163" y="339"/>
                    <a:pt x="95" y="623"/>
                    <a:pt x="55" y="907"/>
                  </a:cubicBezTo>
                  <a:cubicBezTo>
                    <a:pt x="14" y="1192"/>
                    <a:pt x="1" y="1489"/>
                    <a:pt x="1" y="1787"/>
                  </a:cubicBezTo>
                  <a:cubicBezTo>
                    <a:pt x="7" y="1890"/>
                    <a:pt x="81" y="1938"/>
                    <a:pt x="155" y="1938"/>
                  </a:cubicBezTo>
                  <a:cubicBezTo>
                    <a:pt x="237" y="1938"/>
                    <a:pt x="319" y="1880"/>
                    <a:pt x="312" y="1773"/>
                  </a:cubicBezTo>
                  <a:cubicBezTo>
                    <a:pt x="298" y="1462"/>
                    <a:pt x="298" y="1165"/>
                    <a:pt x="312" y="853"/>
                  </a:cubicBezTo>
                  <a:cubicBezTo>
                    <a:pt x="325" y="745"/>
                    <a:pt x="339" y="623"/>
                    <a:pt x="352" y="502"/>
                  </a:cubicBezTo>
                  <a:cubicBezTo>
                    <a:pt x="366" y="366"/>
                    <a:pt x="406" y="231"/>
                    <a:pt x="447" y="109"/>
                  </a:cubicBezTo>
                  <a:cubicBezTo>
                    <a:pt x="447" y="55"/>
                    <a:pt x="420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173;p39"/>
            <p:cNvSpPr/>
            <p:nvPr/>
          </p:nvSpPr>
          <p:spPr>
            <a:xfrm>
              <a:off x="7724341" y="2361994"/>
              <a:ext cx="476431" cy="1143800"/>
            </a:xfrm>
            <a:custGeom>
              <a:avLst/>
              <a:gdLst/>
              <a:ahLst/>
              <a:cxnLst/>
              <a:rect l="l" t="t" r="r" b="b"/>
              <a:pathLst>
                <a:path w="4938" h="11855" extrusionOk="0">
                  <a:moveTo>
                    <a:pt x="4870" y="0"/>
                  </a:moveTo>
                  <a:cubicBezTo>
                    <a:pt x="4829" y="0"/>
                    <a:pt x="4816" y="27"/>
                    <a:pt x="4802" y="54"/>
                  </a:cubicBezTo>
                  <a:cubicBezTo>
                    <a:pt x="4545" y="1204"/>
                    <a:pt x="4220" y="2341"/>
                    <a:pt x="3855" y="3464"/>
                  </a:cubicBezTo>
                  <a:cubicBezTo>
                    <a:pt x="3706" y="3924"/>
                    <a:pt x="3557" y="4371"/>
                    <a:pt x="3381" y="4817"/>
                  </a:cubicBezTo>
                  <a:cubicBezTo>
                    <a:pt x="3300" y="5047"/>
                    <a:pt x="3219" y="5277"/>
                    <a:pt x="3124" y="5494"/>
                  </a:cubicBezTo>
                  <a:cubicBezTo>
                    <a:pt x="3029" y="5710"/>
                    <a:pt x="2935" y="5940"/>
                    <a:pt x="2840" y="6170"/>
                  </a:cubicBezTo>
                  <a:cubicBezTo>
                    <a:pt x="2461" y="7077"/>
                    <a:pt x="2042" y="7970"/>
                    <a:pt x="1595" y="8836"/>
                  </a:cubicBezTo>
                  <a:cubicBezTo>
                    <a:pt x="1365" y="9282"/>
                    <a:pt x="1122" y="9729"/>
                    <a:pt x="878" y="10162"/>
                  </a:cubicBezTo>
                  <a:cubicBezTo>
                    <a:pt x="756" y="10392"/>
                    <a:pt x="621" y="10608"/>
                    <a:pt x="499" y="10825"/>
                  </a:cubicBezTo>
                  <a:cubicBezTo>
                    <a:pt x="431" y="10947"/>
                    <a:pt x="350" y="11055"/>
                    <a:pt x="283" y="11163"/>
                  </a:cubicBezTo>
                  <a:cubicBezTo>
                    <a:pt x="201" y="11285"/>
                    <a:pt x="134" y="11407"/>
                    <a:pt x="66" y="11542"/>
                  </a:cubicBezTo>
                  <a:cubicBezTo>
                    <a:pt x="1" y="11686"/>
                    <a:pt x="99" y="11854"/>
                    <a:pt x="264" y="11854"/>
                  </a:cubicBezTo>
                  <a:cubicBezTo>
                    <a:pt x="270" y="11854"/>
                    <a:pt x="276" y="11854"/>
                    <a:pt x="283" y="11853"/>
                  </a:cubicBezTo>
                  <a:cubicBezTo>
                    <a:pt x="337" y="11853"/>
                    <a:pt x="391" y="11826"/>
                    <a:pt x="431" y="11772"/>
                  </a:cubicBezTo>
                  <a:cubicBezTo>
                    <a:pt x="513" y="11664"/>
                    <a:pt x="594" y="11542"/>
                    <a:pt x="662" y="11420"/>
                  </a:cubicBezTo>
                  <a:cubicBezTo>
                    <a:pt x="729" y="11299"/>
                    <a:pt x="810" y="11177"/>
                    <a:pt x="892" y="11055"/>
                  </a:cubicBezTo>
                  <a:cubicBezTo>
                    <a:pt x="1027" y="10825"/>
                    <a:pt x="1149" y="10608"/>
                    <a:pt x="1284" y="10378"/>
                  </a:cubicBezTo>
                  <a:cubicBezTo>
                    <a:pt x="1528" y="9945"/>
                    <a:pt x="1758" y="9499"/>
                    <a:pt x="1974" y="9052"/>
                  </a:cubicBezTo>
                  <a:cubicBezTo>
                    <a:pt x="2407" y="8159"/>
                    <a:pt x="2799" y="7253"/>
                    <a:pt x="3138" y="6346"/>
                  </a:cubicBezTo>
                  <a:cubicBezTo>
                    <a:pt x="3314" y="5886"/>
                    <a:pt x="3462" y="5426"/>
                    <a:pt x="3611" y="4966"/>
                  </a:cubicBezTo>
                  <a:cubicBezTo>
                    <a:pt x="3760" y="4492"/>
                    <a:pt x="3909" y="4032"/>
                    <a:pt x="4044" y="3559"/>
                  </a:cubicBezTo>
                  <a:cubicBezTo>
                    <a:pt x="4328" y="2598"/>
                    <a:pt x="4572" y="1637"/>
                    <a:pt x="4789" y="677"/>
                  </a:cubicBezTo>
                  <a:lnTo>
                    <a:pt x="4924" y="81"/>
                  </a:lnTo>
                  <a:cubicBezTo>
                    <a:pt x="4937" y="41"/>
                    <a:pt x="4910" y="14"/>
                    <a:pt x="4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174;p39"/>
            <p:cNvSpPr/>
            <p:nvPr/>
          </p:nvSpPr>
          <p:spPr>
            <a:xfrm>
              <a:off x="7602774" y="3599575"/>
              <a:ext cx="92720" cy="128225"/>
            </a:xfrm>
            <a:custGeom>
              <a:avLst/>
              <a:gdLst/>
              <a:ahLst/>
              <a:cxnLst/>
              <a:rect l="l" t="t" r="r" b="b"/>
              <a:pathLst>
                <a:path w="961" h="1329" extrusionOk="0">
                  <a:moveTo>
                    <a:pt x="866" y="1"/>
                  </a:moveTo>
                  <a:cubicBezTo>
                    <a:pt x="839" y="1"/>
                    <a:pt x="812" y="14"/>
                    <a:pt x="785" y="55"/>
                  </a:cubicBezTo>
                  <a:lnTo>
                    <a:pt x="798" y="41"/>
                  </a:lnTo>
                  <a:lnTo>
                    <a:pt x="798" y="41"/>
                  </a:lnTo>
                  <a:cubicBezTo>
                    <a:pt x="744" y="122"/>
                    <a:pt x="690" y="217"/>
                    <a:pt x="636" y="298"/>
                  </a:cubicBezTo>
                  <a:cubicBezTo>
                    <a:pt x="541" y="434"/>
                    <a:pt x="447" y="569"/>
                    <a:pt x="352" y="704"/>
                  </a:cubicBezTo>
                  <a:cubicBezTo>
                    <a:pt x="244" y="840"/>
                    <a:pt x="135" y="975"/>
                    <a:pt x="41" y="1110"/>
                  </a:cubicBezTo>
                  <a:cubicBezTo>
                    <a:pt x="14" y="1137"/>
                    <a:pt x="0" y="1164"/>
                    <a:pt x="14" y="1205"/>
                  </a:cubicBezTo>
                  <a:cubicBezTo>
                    <a:pt x="14" y="1245"/>
                    <a:pt x="27" y="1273"/>
                    <a:pt x="54" y="1300"/>
                  </a:cubicBezTo>
                  <a:cubicBezTo>
                    <a:pt x="79" y="1318"/>
                    <a:pt x="110" y="1329"/>
                    <a:pt x="142" y="1329"/>
                  </a:cubicBezTo>
                  <a:cubicBezTo>
                    <a:pt x="178" y="1329"/>
                    <a:pt x="215" y="1315"/>
                    <a:pt x="244" y="1286"/>
                  </a:cubicBezTo>
                  <a:cubicBezTo>
                    <a:pt x="379" y="1110"/>
                    <a:pt x="501" y="921"/>
                    <a:pt x="609" y="718"/>
                  </a:cubicBezTo>
                  <a:cubicBezTo>
                    <a:pt x="663" y="623"/>
                    <a:pt x="717" y="528"/>
                    <a:pt x="771" y="420"/>
                  </a:cubicBezTo>
                  <a:lnTo>
                    <a:pt x="947" y="109"/>
                  </a:lnTo>
                  <a:cubicBezTo>
                    <a:pt x="961" y="68"/>
                    <a:pt x="947" y="28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175;p39"/>
            <p:cNvSpPr/>
            <p:nvPr/>
          </p:nvSpPr>
          <p:spPr>
            <a:xfrm>
              <a:off x="7329922" y="3852360"/>
              <a:ext cx="212840" cy="251626"/>
            </a:xfrm>
            <a:custGeom>
              <a:avLst/>
              <a:gdLst/>
              <a:ahLst/>
              <a:cxnLst/>
              <a:rect l="l" t="t" r="r" b="b"/>
              <a:pathLst>
                <a:path w="2206" h="2608" extrusionOk="0">
                  <a:moveTo>
                    <a:pt x="2133" y="1"/>
                  </a:moveTo>
                  <a:cubicBezTo>
                    <a:pt x="2100" y="1"/>
                    <a:pt x="2067" y="16"/>
                    <a:pt x="2057" y="46"/>
                  </a:cubicBezTo>
                  <a:lnTo>
                    <a:pt x="1989" y="154"/>
                  </a:lnTo>
                  <a:lnTo>
                    <a:pt x="2003" y="141"/>
                  </a:lnTo>
                  <a:lnTo>
                    <a:pt x="2003" y="141"/>
                  </a:lnTo>
                  <a:cubicBezTo>
                    <a:pt x="1732" y="533"/>
                    <a:pt x="1421" y="926"/>
                    <a:pt x="1110" y="1278"/>
                  </a:cubicBezTo>
                  <a:cubicBezTo>
                    <a:pt x="947" y="1467"/>
                    <a:pt x="785" y="1629"/>
                    <a:pt x="609" y="1805"/>
                  </a:cubicBezTo>
                  <a:cubicBezTo>
                    <a:pt x="447" y="1981"/>
                    <a:pt x="271" y="2144"/>
                    <a:pt x="95" y="2292"/>
                  </a:cubicBezTo>
                  <a:lnTo>
                    <a:pt x="81" y="2292"/>
                  </a:lnTo>
                  <a:lnTo>
                    <a:pt x="54" y="2319"/>
                  </a:lnTo>
                  <a:cubicBezTo>
                    <a:pt x="27" y="2347"/>
                    <a:pt x="14" y="2374"/>
                    <a:pt x="14" y="2401"/>
                  </a:cubicBezTo>
                  <a:cubicBezTo>
                    <a:pt x="0" y="2441"/>
                    <a:pt x="14" y="2495"/>
                    <a:pt x="27" y="2522"/>
                  </a:cubicBezTo>
                  <a:cubicBezTo>
                    <a:pt x="63" y="2580"/>
                    <a:pt x="119" y="2607"/>
                    <a:pt x="173" y="2607"/>
                  </a:cubicBezTo>
                  <a:cubicBezTo>
                    <a:pt x="220" y="2607"/>
                    <a:pt x="266" y="2587"/>
                    <a:pt x="298" y="2549"/>
                  </a:cubicBezTo>
                  <a:cubicBezTo>
                    <a:pt x="650" y="2171"/>
                    <a:pt x="988" y="1778"/>
                    <a:pt x="1299" y="1372"/>
                  </a:cubicBezTo>
                  <a:cubicBezTo>
                    <a:pt x="1610" y="953"/>
                    <a:pt x="1908" y="533"/>
                    <a:pt x="2192" y="114"/>
                  </a:cubicBezTo>
                  <a:cubicBezTo>
                    <a:pt x="2206" y="73"/>
                    <a:pt x="2192" y="33"/>
                    <a:pt x="2165" y="6"/>
                  </a:cubicBezTo>
                  <a:cubicBezTo>
                    <a:pt x="2155" y="2"/>
                    <a:pt x="2144" y="1"/>
                    <a:pt x="2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176;p39"/>
            <p:cNvSpPr/>
            <p:nvPr/>
          </p:nvSpPr>
          <p:spPr>
            <a:xfrm>
              <a:off x="7653620" y="2158319"/>
              <a:ext cx="117612" cy="72555"/>
            </a:xfrm>
            <a:custGeom>
              <a:avLst/>
              <a:gdLst/>
              <a:ahLst/>
              <a:cxnLst/>
              <a:rect l="l" t="t" r="r" b="b"/>
              <a:pathLst>
                <a:path w="1219" h="752" extrusionOk="0">
                  <a:moveTo>
                    <a:pt x="853" y="0"/>
                  </a:moveTo>
                  <a:cubicBezTo>
                    <a:pt x="745" y="0"/>
                    <a:pt x="637" y="14"/>
                    <a:pt x="542" y="54"/>
                  </a:cubicBezTo>
                  <a:cubicBezTo>
                    <a:pt x="434" y="81"/>
                    <a:pt x="339" y="122"/>
                    <a:pt x="258" y="190"/>
                  </a:cubicBezTo>
                  <a:cubicBezTo>
                    <a:pt x="163" y="244"/>
                    <a:pt x="82" y="325"/>
                    <a:pt x="28" y="420"/>
                  </a:cubicBezTo>
                  <a:cubicBezTo>
                    <a:pt x="1" y="460"/>
                    <a:pt x="1" y="514"/>
                    <a:pt x="14" y="569"/>
                  </a:cubicBezTo>
                  <a:cubicBezTo>
                    <a:pt x="1" y="582"/>
                    <a:pt x="1" y="596"/>
                    <a:pt x="14" y="609"/>
                  </a:cubicBezTo>
                  <a:cubicBezTo>
                    <a:pt x="28" y="663"/>
                    <a:pt x="82" y="717"/>
                    <a:pt x="150" y="731"/>
                  </a:cubicBezTo>
                  <a:cubicBezTo>
                    <a:pt x="202" y="745"/>
                    <a:pt x="253" y="751"/>
                    <a:pt x="304" y="751"/>
                  </a:cubicBezTo>
                  <a:cubicBezTo>
                    <a:pt x="545" y="751"/>
                    <a:pt x="774" y="610"/>
                    <a:pt x="975" y="487"/>
                  </a:cubicBezTo>
                  <a:cubicBezTo>
                    <a:pt x="1002" y="474"/>
                    <a:pt x="1029" y="447"/>
                    <a:pt x="1056" y="406"/>
                  </a:cubicBezTo>
                  <a:lnTo>
                    <a:pt x="1137" y="352"/>
                  </a:lnTo>
                  <a:cubicBezTo>
                    <a:pt x="1178" y="325"/>
                    <a:pt x="1219" y="271"/>
                    <a:pt x="1219" y="217"/>
                  </a:cubicBezTo>
                  <a:cubicBezTo>
                    <a:pt x="1219" y="149"/>
                    <a:pt x="1192" y="95"/>
                    <a:pt x="1137" y="68"/>
                  </a:cubicBezTo>
                  <a:cubicBezTo>
                    <a:pt x="1043" y="14"/>
                    <a:pt x="948" y="0"/>
                    <a:pt x="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177;p39"/>
            <p:cNvSpPr/>
            <p:nvPr/>
          </p:nvSpPr>
          <p:spPr>
            <a:xfrm>
              <a:off x="7613194" y="2264064"/>
              <a:ext cx="90115" cy="66669"/>
            </a:xfrm>
            <a:custGeom>
              <a:avLst/>
              <a:gdLst/>
              <a:ahLst/>
              <a:cxnLst/>
              <a:rect l="l" t="t" r="r" b="b"/>
              <a:pathLst>
                <a:path w="934" h="691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27"/>
                  </a:lnTo>
                  <a:cubicBezTo>
                    <a:pt x="542" y="41"/>
                    <a:pt x="474" y="68"/>
                    <a:pt x="406" y="95"/>
                  </a:cubicBezTo>
                  <a:cubicBezTo>
                    <a:pt x="271" y="163"/>
                    <a:pt x="163" y="257"/>
                    <a:pt x="82" y="379"/>
                  </a:cubicBezTo>
                  <a:cubicBezTo>
                    <a:pt x="0" y="514"/>
                    <a:pt x="95" y="677"/>
                    <a:pt x="244" y="690"/>
                  </a:cubicBezTo>
                  <a:cubicBezTo>
                    <a:pt x="298" y="690"/>
                    <a:pt x="339" y="677"/>
                    <a:pt x="379" y="677"/>
                  </a:cubicBezTo>
                  <a:cubicBezTo>
                    <a:pt x="433" y="650"/>
                    <a:pt x="487" y="636"/>
                    <a:pt x="528" y="609"/>
                  </a:cubicBezTo>
                  <a:cubicBezTo>
                    <a:pt x="569" y="596"/>
                    <a:pt x="596" y="569"/>
                    <a:pt x="623" y="555"/>
                  </a:cubicBezTo>
                  <a:cubicBezTo>
                    <a:pt x="663" y="514"/>
                    <a:pt x="717" y="487"/>
                    <a:pt x="758" y="447"/>
                  </a:cubicBezTo>
                  <a:cubicBezTo>
                    <a:pt x="772" y="420"/>
                    <a:pt x="799" y="393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2" y="14"/>
                    <a:pt x="74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178;p39"/>
            <p:cNvSpPr/>
            <p:nvPr/>
          </p:nvSpPr>
          <p:spPr>
            <a:xfrm>
              <a:off x="7537455" y="2298026"/>
              <a:ext cx="40523" cy="33190"/>
            </a:xfrm>
            <a:custGeom>
              <a:avLst/>
              <a:gdLst/>
              <a:ahLst/>
              <a:cxnLst/>
              <a:rect l="l" t="t" r="r" b="b"/>
              <a:pathLst>
                <a:path w="420" h="344" extrusionOk="0">
                  <a:moveTo>
                    <a:pt x="271" y="0"/>
                  </a:moveTo>
                  <a:cubicBezTo>
                    <a:pt x="244" y="0"/>
                    <a:pt x="231" y="14"/>
                    <a:pt x="204" y="27"/>
                  </a:cubicBezTo>
                  <a:cubicBezTo>
                    <a:pt x="163" y="41"/>
                    <a:pt x="122" y="68"/>
                    <a:pt x="82" y="95"/>
                  </a:cubicBezTo>
                  <a:cubicBezTo>
                    <a:pt x="55" y="108"/>
                    <a:pt x="41" y="135"/>
                    <a:pt x="28" y="162"/>
                  </a:cubicBezTo>
                  <a:cubicBezTo>
                    <a:pt x="28" y="176"/>
                    <a:pt x="28" y="203"/>
                    <a:pt x="28" y="230"/>
                  </a:cubicBezTo>
                  <a:lnTo>
                    <a:pt x="14" y="257"/>
                  </a:lnTo>
                  <a:cubicBezTo>
                    <a:pt x="1" y="271"/>
                    <a:pt x="1" y="298"/>
                    <a:pt x="14" y="311"/>
                  </a:cubicBezTo>
                  <a:cubicBezTo>
                    <a:pt x="24" y="331"/>
                    <a:pt x="41" y="344"/>
                    <a:pt x="55" y="344"/>
                  </a:cubicBezTo>
                  <a:cubicBezTo>
                    <a:pt x="60" y="344"/>
                    <a:pt x="65" y="342"/>
                    <a:pt x="68" y="338"/>
                  </a:cubicBezTo>
                  <a:cubicBezTo>
                    <a:pt x="136" y="325"/>
                    <a:pt x="190" y="311"/>
                    <a:pt x="244" y="271"/>
                  </a:cubicBezTo>
                  <a:cubicBezTo>
                    <a:pt x="298" y="244"/>
                    <a:pt x="339" y="203"/>
                    <a:pt x="379" y="149"/>
                  </a:cubicBezTo>
                  <a:cubicBezTo>
                    <a:pt x="406" y="122"/>
                    <a:pt x="420" y="95"/>
                    <a:pt x="406" y="68"/>
                  </a:cubicBezTo>
                  <a:cubicBezTo>
                    <a:pt x="393" y="27"/>
                    <a:pt x="366" y="0"/>
                    <a:pt x="32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179;p39"/>
            <p:cNvSpPr/>
            <p:nvPr/>
          </p:nvSpPr>
          <p:spPr>
            <a:xfrm>
              <a:off x="7777696" y="2200096"/>
              <a:ext cx="43128" cy="30103"/>
            </a:xfrm>
            <a:custGeom>
              <a:avLst/>
              <a:gdLst/>
              <a:ahLst/>
              <a:cxnLst/>
              <a:rect l="l" t="t" r="r" b="b"/>
              <a:pathLst>
                <a:path w="447" h="312" extrusionOk="0">
                  <a:moveTo>
                    <a:pt x="325" y="0"/>
                  </a:moveTo>
                  <a:cubicBezTo>
                    <a:pt x="311" y="0"/>
                    <a:pt x="284" y="14"/>
                    <a:pt x="271" y="14"/>
                  </a:cubicBezTo>
                  <a:cubicBezTo>
                    <a:pt x="244" y="27"/>
                    <a:pt x="217" y="41"/>
                    <a:pt x="203" y="54"/>
                  </a:cubicBezTo>
                  <a:cubicBezTo>
                    <a:pt x="149" y="81"/>
                    <a:pt x="109" y="109"/>
                    <a:pt x="68" y="136"/>
                  </a:cubicBezTo>
                  <a:lnTo>
                    <a:pt x="41" y="149"/>
                  </a:lnTo>
                  <a:cubicBezTo>
                    <a:pt x="41" y="163"/>
                    <a:pt x="27" y="176"/>
                    <a:pt x="27" y="190"/>
                  </a:cubicBezTo>
                  <a:cubicBezTo>
                    <a:pt x="14" y="217"/>
                    <a:pt x="0" y="230"/>
                    <a:pt x="14" y="257"/>
                  </a:cubicBezTo>
                  <a:cubicBezTo>
                    <a:pt x="14" y="284"/>
                    <a:pt x="41" y="311"/>
                    <a:pt x="68" y="311"/>
                  </a:cubicBezTo>
                  <a:lnTo>
                    <a:pt x="163" y="311"/>
                  </a:lnTo>
                  <a:cubicBezTo>
                    <a:pt x="190" y="298"/>
                    <a:pt x="217" y="284"/>
                    <a:pt x="244" y="284"/>
                  </a:cubicBezTo>
                  <a:cubicBezTo>
                    <a:pt x="311" y="244"/>
                    <a:pt x="366" y="217"/>
                    <a:pt x="420" y="163"/>
                  </a:cubicBezTo>
                  <a:cubicBezTo>
                    <a:pt x="447" y="136"/>
                    <a:pt x="447" y="95"/>
                    <a:pt x="433" y="68"/>
                  </a:cubicBezTo>
                  <a:cubicBezTo>
                    <a:pt x="406" y="41"/>
                    <a:pt x="379" y="14"/>
                    <a:pt x="352" y="14"/>
                  </a:cubicBezTo>
                  <a:lnTo>
                    <a:pt x="325" y="14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180;p39"/>
            <p:cNvSpPr/>
            <p:nvPr/>
          </p:nvSpPr>
          <p:spPr>
            <a:xfrm>
              <a:off x="7528289" y="2292719"/>
              <a:ext cx="60205" cy="44864"/>
            </a:xfrm>
            <a:custGeom>
              <a:avLst/>
              <a:gdLst/>
              <a:ahLst/>
              <a:cxnLst/>
              <a:rect l="l" t="t" r="r" b="b"/>
              <a:pathLst>
                <a:path w="624" h="465" extrusionOk="0">
                  <a:moveTo>
                    <a:pt x="447" y="1"/>
                  </a:moveTo>
                  <a:cubicBezTo>
                    <a:pt x="339" y="28"/>
                    <a:pt x="244" y="69"/>
                    <a:pt x="177" y="136"/>
                  </a:cubicBezTo>
                  <a:cubicBezTo>
                    <a:pt x="96" y="190"/>
                    <a:pt x="55" y="245"/>
                    <a:pt x="14" y="326"/>
                  </a:cubicBezTo>
                  <a:cubicBezTo>
                    <a:pt x="1" y="353"/>
                    <a:pt x="1" y="393"/>
                    <a:pt x="14" y="420"/>
                  </a:cubicBezTo>
                  <a:cubicBezTo>
                    <a:pt x="28" y="447"/>
                    <a:pt x="68" y="461"/>
                    <a:pt x="96" y="461"/>
                  </a:cubicBezTo>
                  <a:cubicBezTo>
                    <a:pt x="112" y="463"/>
                    <a:pt x="129" y="465"/>
                    <a:pt x="146" y="465"/>
                  </a:cubicBezTo>
                  <a:cubicBezTo>
                    <a:pt x="223" y="465"/>
                    <a:pt x="299" y="440"/>
                    <a:pt x="366" y="407"/>
                  </a:cubicBezTo>
                  <a:cubicBezTo>
                    <a:pt x="461" y="366"/>
                    <a:pt x="542" y="285"/>
                    <a:pt x="596" y="204"/>
                  </a:cubicBezTo>
                  <a:cubicBezTo>
                    <a:pt x="623" y="163"/>
                    <a:pt x="623" y="109"/>
                    <a:pt x="596" y="69"/>
                  </a:cubicBezTo>
                  <a:cubicBezTo>
                    <a:pt x="583" y="42"/>
                    <a:pt x="569" y="28"/>
                    <a:pt x="542" y="15"/>
                  </a:cubicBezTo>
                  <a:cubicBezTo>
                    <a:pt x="529" y="1"/>
                    <a:pt x="501" y="1"/>
                    <a:pt x="474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181;p39"/>
            <p:cNvSpPr/>
            <p:nvPr/>
          </p:nvSpPr>
          <p:spPr>
            <a:xfrm>
              <a:off x="7375558" y="2314621"/>
              <a:ext cx="118866" cy="91176"/>
            </a:xfrm>
            <a:custGeom>
              <a:avLst/>
              <a:gdLst/>
              <a:ahLst/>
              <a:cxnLst/>
              <a:rect l="l" t="t" r="r" b="b"/>
              <a:pathLst>
                <a:path w="1232" h="945" extrusionOk="0">
                  <a:moveTo>
                    <a:pt x="1011" y="0"/>
                  </a:moveTo>
                  <a:cubicBezTo>
                    <a:pt x="999" y="0"/>
                    <a:pt x="987" y="2"/>
                    <a:pt x="975" y="4"/>
                  </a:cubicBezTo>
                  <a:lnTo>
                    <a:pt x="907" y="4"/>
                  </a:lnTo>
                  <a:cubicBezTo>
                    <a:pt x="799" y="18"/>
                    <a:pt x="704" y="31"/>
                    <a:pt x="610" y="85"/>
                  </a:cubicBezTo>
                  <a:lnTo>
                    <a:pt x="610" y="72"/>
                  </a:lnTo>
                  <a:cubicBezTo>
                    <a:pt x="488" y="139"/>
                    <a:pt x="366" y="207"/>
                    <a:pt x="271" y="315"/>
                  </a:cubicBezTo>
                  <a:cubicBezTo>
                    <a:pt x="150" y="410"/>
                    <a:pt x="82" y="545"/>
                    <a:pt x="41" y="681"/>
                  </a:cubicBezTo>
                  <a:cubicBezTo>
                    <a:pt x="1" y="789"/>
                    <a:pt x="68" y="884"/>
                    <a:pt x="163" y="924"/>
                  </a:cubicBezTo>
                  <a:cubicBezTo>
                    <a:pt x="219" y="938"/>
                    <a:pt x="277" y="945"/>
                    <a:pt x="334" y="945"/>
                  </a:cubicBezTo>
                  <a:cubicBezTo>
                    <a:pt x="500" y="945"/>
                    <a:pt x="665" y="889"/>
                    <a:pt x="785" y="789"/>
                  </a:cubicBezTo>
                  <a:cubicBezTo>
                    <a:pt x="880" y="721"/>
                    <a:pt x="961" y="640"/>
                    <a:pt x="1029" y="559"/>
                  </a:cubicBezTo>
                  <a:cubicBezTo>
                    <a:pt x="1070" y="505"/>
                    <a:pt x="1110" y="464"/>
                    <a:pt x="1137" y="410"/>
                  </a:cubicBezTo>
                  <a:cubicBezTo>
                    <a:pt x="1164" y="356"/>
                    <a:pt x="1191" y="302"/>
                    <a:pt x="1205" y="261"/>
                  </a:cubicBezTo>
                  <a:cubicBezTo>
                    <a:pt x="1232" y="180"/>
                    <a:pt x="1205" y="112"/>
                    <a:pt x="1164" y="58"/>
                  </a:cubicBezTo>
                  <a:cubicBezTo>
                    <a:pt x="1120" y="25"/>
                    <a:pt x="1066" y="0"/>
                    <a:pt x="1011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182;p39"/>
            <p:cNvSpPr/>
            <p:nvPr/>
          </p:nvSpPr>
          <p:spPr>
            <a:xfrm>
              <a:off x="7512659" y="2369809"/>
              <a:ext cx="71879" cy="48338"/>
            </a:xfrm>
            <a:custGeom>
              <a:avLst/>
              <a:gdLst/>
              <a:ahLst/>
              <a:cxnLst/>
              <a:rect l="l" t="t" r="r" b="b"/>
              <a:pathLst>
                <a:path w="745" h="501" extrusionOk="0">
                  <a:moveTo>
                    <a:pt x="569" y="0"/>
                  </a:moveTo>
                  <a:cubicBezTo>
                    <a:pt x="474" y="14"/>
                    <a:pt x="379" y="27"/>
                    <a:pt x="298" y="68"/>
                  </a:cubicBezTo>
                  <a:cubicBezTo>
                    <a:pt x="258" y="95"/>
                    <a:pt x="203" y="122"/>
                    <a:pt x="163" y="163"/>
                  </a:cubicBezTo>
                  <a:cubicBezTo>
                    <a:pt x="122" y="190"/>
                    <a:pt x="95" y="230"/>
                    <a:pt x="55" y="284"/>
                  </a:cubicBezTo>
                  <a:cubicBezTo>
                    <a:pt x="0" y="379"/>
                    <a:pt x="68" y="501"/>
                    <a:pt x="190" y="501"/>
                  </a:cubicBezTo>
                  <a:lnTo>
                    <a:pt x="298" y="501"/>
                  </a:lnTo>
                  <a:cubicBezTo>
                    <a:pt x="339" y="487"/>
                    <a:pt x="366" y="474"/>
                    <a:pt x="406" y="460"/>
                  </a:cubicBezTo>
                  <a:lnTo>
                    <a:pt x="420" y="460"/>
                  </a:lnTo>
                  <a:cubicBezTo>
                    <a:pt x="447" y="447"/>
                    <a:pt x="474" y="433"/>
                    <a:pt x="488" y="420"/>
                  </a:cubicBezTo>
                  <a:cubicBezTo>
                    <a:pt x="582" y="366"/>
                    <a:pt x="663" y="284"/>
                    <a:pt x="718" y="190"/>
                  </a:cubicBezTo>
                  <a:cubicBezTo>
                    <a:pt x="745" y="149"/>
                    <a:pt x="745" y="109"/>
                    <a:pt x="718" y="68"/>
                  </a:cubicBezTo>
                  <a:cubicBezTo>
                    <a:pt x="691" y="27"/>
                    <a:pt x="650" y="0"/>
                    <a:pt x="60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183;p39"/>
            <p:cNvSpPr/>
            <p:nvPr/>
          </p:nvSpPr>
          <p:spPr>
            <a:xfrm>
              <a:off x="7425150" y="2309989"/>
              <a:ext cx="172414" cy="82396"/>
            </a:xfrm>
            <a:custGeom>
              <a:avLst/>
              <a:gdLst/>
              <a:ahLst/>
              <a:cxnLst/>
              <a:rect l="l" t="t" r="r" b="b"/>
              <a:pathLst>
                <a:path w="1787" h="854" extrusionOk="0">
                  <a:moveTo>
                    <a:pt x="561" y="1"/>
                  </a:moveTo>
                  <a:cubicBezTo>
                    <a:pt x="284" y="1"/>
                    <a:pt x="78" y="76"/>
                    <a:pt x="41" y="214"/>
                  </a:cubicBezTo>
                  <a:cubicBezTo>
                    <a:pt x="1" y="417"/>
                    <a:pt x="339" y="674"/>
                    <a:pt x="799" y="796"/>
                  </a:cubicBezTo>
                  <a:cubicBezTo>
                    <a:pt x="951" y="835"/>
                    <a:pt x="1096" y="853"/>
                    <a:pt x="1224" y="853"/>
                  </a:cubicBezTo>
                  <a:cubicBezTo>
                    <a:pt x="1497" y="853"/>
                    <a:pt x="1696" y="772"/>
                    <a:pt x="1733" y="634"/>
                  </a:cubicBezTo>
                  <a:cubicBezTo>
                    <a:pt x="1787" y="417"/>
                    <a:pt x="1449" y="160"/>
                    <a:pt x="989" y="52"/>
                  </a:cubicBezTo>
                  <a:cubicBezTo>
                    <a:pt x="837" y="17"/>
                    <a:pt x="692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184;p39"/>
            <p:cNvSpPr/>
            <p:nvPr/>
          </p:nvSpPr>
          <p:spPr>
            <a:xfrm>
              <a:off x="7939593" y="2719365"/>
              <a:ext cx="312121" cy="293789"/>
            </a:xfrm>
            <a:custGeom>
              <a:avLst/>
              <a:gdLst/>
              <a:ahLst/>
              <a:cxnLst/>
              <a:rect l="l" t="t" r="r" b="b"/>
              <a:pathLst>
                <a:path w="3235" h="3045" extrusionOk="0">
                  <a:moveTo>
                    <a:pt x="1734" y="0"/>
                  </a:moveTo>
                  <a:cubicBezTo>
                    <a:pt x="1166" y="0"/>
                    <a:pt x="601" y="379"/>
                    <a:pt x="338" y="978"/>
                  </a:cubicBezTo>
                  <a:cubicBezTo>
                    <a:pt x="0" y="1763"/>
                    <a:pt x="311" y="2642"/>
                    <a:pt x="1015" y="2940"/>
                  </a:cubicBezTo>
                  <a:cubicBezTo>
                    <a:pt x="1176" y="3011"/>
                    <a:pt x="1345" y="3045"/>
                    <a:pt x="1513" y="3045"/>
                  </a:cubicBezTo>
                  <a:cubicBezTo>
                    <a:pt x="2077" y="3045"/>
                    <a:pt x="2635" y="2665"/>
                    <a:pt x="2896" y="2060"/>
                  </a:cubicBezTo>
                  <a:cubicBezTo>
                    <a:pt x="3234" y="1289"/>
                    <a:pt x="2923" y="396"/>
                    <a:pt x="2219" y="98"/>
                  </a:cubicBezTo>
                  <a:cubicBezTo>
                    <a:pt x="2062" y="32"/>
                    <a:pt x="1898" y="0"/>
                    <a:pt x="17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1185;p39"/>
            <p:cNvSpPr/>
            <p:nvPr/>
          </p:nvSpPr>
          <p:spPr>
            <a:xfrm>
              <a:off x="7951267" y="2748406"/>
              <a:ext cx="218147" cy="205701"/>
            </a:xfrm>
            <a:custGeom>
              <a:avLst/>
              <a:gdLst/>
              <a:ahLst/>
              <a:cxnLst/>
              <a:rect l="l" t="t" r="r" b="b"/>
              <a:pathLst>
                <a:path w="2261" h="2132" extrusionOk="0">
                  <a:moveTo>
                    <a:pt x="1205" y="1"/>
                  </a:moveTo>
                  <a:cubicBezTo>
                    <a:pt x="808" y="1"/>
                    <a:pt x="409" y="260"/>
                    <a:pt x="231" y="690"/>
                  </a:cubicBezTo>
                  <a:cubicBezTo>
                    <a:pt x="1" y="1232"/>
                    <a:pt x="204" y="1854"/>
                    <a:pt x="705" y="2057"/>
                  </a:cubicBezTo>
                  <a:cubicBezTo>
                    <a:pt x="821" y="2108"/>
                    <a:pt x="943" y="2132"/>
                    <a:pt x="1063" y="2132"/>
                  </a:cubicBezTo>
                  <a:cubicBezTo>
                    <a:pt x="1458" y="2132"/>
                    <a:pt x="1841" y="1873"/>
                    <a:pt x="2017" y="1448"/>
                  </a:cubicBezTo>
                  <a:cubicBezTo>
                    <a:pt x="2261" y="893"/>
                    <a:pt x="2044" y="284"/>
                    <a:pt x="1543" y="68"/>
                  </a:cubicBezTo>
                  <a:cubicBezTo>
                    <a:pt x="1434" y="22"/>
                    <a:pt x="1319" y="1"/>
                    <a:pt x="120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186;p39"/>
            <p:cNvSpPr/>
            <p:nvPr/>
          </p:nvSpPr>
          <p:spPr>
            <a:xfrm>
              <a:off x="8101393" y="2878079"/>
              <a:ext cx="94167" cy="48820"/>
            </a:xfrm>
            <a:custGeom>
              <a:avLst/>
              <a:gdLst/>
              <a:ahLst/>
              <a:cxnLst/>
              <a:rect l="l" t="t" r="r" b="b"/>
              <a:pathLst>
                <a:path w="976" h="506" extrusionOk="0">
                  <a:moveTo>
                    <a:pt x="183" y="0"/>
                  </a:moveTo>
                  <a:cubicBezTo>
                    <a:pt x="103" y="0"/>
                    <a:pt x="46" y="21"/>
                    <a:pt x="28" y="64"/>
                  </a:cubicBezTo>
                  <a:cubicBezTo>
                    <a:pt x="1" y="158"/>
                    <a:pt x="163" y="307"/>
                    <a:pt x="407" y="415"/>
                  </a:cubicBezTo>
                  <a:cubicBezTo>
                    <a:pt x="548" y="475"/>
                    <a:pt x="681" y="506"/>
                    <a:pt x="779" y="506"/>
                  </a:cubicBezTo>
                  <a:cubicBezTo>
                    <a:pt x="860" y="506"/>
                    <a:pt x="916" y="485"/>
                    <a:pt x="935" y="442"/>
                  </a:cubicBezTo>
                  <a:cubicBezTo>
                    <a:pt x="975" y="348"/>
                    <a:pt x="799" y="185"/>
                    <a:pt x="556" y="91"/>
                  </a:cubicBezTo>
                  <a:cubicBezTo>
                    <a:pt x="414" y="31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187;p39"/>
            <p:cNvSpPr/>
            <p:nvPr/>
          </p:nvSpPr>
          <p:spPr>
            <a:xfrm>
              <a:off x="8127540" y="2589692"/>
              <a:ext cx="163248" cy="109508"/>
            </a:xfrm>
            <a:custGeom>
              <a:avLst/>
              <a:gdLst/>
              <a:ahLst/>
              <a:cxnLst/>
              <a:rect l="l" t="t" r="r" b="b"/>
              <a:pathLst>
                <a:path w="1692" h="1135" extrusionOk="0">
                  <a:moveTo>
                    <a:pt x="370" y="0"/>
                  </a:moveTo>
                  <a:cubicBezTo>
                    <a:pt x="250" y="0"/>
                    <a:pt x="157" y="34"/>
                    <a:pt x="109" y="103"/>
                  </a:cubicBezTo>
                  <a:cubicBezTo>
                    <a:pt x="1" y="279"/>
                    <a:pt x="231" y="630"/>
                    <a:pt x="637" y="888"/>
                  </a:cubicBezTo>
                  <a:cubicBezTo>
                    <a:pt x="890" y="1048"/>
                    <a:pt x="1148" y="1134"/>
                    <a:pt x="1336" y="1134"/>
                  </a:cubicBezTo>
                  <a:cubicBezTo>
                    <a:pt x="1450" y="1134"/>
                    <a:pt x="1538" y="1103"/>
                    <a:pt x="1584" y="1036"/>
                  </a:cubicBezTo>
                  <a:cubicBezTo>
                    <a:pt x="1692" y="861"/>
                    <a:pt x="1462" y="509"/>
                    <a:pt x="1056" y="238"/>
                  </a:cubicBezTo>
                  <a:cubicBezTo>
                    <a:pt x="809" y="82"/>
                    <a:pt x="557" y="0"/>
                    <a:pt x="370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188;p39"/>
            <p:cNvSpPr/>
            <p:nvPr/>
          </p:nvSpPr>
          <p:spPr>
            <a:xfrm>
              <a:off x="7630175" y="2775325"/>
              <a:ext cx="210235" cy="129480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806" y="1"/>
                  </a:moveTo>
                  <a:cubicBezTo>
                    <a:pt x="682" y="1"/>
                    <a:pt x="560" y="18"/>
                    <a:pt x="447" y="60"/>
                  </a:cubicBezTo>
                  <a:cubicBezTo>
                    <a:pt x="311" y="100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14" y="357"/>
                  </a:cubicBezTo>
                  <a:cubicBezTo>
                    <a:pt x="41" y="452"/>
                    <a:pt x="81" y="547"/>
                    <a:pt x="136" y="628"/>
                  </a:cubicBezTo>
                  <a:cubicBezTo>
                    <a:pt x="190" y="709"/>
                    <a:pt x="271" y="790"/>
                    <a:pt x="339" y="858"/>
                  </a:cubicBezTo>
                  <a:cubicBezTo>
                    <a:pt x="420" y="926"/>
                    <a:pt x="487" y="980"/>
                    <a:pt x="569" y="1034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96" y="1250"/>
                    <a:pt x="1191" y="1277"/>
                  </a:cubicBezTo>
                  <a:cubicBezTo>
                    <a:pt x="1272" y="1304"/>
                    <a:pt x="1367" y="1318"/>
                    <a:pt x="1448" y="1318"/>
                  </a:cubicBezTo>
                  <a:cubicBezTo>
                    <a:pt x="1543" y="1332"/>
                    <a:pt x="1638" y="1332"/>
                    <a:pt x="1719" y="1332"/>
                  </a:cubicBezTo>
                  <a:cubicBezTo>
                    <a:pt x="1746" y="1338"/>
                    <a:pt x="1769" y="1342"/>
                    <a:pt x="1793" y="1342"/>
                  </a:cubicBezTo>
                  <a:cubicBezTo>
                    <a:pt x="1817" y="1342"/>
                    <a:pt x="1840" y="1338"/>
                    <a:pt x="1868" y="1332"/>
                  </a:cubicBezTo>
                  <a:cubicBezTo>
                    <a:pt x="1908" y="1332"/>
                    <a:pt x="1962" y="1318"/>
                    <a:pt x="2003" y="1304"/>
                  </a:cubicBezTo>
                  <a:cubicBezTo>
                    <a:pt x="2043" y="1291"/>
                    <a:pt x="2071" y="1277"/>
                    <a:pt x="2098" y="1250"/>
                  </a:cubicBezTo>
                  <a:cubicBezTo>
                    <a:pt x="2111" y="1237"/>
                    <a:pt x="2125" y="1223"/>
                    <a:pt x="2138" y="1196"/>
                  </a:cubicBezTo>
                  <a:cubicBezTo>
                    <a:pt x="2152" y="1183"/>
                    <a:pt x="2165" y="1156"/>
                    <a:pt x="2165" y="1129"/>
                  </a:cubicBezTo>
                  <a:cubicBezTo>
                    <a:pt x="2179" y="1101"/>
                    <a:pt x="2179" y="1061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5" y="804"/>
                    <a:pt x="2084" y="723"/>
                    <a:pt x="2030" y="641"/>
                  </a:cubicBezTo>
                  <a:cubicBezTo>
                    <a:pt x="1976" y="574"/>
                    <a:pt x="1922" y="506"/>
                    <a:pt x="1868" y="438"/>
                  </a:cubicBezTo>
                  <a:cubicBezTo>
                    <a:pt x="1786" y="357"/>
                    <a:pt x="1719" y="303"/>
                    <a:pt x="1624" y="249"/>
                  </a:cubicBezTo>
                  <a:lnTo>
                    <a:pt x="1638" y="236"/>
                  </a:lnTo>
                  <a:cubicBezTo>
                    <a:pt x="1583" y="208"/>
                    <a:pt x="1529" y="181"/>
                    <a:pt x="1475" y="154"/>
                  </a:cubicBezTo>
                  <a:cubicBezTo>
                    <a:pt x="1299" y="73"/>
                    <a:pt x="1110" y="19"/>
                    <a:pt x="920" y="5"/>
                  </a:cubicBezTo>
                  <a:cubicBezTo>
                    <a:pt x="882" y="2"/>
                    <a:pt x="844" y="1"/>
                    <a:pt x="806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189;p39"/>
            <p:cNvSpPr/>
            <p:nvPr/>
          </p:nvSpPr>
          <p:spPr>
            <a:xfrm>
              <a:off x="7613194" y="2676044"/>
              <a:ext cx="298999" cy="238698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9" y="1119"/>
                  </a:moveTo>
                  <a:cubicBezTo>
                    <a:pt x="1079" y="1119"/>
                    <a:pt x="1130" y="1122"/>
                    <a:pt x="1178" y="1129"/>
                  </a:cubicBezTo>
                  <a:cubicBezTo>
                    <a:pt x="1299" y="1143"/>
                    <a:pt x="1408" y="1183"/>
                    <a:pt x="1516" y="1224"/>
                  </a:cubicBezTo>
                  <a:cubicBezTo>
                    <a:pt x="1570" y="1251"/>
                    <a:pt x="1624" y="1292"/>
                    <a:pt x="1678" y="1319"/>
                  </a:cubicBezTo>
                  <a:cubicBezTo>
                    <a:pt x="1746" y="1346"/>
                    <a:pt x="1800" y="1386"/>
                    <a:pt x="1841" y="1427"/>
                  </a:cubicBezTo>
                  <a:lnTo>
                    <a:pt x="1827" y="1413"/>
                  </a:lnTo>
                  <a:lnTo>
                    <a:pt x="1827" y="1413"/>
                  </a:lnTo>
                  <a:cubicBezTo>
                    <a:pt x="1922" y="1495"/>
                    <a:pt x="1989" y="1576"/>
                    <a:pt x="2071" y="1657"/>
                  </a:cubicBezTo>
                  <a:cubicBezTo>
                    <a:pt x="2125" y="1738"/>
                    <a:pt x="2165" y="1819"/>
                    <a:pt x="2206" y="1914"/>
                  </a:cubicBezTo>
                  <a:cubicBezTo>
                    <a:pt x="2233" y="1995"/>
                    <a:pt x="2247" y="2076"/>
                    <a:pt x="2260" y="2158"/>
                  </a:cubicBezTo>
                  <a:cubicBezTo>
                    <a:pt x="2260" y="2185"/>
                    <a:pt x="2260" y="2212"/>
                    <a:pt x="2260" y="2239"/>
                  </a:cubicBezTo>
                  <a:lnTo>
                    <a:pt x="2233" y="2239"/>
                  </a:lnTo>
                  <a:cubicBezTo>
                    <a:pt x="2138" y="2279"/>
                    <a:pt x="2030" y="2306"/>
                    <a:pt x="1908" y="2320"/>
                  </a:cubicBezTo>
                  <a:cubicBezTo>
                    <a:pt x="1847" y="2327"/>
                    <a:pt x="1786" y="2330"/>
                    <a:pt x="1726" y="2330"/>
                  </a:cubicBezTo>
                  <a:cubicBezTo>
                    <a:pt x="1665" y="2330"/>
                    <a:pt x="1604" y="2327"/>
                    <a:pt x="1543" y="2320"/>
                  </a:cubicBezTo>
                  <a:cubicBezTo>
                    <a:pt x="1367" y="2293"/>
                    <a:pt x="1205" y="2252"/>
                    <a:pt x="1056" y="2185"/>
                  </a:cubicBezTo>
                  <a:lnTo>
                    <a:pt x="1069" y="2185"/>
                  </a:lnTo>
                  <a:cubicBezTo>
                    <a:pt x="1002" y="2158"/>
                    <a:pt x="920" y="2117"/>
                    <a:pt x="839" y="2063"/>
                  </a:cubicBezTo>
                  <a:cubicBezTo>
                    <a:pt x="772" y="2022"/>
                    <a:pt x="704" y="1982"/>
                    <a:pt x="636" y="1928"/>
                  </a:cubicBezTo>
                  <a:cubicBezTo>
                    <a:pt x="542" y="1846"/>
                    <a:pt x="447" y="1738"/>
                    <a:pt x="366" y="1643"/>
                  </a:cubicBezTo>
                  <a:cubicBezTo>
                    <a:pt x="312" y="1576"/>
                    <a:pt x="285" y="1508"/>
                    <a:pt x="244" y="1440"/>
                  </a:cubicBezTo>
                  <a:cubicBezTo>
                    <a:pt x="298" y="1386"/>
                    <a:pt x="352" y="1332"/>
                    <a:pt x="420" y="1292"/>
                  </a:cubicBezTo>
                  <a:cubicBezTo>
                    <a:pt x="487" y="1251"/>
                    <a:pt x="555" y="1210"/>
                    <a:pt x="623" y="1183"/>
                  </a:cubicBezTo>
                  <a:cubicBezTo>
                    <a:pt x="704" y="1156"/>
                    <a:pt x="785" y="1129"/>
                    <a:pt x="880" y="1129"/>
                  </a:cubicBezTo>
                  <a:cubicBezTo>
                    <a:pt x="927" y="1122"/>
                    <a:pt x="978" y="1119"/>
                    <a:pt x="1029" y="1119"/>
                  </a:cubicBezTo>
                  <a:close/>
                  <a:moveTo>
                    <a:pt x="813" y="1"/>
                  </a:moveTo>
                  <a:cubicBezTo>
                    <a:pt x="759" y="1"/>
                    <a:pt x="705" y="7"/>
                    <a:pt x="650" y="20"/>
                  </a:cubicBezTo>
                  <a:cubicBezTo>
                    <a:pt x="542" y="47"/>
                    <a:pt x="447" y="87"/>
                    <a:pt x="352" y="141"/>
                  </a:cubicBezTo>
                  <a:cubicBezTo>
                    <a:pt x="271" y="196"/>
                    <a:pt x="203" y="277"/>
                    <a:pt x="149" y="358"/>
                  </a:cubicBezTo>
                  <a:cubicBezTo>
                    <a:pt x="95" y="439"/>
                    <a:pt x="54" y="520"/>
                    <a:pt x="41" y="615"/>
                  </a:cubicBezTo>
                  <a:cubicBezTo>
                    <a:pt x="14" y="723"/>
                    <a:pt x="0" y="818"/>
                    <a:pt x="0" y="926"/>
                  </a:cubicBezTo>
                  <a:cubicBezTo>
                    <a:pt x="0" y="1129"/>
                    <a:pt x="41" y="1332"/>
                    <a:pt x="136" y="1522"/>
                  </a:cubicBezTo>
                  <a:cubicBezTo>
                    <a:pt x="217" y="1697"/>
                    <a:pt x="339" y="1846"/>
                    <a:pt x="487" y="1982"/>
                  </a:cubicBezTo>
                  <a:cubicBezTo>
                    <a:pt x="569" y="2049"/>
                    <a:pt x="663" y="2130"/>
                    <a:pt x="772" y="2185"/>
                  </a:cubicBezTo>
                  <a:cubicBezTo>
                    <a:pt x="1015" y="2333"/>
                    <a:pt x="1286" y="2428"/>
                    <a:pt x="1570" y="2469"/>
                  </a:cubicBezTo>
                  <a:cubicBezTo>
                    <a:pt x="1621" y="2472"/>
                    <a:pt x="1671" y="2474"/>
                    <a:pt x="1722" y="2474"/>
                  </a:cubicBezTo>
                  <a:cubicBezTo>
                    <a:pt x="1874" y="2474"/>
                    <a:pt x="2023" y="2459"/>
                    <a:pt x="2165" y="2428"/>
                  </a:cubicBezTo>
                  <a:cubicBezTo>
                    <a:pt x="2260" y="2401"/>
                    <a:pt x="2355" y="2361"/>
                    <a:pt x="2436" y="2306"/>
                  </a:cubicBezTo>
                  <a:cubicBezTo>
                    <a:pt x="2517" y="2266"/>
                    <a:pt x="2585" y="2225"/>
                    <a:pt x="2639" y="2171"/>
                  </a:cubicBezTo>
                  <a:cubicBezTo>
                    <a:pt x="2707" y="2117"/>
                    <a:pt x="2774" y="2049"/>
                    <a:pt x="2828" y="1982"/>
                  </a:cubicBezTo>
                  <a:cubicBezTo>
                    <a:pt x="2882" y="1914"/>
                    <a:pt x="2937" y="1846"/>
                    <a:pt x="2977" y="1765"/>
                  </a:cubicBezTo>
                  <a:cubicBezTo>
                    <a:pt x="3072" y="1616"/>
                    <a:pt x="3099" y="1440"/>
                    <a:pt x="3085" y="1278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2991" y="980"/>
                    <a:pt x="2910" y="872"/>
                    <a:pt x="2801" y="791"/>
                  </a:cubicBezTo>
                  <a:lnTo>
                    <a:pt x="2774" y="777"/>
                  </a:lnTo>
                  <a:cubicBezTo>
                    <a:pt x="2720" y="737"/>
                    <a:pt x="2666" y="723"/>
                    <a:pt x="2612" y="696"/>
                  </a:cubicBezTo>
                  <a:cubicBezTo>
                    <a:pt x="2513" y="676"/>
                    <a:pt x="2414" y="664"/>
                    <a:pt x="2315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3" y="679"/>
                    <a:pt x="1976" y="679"/>
                  </a:cubicBezTo>
                  <a:cubicBezTo>
                    <a:pt x="1918" y="679"/>
                    <a:pt x="1861" y="676"/>
                    <a:pt x="1800" y="669"/>
                  </a:cubicBezTo>
                  <a:lnTo>
                    <a:pt x="1773" y="669"/>
                  </a:lnTo>
                  <a:cubicBezTo>
                    <a:pt x="1692" y="601"/>
                    <a:pt x="1611" y="520"/>
                    <a:pt x="1529" y="439"/>
                  </a:cubicBezTo>
                  <a:cubicBezTo>
                    <a:pt x="1462" y="358"/>
                    <a:pt x="1381" y="277"/>
                    <a:pt x="1286" y="209"/>
                  </a:cubicBezTo>
                  <a:cubicBezTo>
                    <a:pt x="1245" y="168"/>
                    <a:pt x="1205" y="128"/>
                    <a:pt x="1164" y="101"/>
                  </a:cubicBezTo>
                  <a:cubicBezTo>
                    <a:pt x="1110" y="74"/>
                    <a:pt x="1056" y="47"/>
                    <a:pt x="1002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190;p39"/>
            <p:cNvSpPr/>
            <p:nvPr/>
          </p:nvSpPr>
          <p:spPr>
            <a:xfrm>
              <a:off x="6914760" y="2184369"/>
              <a:ext cx="990972" cy="1435853"/>
            </a:xfrm>
            <a:custGeom>
              <a:avLst/>
              <a:gdLst/>
              <a:ahLst/>
              <a:cxnLst/>
              <a:rect l="l" t="t" r="r" b="b"/>
              <a:pathLst>
                <a:path w="10271" h="14882" extrusionOk="0">
                  <a:moveTo>
                    <a:pt x="10189" y="1"/>
                  </a:moveTo>
                  <a:lnTo>
                    <a:pt x="10189" y="41"/>
                  </a:lnTo>
                  <a:cubicBezTo>
                    <a:pt x="9486" y="623"/>
                    <a:pt x="8782" y="1232"/>
                    <a:pt x="8105" y="1855"/>
                  </a:cubicBezTo>
                  <a:cubicBezTo>
                    <a:pt x="7429" y="2491"/>
                    <a:pt x="6793" y="3127"/>
                    <a:pt x="6184" y="3790"/>
                  </a:cubicBezTo>
                  <a:cubicBezTo>
                    <a:pt x="4953" y="5116"/>
                    <a:pt x="3843" y="6563"/>
                    <a:pt x="2882" y="8079"/>
                  </a:cubicBezTo>
                  <a:cubicBezTo>
                    <a:pt x="2395" y="8864"/>
                    <a:pt x="1949" y="9676"/>
                    <a:pt x="1543" y="10501"/>
                  </a:cubicBezTo>
                  <a:cubicBezTo>
                    <a:pt x="1340" y="10934"/>
                    <a:pt x="1137" y="11381"/>
                    <a:pt x="961" y="11841"/>
                  </a:cubicBezTo>
                  <a:cubicBezTo>
                    <a:pt x="758" y="12341"/>
                    <a:pt x="582" y="12855"/>
                    <a:pt x="420" y="13356"/>
                  </a:cubicBezTo>
                  <a:cubicBezTo>
                    <a:pt x="338" y="13586"/>
                    <a:pt x="271" y="13803"/>
                    <a:pt x="203" y="14033"/>
                  </a:cubicBezTo>
                  <a:cubicBezTo>
                    <a:pt x="136" y="14263"/>
                    <a:pt x="68" y="14493"/>
                    <a:pt x="14" y="14709"/>
                  </a:cubicBezTo>
                  <a:cubicBezTo>
                    <a:pt x="0" y="14777"/>
                    <a:pt x="41" y="14845"/>
                    <a:pt x="95" y="14872"/>
                  </a:cubicBezTo>
                  <a:cubicBezTo>
                    <a:pt x="115" y="14878"/>
                    <a:pt x="136" y="14882"/>
                    <a:pt x="154" y="14882"/>
                  </a:cubicBezTo>
                  <a:cubicBezTo>
                    <a:pt x="173" y="14882"/>
                    <a:pt x="190" y="14878"/>
                    <a:pt x="203" y="14872"/>
                  </a:cubicBezTo>
                  <a:cubicBezTo>
                    <a:pt x="244" y="14858"/>
                    <a:pt x="271" y="14831"/>
                    <a:pt x="298" y="14790"/>
                  </a:cubicBezTo>
                  <a:cubicBezTo>
                    <a:pt x="379" y="14547"/>
                    <a:pt x="460" y="14290"/>
                    <a:pt x="555" y="14033"/>
                  </a:cubicBezTo>
                  <a:cubicBezTo>
                    <a:pt x="650" y="13776"/>
                    <a:pt x="717" y="13518"/>
                    <a:pt x="812" y="13275"/>
                  </a:cubicBezTo>
                  <a:cubicBezTo>
                    <a:pt x="974" y="12761"/>
                    <a:pt x="1164" y="12260"/>
                    <a:pt x="1380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79" y="10041"/>
                    <a:pt x="2382" y="9635"/>
                    <a:pt x="2598" y="9229"/>
                  </a:cubicBezTo>
                  <a:cubicBezTo>
                    <a:pt x="2964" y="8553"/>
                    <a:pt x="3356" y="7890"/>
                    <a:pt x="3775" y="7240"/>
                  </a:cubicBezTo>
                  <a:lnTo>
                    <a:pt x="3775" y="7254"/>
                  </a:lnTo>
                  <a:cubicBezTo>
                    <a:pt x="3897" y="7078"/>
                    <a:pt x="4019" y="6888"/>
                    <a:pt x="4141" y="6712"/>
                  </a:cubicBezTo>
                  <a:cubicBezTo>
                    <a:pt x="4263" y="6536"/>
                    <a:pt x="4398" y="6347"/>
                    <a:pt x="4533" y="6158"/>
                  </a:cubicBezTo>
                  <a:cubicBezTo>
                    <a:pt x="4804" y="5792"/>
                    <a:pt x="5074" y="5440"/>
                    <a:pt x="5345" y="5089"/>
                  </a:cubicBezTo>
                  <a:cubicBezTo>
                    <a:pt x="5913" y="4385"/>
                    <a:pt x="6509" y="3708"/>
                    <a:pt x="7131" y="3045"/>
                  </a:cubicBezTo>
                  <a:cubicBezTo>
                    <a:pt x="7943" y="2193"/>
                    <a:pt x="8795" y="1354"/>
                    <a:pt x="9675" y="583"/>
                  </a:cubicBezTo>
                  <a:cubicBezTo>
                    <a:pt x="9864" y="420"/>
                    <a:pt x="10054" y="258"/>
                    <a:pt x="10243" y="96"/>
                  </a:cubicBezTo>
                  <a:cubicBezTo>
                    <a:pt x="10270" y="82"/>
                    <a:pt x="10270" y="55"/>
                    <a:pt x="10257" y="28"/>
                  </a:cubicBezTo>
                  <a:cubicBezTo>
                    <a:pt x="10243" y="14"/>
                    <a:pt x="10230" y="14"/>
                    <a:pt x="10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1" name="Google Shape;1209;p39"/>
          <p:cNvGrpSpPr/>
          <p:nvPr/>
        </p:nvGrpSpPr>
        <p:grpSpPr>
          <a:xfrm>
            <a:off x="-147740" y="3679745"/>
            <a:ext cx="310770" cy="294658"/>
            <a:chOff x="7149116" y="2560555"/>
            <a:chExt cx="310770" cy="294658"/>
          </a:xfrm>
        </p:grpSpPr>
        <p:grpSp>
          <p:nvGrpSpPr>
            <p:cNvPr id="162" name="Google Shape;1210;p39"/>
            <p:cNvGrpSpPr/>
            <p:nvPr/>
          </p:nvGrpSpPr>
          <p:grpSpPr>
            <a:xfrm>
              <a:off x="7149116" y="2560555"/>
              <a:ext cx="310770" cy="294658"/>
              <a:chOff x="7298566" y="2450661"/>
              <a:chExt cx="310770" cy="294658"/>
            </a:xfrm>
          </p:grpSpPr>
          <p:sp>
            <p:nvSpPr>
              <p:cNvPr id="164" name="Google Shape;1211;p39"/>
              <p:cNvSpPr/>
              <p:nvPr/>
            </p:nvSpPr>
            <p:spPr>
              <a:xfrm>
                <a:off x="7298566" y="2450661"/>
                <a:ext cx="310770" cy="294658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3054" extrusionOk="0">
                    <a:moveTo>
                      <a:pt x="1726" y="0"/>
                    </a:moveTo>
                    <a:cubicBezTo>
                      <a:pt x="1138" y="0"/>
                      <a:pt x="559" y="393"/>
                      <a:pt x="312" y="1016"/>
                    </a:cubicBezTo>
                    <a:cubicBezTo>
                      <a:pt x="0" y="1814"/>
                      <a:pt x="339" y="2680"/>
                      <a:pt x="1056" y="2965"/>
                    </a:cubicBezTo>
                    <a:cubicBezTo>
                      <a:pt x="1208" y="3025"/>
                      <a:pt x="1365" y="3053"/>
                      <a:pt x="1521" y="3053"/>
                    </a:cubicBezTo>
                    <a:cubicBezTo>
                      <a:pt x="2100" y="3053"/>
                      <a:pt x="2664" y="2660"/>
                      <a:pt x="2910" y="2031"/>
                    </a:cubicBezTo>
                    <a:cubicBezTo>
                      <a:pt x="3221" y="1233"/>
                      <a:pt x="2896" y="367"/>
                      <a:pt x="2179" y="82"/>
                    </a:cubicBezTo>
                    <a:cubicBezTo>
                      <a:pt x="2031" y="27"/>
                      <a:pt x="1878" y="0"/>
                      <a:pt x="172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Google Shape;1212;p39"/>
              <p:cNvSpPr/>
              <p:nvPr/>
            </p:nvSpPr>
            <p:spPr>
              <a:xfrm>
                <a:off x="7382119" y="2509033"/>
                <a:ext cx="216796" cy="205797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133" extrusionOk="0">
                    <a:moveTo>
                      <a:pt x="1196" y="1"/>
                    </a:moveTo>
                    <a:cubicBezTo>
                      <a:pt x="788" y="1"/>
                      <a:pt x="388" y="273"/>
                      <a:pt x="217" y="722"/>
                    </a:cubicBezTo>
                    <a:cubicBezTo>
                      <a:pt x="0" y="1277"/>
                      <a:pt x="230" y="1886"/>
                      <a:pt x="731" y="2075"/>
                    </a:cubicBezTo>
                    <a:cubicBezTo>
                      <a:pt x="833" y="2114"/>
                      <a:pt x="939" y="2132"/>
                      <a:pt x="1044" y="2132"/>
                    </a:cubicBezTo>
                    <a:cubicBezTo>
                      <a:pt x="1454" y="2132"/>
                      <a:pt x="1858" y="1854"/>
                      <a:pt x="2030" y="1412"/>
                    </a:cubicBezTo>
                    <a:cubicBezTo>
                      <a:pt x="2247" y="858"/>
                      <a:pt x="2016" y="249"/>
                      <a:pt x="1529" y="59"/>
                    </a:cubicBezTo>
                    <a:lnTo>
                      <a:pt x="1516" y="59"/>
                    </a:lnTo>
                    <a:cubicBezTo>
                      <a:pt x="1411" y="20"/>
                      <a:pt x="1303" y="1"/>
                      <a:pt x="1196" y="1"/>
                    </a:cubicBezTo>
                    <a:close/>
                  </a:path>
                </a:pathLst>
              </a:custGeom>
              <a:solidFill>
                <a:srgbClr val="682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63" name="Google Shape;1213;p39"/>
            <p:cNvSpPr/>
            <p:nvPr/>
          </p:nvSpPr>
          <p:spPr>
            <a:xfrm>
              <a:off x="7194752" y="2667578"/>
              <a:ext cx="95421" cy="45926"/>
            </a:xfrm>
            <a:custGeom>
              <a:avLst/>
              <a:gdLst/>
              <a:ahLst/>
              <a:cxnLst/>
              <a:rect l="l" t="t" r="r" b="b"/>
              <a:pathLst>
                <a:path w="989" h="476" extrusionOk="0">
                  <a:moveTo>
                    <a:pt x="224" y="0"/>
                  </a:moveTo>
                  <a:cubicBezTo>
                    <a:pt x="129" y="0"/>
                    <a:pt x="62" y="24"/>
                    <a:pt x="42" y="71"/>
                  </a:cubicBezTo>
                  <a:cubicBezTo>
                    <a:pt x="1" y="152"/>
                    <a:pt x="177" y="315"/>
                    <a:pt x="434" y="409"/>
                  </a:cubicBezTo>
                  <a:cubicBezTo>
                    <a:pt x="560" y="452"/>
                    <a:pt x="687" y="475"/>
                    <a:pt x="783" y="475"/>
                  </a:cubicBezTo>
                  <a:cubicBezTo>
                    <a:pt x="872" y="475"/>
                    <a:pt x="935" y="455"/>
                    <a:pt x="948" y="409"/>
                  </a:cubicBezTo>
                  <a:cubicBezTo>
                    <a:pt x="989" y="301"/>
                    <a:pt x="813" y="152"/>
                    <a:pt x="569" y="71"/>
                  </a:cubicBezTo>
                  <a:cubicBezTo>
                    <a:pt x="441" y="24"/>
                    <a:pt x="319" y="0"/>
                    <a:pt x="2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" name="Rectangle 7"/>
          <p:cNvSpPr/>
          <p:nvPr/>
        </p:nvSpPr>
        <p:spPr>
          <a:xfrm>
            <a:off x="2284562" y="2595218"/>
            <a:ext cx="544235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Giá trị của biểu thức 265 – 82 + 10 là 193.</a:t>
            </a:r>
            <a:endParaRPr lang="en-US" sz="2200">
              <a:effectLst/>
              <a:latin typeface="+mn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4562" y="1655979"/>
            <a:ext cx="22509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265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– 82 + </a:t>
            </a:r>
            <a:r>
              <a:rPr lang="en-US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11254" y="1862919"/>
            <a:ext cx="153599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= 183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+ 10</a:t>
            </a:r>
            <a:endParaRPr lang="en-US" sz="2200" dirty="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26744" y="2175995"/>
            <a:ext cx="978153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193</a:t>
            </a:r>
            <a:endParaRPr lang="en-US" sz="2200" dirty="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4561" y="4328690"/>
            <a:ext cx="510840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Giá </a:t>
            </a: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trị của biểu thức 21 × 4 : 2 = 42.</a:t>
            </a:r>
            <a:endParaRPr lang="en-US" sz="2200">
              <a:effectLst/>
              <a:latin typeface="+mn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4562" y="3488290"/>
            <a:ext cx="28809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g) Ta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: 21 × 4 : 2 =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05741" y="3378160"/>
            <a:ext cx="89159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84 : 2</a:t>
            </a:r>
            <a:endParaRPr lang="en-US" sz="2200" dirty="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12948" y="3868194"/>
            <a:ext cx="821059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42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3" name="Google Shape;1563;p47"/>
          <p:cNvGrpSpPr/>
          <p:nvPr/>
        </p:nvGrpSpPr>
        <p:grpSpPr>
          <a:xfrm rot="1066635" flipH="1">
            <a:off x="249099" y="471442"/>
            <a:ext cx="759334" cy="708313"/>
            <a:chOff x="-64622" y="239678"/>
            <a:chExt cx="1287987" cy="1201445"/>
          </a:xfrm>
        </p:grpSpPr>
        <p:sp>
          <p:nvSpPr>
            <p:cNvPr id="1564" name="Google Shape;1564;p47"/>
            <p:cNvSpPr/>
            <p:nvPr/>
          </p:nvSpPr>
          <p:spPr>
            <a:xfrm>
              <a:off x="97815" y="239678"/>
              <a:ext cx="1125551" cy="1201445"/>
            </a:xfrm>
            <a:custGeom>
              <a:avLst/>
              <a:gdLst/>
              <a:ahLst/>
              <a:cxnLst/>
              <a:rect l="l" t="t" r="r" b="b"/>
              <a:pathLst>
                <a:path w="11553" h="12332" extrusionOk="0">
                  <a:moveTo>
                    <a:pt x="4336" y="0"/>
                  </a:moveTo>
                  <a:cubicBezTo>
                    <a:pt x="3946" y="0"/>
                    <a:pt x="3531" y="52"/>
                    <a:pt x="3141" y="156"/>
                  </a:cubicBezTo>
                  <a:cubicBezTo>
                    <a:pt x="2726" y="234"/>
                    <a:pt x="2337" y="364"/>
                    <a:pt x="1947" y="520"/>
                  </a:cubicBezTo>
                  <a:cubicBezTo>
                    <a:pt x="1532" y="701"/>
                    <a:pt x="1142" y="909"/>
                    <a:pt x="779" y="1169"/>
                  </a:cubicBezTo>
                  <a:cubicBezTo>
                    <a:pt x="571" y="1298"/>
                    <a:pt x="416" y="1428"/>
                    <a:pt x="234" y="1584"/>
                  </a:cubicBezTo>
                  <a:lnTo>
                    <a:pt x="0" y="1792"/>
                  </a:lnTo>
                  <a:lnTo>
                    <a:pt x="52" y="1844"/>
                  </a:lnTo>
                  <a:cubicBezTo>
                    <a:pt x="156" y="1999"/>
                    <a:pt x="234" y="2129"/>
                    <a:pt x="312" y="2285"/>
                  </a:cubicBezTo>
                  <a:cubicBezTo>
                    <a:pt x="390" y="2441"/>
                    <a:pt x="467" y="2597"/>
                    <a:pt x="519" y="2778"/>
                  </a:cubicBezTo>
                  <a:cubicBezTo>
                    <a:pt x="649" y="3116"/>
                    <a:pt x="753" y="3479"/>
                    <a:pt x="857" y="3843"/>
                  </a:cubicBezTo>
                  <a:cubicBezTo>
                    <a:pt x="935" y="4206"/>
                    <a:pt x="1039" y="4544"/>
                    <a:pt x="1168" y="4855"/>
                  </a:cubicBezTo>
                  <a:cubicBezTo>
                    <a:pt x="1246" y="5037"/>
                    <a:pt x="1324" y="5219"/>
                    <a:pt x="1402" y="5400"/>
                  </a:cubicBezTo>
                  <a:cubicBezTo>
                    <a:pt x="1480" y="5556"/>
                    <a:pt x="1584" y="5764"/>
                    <a:pt x="1662" y="5919"/>
                  </a:cubicBezTo>
                  <a:cubicBezTo>
                    <a:pt x="1843" y="6283"/>
                    <a:pt x="2051" y="6620"/>
                    <a:pt x="2285" y="6932"/>
                  </a:cubicBezTo>
                  <a:cubicBezTo>
                    <a:pt x="2648" y="7425"/>
                    <a:pt x="3064" y="7867"/>
                    <a:pt x="3531" y="8230"/>
                  </a:cubicBezTo>
                  <a:cubicBezTo>
                    <a:pt x="3816" y="8464"/>
                    <a:pt x="4128" y="8671"/>
                    <a:pt x="4439" y="8879"/>
                  </a:cubicBezTo>
                  <a:cubicBezTo>
                    <a:pt x="4751" y="9035"/>
                    <a:pt x="5063" y="9191"/>
                    <a:pt x="5400" y="9320"/>
                  </a:cubicBezTo>
                  <a:cubicBezTo>
                    <a:pt x="5919" y="9554"/>
                    <a:pt x="6464" y="9762"/>
                    <a:pt x="7010" y="9943"/>
                  </a:cubicBezTo>
                  <a:cubicBezTo>
                    <a:pt x="7555" y="10151"/>
                    <a:pt x="8048" y="10333"/>
                    <a:pt x="8541" y="10541"/>
                  </a:cubicBezTo>
                  <a:cubicBezTo>
                    <a:pt x="9060" y="10774"/>
                    <a:pt x="9554" y="11034"/>
                    <a:pt x="9995" y="11371"/>
                  </a:cubicBezTo>
                  <a:cubicBezTo>
                    <a:pt x="10229" y="11527"/>
                    <a:pt x="10436" y="11709"/>
                    <a:pt x="10644" y="11916"/>
                  </a:cubicBezTo>
                  <a:cubicBezTo>
                    <a:pt x="10800" y="12046"/>
                    <a:pt x="10930" y="12202"/>
                    <a:pt x="11059" y="12332"/>
                  </a:cubicBezTo>
                  <a:cubicBezTo>
                    <a:pt x="11059" y="12306"/>
                    <a:pt x="11059" y="12280"/>
                    <a:pt x="11059" y="12254"/>
                  </a:cubicBezTo>
                  <a:lnTo>
                    <a:pt x="11059" y="12098"/>
                  </a:lnTo>
                  <a:lnTo>
                    <a:pt x="11059" y="11839"/>
                  </a:lnTo>
                  <a:cubicBezTo>
                    <a:pt x="11059" y="11060"/>
                    <a:pt x="11137" y="10281"/>
                    <a:pt x="11241" y="9554"/>
                  </a:cubicBezTo>
                  <a:lnTo>
                    <a:pt x="11293" y="9035"/>
                  </a:lnTo>
                  <a:cubicBezTo>
                    <a:pt x="11371" y="8464"/>
                    <a:pt x="11449" y="7867"/>
                    <a:pt x="11475" y="7295"/>
                  </a:cubicBezTo>
                  <a:cubicBezTo>
                    <a:pt x="11553" y="6569"/>
                    <a:pt x="11527" y="5842"/>
                    <a:pt x="11449" y="5115"/>
                  </a:cubicBezTo>
                  <a:cubicBezTo>
                    <a:pt x="11397" y="4777"/>
                    <a:pt x="11293" y="4414"/>
                    <a:pt x="11189" y="4076"/>
                  </a:cubicBezTo>
                  <a:cubicBezTo>
                    <a:pt x="11085" y="3739"/>
                    <a:pt x="10930" y="3401"/>
                    <a:pt x="10748" y="3090"/>
                  </a:cubicBezTo>
                  <a:cubicBezTo>
                    <a:pt x="10307" y="2389"/>
                    <a:pt x="9735" y="1792"/>
                    <a:pt x="9086" y="1350"/>
                  </a:cubicBezTo>
                  <a:cubicBezTo>
                    <a:pt x="8385" y="857"/>
                    <a:pt x="7607" y="494"/>
                    <a:pt x="6776" y="260"/>
                  </a:cubicBezTo>
                  <a:cubicBezTo>
                    <a:pt x="6101" y="78"/>
                    <a:pt x="5426" y="0"/>
                    <a:pt x="4751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 rot="854075">
              <a:off x="-81" y="433744"/>
              <a:ext cx="1130695" cy="665913"/>
            </a:xfrm>
            <a:custGeom>
              <a:avLst/>
              <a:gdLst/>
              <a:ahLst/>
              <a:cxnLst/>
              <a:rect l="l" t="t" r="r" b="b"/>
              <a:pathLst>
                <a:path w="14003" h="10385" extrusionOk="0">
                  <a:moveTo>
                    <a:pt x="8213" y="0"/>
                  </a:moveTo>
                  <a:cubicBezTo>
                    <a:pt x="7954" y="26"/>
                    <a:pt x="7694" y="52"/>
                    <a:pt x="7435" y="78"/>
                  </a:cubicBezTo>
                  <a:cubicBezTo>
                    <a:pt x="7175" y="104"/>
                    <a:pt x="6889" y="130"/>
                    <a:pt x="6630" y="156"/>
                  </a:cubicBezTo>
                  <a:cubicBezTo>
                    <a:pt x="6344" y="208"/>
                    <a:pt x="6059" y="260"/>
                    <a:pt x="5799" y="338"/>
                  </a:cubicBezTo>
                  <a:cubicBezTo>
                    <a:pt x="5565" y="390"/>
                    <a:pt x="5358" y="467"/>
                    <a:pt x="5150" y="571"/>
                  </a:cubicBezTo>
                  <a:cubicBezTo>
                    <a:pt x="5020" y="571"/>
                    <a:pt x="4864" y="545"/>
                    <a:pt x="4735" y="545"/>
                  </a:cubicBezTo>
                  <a:lnTo>
                    <a:pt x="4319" y="545"/>
                  </a:lnTo>
                  <a:cubicBezTo>
                    <a:pt x="3696" y="545"/>
                    <a:pt x="3099" y="597"/>
                    <a:pt x="2502" y="675"/>
                  </a:cubicBezTo>
                  <a:cubicBezTo>
                    <a:pt x="2139" y="727"/>
                    <a:pt x="1775" y="805"/>
                    <a:pt x="1412" y="883"/>
                  </a:cubicBezTo>
                  <a:cubicBezTo>
                    <a:pt x="1048" y="961"/>
                    <a:pt x="711" y="1065"/>
                    <a:pt x="347" y="1194"/>
                  </a:cubicBezTo>
                  <a:cubicBezTo>
                    <a:pt x="269" y="1220"/>
                    <a:pt x="192" y="1272"/>
                    <a:pt x="140" y="1350"/>
                  </a:cubicBezTo>
                  <a:cubicBezTo>
                    <a:pt x="0" y="1582"/>
                    <a:pt x="172" y="1856"/>
                    <a:pt x="433" y="1856"/>
                  </a:cubicBezTo>
                  <a:cubicBezTo>
                    <a:pt x="464" y="1856"/>
                    <a:pt x="496" y="1852"/>
                    <a:pt x="529" y="1843"/>
                  </a:cubicBezTo>
                  <a:cubicBezTo>
                    <a:pt x="970" y="1714"/>
                    <a:pt x="1386" y="1610"/>
                    <a:pt x="1827" y="1506"/>
                  </a:cubicBezTo>
                  <a:cubicBezTo>
                    <a:pt x="2242" y="1402"/>
                    <a:pt x="2658" y="1350"/>
                    <a:pt x="3073" y="1298"/>
                  </a:cubicBezTo>
                  <a:cubicBezTo>
                    <a:pt x="3333" y="1272"/>
                    <a:pt x="3592" y="1246"/>
                    <a:pt x="3852" y="1220"/>
                  </a:cubicBezTo>
                  <a:cubicBezTo>
                    <a:pt x="4034" y="1376"/>
                    <a:pt x="4215" y="1532"/>
                    <a:pt x="4371" y="1714"/>
                  </a:cubicBezTo>
                  <a:cubicBezTo>
                    <a:pt x="4579" y="1921"/>
                    <a:pt x="4761" y="2129"/>
                    <a:pt x="4916" y="2363"/>
                  </a:cubicBezTo>
                  <a:cubicBezTo>
                    <a:pt x="5046" y="2518"/>
                    <a:pt x="5150" y="2674"/>
                    <a:pt x="5254" y="2856"/>
                  </a:cubicBezTo>
                  <a:cubicBezTo>
                    <a:pt x="5272" y="2874"/>
                    <a:pt x="5304" y="2893"/>
                    <a:pt x="5330" y="2893"/>
                  </a:cubicBezTo>
                  <a:cubicBezTo>
                    <a:pt x="5340" y="2893"/>
                    <a:pt x="5350" y="2889"/>
                    <a:pt x="5358" y="2882"/>
                  </a:cubicBezTo>
                  <a:cubicBezTo>
                    <a:pt x="5410" y="2856"/>
                    <a:pt x="5436" y="2804"/>
                    <a:pt x="5410" y="2778"/>
                  </a:cubicBezTo>
                  <a:cubicBezTo>
                    <a:pt x="5306" y="2596"/>
                    <a:pt x="5202" y="2440"/>
                    <a:pt x="5098" y="2259"/>
                  </a:cubicBezTo>
                  <a:cubicBezTo>
                    <a:pt x="4994" y="2103"/>
                    <a:pt x="4890" y="1973"/>
                    <a:pt x="4787" y="1817"/>
                  </a:cubicBezTo>
                  <a:cubicBezTo>
                    <a:pt x="4605" y="1610"/>
                    <a:pt x="4423" y="1402"/>
                    <a:pt x="4215" y="1220"/>
                  </a:cubicBezTo>
                  <a:lnTo>
                    <a:pt x="4605" y="1220"/>
                  </a:lnTo>
                  <a:cubicBezTo>
                    <a:pt x="4890" y="1220"/>
                    <a:pt x="5202" y="1246"/>
                    <a:pt x="5488" y="1272"/>
                  </a:cubicBezTo>
                  <a:cubicBezTo>
                    <a:pt x="5669" y="1376"/>
                    <a:pt x="5825" y="1480"/>
                    <a:pt x="6007" y="1610"/>
                  </a:cubicBezTo>
                  <a:cubicBezTo>
                    <a:pt x="6370" y="1895"/>
                    <a:pt x="6682" y="2233"/>
                    <a:pt x="6967" y="2622"/>
                  </a:cubicBezTo>
                  <a:cubicBezTo>
                    <a:pt x="7305" y="3115"/>
                    <a:pt x="7590" y="3635"/>
                    <a:pt x="7798" y="4180"/>
                  </a:cubicBezTo>
                  <a:cubicBezTo>
                    <a:pt x="8058" y="4881"/>
                    <a:pt x="8265" y="5608"/>
                    <a:pt x="8421" y="6335"/>
                  </a:cubicBezTo>
                  <a:cubicBezTo>
                    <a:pt x="8421" y="6373"/>
                    <a:pt x="8449" y="6397"/>
                    <a:pt x="8484" y="6397"/>
                  </a:cubicBezTo>
                  <a:cubicBezTo>
                    <a:pt x="8497" y="6397"/>
                    <a:pt x="8511" y="6393"/>
                    <a:pt x="8525" y="6386"/>
                  </a:cubicBezTo>
                  <a:cubicBezTo>
                    <a:pt x="8577" y="6386"/>
                    <a:pt x="8603" y="6335"/>
                    <a:pt x="8577" y="6283"/>
                  </a:cubicBezTo>
                  <a:cubicBezTo>
                    <a:pt x="8395" y="5218"/>
                    <a:pt x="8058" y="4154"/>
                    <a:pt x="7616" y="3167"/>
                  </a:cubicBezTo>
                  <a:cubicBezTo>
                    <a:pt x="7383" y="2674"/>
                    <a:pt x="7071" y="2233"/>
                    <a:pt x="6708" y="1843"/>
                  </a:cubicBezTo>
                  <a:cubicBezTo>
                    <a:pt x="6552" y="1662"/>
                    <a:pt x="6344" y="1480"/>
                    <a:pt x="6162" y="1324"/>
                  </a:cubicBezTo>
                  <a:lnTo>
                    <a:pt x="6162" y="1324"/>
                  </a:lnTo>
                  <a:cubicBezTo>
                    <a:pt x="6967" y="1454"/>
                    <a:pt x="7746" y="1662"/>
                    <a:pt x="8473" y="1973"/>
                  </a:cubicBezTo>
                  <a:cubicBezTo>
                    <a:pt x="8655" y="2051"/>
                    <a:pt x="8836" y="2155"/>
                    <a:pt x="9018" y="2233"/>
                  </a:cubicBezTo>
                  <a:lnTo>
                    <a:pt x="9096" y="2311"/>
                  </a:lnTo>
                  <a:cubicBezTo>
                    <a:pt x="9408" y="2674"/>
                    <a:pt x="9693" y="3089"/>
                    <a:pt x="9927" y="3531"/>
                  </a:cubicBezTo>
                  <a:cubicBezTo>
                    <a:pt x="10057" y="3764"/>
                    <a:pt x="10186" y="4024"/>
                    <a:pt x="10290" y="4258"/>
                  </a:cubicBezTo>
                  <a:cubicBezTo>
                    <a:pt x="10342" y="4439"/>
                    <a:pt x="10394" y="4621"/>
                    <a:pt x="10446" y="4777"/>
                  </a:cubicBezTo>
                  <a:cubicBezTo>
                    <a:pt x="10524" y="4959"/>
                    <a:pt x="10550" y="5140"/>
                    <a:pt x="10602" y="5322"/>
                  </a:cubicBezTo>
                  <a:cubicBezTo>
                    <a:pt x="10680" y="5712"/>
                    <a:pt x="10758" y="6075"/>
                    <a:pt x="10783" y="6464"/>
                  </a:cubicBezTo>
                  <a:cubicBezTo>
                    <a:pt x="10835" y="6854"/>
                    <a:pt x="10861" y="7243"/>
                    <a:pt x="10887" y="7633"/>
                  </a:cubicBezTo>
                  <a:cubicBezTo>
                    <a:pt x="10887" y="7672"/>
                    <a:pt x="10920" y="7691"/>
                    <a:pt x="10955" y="7691"/>
                  </a:cubicBezTo>
                  <a:cubicBezTo>
                    <a:pt x="10991" y="7691"/>
                    <a:pt x="11030" y="7672"/>
                    <a:pt x="11043" y="7633"/>
                  </a:cubicBezTo>
                  <a:cubicBezTo>
                    <a:pt x="11043" y="7373"/>
                    <a:pt x="11017" y="7087"/>
                    <a:pt x="10991" y="6828"/>
                  </a:cubicBezTo>
                  <a:cubicBezTo>
                    <a:pt x="10991" y="6568"/>
                    <a:pt x="10939" y="6283"/>
                    <a:pt x="10913" y="6023"/>
                  </a:cubicBezTo>
                  <a:cubicBezTo>
                    <a:pt x="10835" y="5452"/>
                    <a:pt x="10706" y="4907"/>
                    <a:pt x="10524" y="4388"/>
                  </a:cubicBezTo>
                  <a:cubicBezTo>
                    <a:pt x="10368" y="3894"/>
                    <a:pt x="10160" y="3427"/>
                    <a:pt x="9875" y="2986"/>
                  </a:cubicBezTo>
                  <a:cubicBezTo>
                    <a:pt x="9823" y="2856"/>
                    <a:pt x="9719" y="2726"/>
                    <a:pt x="9641" y="2622"/>
                  </a:cubicBezTo>
                  <a:lnTo>
                    <a:pt x="9641" y="2622"/>
                  </a:lnTo>
                  <a:cubicBezTo>
                    <a:pt x="9849" y="2752"/>
                    <a:pt x="10031" y="2882"/>
                    <a:pt x="10212" y="3038"/>
                  </a:cubicBezTo>
                  <a:cubicBezTo>
                    <a:pt x="10472" y="3245"/>
                    <a:pt x="10706" y="3453"/>
                    <a:pt x="10939" y="3687"/>
                  </a:cubicBezTo>
                  <a:cubicBezTo>
                    <a:pt x="11147" y="3894"/>
                    <a:pt x="11355" y="4128"/>
                    <a:pt x="11536" y="4388"/>
                  </a:cubicBezTo>
                  <a:cubicBezTo>
                    <a:pt x="11744" y="4673"/>
                    <a:pt x="11926" y="4985"/>
                    <a:pt x="12107" y="5322"/>
                  </a:cubicBezTo>
                  <a:cubicBezTo>
                    <a:pt x="12159" y="5426"/>
                    <a:pt x="12211" y="5530"/>
                    <a:pt x="12263" y="5634"/>
                  </a:cubicBezTo>
                  <a:cubicBezTo>
                    <a:pt x="12315" y="5789"/>
                    <a:pt x="12367" y="5945"/>
                    <a:pt x="12393" y="6101"/>
                  </a:cubicBezTo>
                  <a:cubicBezTo>
                    <a:pt x="12445" y="6283"/>
                    <a:pt x="12471" y="6490"/>
                    <a:pt x="12497" y="6672"/>
                  </a:cubicBezTo>
                  <a:cubicBezTo>
                    <a:pt x="12549" y="7010"/>
                    <a:pt x="12549" y="7347"/>
                    <a:pt x="12549" y="7685"/>
                  </a:cubicBezTo>
                  <a:cubicBezTo>
                    <a:pt x="12549" y="8048"/>
                    <a:pt x="12523" y="8411"/>
                    <a:pt x="12497" y="8775"/>
                  </a:cubicBezTo>
                  <a:cubicBezTo>
                    <a:pt x="12497" y="8827"/>
                    <a:pt x="12523" y="8853"/>
                    <a:pt x="12575" y="8879"/>
                  </a:cubicBezTo>
                  <a:cubicBezTo>
                    <a:pt x="12601" y="8853"/>
                    <a:pt x="12601" y="8801"/>
                    <a:pt x="12601" y="8775"/>
                  </a:cubicBezTo>
                  <a:cubicBezTo>
                    <a:pt x="12653" y="8178"/>
                    <a:pt x="12679" y="7581"/>
                    <a:pt x="12679" y="6984"/>
                  </a:cubicBezTo>
                  <a:cubicBezTo>
                    <a:pt x="12679" y="6906"/>
                    <a:pt x="12679" y="6828"/>
                    <a:pt x="12653" y="6750"/>
                  </a:cubicBezTo>
                  <a:lnTo>
                    <a:pt x="12653" y="6750"/>
                  </a:lnTo>
                  <a:cubicBezTo>
                    <a:pt x="12705" y="6906"/>
                    <a:pt x="12757" y="7036"/>
                    <a:pt x="12782" y="7191"/>
                  </a:cubicBezTo>
                  <a:cubicBezTo>
                    <a:pt x="12886" y="7503"/>
                    <a:pt x="12990" y="7866"/>
                    <a:pt x="13094" y="8204"/>
                  </a:cubicBezTo>
                  <a:cubicBezTo>
                    <a:pt x="13276" y="8905"/>
                    <a:pt x="13483" y="9606"/>
                    <a:pt x="13691" y="10307"/>
                  </a:cubicBezTo>
                  <a:cubicBezTo>
                    <a:pt x="13717" y="10358"/>
                    <a:pt x="13743" y="10384"/>
                    <a:pt x="13795" y="10384"/>
                  </a:cubicBezTo>
                  <a:cubicBezTo>
                    <a:pt x="13847" y="10358"/>
                    <a:pt x="13873" y="10333"/>
                    <a:pt x="13873" y="10281"/>
                  </a:cubicBezTo>
                  <a:cubicBezTo>
                    <a:pt x="13613" y="9450"/>
                    <a:pt x="13406" y="8593"/>
                    <a:pt x="13224" y="7736"/>
                  </a:cubicBezTo>
                  <a:cubicBezTo>
                    <a:pt x="13068" y="7217"/>
                    <a:pt x="12938" y="6672"/>
                    <a:pt x="12757" y="6153"/>
                  </a:cubicBezTo>
                  <a:lnTo>
                    <a:pt x="12757" y="6153"/>
                  </a:lnTo>
                  <a:cubicBezTo>
                    <a:pt x="12886" y="6257"/>
                    <a:pt x="13016" y="6361"/>
                    <a:pt x="13120" y="6464"/>
                  </a:cubicBezTo>
                  <a:cubicBezTo>
                    <a:pt x="13276" y="6646"/>
                    <a:pt x="13431" y="6802"/>
                    <a:pt x="13587" y="6984"/>
                  </a:cubicBezTo>
                  <a:cubicBezTo>
                    <a:pt x="13665" y="7113"/>
                    <a:pt x="13769" y="7269"/>
                    <a:pt x="13847" y="7425"/>
                  </a:cubicBezTo>
                  <a:cubicBezTo>
                    <a:pt x="13865" y="7443"/>
                    <a:pt x="13897" y="7462"/>
                    <a:pt x="13923" y="7462"/>
                  </a:cubicBezTo>
                  <a:cubicBezTo>
                    <a:pt x="13933" y="7462"/>
                    <a:pt x="13943" y="7458"/>
                    <a:pt x="13951" y="7451"/>
                  </a:cubicBezTo>
                  <a:cubicBezTo>
                    <a:pt x="13977" y="7425"/>
                    <a:pt x="14003" y="7373"/>
                    <a:pt x="13977" y="7347"/>
                  </a:cubicBezTo>
                  <a:cubicBezTo>
                    <a:pt x="13899" y="7217"/>
                    <a:pt x="13821" y="7087"/>
                    <a:pt x="13743" y="6958"/>
                  </a:cubicBezTo>
                  <a:cubicBezTo>
                    <a:pt x="13639" y="6828"/>
                    <a:pt x="13535" y="6698"/>
                    <a:pt x="13431" y="6568"/>
                  </a:cubicBezTo>
                  <a:cubicBezTo>
                    <a:pt x="13198" y="6309"/>
                    <a:pt x="12964" y="6075"/>
                    <a:pt x="12679" y="5841"/>
                  </a:cubicBezTo>
                  <a:lnTo>
                    <a:pt x="12653" y="5841"/>
                  </a:lnTo>
                  <a:cubicBezTo>
                    <a:pt x="12601" y="5686"/>
                    <a:pt x="12549" y="5556"/>
                    <a:pt x="12471" y="5400"/>
                  </a:cubicBezTo>
                  <a:cubicBezTo>
                    <a:pt x="12159" y="4647"/>
                    <a:pt x="11718" y="3972"/>
                    <a:pt x="11173" y="3349"/>
                  </a:cubicBezTo>
                  <a:lnTo>
                    <a:pt x="11173" y="3349"/>
                  </a:lnTo>
                  <a:cubicBezTo>
                    <a:pt x="11251" y="3375"/>
                    <a:pt x="11329" y="3401"/>
                    <a:pt x="11407" y="3401"/>
                  </a:cubicBezTo>
                  <a:cubicBezTo>
                    <a:pt x="11614" y="3479"/>
                    <a:pt x="11796" y="3531"/>
                    <a:pt x="12004" y="3609"/>
                  </a:cubicBezTo>
                  <a:cubicBezTo>
                    <a:pt x="12289" y="3738"/>
                    <a:pt x="12575" y="3894"/>
                    <a:pt x="12834" y="4076"/>
                  </a:cubicBezTo>
                  <a:cubicBezTo>
                    <a:pt x="13120" y="4258"/>
                    <a:pt x="13406" y="4465"/>
                    <a:pt x="13691" y="4673"/>
                  </a:cubicBezTo>
                  <a:lnTo>
                    <a:pt x="13743" y="4673"/>
                  </a:lnTo>
                  <a:cubicBezTo>
                    <a:pt x="13769" y="4673"/>
                    <a:pt x="13795" y="4647"/>
                    <a:pt x="13795" y="4621"/>
                  </a:cubicBezTo>
                  <a:cubicBezTo>
                    <a:pt x="13821" y="4621"/>
                    <a:pt x="13821" y="4595"/>
                    <a:pt x="13795" y="4569"/>
                  </a:cubicBezTo>
                  <a:cubicBezTo>
                    <a:pt x="13795" y="4543"/>
                    <a:pt x="13769" y="4517"/>
                    <a:pt x="13769" y="4517"/>
                  </a:cubicBezTo>
                  <a:cubicBezTo>
                    <a:pt x="13561" y="4336"/>
                    <a:pt x="13328" y="4180"/>
                    <a:pt x="13120" y="4024"/>
                  </a:cubicBezTo>
                  <a:cubicBezTo>
                    <a:pt x="12886" y="3868"/>
                    <a:pt x="12627" y="3713"/>
                    <a:pt x="12393" y="3583"/>
                  </a:cubicBezTo>
                  <a:cubicBezTo>
                    <a:pt x="12159" y="3453"/>
                    <a:pt x="11926" y="3349"/>
                    <a:pt x="11692" y="3245"/>
                  </a:cubicBezTo>
                  <a:cubicBezTo>
                    <a:pt x="11433" y="3141"/>
                    <a:pt x="11147" y="3089"/>
                    <a:pt x="10887" y="3038"/>
                  </a:cubicBezTo>
                  <a:cubicBezTo>
                    <a:pt x="10628" y="2778"/>
                    <a:pt x="10342" y="2544"/>
                    <a:pt x="10057" y="2311"/>
                  </a:cubicBezTo>
                  <a:cubicBezTo>
                    <a:pt x="9745" y="2077"/>
                    <a:pt x="9408" y="1869"/>
                    <a:pt x="9070" y="1688"/>
                  </a:cubicBezTo>
                  <a:cubicBezTo>
                    <a:pt x="9252" y="1636"/>
                    <a:pt x="9434" y="1610"/>
                    <a:pt x="9615" y="1584"/>
                  </a:cubicBezTo>
                  <a:cubicBezTo>
                    <a:pt x="9823" y="1558"/>
                    <a:pt x="10037" y="1545"/>
                    <a:pt x="10255" y="1545"/>
                  </a:cubicBezTo>
                  <a:cubicBezTo>
                    <a:pt x="10472" y="1545"/>
                    <a:pt x="10693" y="1558"/>
                    <a:pt x="10913" y="1584"/>
                  </a:cubicBezTo>
                  <a:cubicBezTo>
                    <a:pt x="11173" y="1636"/>
                    <a:pt x="11433" y="1688"/>
                    <a:pt x="11692" y="1791"/>
                  </a:cubicBezTo>
                  <a:cubicBezTo>
                    <a:pt x="11822" y="1869"/>
                    <a:pt x="11952" y="1921"/>
                    <a:pt x="12082" y="1999"/>
                  </a:cubicBezTo>
                  <a:cubicBezTo>
                    <a:pt x="12092" y="2010"/>
                    <a:pt x="12107" y="2016"/>
                    <a:pt x="12123" y="2016"/>
                  </a:cubicBezTo>
                  <a:cubicBezTo>
                    <a:pt x="12146" y="2016"/>
                    <a:pt x="12170" y="2004"/>
                    <a:pt x="12185" y="1973"/>
                  </a:cubicBezTo>
                  <a:cubicBezTo>
                    <a:pt x="12211" y="1947"/>
                    <a:pt x="12211" y="1895"/>
                    <a:pt x="12159" y="1869"/>
                  </a:cubicBezTo>
                  <a:cubicBezTo>
                    <a:pt x="11666" y="1532"/>
                    <a:pt x="11069" y="1350"/>
                    <a:pt x="10472" y="1324"/>
                  </a:cubicBezTo>
                  <a:lnTo>
                    <a:pt x="10109" y="1324"/>
                  </a:lnTo>
                  <a:cubicBezTo>
                    <a:pt x="9901" y="1324"/>
                    <a:pt x="9693" y="1324"/>
                    <a:pt x="9459" y="1376"/>
                  </a:cubicBezTo>
                  <a:cubicBezTo>
                    <a:pt x="9226" y="1402"/>
                    <a:pt x="8992" y="1428"/>
                    <a:pt x="8759" y="1506"/>
                  </a:cubicBezTo>
                  <a:cubicBezTo>
                    <a:pt x="7798" y="1039"/>
                    <a:pt x="6786" y="753"/>
                    <a:pt x="5747" y="623"/>
                  </a:cubicBezTo>
                  <a:cubicBezTo>
                    <a:pt x="6396" y="416"/>
                    <a:pt x="7097" y="286"/>
                    <a:pt x="7798" y="234"/>
                  </a:cubicBezTo>
                  <a:lnTo>
                    <a:pt x="8213" y="182"/>
                  </a:lnTo>
                  <a:cubicBezTo>
                    <a:pt x="8239" y="182"/>
                    <a:pt x="8265" y="182"/>
                    <a:pt x="8265" y="156"/>
                  </a:cubicBezTo>
                  <a:cubicBezTo>
                    <a:pt x="8317" y="104"/>
                    <a:pt x="8291" y="0"/>
                    <a:pt x="821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7"/>
            <p:cNvSpPr/>
            <p:nvPr/>
          </p:nvSpPr>
          <p:spPr>
            <a:xfrm>
              <a:off x="555622" y="345872"/>
              <a:ext cx="97" cy="9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56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7"/>
            <p:cNvSpPr/>
            <p:nvPr/>
          </p:nvSpPr>
          <p:spPr>
            <a:xfrm>
              <a:off x="555622" y="345872"/>
              <a:ext cx="97" cy="9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56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4" name="Google Shape;1574;p47"/>
          <p:cNvGrpSpPr/>
          <p:nvPr/>
        </p:nvGrpSpPr>
        <p:grpSpPr>
          <a:xfrm rot="7225869">
            <a:off x="8127004" y="4226653"/>
            <a:ext cx="848144" cy="877090"/>
            <a:chOff x="5637936" y="2552612"/>
            <a:chExt cx="848144" cy="877090"/>
          </a:xfrm>
        </p:grpSpPr>
        <p:grpSp>
          <p:nvGrpSpPr>
            <p:cNvPr id="1575" name="Google Shape;1575;p47"/>
            <p:cNvGrpSpPr/>
            <p:nvPr/>
          </p:nvGrpSpPr>
          <p:grpSpPr>
            <a:xfrm rot="-1066635">
              <a:off x="5730224" y="2637001"/>
              <a:ext cx="663569" cy="708313"/>
              <a:chOff x="97815" y="239678"/>
              <a:chExt cx="1125551" cy="1201445"/>
            </a:xfrm>
          </p:grpSpPr>
          <p:sp>
            <p:nvSpPr>
              <p:cNvPr id="1576" name="Google Shape;1576;p47"/>
              <p:cNvSpPr/>
              <p:nvPr/>
            </p:nvSpPr>
            <p:spPr>
              <a:xfrm>
                <a:off x="97815" y="239678"/>
                <a:ext cx="1125551" cy="1201445"/>
              </a:xfrm>
              <a:custGeom>
                <a:avLst/>
                <a:gdLst/>
                <a:ahLst/>
                <a:cxnLst/>
                <a:rect l="l" t="t" r="r" b="b"/>
                <a:pathLst>
                  <a:path w="11553" h="12332" extrusionOk="0">
                    <a:moveTo>
                      <a:pt x="4336" y="0"/>
                    </a:moveTo>
                    <a:cubicBezTo>
                      <a:pt x="3946" y="0"/>
                      <a:pt x="3531" y="52"/>
                      <a:pt x="3141" y="156"/>
                    </a:cubicBezTo>
                    <a:cubicBezTo>
                      <a:pt x="2726" y="234"/>
                      <a:pt x="2337" y="364"/>
                      <a:pt x="1947" y="520"/>
                    </a:cubicBezTo>
                    <a:cubicBezTo>
                      <a:pt x="1532" y="701"/>
                      <a:pt x="1142" y="909"/>
                      <a:pt x="779" y="1169"/>
                    </a:cubicBezTo>
                    <a:cubicBezTo>
                      <a:pt x="571" y="1298"/>
                      <a:pt x="416" y="1428"/>
                      <a:pt x="234" y="1584"/>
                    </a:cubicBezTo>
                    <a:lnTo>
                      <a:pt x="0" y="1792"/>
                    </a:lnTo>
                    <a:lnTo>
                      <a:pt x="52" y="1844"/>
                    </a:lnTo>
                    <a:cubicBezTo>
                      <a:pt x="156" y="1999"/>
                      <a:pt x="234" y="2129"/>
                      <a:pt x="312" y="2285"/>
                    </a:cubicBezTo>
                    <a:cubicBezTo>
                      <a:pt x="390" y="2441"/>
                      <a:pt x="467" y="2597"/>
                      <a:pt x="519" y="2778"/>
                    </a:cubicBezTo>
                    <a:cubicBezTo>
                      <a:pt x="649" y="3116"/>
                      <a:pt x="753" y="3479"/>
                      <a:pt x="857" y="3843"/>
                    </a:cubicBezTo>
                    <a:cubicBezTo>
                      <a:pt x="935" y="4206"/>
                      <a:pt x="1039" y="4544"/>
                      <a:pt x="1168" y="4855"/>
                    </a:cubicBezTo>
                    <a:cubicBezTo>
                      <a:pt x="1246" y="5037"/>
                      <a:pt x="1324" y="5219"/>
                      <a:pt x="1402" y="5400"/>
                    </a:cubicBezTo>
                    <a:cubicBezTo>
                      <a:pt x="1480" y="5556"/>
                      <a:pt x="1584" y="5764"/>
                      <a:pt x="1662" y="5919"/>
                    </a:cubicBezTo>
                    <a:cubicBezTo>
                      <a:pt x="1843" y="6283"/>
                      <a:pt x="2051" y="6620"/>
                      <a:pt x="2285" y="6932"/>
                    </a:cubicBezTo>
                    <a:cubicBezTo>
                      <a:pt x="2648" y="7425"/>
                      <a:pt x="3064" y="7867"/>
                      <a:pt x="3531" y="8230"/>
                    </a:cubicBezTo>
                    <a:cubicBezTo>
                      <a:pt x="3816" y="8464"/>
                      <a:pt x="4128" y="8671"/>
                      <a:pt x="4439" y="8879"/>
                    </a:cubicBezTo>
                    <a:cubicBezTo>
                      <a:pt x="4751" y="9035"/>
                      <a:pt x="5063" y="9191"/>
                      <a:pt x="5400" y="9320"/>
                    </a:cubicBezTo>
                    <a:cubicBezTo>
                      <a:pt x="5919" y="9554"/>
                      <a:pt x="6464" y="9762"/>
                      <a:pt x="7010" y="9943"/>
                    </a:cubicBezTo>
                    <a:cubicBezTo>
                      <a:pt x="7555" y="10151"/>
                      <a:pt x="8048" y="10333"/>
                      <a:pt x="8541" y="10541"/>
                    </a:cubicBezTo>
                    <a:cubicBezTo>
                      <a:pt x="9060" y="10774"/>
                      <a:pt x="9554" y="11034"/>
                      <a:pt x="9995" y="11371"/>
                    </a:cubicBezTo>
                    <a:cubicBezTo>
                      <a:pt x="10229" y="11527"/>
                      <a:pt x="10436" y="11709"/>
                      <a:pt x="10644" y="11916"/>
                    </a:cubicBezTo>
                    <a:cubicBezTo>
                      <a:pt x="10800" y="12046"/>
                      <a:pt x="10930" y="12202"/>
                      <a:pt x="11059" y="12332"/>
                    </a:cubicBezTo>
                    <a:cubicBezTo>
                      <a:pt x="11059" y="12306"/>
                      <a:pt x="11059" y="12280"/>
                      <a:pt x="11059" y="12254"/>
                    </a:cubicBezTo>
                    <a:lnTo>
                      <a:pt x="11059" y="12098"/>
                    </a:lnTo>
                    <a:lnTo>
                      <a:pt x="11059" y="11839"/>
                    </a:lnTo>
                    <a:cubicBezTo>
                      <a:pt x="11059" y="11060"/>
                      <a:pt x="11137" y="10281"/>
                      <a:pt x="11241" y="9554"/>
                    </a:cubicBezTo>
                    <a:lnTo>
                      <a:pt x="11293" y="9035"/>
                    </a:lnTo>
                    <a:cubicBezTo>
                      <a:pt x="11371" y="8464"/>
                      <a:pt x="11449" y="7867"/>
                      <a:pt x="11475" y="7295"/>
                    </a:cubicBezTo>
                    <a:cubicBezTo>
                      <a:pt x="11553" y="6569"/>
                      <a:pt x="11527" y="5842"/>
                      <a:pt x="11449" y="5115"/>
                    </a:cubicBezTo>
                    <a:cubicBezTo>
                      <a:pt x="11397" y="4777"/>
                      <a:pt x="11293" y="4414"/>
                      <a:pt x="11189" y="4076"/>
                    </a:cubicBezTo>
                    <a:cubicBezTo>
                      <a:pt x="11085" y="3739"/>
                      <a:pt x="10930" y="3401"/>
                      <a:pt x="10748" y="3090"/>
                    </a:cubicBezTo>
                    <a:cubicBezTo>
                      <a:pt x="10307" y="2389"/>
                      <a:pt x="9735" y="1792"/>
                      <a:pt x="9086" y="1350"/>
                    </a:cubicBezTo>
                    <a:cubicBezTo>
                      <a:pt x="8385" y="857"/>
                      <a:pt x="7607" y="494"/>
                      <a:pt x="6776" y="260"/>
                    </a:cubicBezTo>
                    <a:cubicBezTo>
                      <a:pt x="6101" y="78"/>
                      <a:pt x="5426" y="0"/>
                      <a:pt x="47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38100" dir="30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7"/>
              <p:cNvSpPr/>
              <p:nvPr/>
            </p:nvSpPr>
            <p:spPr>
              <a:xfrm>
                <a:off x="555622" y="345872"/>
                <a:ext cx="97" cy="9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FFFF">
                  <a:alpha val="3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7"/>
              <p:cNvSpPr/>
              <p:nvPr/>
            </p:nvSpPr>
            <p:spPr>
              <a:xfrm>
                <a:off x="555622" y="345872"/>
                <a:ext cx="97" cy="9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FFFF">
                  <a:alpha val="3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9" name="Google Shape;1579;p47"/>
            <p:cNvSpPr/>
            <p:nvPr/>
          </p:nvSpPr>
          <p:spPr>
            <a:xfrm rot="-212632">
              <a:off x="5701159" y="2769164"/>
              <a:ext cx="666592" cy="392600"/>
            </a:xfrm>
            <a:custGeom>
              <a:avLst/>
              <a:gdLst/>
              <a:ahLst/>
              <a:cxnLst/>
              <a:rect l="l" t="t" r="r" b="b"/>
              <a:pathLst>
                <a:path w="14003" h="10385" extrusionOk="0">
                  <a:moveTo>
                    <a:pt x="8213" y="0"/>
                  </a:moveTo>
                  <a:cubicBezTo>
                    <a:pt x="7954" y="26"/>
                    <a:pt x="7694" y="52"/>
                    <a:pt x="7435" y="78"/>
                  </a:cubicBezTo>
                  <a:cubicBezTo>
                    <a:pt x="7175" y="104"/>
                    <a:pt x="6889" y="130"/>
                    <a:pt x="6630" y="156"/>
                  </a:cubicBezTo>
                  <a:cubicBezTo>
                    <a:pt x="6344" y="208"/>
                    <a:pt x="6059" y="260"/>
                    <a:pt x="5799" y="338"/>
                  </a:cubicBezTo>
                  <a:cubicBezTo>
                    <a:pt x="5565" y="390"/>
                    <a:pt x="5358" y="467"/>
                    <a:pt x="5150" y="571"/>
                  </a:cubicBezTo>
                  <a:cubicBezTo>
                    <a:pt x="5020" y="571"/>
                    <a:pt x="4864" y="545"/>
                    <a:pt x="4735" y="545"/>
                  </a:cubicBezTo>
                  <a:lnTo>
                    <a:pt x="4319" y="545"/>
                  </a:lnTo>
                  <a:cubicBezTo>
                    <a:pt x="3696" y="545"/>
                    <a:pt x="3099" y="597"/>
                    <a:pt x="2502" y="675"/>
                  </a:cubicBezTo>
                  <a:cubicBezTo>
                    <a:pt x="2139" y="727"/>
                    <a:pt x="1775" y="805"/>
                    <a:pt x="1412" y="883"/>
                  </a:cubicBezTo>
                  <a:cubicBezTo>
                    <a:pt x="1048" y="961"/>
                    <a:pt x="711" y="1065"/>
                    <a:pt x="347" y="1194"/>
                  </a:cubicBezTo>
                  <a:cubicBezTo>
                    <a:pt x="269" y="1220"/>
                    <a:pt x="192" y="1272"/>
                    <a:pt x="140" y="1350"/>
                  </a:cubicBezTo>
                  <a:cubicBezTo>
                    <a:pt x="0" y="1582"/>
                    <a:pt x="172" y="1856"/>
                    <a:pt x="433" y="1856"/>
                  </a:cubicBezTo>
                  <a:cubicBezTo>
                    <a:pt x="464" y="1856"/>
                    <a:pt x="496" y="1852"/>
                    <a:pt x="529" y="1843"/>
                  </a:cubicBezTo>
                  <a:cubicBezTo>
                    <a:pt x="970" y="1714"/>
                    <a:pt x="1386" y="1610"/>
                    <a:pt x="1827" y="1506"/>
                  </a:cubicBezTo>
                  <a:cubicBezTo>
                    <a:pt x="2242" y="1402"/>
                    <a:pt x="2658" y="1350"/>
                    <a:pt x="3073" y="1298"/>
                  </a:cubicBezTo>
                  <a:cubicBezTo>
                    <a:pt x="3333" y="1272"/>
                    <a:pt x="3592" y="1246"/>
                    <a:pt x="3852" y="1220"/>
                  </a:cubicBezTo>
                  <a:cubicBezTo>
                    <a:pt x="4034" y="1376"/>
                    <a:pt x="4215" y="1532"/>
                    <a:pt x="4371" y="1714"/>
                  </a:cubicBezTo>
                  <a:cubicBezTo>
                    <a:pt x="4579" y="1921"/>
                    <a:pt x="4761" y="2129"/>
                    <a:pt x="4916" y="2363"/>
                  </a:cubicBezTo>
                  <a:cubicBezTo>
                    <a:pt x="5046" y="2518"/>
                    <a:pt x="5150" y="2674"/>
                    <a:pt x="5254" y="2856"/>
                  </a:cubicBezTo>
                  <a:cubicBezTo>
                    <a:pt x="5272" y="2874"/>
                    <a:pt x="5304" y="2893"/>
                    <a:pt x="5330" y="2893"/>
                  </a:cubicBezTo>
                  <a:cubicBezTo>
                    <a:pt x="5340" y="2893"/>
                    <a:pt x="5350" y="2889"/>
                    <a:pt x="5358" y="2882"/>
                  </a:cubicBezTo>
                  <a:cubicBezTo>
                    <a:pt x="5410" y="2856"/>
                    <a:pt x="5436" y="2804"/>
                    <a:pt x="5410" y="2778"/>
                  </a:cubicBezTo>
                  <a:cubicBezTo>
                    <a:pt x="5306" y="2596"/>
                    <a:pt x="5202" y="2440"/>
                    <a:pt x="5098" y="2259"/>
                  </a:cubicBezTo>
                  <a:cubicBezTo>
                    <a:pt x="4994" y="2103"/>
                    <a:pt x="4890" y="1973"/>
                    <a:pt x="4787" y="1817"/>
                  </a:cubicBezTo>
                  <a:cubicBezTo>
                    <a:pt x="4605" y="1610"/>
                    <a:pt x="4423" y="1402"/>
                    <a:pt x="4215" y="1220"/>
                  </a:cubicBezTo>
                  <a:lnTo>
                    <a:pt x="4605" y="1220"/>
                  </a:lnTo>
                  <a:cubicBezTo>
                    <a:pt x="4890" y="1220"/>
                    <a:pt x="5202" y="1246"/>
                    <a:pt x="5488" y="1272"/>
                  </a:cubicBezTo>
                  <a:cubicBezTo>
                    <a:pt x="5669" y="1376"/>
                    <a:pt x="5825" y="1480"/>
                    <a:pt x="6007" y="1610"/>
                  </a:cubicBezTo>
                  <a:cubicBezTo>
                    <a:pt x="6370" y="1895"/>
                    <a:pt x="6682" y="2233"/>
                    <a:pt x="6967" y="2622"/>
                  </a:cubicBezTo>
                  <a:cubicBezTo>
                    <a:pt x="7305" y="3115"/>
                    <a:pt x="7590" y="3635"/>
                    <a:pt x="7798" y="4180"/>
                  </a:cubicBezTo>
                  <a:cubicBezTo>
                    <a:pt x="8058" y="4881"/>
                    <a:pt x="8265" y="5608"/>
                    <a:pt x="8421" y="6335"/>
                  </a:cubicBezTo>
                  <a:cubicBezTo>
                    <a:pt x="8421" y="6373"/>
                    <a:pt x="8449" y="6397"/>
                    <a:pt x="8484" y="6397"/>
                  </a:cubicBezTo>
                  <a:cubicBezTo>
                    <a:pt x="8497" y="6397"/>
                    <a:pt x="8511" y="6393"/>
                    <a:pt x="8525" y="6386"/>
                  </a:cubicBezTo>
                  <a:cubicBezTo>
                    <a:pt x="8577" y="6386"/>
                    <a:pt x="8603" y="6335"/>
                    <a:pt x="8577" y="6283"/>
                  </a:cubicBezTo>
                  <a:cubicBezTo>
                    <a:pt x="8395" y="5218"/>
                    <a:pt x="8058" y="4154"/>
                    <a:pt x="7616" y="3167"/>
                  </a:cubicBezTo>
                  <a:cubicBezTo>
                    <a:pt x="7383" y="2674"/>
                    <a:pt x="7071" y="2233"/>
                    <a:pt x="6708" y="1843"/>
                  </a:cubicBezTo>
                  <a:cubicBezTo>
                    <a:pt x="6552" y="1662"/>
                    <a:pt x="6344" y="1480"/>
                    <a:pt x="6162" y="1324"/>
                  </a:cubicBezTo>
                  <a:lnTo>
                    <a:pt x="6162" y="1324"/>
                  </a:lnTo>
                  <a:cubicBezTo>
                    <a:pt x="6967" y="1454"/>
                    <a:pt x="7746" y="1662"/>
                    <a:pt x="8473" y="1973"/>
                  </a:cubicBezTo>
                  <a:cubicBezTo>
                    <a:pt x="8655" y="2051"/>
                    <a:pt x="8836" y="2155"/>
                    <a:pt x="9018" y="2233"/>
                  </a:cubicBezTo>
                  <a:lnTo>
                    <a:pt x="9096" y="2311"/>
                  </a:lnTo>
                  <a:cubicBezTo>
                    <a:pt x="9408" y="2674"/>
                    <a:pt x="9693" y="3089"/>
                    <a:pt x="9927" y="3531"/>
                  </a:cubicBezTo>
                  <a:cubicBezTo>
                    <a:pt x="10057" y="3764"/>
                    <a:pt x="10186" y="4024"/>
                    <a:pt x="10290" y="4258"/>
                  </a:cubicBezTo>
                  <a:cubicBezTo>
                    <a:pt x="10342" y="4439"/>
                    <a:pt x="10394" y="4621"/>
                    <a:pt x="10446" y="4777"/>
                  </a:cubicBezTo>
                  <a:cubicBezTo>
                    <a:pt x="10524" y="4959"/>
                    <a:pt x="10550" y="5140"/>
                    <a:pt x="10602" y="5322"/>
                  </a:cubicBezTo>
                  <a:cubicBezTo>
                    <a:pt x="10680" y="5712"/>
                    <a:pt x="10758" y="6075"/>
                    <a:pt x="10783" y="6464"/>
                  </a:cubicBezTo>
                  <a:cubicBezTo>
                    <a:pt x="10835" y="6854"/>
                    <a:pt x="10861" y="7243"/>
                    <a:pt x="10887" y="7633"/>
                  </a:cubicBezTo>
                  <a:cubicBezTo>
                    <a:pt x="10887" y="7672"/>
                    <a:pt x="10920" y="7691"/>
                    <a:pt x="10955" y="7691"/>
                  </a:cubicBezTo>
                  <a:cubicBezTo>
                    <a:pt x="10991" y="7691"/>
                    <a:pt x="11030" y="7672"/>
                    <a:pt x="11043" y="7633"/>
                  </a:cubicBezTo>
                  <a:cubicBezTo>
                    <a:pt x="11043" y="7373"/>
                    <a:pt x="11017" y="7087"/>
                    <a:pt x="10991" y="6828"/>
                  </a:cubicBezTo>
                  <a:cubicBezTo>
                    <a:pt x="10991" y="6568"/>
                    <a:pt x="10939" y="6283"/>
                    <a:pt x="10913" y="6023"/>
                  </a:cubicBezTo>
                  <a:cubicBezTo>
                    <a:pt x="10835" y="5452"/>
                    <a:pt x="10706" y="4907"/>
                    <a:pt x="10524" y="4388"/>
                  </a:cubicBezTo>
                  <a:cubicBezTo>
                    <a:pt x="10368" y="3894"/>
                    <a:pt x="10160" y="3427"/>
                    <a:pt x="9875" y="2986"/>
                  </a:cubicBezTo>
                  <a:cubicBezTo>
                    <a:pt x="9823" y="2856"/>
                    <a:pt x="9719" y="2726"/>
                    <a:pt x="9641" y="2622"/>
                  </a:cubicBezTo>
                  <a:lnTo>
                    <a:pt x="9641" y="2622"/>
                  </a:lnTo>
                  <a:cubicBezTo>
                    <a:pt x="9849" y="2752"/>
                    <a:pt x="10031" y="2882"/>
                    <a:pt x="10212" y="3038"/>
                  </a:cubicBezTo>
                  <a:cubicBezTo>
                    <a:pt x="10472" y="3245"/>
                    <a:pt x="10706" y="3453"/>
                    <a:pt x="10939" y="3687"/>
                  </a:cubicBezTo>
                  <a:cubicBezTo>
                    <a:pt x="11147" y="3894"/>
                    <a:pt x="11355" y="4128"/>
                    <a:pt x="11536" y="4388"/>
                  </a:cubicBezTo>
                  <a:cubicBezTo>
                    <a:pt x="11744" y="4673"/>
                    <a:pt x="11926" y="4985"/>
                    <a:pt x="12107" y="5322"/>
                  </a:cubicBezTo>
                  <a:cubicBezTo>
                    <a:pt x="12159" y="5426"/>
                    <a:pt x="12211" y="5530"/>
                    <a:pt x="12263" y="5634"/>
                  </a:cubicBezTo>
                  <a:cubicBezTo>
                    <a:pt x="12315" y="5789"/>
                    <a:pt x="12367" y="5945"/>
                    <a:pt x="12393" y="6101"/>
                  </a:cubicBezTo>
                  <a:cubicBezTo>
                    <a:pt x="12445" y="6283"/>
                    <a:pt x="12471" y="6490"/>
                    <a:pt x="12497" y="6672"/>
                  </a:cubicBezTo>
                  <a:cubicBezTo>
                    <a:pt x="12549" y="7010"/>
                    <a:pt x="12549" y="7347"/>
                    <a:pt x="12549" y="7685"/>
                  </a:cubicBezTo>
                  <a:cubicBezTo>
                    <a:pt x="12549" y="8048"/>
                    <a:pt x="12523" y="8411"/>
                    <a:pt x="12497" y="8775"/>
                  </a:cubicBezTo>
                  <a:cubicBezTo>
                    <a:pt x="12497" y="8827"/>
                    <a:pt x="12523" y="8853"/>
                    <a:pt x="12575" y="8879"/>
                  </a:cubicBezTo>
                  <a:cubicBezTo>
                    <a:pt x="12601" y="8853"/>
                    <a:pt x="12601" y="8801"/>
                    <a:pt x="12601" y="8775"/>
                  </a:cubicBezTo>
                  <a:cubicBezTo>
                    <a:pt x="12653" y="8178"/>
                    <a:pt x="12679" y="7581"/>
                    <a:pt x="12679" y="6984"/>
                  </a:cubicBezTo>
                  <a:cubicBezTo>
                    <a:pt x="12679" y="6906"/>
                    <a:pt x="12679" y="6828"/>
                    <a:pt x="12653" y="6750"/>
                  </a:cubicBezTo>
                  <a:lnTo>
                    <a:pt x="12653" y="6750"/>
                  </a:lnTo>
                  <a:cubicBezTo>
                    <a:pt x="12705" y="6906"/>
                    <a:pt x="12757" y="7036"/>
                    <a:pt x="12782" y="7191"/>
                  </a:cubicBezTo>
                  <a:cubicBezTo>
                    <a:pt x="12886" y="7503"/>
                    <a:pt x="12990" y="7866"/>
                    <a:pt x="13094" y="8204"/>
                  </a:cubicBezTo>
                  <a:cubicBezTo>
                    <a:pt x="13276" y="8905"/>
                    <a:pt x="13483" y="9606"/>
                    <a:pt x="13691" y="10307"/>
                  </a:cubicBezTo>
                  <a:cubicBezTo>
                    <a:pt x="13717" y="10358"/>
                    <a:pt x="13743" y="10384"/>
                    <a:pt x="13795" y="10384"/>
                  </a:cubicBezTo>
                  <a:cubicBezTo>
                    <a:pt x="13847" y="10358"/>
                    <a:pt x="13873" y="10333"/>
                    <a:pt x="13873" y="10281"/>
                  </a:cubicBezTo>
                  <a:cubicBezTo>
                    <a:pt x="13613" y="9450"/>
                    <a:pt x="13406" y="8593"/>
                    <a:pt x="13224" y="7736"/>
                  </a:cubicBezTo>
                  <a:cubicBezTo>
                    <a:pt x="13068" y="7217"/>
                    <a:pt x="12938" y="6672"/>
                    <a:pt x="12757" y="6153"/>
                  </a:cubicBezTo>
                  <a:lnTo>
                    <a:pt x="12757" y="6153"/>
                  </a:lnTo>
                  <a:cubicBezTo>
                    <a:pt x="12886" y="6257"/>
                    <a:pt x="13016" y="6361"/>
                    <a:pt x="13120" y="6464"/>
                  </a:cubicBezTo>
                  <a:cubicBezTo>
                    <a:pt x="13276" y="6646"/>
                    <a:pt x="13431" y="6802"/>
                    <a:pt x="13587" y="6984"/>
                  </a:cubicBezTo>
                  <a:cubicBezTo>
                    <a:pt x="13665" y="7113"/>
                    <a:pt x="13769" y="7269"/>
                    <a:pt x="13847" y="7425"/>
                  </a:cubicBezTo>
                  <a:cubicBezTo>
                    <a:pt x="13865" y="7443"/>
                    <a:pt x="13897" y="7462"/>
                    <a:pt x="13923" y="7462"/>
                  </a:cubicBezTo>
                  <a:cubicBezTo>
                    <a:pt x="13933" y="7462"/>
                    <a:pt x="13943" y="7458"/>
                    <a:pt x="13951" y="7451"/>
                  </a:cubicBezTo>
                  <a:cubicBezTo>
                    <a:pt x="13977" y="7425"/>
                    <a:pt x="14003" y="7373"/>
                    <a:pt x="13977" y="7347"/>
                  </a:cubicBezTo>
                  <a:cubicBezTo>
                    <a:pt x="13899" y="7217"/>
                    <a:pt x="13821" y="7087"/>
                    <a:pt x="13743" y="6958"/>
                  </a:cubicBezTo>
                  <a:cubicBezTo>
                    <a:pt x="13639" y="6828"/>
                    <a:pt x="13535" y="6698"/>
                    <a:pt x="13431" y="6568"/>
                  </a:cubicBezTo>
                  <a:cubicBezTo>
                    <a:pt x="13198" y="6309"/>
                    <a:pt x="12964" y="6075"/>
                    <a:pt x="12679" y="5841"/>
                  </a:cubicBezTo>
                  <a:lnTo>
                    <a:pt x="12653" y="5841"/>
                  </a:lnTo>
                  <a:cubicBezTo>
                    <a:pt x="12601" y="5686"/>
                    <a:pt x="12549" y="5556"/>
                    <a:pt x="12471" y="5400"/>
                  </a:cubicBezTo>
                  <a:cubicBezTo>
                    <a:pt x="12159" y="4647"/>
                    <a:pt x="11718" y="3972"/>
                    <a:pt x="11173" y="3349"/>
                  </a:cubicBezTo>
                  <a:lnTo>
                    <a:pt x="11173" y="3349"/>
                  </a:lnTo>
                  <a:cubicBezTo>
                    <a:pt x="11251" y="3375"/>
                    <a:pt x="11329" y="3401"/>
                    <a:pt x="11407" y="3401"/>
                  </a:cubicBezTo>
                  <a:cubicBezTo>
                    <a:pt x="11614" y="3479"/>
                    <a:pt x="11796" y="3531"/>
                    <a:pt x="12004" y="3609"/>
                  </a:cubicBezTo>
                  <a:cubicBezTo>
                    <a:pt x="12289" y="3738"/>
                    <a:pt x="12575" y="3894"/>
                    <a:pt x="12834" y="4076"/>
                  </a:cubicBezTo>
                  <a:cubicBezTo>
                    <a:pt x="13120" y="4258"/>
                    <a:pt x="13406" y="4465"/>
                    <a:pt x="13691" y="4673"/>
                  </a:cubicBezTo>
                  <a:lnTo>
                    <a:pt x="13743" y="4673"/>
                  </a:lnTo>
                  <a:cubicBezTo>
                    <a:pt x="13769" y="4673"/>
                    <a:pt x="13795" y="4647"/>
                    <a:pt x="13795" y="4621"/>
                  </a:cubicBezTo>
                  <a:cubicBezTo>
                    <a:pt x="13821" y="4621"/>
                    <a:pt x="13821" y="4595"/>
                    <a:pt x="13795" y="4569"/>
                  </a:cubicBezTo>
                  <a:cubicBezTo>
                    <a:pt x="13795" y="4543"/>
                    <a:pt x="13769" y="4517"/>
                    <a:pt x="13769" y="4517"/>
                  </a:cubicBezTo>
                  <a:cubicBezTo>
                    <a:pt x="13561" y="4336"/>
                    <a:pt x="13328" y="4180"/>
                    <a:pt x="13120" y="4024"/>
                  </a:cubicBezTo>
                  <a:cubicBezTo>
                    <a:pt x="12886" y="3868"/>
                    <a:pt x="12627" y="3713"/>
                    <a:pt x="12393" y="3583"/>
                  </a:cubicBezTo>
                  <a:cubicBezTo>
                    <a:pt x="12159" y="3453"/>
                    <a:pt x="11926" y="3349"/>
                    <a:pt x="11692" y="3245"/>
                  </a:cubicBezTo>
                  <a:cubicBezTo>
                    <a:pt x="11433" y="3141"/>
                    <a:pt x="11147" y="3089"/>
                    <a:pt x="10887" y="3038"/>
                  </a:cubicBezTo>
                  <a:cubicBezTo>
                    <a:pt x="10628" y="2778"/>
                    <a:pt x="10342" y="2544"/>
                    <a:pt x="10057" y="2311"/>
                  </a:cubicBezTo>
                  <a:cubicBezTo>
                    <a:pt x="9745" y="2077"/>
                    <a:pt x="9408" y="1869"/>
                    <a:pt x="9070" y="1688"/>
                  </a:cubicBezTo>
                  <a:cubicBezTo>
                    <a:pt x="9252" y="1636"/>
                    <a:pt x="9434" y="1610"/>
                    <a:pt x="9615" y="1584"/>
                  </a:cubicBezTo>
                  <a:cubicBezTo>
                    <a:pt x="9823" y="1558"/>
                    <a:pt x="10037" y="1545"/>
                    <a:pt x="10255" y="1545"/>
                  </a:cubicBezTo>
                  <a:cubicBezTo>
                    <a:pt x="10472" y="1545"/>
                    <a:pt x="10693" y="1558"/>
                    <a:pt x="10913" y="1584"/>
                  </a:cubicBezTo>
                  <a:cubicBezTo>
                    <a:pt x="11173" y="1636"/>
                    <a:pt x="11433" y="1688"/>
                    <a:pt x="11692" y="1791"/>
                  </a:cubicBezTo>
                  <a:cubicBezTo>
                    <a:pt x="11822" y="1869"/>
                    <a:pt x="11952" y="1921"/>
                    <a:pt x="12082" y="1999"/>
                  </a:cubicBezTo>
                  <a:cubicBezTo>
                    <a:pt x="12092" y="2010"/>
                    <a:pt x="12107" y="2016"/>
                    <a:pt x="12123" y="2016"/>
                  </a:cubicBezTo>
                  <a:cubicBezTo>
                    <a:pt x="12146" y="2016"/>
                    <a:pt x="12170" y="2004"/>
                    <a:pt x="12185" y="1973"/>
                  </a:cubicBezTo>
                  <a:cubicBezTo>
                    <a:pt x="12211" y="1947"/>
                    <a:pt x="12211" y="1895"/>
                    <a:pt x="12159" y="1869"/>
                  </a:cubicBezTo>
                  <a:cubicBezTo>
                    <a:pt x="11666" y="1532"/>
                    <a:pt x="11069" y="1350"/>
                    <a:pt x="10472" y="1324"/>
                  </a:cubicBezTo>
                  <a:lnTo>
                    <a:pt x="10109" y="1324"/>
                  </a:lnTo>
                  <a:cubicBezTo>
                    <a:pt x="9901" y="1324"/>
                    <a:pt x="9693" y="1324"/>
                    <a:pt x="9459" y="1376"/>
                  </a:cubicBezTo>
                  <a:cubicBezTo>
                    <a:pt x="9226" y="1402"/>
                    <a:pt x="8992" y="1428"/>
                    <a:pt x="8759" y="1506"/>
                  </a:cubicBezTo>
                  <a:cubicBezTo>
                    <a:pt x="7798" y="1039"/>
                    <a:pt x="6786" y="753"/>
                    <a:pt x="5747" y="623"/>
                  </a:cubicBezTo>
                  <a:cubicBezTo>
                    <a:pt x="6396" y="416"/>
                    <a:pt x="7097" y="286"/>
                    <a:pt x="7798" y="234"/>
                  </a:cubicBezTo>
                  <a:lnTo>
                    <a:pt x="8213" y="182"/>
                  </a:lnTo>
                  <a:cubicBezTo>
                    <a:pt x="8239" y="182"/>
                    <a:pt x="8265" y="182"/>
                    <a:pt x="8265" y="156"/>
                  </a:cubicBezTo>
                  <a:cubicBezTo>
                    <a:pt x="8317" y="104"/>
                    <a:pt x="8291" y="0"/>
                    <a:pt x="821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Oval 31"/>
          <p:cNvSpPr/>
          <p:nvPr/>
        </p:nvSpPr>
        <p:spPr>
          <a:xfrm>
            <a:off x="859967" y="377646"/>
            <a:ext cx="719636" cy="56539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200" b="1" smtClean="0">
                <a:solidFill>
                  <a:srgbClr val="FFFFFF"/>
                </a:solidFill>
                <a:ea typeface="+mn-ea"/>
              </a:rPr>
              <a:t>02</a:t>
            </a:r>
            <a:endParaRPr lang="en-US" sz="2200" b="1" dirty="0" smtClean="0">
              <a:solidFill>
                <a:srgbClr val="FFFFFF"/>
              </a:solidFill>
              <a:ea typeface="+mn-e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16720" y="365896"/>
            <a:ext cx="6473247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Chọn giá trị thích hợp đúng với mỗi biểu thức sau: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432" y="1287644"/>
            <a:ext cx="8820478" cy="825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997" y="2698074"/>
            <a:ext cx="7469501" cy="1074254"/>
          </a:xfrm>
          <a:prstGeom prst="rect">
            <a:avLst/>
          </a:prstGeom>
        </p:spPr>
      </p:pic>
      <p:grpSp>
        <p:nvGrpSpPr>
          <p:cNvPr id="36" name="Google Shape;1643;p49"/>
          <p:cNvGrpSpPr/>
          <p:nvPr/>
        </p:nvGrpSpPr>
        <p:grpSpPr>
          <a:xfrm rot="16736765">
            <a:off x="8292538" y="-20495"/>
            <a:ext cx="864393" cy="868010"/>
            <a:chOff x="3839860" y="3621949"/>
            <a:chExt cx="1464279" cy="1521540"/>
          </a:xfrm>
        </p:grpSpPr>
        <p:sp>
          <p:nvSpPr>
            <p:cNvPr id="37" name="Google Shape;1644;p49"/>
            <p:cNvSpPr/>
            <p:nvPr/>
          </p:nvSpPr>
          <p:spPr>
            <a:xfrm rot="2282836">
              <a:off x="4123886" y="3767365"/>
              <a:ext cx="896226" cy="1230708"/>
            </a:xfrm>
            <a:custGeom>
              <a:avLst/>
              <a:gdLst/>
              <a:ahLst/>
              <a:cxnLst/>
              <a:rect l="l" t="t" r="r" b="b"/>
              <a:pathLst>
                <a:path w="13215" h="18147" extrusionOk="0">
                  <a:moveTo>
                    <a:pt x="8568" y="0"/>
                  </a:moveTo>
                  <a:cubicBezTo>
                    <a:pt x="8256" y="0"/>
                    <a:pt x="7945" y="78"/>
                    <a:pt x="7659" y="260"/>
                  </a:cubicBezTo>
                  <a:cubicBezTo>
                    <a:pt x="7400" y="390"/>
                    <a:pt x="7192" y="623"/>
                    <a:pt x="7036" y="883"/>
                  </a:cubicBezTo>
                  <a:cubicBezTo>
                    <a:pt x="6803" y="1298"/>
                    <a:pt x="6673" y="1766"/>
                    <a:pt x="6647" y="2233"/>
                  </a:cubicBezTo>
                  <a:cubicBezTo>
                    <a:pt x="6621" y="2570"/>
                    <a:pt x="6621" y="2908"/>
                    <a:pt x="6647" y="3245"/>
                  </a:cubicBezTo>
                  <a:lnTo>
                    <a:pt x="6621" y="3245"/>
                  </a:lnTo>
                  <a:cubicBezTo>
                    <a:pt x="6283" y="3219"/>
                    <a:pt x="6050" y="3194"/>
                    <a:pt x="5790" y="3194"/>
                  </a:cubicBezTo>
                  <a:lnTo>
                    <a:pt x="5686" y="3194"/>
                  </a:lnTo>
                  <a:cubicBezTo>
                    <a:pt x="5141" y="3219"/>
                    <a:pt x="4648" y="3271"/>
                    <a:pt x="4129" y="3401"/>
                  </a:cubicBezTo>
                  <a:cubicBezTo>
                    <a:pt x="3583" y="3531"/>
                    <a:pt x="3064" y="3765"/>
                    <a:pt x="2623" y="4102"/>
                  </a:cubicBezTo>
                  <a:cubicBezTo>
                    <a:pt x="2104" y="4440"/>
                    <a:pt x="1714" y="4933"/>
                    <a:pt x="1507" y="5504"/>
                  </a:cubicBezTo>
                  <a:cubicBezTo>
                    <a:pt x="1377" y="5816"/>
                    <a:pt x="1325" y="6153"/>
                    <a:pt x="1325" y="6491"/>
                  </a:cubicBezTo>
                  <a:cubicBezTo>
                    <a:pt x="1325" y="6672"/>
                    <a:pt x="1351" y="6854"/>
                    <a:pt x="1377" y="7036"/>
                  </a:cubicBezTo>
                  <a:cubicBezTo>
                    <a:pt x="1403" y="7140"/>
                    <a:pt x="1429" y="7243"/>
                    <a:pt x="1429" y="7347"/>
                  </a:cubicBezTo>
                  <a:lnTo>
                    <a:pt x="1429" y="7373"/>
                  </a:lnTo>
                  <a:cubicBezTo>
                    <a:pt x="1325" y="7555"/>
                    <a:pt x="1221" y="7737"/>
                    <a:pt x="1117" y="7918"/>
                  </a:cubicBezTo>
                  <a:cubicBezTo>
                    <a:pt x="728" y="8619"/>
                    <a:pt x="416" y="9372"/>
                    <a:pt x="235" y="10177"/>
                  </a:cubicBezTo>
                  <a:cubicBezTo>
                    <a:pt x="1" y="11189"/>
                    <a:pt x="1" y="12254"/>
                    <a:pt x="261" y="13266"/>
                  </a:cubicBezTo>
                  <a:cubicBezTo>
                    <a:pt x="338" y="13474"/>
                    <a:pt x="390" y="13682"/>
                    <a:pt x="468" y="13863"/>
                  </a:cubicBezTo>
                  <a:cubicBezTo>
                    <a:pt x="702" y="14460"/>
                    <a:pt x="1065" y="15006"/>
                    <a:pt x="1481" y="15473"/>
                  </a:cubicBezTo>
                  <a:cubicBezTo>
                    <a:pt x="1559" y="15551"/>
                    <a:pt x="1636" y="15629"/>
                    <a:pt x="1714" y="15707"/>
                  </a:cubicBezTo>
                  <a:lnTo>
                    <a:pt x="1792" y="15784"/>
                  </a:lnTo>
                  <a:cubicBezTo>
                    <a:pt x="2156" y="16148"/>
                    <a:pt x="2571" y="16433"/>
                    <a:pt x="3012" y="16693"/>
                  </a:cubicBezTo>
                  <a:cubicBezTo>
                    <a:pt x="3038" y="16771"/>
                    <a:pt x="3038" y="16849"/>
                    <a:pt x="3064" y="16901"/>
                  </a:cubicBezTo>
                  <a:cubicBezTo>
                    <a:pt x="3090" y="17005"/>
                    <a:pt x="3116" y="17083"/>
                    <a:pt x="3142" y="17160"/>
                  </a:cubicBezTo>
                  <a:cubicBezTo>
                    <a:pt x="3324" y="17602"/>
                    <a:pt x="3687" y="17965"/>
                    <a:pt x="4129" y="18095"/>
                  </a:cubicBezTo>
                  <a:cubicBezTo>
                    <a:pt x="4284" y="18147"/>
                    <a:pt x="4414" y="18147"/>
                    <a:pt x="4570" y="18147"/>
                  </a:cubicBezTo>
                  <a:cubicBezTo>
                    <a:pt x="4882" y="18147"/>
                    <a:pt x="5193" y="18069"/>
                    <a:pt x="5453" y="17913"/>
                  </a:cubicBezTo>
                  <a:cubicBezTo>
                    <a:pt x="5608" y="17809"/>
                    <a:pt x="5764" y="17732"/>
                    <a:pt x="5894" y="17602"/>
                  </a:cubicBezTo>
                  <a:lnTo>
                    <a:pt x="5946" y="17550"/>
                  </a:lnTo>
                  <a:cubicBezTo>
                    <a:pt x="6102" y="17550"/>
                    <a:pt x="6257" y="17576"/>
                    <a:pt x="6413" y="17576"/>
                  </a:cubicBezTo>
                  <a:cubicBezTo>
                    <a:pt x="6647" y="17576"/>
                    <a:pt x="6855" y="17576"/>
                    <a:pt x="7062" y="17550"/>
                  </a:cubicBezTo>
                  <a:cubicBezTo>
                    <a:pt x="7737" y="17472"/>
                    <a:pt x="8386" y="17290"/>
                    <a:pt x="9009" y="17031"/>
                  </a:cubicBezTo>
                  <a:cubicBezTo>
                    <a:pt x="9632" y="16745"/>
                    <a:pt x="10229" y="16356"/>
                    <a:pt x="10697" y="15862"/>
                  </a:cubicBezTo>
                  <a:cubicBezTo>
                    <a:pt x="11216" y="15317"/>
                    <a:pt x="11631" y="14694"/>
                    <a:pt x="11917" y="13993"/>
                  </a:cubicBezTo>
                  <a:cubicBezTo>
                    <a:pt x="12177" y="13318"/>
                    <a:pt x="12332" y="12617"/>
                    <a:pt x="12384" y="11890"/>
                  </a:cubicBezTo>
                  <a:cubicBezTo>
                    <a:pt x="12410" y="11293"/>
                    <a:pt x="12410" y="10670"/>
                    <a:pt x="12332" y="10073"/>
                  </a:cubicBezTo>
                  <a:cubicBezTo>
                    <a:pt x="12514" y="9891"/>
                    <a:pt x="12670" y="9710"/>
                    <a:pt x="12800" y="9502"/>
                  </a:cubicBezTo>
                  <a:cubicBezTo>
                    <a:pt x="13007" y="9164"/>
                    <a:pt x="13111" y="8801"/>
                    <a:pt x="13163" y="8412"/>
                  </a:cubicBezTo>
                  <a:cubicBezTo>
                    <a:pt x="13215" y="8074"/>
                    <a:pt x="13189" y="7711"/>
                    <a:pt x="13111" y="7373"/>
                  </a:cubicBezTo>
                  <a:cubicBezTo>
                    <a:pt x="13033" y="7062"/>
                    <a:pt x="12929" y="6802"/>
                    <a:pt x="12774" y="6542"/>
                  </a:cubicBezTo>
                  <a:cubicBezTo>
                    <a:pt x="12462" y="6023"/>
                    <a:pt x="12073" y="5556"/>
                    <a:pt x="11631" y="5167"/>
                  </a:cubicBezTo>
                  <a:cubicBezTo>
                    <a:pt x="11112" y="4751"/>
                    <a:pt x="10541" y="4388"/>
                    <a:pt x="9944" y="4128"/>
                  </a:cubicBezTo>
                  <a:cubicBezTo>
                    <a:pt x="10152" y="3661"/>
                    <a:pt x="10307" y="3194"/>
                    <a:pt x="10411" y="2700"/>
                  </a:cubicBezTo>
                  <a:cubicBezTo>
                    <a:pt x="10489" y="2441"/>
                    <a:pt x="10515" y="2181"/>
                    <a:pt x="10515" y="1947"/>
                  </a:cubicBezTo>
                  <a:cubicBezTo>
                    <a:pt x="10489" y="1740"/>
                    <a:pt x="10489" y="1558"/>
                    <a:pt x="10437" y="1376"/>
                  </a:cubicBezTo>
                  <a:cubicBezTo>
                    <a:pt x="10385" y="1246"/>
                    <a:pt x="10333" y="1117"/>
                    <a:pt x="10281" y="987"/>
                  </a:cubicBezTo>
                  <a:cubicBezTo>
                    <a:pt x="10178" y="831"/>
                    <a:pt x="10074" y="675"/>
                    <a:pt x="9944" y="546"/>
                  </a:cubicBezTo>
                  <a:cubicBezTo>
                    <a:pt x="9814" y="416"/>
                    <a:pt x="9658" y="312"/>
                    <a:pt x="9503" y="234"/>
                  </a:cubicBezTo>
                  <a:cubicBezTo>
                    <a:pt x="9347" y="156"/>
                    <a:pt x="9165" y="78"/>
                    <a:pt x="8983" y="52"/>
                  </a:cubicBezTo>
                  <a:cubicBezTo>
                    <a:pt x="8854" y="26"/>
                    <a:pt x="8724" y="0"/>
                    <a:pt x="8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45;p49"/>
            <p:cNvSpPr/>
            <p:nvPr/>
          </p:nvSpPr>
          <p:spPr>
            <a:xfrm rot="2282836">
              <a:off x="4091161" y="4126680"/>
              <a:ext cx="709588" cy="754281"/>
            </a:xfrm>
            <a:custGeom>
              <a:avLst/>
              <a:gdLst/>
              <a:ahLst/>
              <a:cxnLst/>
              <a:rect l="l" t="t" r="r" b="b"/>
              <a:pathLst>
                <a:path w="10463" h="11122" extrusionOk="0">
                  <a:moveTo>
                    <a:pt x="2784" y="1"/>
                  </a:moveTo>
                  <a:cubicBezTo>
                    <a:pt x="2740" y="1"/>
                    <a:pt x="2693" y="25"/>
                    <a:pt x="2674" y="63"/>
                  </a:cubicBezTo>
                  <a:cubicBezTo>
                    <a:pt x="2622" y="63"/>
                    <a:pt x="2596" y="89"/>
                    <a:pt x="2570" y="115"/>
                  </a:cubicBezTo>
                  <a:cubicBezTo>
                    <a:pt x="1973" y="790"/>
                    <a:pt x="1428" y="1517"/>
                    <a:pt x="987" y="2296"/>
                  </a:cubicBezTo>
                  <a:cubicBezTo>
                    <a:pt x="623" y="2945"/>
                    <a:pt x="364" y="3620"/>
                    <a:pt x="208" y="4321"/>
                  </a:cubicBezTo>
                  <a:cubicBezTo>
                    <a:pt x="0" y="5177"/>
                    <a:pt x="0" y="6086"/>
                    <a:pt x="208" y="6943"/>
                  </a:cubicBezTo>
                  <a:cubicBezTo>
                    <a:pt x="390" y="7618"/>
                    <a:pt x="727" y="8241"/>
                    <a:pt x="1195" y="8760"/>
                  </a:cubicBezTo>
                  <a:cubicBezTo>
                    <a:pt x="1584" y="9175"/>
                    <a:pt x="2051" y="9539"/>
                    <a:pt x="2545" y="9798"/>
                  </a:cubicBezTo>
                  <a:cubicBezTo>
                    <a:pt x="2674" y="9876"/>
                    <a:pt x="2804" y="9954"/>
                    <a:pt x="2934" y="10006"/>
                  </a:cubicBezTo>
                  <a:cubicBezTo>
                    <a:pt x="2934" y="10188"/>
                    <a:pt x="2960" y="10395"/>
                    <a:pt x="3012" y="10603"/>
                  </a:cubicBezTo>
                  <a:cubicBezTo>
                    <a:pt x="3012" y="10629"/>
                    <a:pt x="3038" y="10681"/>
                    <a:pt x="3038" y="10733"/>
                  </a:cubicBezTo>
                  <a:cubicBezTo>
                    <a:pt x="3116" y="10889"/>
                    <a:pt x="3245" y="11044"/>
                    <a:pt x="3401" y="11096"/>
                  </a:cubicBezTo>
                  <a:cubicBezTo>
                    <a:pt x="3459" y="11113"/>
                    <a:pt x="3519" y="11121"/>
                    <a:pt x="3579" y="11121"/>
                  </a:cubicBezTo>
                  <a:cubicBezTo>
                    <a:pt x="3709" y="11121"/>
                    <a:pt x="3840" y="11081"/>
                    <a:pt x="3946" y="10993"/>
                  </a:cubicBezTo>
                  <a:cubicBezTo>
                    <a:pt x="4050" y="10941"/>
                    <a:pt x="4154" y="10889"/>
                    <a:pt x="4258" y="10785"/>
                  </a:cubicBezTo>
                  <a:cubicBezTo>
                    <a:pt x="4362" y="10707"/>
                    <a:pt x="4466" y="10603"/>
                    <a:pt x="4569" y="10473"/>
                  </a:cubicBezTo>
                  <a:cubicBezTo>
                    <a:pt x="4827" y="10516"/>
                    <a:pt x="5084" y="10535"/>
                    <a:pt x="5346" y="10535"/>
                  </a:cubicBezTo>
                  <a:cubicBezTo>
                    <a:pt x="5559" y="10535"/>
                    <a:pt x="5776" y="10523"/>
                    <a:pt x="5997" y="10499"/>
                  </a:cubicBezTo>
                  <a:cubicBezTo>
                    <a:pt x="6568" y="10447"/>
                    <a:pt x="7114" y="10318"/>
                    <a:pt x="7633" y="10084"/>
                  </a:cubicBezTo>
                  <a:cubicBezTo>
                    <a:pt x="8749" y="9591"/>
                    <a:pt x="9606" y="8682"/>
                    <a:pt x="10047" y="7566"/>
                  </a:cubicBezTo>
                  <a:cubicBezTo>
                    <a:pt x="10281" y="6995"/>
                    <a:pt x="10411" y="6397"/>
                    <a:pt x="10437" y="5774"/>
                  </a:cubicBezTo>
                  <a:cubicBezTo>
                    <a:pt x="10463" y="4736"/>
                    <a:pt x="10385" y="3698"/>
                    <a:pt x="10203" y="2659"/>
                  </a:cubicBezTo>
                  <a:lnTo>
                    <a:pt x="10125" y="2296"/>
                  </a:lnTo>
                  <a:lnTo>
                    <a:pt x="10099" y="2088"/>
                  </a:lnTo>
                  <a:cubicBezTo>
                    <a:pt x="10073" y="2010"/>
                    <a:pt x="10021" y="1984"/>
                    <a:pt x="9969" y="1958"/>
                  </a:cubicBezTo>
                  <a:cubicBezTo>
                    <a:pt x="9736" y="1776"/>
                    <a:pt x="9528" y="1595"/>
                    <a:pt x="9268" y="1465"/>
                  </a:cubicBezTo>
                  <a:cubicBezTo>
                    <a:pt x="8801" y="1179"/>
                    <a:pt x="8282" y="946"/>
                    <a:pt x="7763" y="790"/>
                  </a:cubicBezTo>
                  <a:cubicBezTo>
                    <a:pt x="7192" y="608"/>
                    <a:pt x="6620" y="478"/>
                    <a:pt x="6049" y="375"/>
                  </a:cubicBezTo>
                  <a:cubicBezTo>
                    <a:pt x="4985" y="193"/>
                    <a:pt x="3920" y="63"/>
                    <a:pt x="2830" y="11"/>
                  </a:cubicBezTo>
                  <a:cubicBezTo>
                    <a:pt x="2816" y="4"/>
                    <a:pt x="2800" y="1"/>
                    <a:pt x="27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46;p49"/>
            <p:cNvSpPr/>
            <p:nvPr/>
          </p:nvSpPr>
          <p:spPr>
            <a:xfrm rot="2282836">
              <a:off x="4164671" y="4152026"/>
              <a:ext cx="626849" cy="755705"/>
            </a:xfrm>
            <a:custGeom>
              <a:avLst/>
              <a:gdLst/>
              <a:ahLst/>
              <a:cxnLst/>
              <a:rect l="l" t="t" r="r" b="b"/>
              <a:pathLst>
                <a:path w="9243" h="11143" extrusionOk="0">
                  <a:moveTo>
                    <a:pt x="1564" y="1"/>
                  </a:moveTo>
                  <a:cubicBezTo>
                    <a:pt x="1520" y="1"/>
                    <a:pt x="1473" y="25"/>
                    <a:pt x="1454" y="63"/>
                  </a:cubicBezTo>
                  <a:cubicBezTo>
                    <a:pt x="1428" y="89"/>
                    <a:pt x="1376" y="89"/>
                    <a:pt x="1350" y="141"/>
                  </a:cubicBezTo>
                  <a:cubicBezTo>
                    <a:pt x="857" y="686"/>
                    <a:pt x="390" y="1283"/>
                    <a:pt x="1" y="1932"/>
                  </a:cubicBezTo>
                  <a:cubicBezTo>
                    <a:pt x="208" y="1906"/>
                    <a:pt x="442" y="1906"/>
                    <a:pt x="676" y="1906"/>
                  </a:cubicBezTo>
                  <a:cubicBezTo>
                    <a:pt x="1039" y="1906"/>
                    <a:pt x="1428" y="1932"/>
                    <a:pt x="1818" y="1958"/>
                  </a:cubicBezTo>
                  <a:cubicBezTo>
                    <a:pt x="2674" y="1984"/>
                    <a:pt x="3531" y="2114"/>
                    <a:pt x="4362" y="2296"/>
                  </a:cubicBezTo>
                  <a:cubicBezTo>
                    <a:pt x="4777" y="2374"/>
                    <a:pt x="5167" y="2503"/>
                    <a:pt x="5582" y="2633"/>
                  </a:cubicBezTo>
                  <a:cubicBezTo>
                    <a:pt x="5946" y="2789"/>
                    <a:pt x="6283" y="2945"/>
                    <a:pt x="6621" y="3152"/>
                  </a:cubicBezTo>
                  <a:cubicBezTo>
                    <a:pt x="6906" y="3308"/>
                    <a:pt x="7192" y="3542"/>
                    <a:pt x="7425" y="3801"/>
                  </a:cubicBezTo>
                  <a:cubicBezTo>
                    <a:pt x="7529" y="3905"/>
                    <a:pt x="7633" y="4035"/>
                    <a:pt x="7711" y="4191"/>
                  </a:cubicBezTo>
                  <a:cubicBezTo>
                    <a:pt x="7789" y="4321"/>
                    <a:pt x="7867" y="4450"/>
                    <a:pt x="7919" y="4606"/>
                  </a:cubicBezTo>
                  <a:cubicBezTo>
                    <a:pt x="7945" y="4658"/>
                    <a:pt x="7970" y="4710"/>
                    <a:pt x="7970" y="4762"/>
                  </a:cubicBezTo>
                  <a:cubicBezTo>
                    <a:pt x="7996" y="4866"/>
                    <a:pt x="8022" y="4970"/>
                    <a:pt x="8022" y="5099"/>
                  </a:cubicBezTo>
                  <a:cubicBezTo>
                    <a:pt x="8048" y="5255"/>
                    <a:pt x="8048" y="5437"/>
                    <a:pt x="8022" y="5619"/>
                  </a:cubicBezTo>
                  <a:cubicBezTo>
                    <a:pt x="7996" y="5826"/>
                    <a:pt x="7970" y="6008"/>
                    <a:pt x="7919" y="6216"/>
                  </a:cubicBezTo>
                  <a:cubicBezTo>
                    <a:pt x="7841" y="6423"/>
                    <a:pt x="7763" y="6631"/>
                    <a:pt x="7659" y="6839"/>
                  </a:cubicBezTo>
                  <a:cubicBezTo>
                    <a:pt x="7555" y="7072"/>
                    <a:pt x="7425" y="7306"/>
                    <a:pt x="7270" y="7540"/>
                  </a:cubicBezTo>
                  <a:cubicBezTo>
                    <a:pt x="6854" y="8189"/>
                    <a:pt x="6231" y="8734"/>
                    <a:pt x="5530" y="9097"/>
                  </a:cubicBezTo>
                  <a:cubicBezTo>
                    <a:pt x="5322" y="9201"/>
                    <a:pt x="5089" y="9305"/>
                    <a:pt x="4829" y="9383"/>
                  </a:cubicBezTo>
                  <a:cubicBezTo>
                    <a:pt x="4596" y="9461"/>
                    <a:pt x="4336" y="9513"/>
                    <a:pt x="4102" y="9565"/>
                  </a:cubicBezTo>
                  <a:cubicBezTo>
                    <a:pt x="3756" y="9634"/>
                    <a:pt x="3399" y="9657"/>
                    <a:pt x="3045" y="9657"/>
                  </a:cubicBezTo>
                  <a:cubicBezTo>
                    <a:pt x="2868" y="9657"/>
                    <a:pt x="2692" y="9651"/>
                    <a:pt x="2519" y="9643"/>
                  </a:cubicBezTo>
                  <a:cubicBezTo>
                    <a:pt x="2000" y="9591"/>
                    <a:pt x="1480" y="9487"/>
                    <a:pt x="961" y="9305"/>
                  </a:cubicBezTo>
                  <a:cubicBezTo>
                    <a:pt x="727" y="9227"/>
                    <a:pt x="468" y="9123"/>
                    <a:pt x="234" y="9020"/>
                  </a:cubicBezTo>
                  <a:lnTo>
                    <a:pt x="234" y="9045"/>
                  </a:lnTo>
                  <a:cubicBezTo>
                    <a:pt x="572" y="9357"/>
                    <a:pt x="935" y="9617"/>
                    <a:pt x="1325" y="9824"/>
                  </a:cubicBezTo>
                  <a:cubicBezTo>
                    <a:pt x="1454" y="9902"/>
                    <a:pt x="1584" y="9954"/>
                    <a:pt x="1714" y="10006"/>
                  </a:cubicBezTo>
                  <a:cubicBezTo>
                    <a:pt x="1714" y="10214"/>
                    <a:pt x="1740" y="10421"/>
                    <a:pt x="1792" y="10603"/>
                  </a:cubicBezTo>
                  <a:cubicBezTo>
                    <a:pt x="1792" y="10655"/>
                    <a:pt x="1792" y="10707"/>
                    <a:pt x="1818" y="10733"/>
                  </a:cubicBezTo>
                  <a:cubicBezTo>
                    <a:pt x="1870" y="10915"/>
                    <a:pt x="2025" y="11044"/>
                    <a:pt x="2181" y="11122"/>
                  </a:cubicBezTo>
                  <a:cubicBezTo>
                    <a:pt x="2230" y="11136"/>
                    <a:pt x="2280" y="11143"/>
                    <a:pt x="2331" y="11143"/>
                  </a:cubicBezTo>
                  <a:cubicBezTo>
                    <a:pt x="2471" y="11143"/>
                    <a:pt x="2612" y="11095"/>
                    <a:pt x="2726" y="11019"/>
                  </a:cubicBezTo>
                  <a:cubicBezTo>
                    <a:pt x="2830" y="10967"/>
                    <a:pt x="2934" y="10889"/>
                    <a:pt x="3038" y="10811"/>
                  </a:cubicBezTo>
                  <a:cubicBezTo>
                    <a:pt x="3142" y="10707"/>
                    <a:pt x="3246" y="10603"/>
                    <a:pt x="3349" y="10499"/>
                  </a:cubicBezTo>
                  <a:cubicBezTo>
                    <a:pt x="3638" y="10531"/>
                    <a:pt x="3937" y="10554"/>
                    <a:pt x="4233" y="10554"/>
                  </a:cubicBezTo>
                  <a:cubicBezTo>
                    <a:pt x="4417" y="10554"/>
                    <a:pt x="4599" y="10545"/>
                    <a:pt x="4777" y="10525"/>
                  </a:cubicBezTo>
                  <a:cubicBezTo>
                    <a:pt x="5348" y="10473"/>
                    <a:pt x="5894" y="10318"/>
                    <a:pt x="6413" y="10084"/>
                  </a:cubicBezTo>
                  <a:cubicBezTo>
                    <a:pt x="6958" y="9850"/>
                    <a:pt x="7425" y="9513"/>
                    <a:pt x="7815" y="9123"/>
                  </a:cubicBezTo>
                  <a:cubicBezTo>
                    <a:pt x="8256" y="8682"/>
                    <a:pt x="8594" y="8137"/>
                    <a:pt x="8827" y="7566"/>
                  </a:cubicBezTo>
                  <a:cubicBezTo>
                    <a:pt x="9061" y="6995"/>
                    <a:pt x="9191" y="6397"/>
                    <a:pt x="9217" y="5774"/>
                  </a:cubicBezTo>
                  <a:cubicBezTo>
                    <a:pt x="9243" y="4736"/>
                    <a:pt x="9165" y="3698"/>
                    <a:pt x="8983" y="2685"/>
                  </a:cubicBezTo>
                  <a:lnTo>
                    <a:pt x="8931" y="2322"/>
                  </a:lnTo>
                  <a:lnTo>
                    <a:pt x="8879" y="2088"/>
                  </a:lnTo>
                  <a:cubicBezTo>
                    <a:pt x="8879" y="2036"/>
                    <a:pt x="8827" y="1984"/>
                    <a:pt x="8749" y="1958"/>
                  </a:cubicBezTo>
                  <a:cubicBezTo>
                    <a:pt x="8542" y="1776"/>
                    <a:pt x="8308" y="1621"/>
                    <a:pt x="8048" y="1465"/>
                  </a:cubicBezTo>
                  <a:cubicBezTo>
                    <a:pt x="7581" y="1179"/>
                    <a:pt x="7062" y="972"/>
                    <a:pt x="6543" y="790"/>
                  </a:cubicBezTo>
                  <a:cubicBezTo>
                    <a:pt x="5972" y="608"/>
                    <a:pt x="5426" y="478"/>
                    <a:pt x="4855" y="375"/>
                  </a:cubicBezTo>
                  <a:cubicBezTo>
                    <a:pt x="3765" y="193"/>
                    <a:pt x="2700" y="63"/>
                    <a:pt x="1610" y="11"/>
                  </a:cubicBezTo>
                  <a:cubicBezTo>
                    <a:pt x="1596" y="4"/>
                    <a:pt x="1580" y="1"/>
                    <a:pt x="15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47;p49"/>
            <p:cNvSpPr/>
            <p:nvPr/>
          </p:nvSpPr>
          <p:spPr>
            <a:xfrm rot="2282836">
              <a:off x="4429502" y="3915399"/>
              <a:ext cx="674390" cy="585751"/>
            </a:xfrm>
            <a:custGeom>
              <a:avLst/>
              <a:gdLst/>
              <a:ahLst/>
              <a:cxnLst/>
              <a:rect l="l" t="t" r="r" b="b"/>
              <a:pathLst>
                <a:path w="9944" h="8637" extrusionOk="0">
                  <a:moveTo>
                    <a:pt x="6283" y="1"/>
                  </a:moveTo>
                  <a:cubicBezTo>
                    <a:pt x="6127" y="1"/>
                    <a:pt x="5997" y="27"/>
                    <a:pt x="5868" y="105"/>
                  </a:cubicBezTo>
                  <a:cubicBezTo>
                    <a:pt x="5738" y="183"/>
                    <a:pt x="5634" y="260"/>
                    <a:pt x="5582" y="390"/>
                  </a:cubicBezTo>
                  <a:cubicBezTo>
                    <a:pt x="5426" y="676"/>
                    <a:pt x="5322" y="987"/>
                    <a:pt x="5322" y="1325"/>
                  </a:cubicBezTo>
                  <a:cubicBezTo>
                    <a:pt x="5296" y="1714"/>
                    <a:pt x="5296" y="2078"/>
                    <a:pt x="5348" y="2467"/>
                  </a:cubicBezTo>
                  <a:cubicBezTo>
                    <a:pt x="5374" y="2805"/>
                    <a:pt x="5426" y="3116"/>
                    <a:pt x="5478" y="3454"/>
                  </a:cubicBezTo>
                  <a:lnTo>
                    <a:pt x="5193" y="3376"/>
                  </a:lnTo>
                  <a:cubicBezTo>
                    <a:pt x="4855" y="3324"/>
                    <a:pt x="4544" y="3272"/>
                    <a:pt x="4206" y="3246"/>
                  </a:cubicBezTo>
                  <a:cubicBezTo>
                    <a:pt x="3946" y="3220"/>
                    <a:pt x="3661" y="3194"/>
                    <a:pt x="3375" y="3194"/>
                  </a:cubicBezTo>
                  <a:cubicBezTo>
                    <a:pt x="2934" y="3220"/>
                    <a:pt x="2493" y="3272"/>
                    <a:pt x="2077" y="3376"/>
                  </a:cubicBezTo>
                  <a:cubicBezTo>
                    <a:pt x="1636" y="3480"/>
                    <a:pt x="1247" y="3661"/>
                    <a:pt x="883" y="3921"/>
                  </a:cubicBezTo>
                  <a:cubicBezTo>
                    <a:pt x="520" y="4155"/>
                    <a:pt x="260" y="4466"/>
                    <a:pt x="104" y="4856"/>
                  </a:cubicBezTo>
                  <a:cubicBezTo>
                    <a:pt x="26" y="5063"/>
                    <a:pt x="0" y="5297"/>
                    <a:pt x="0" y="5505"/>
                  </a:cubicBezTo>
                  <a:cubicBezTo>
                    <a:pt x="0" y="5634"/>
                    <a:pt x="0" y="5764"/>
                    <a:pt x="26" y="5894"/>
                  </a:cubicBezTo>
                  <a:cubicBezTo>
                    <a:pt x="52" y="5972"/>
                    <a:pt x="52" y="6024"/>
                    <a:pt x="78" y="6102"/>
                  </a:cubicBezTo>
                  <a:cubicBezTo>
                    <a:pt x="104" y="6180"/>
                    <a:pt x="130" y="6257"/>
                    <a:pt x="156" y="6335"/>
                  </a:cubicBezTo>
                  <a:cubicBezTo>
                    <a:pt x="182" y="6413"/>
                    <a:pt x="234" y="6439"/>
                    <a:pt x="312" y="6439"/>
                  </a:cubicBezTo>
                  <a:lnTo>
                    <a:pt x="416" y="6439"/>
                  </a:lnTo>
                  <a:lnTo>
                    <a:pt x="546" y="6413"/>
                  </a:lnTo>
                  <a:cubicBezTo>
                    <a:pt x="1043" y="6305"/>
                    <a:pt x="1541" y="6251"/>
                    <a:pt x="2038" y="6251"/>
                  </a:cubicBezTo>
                  <a:cubicBezTo>
                    <a:pt x="2138" y="6251"/>
                    <a:pt x="2237" y="6253"/>
                    <a:pt x="2337" y="6257"/>
                  </a:cubicBezTo>
                  <a:lnTo>
                    <a:pt x="2285" y="6257"/>
                  </a:lnTo>
                  <a:cubicBezTo>
                    <a:pt x="3323" y="6309"/>
                    <a:pt x="4362" y="6465"/>
                    <a:pt x="5348" y="6777"/>
                  </a:cubicBezTo>
                  <a:cubicBezTo>
                    <a:pt x="6283" y="7062"/>
                    <a:pt x="7192" y="7478"/>
                    <a:pt x="8022" y="7997"/>
                  </a:cubicBezTo>
                  <a:cubicBezTo>
                    <a:pt x="8256" y="8127"/>
                    <a:pt x="8464" y="8282"/>
                    <a:pt x="8671" y="8438"/>
                  </a:cubicBezTo>
                  <a:cubicBezTo>
                    <a:pt x="8775" y="8490"/>
                    <a:pt x="8853" y="8568"/>
                    <a:pt x="8931" y="8620"/>
                  </a:cubicBezTo>
                  <a:cubicBezTo>
                    <a:pt x="8963" y="8631"/>
                    <a:pt x="8995" y="8637"/>
                    <a:pt x="9026" y="8637"/>
                  </a:cubicBezTo>
                  <a:cubicBezTo>
                    <a:pt x="9069" y="8637"/>
                    <a:pt x="9108" y="8624"/>
                    <a:pt x="9139" y="8594"/>
                  </a:cubicBezTo>
                  <a:cubicBezTo>
                    <a:pt x="9346" y="8464"/>
                    <a:pt x="9554" y="8256"/>
                    <a:pt x="9684" y="8023"/>
                  </a:cubicBezTo>
                  <a:cubicBezTo>
                    <a:pt x="9814" y="7815"/>
                    <a:pt x="9891" y="7607"/>
                    <a:pt x="9917" y="7374"/>
                  </a:cubicBezTo>
                  <a:cubicBezTo>
                    <a:pt x="9943" y="7114"/>
                    <a:pt x="9917" y="6880"/>
                    <a:pt x="9866" y="6647"/>
                  </a:cubicBezTo>
                  <a:cubicBezTo>
                    <a:pt x="9788" y="6439"/>
                    <a:pt x="9710" y="6231"/>
                    <a:pt x="9606" y="6050"/>
                  </a:cubicBezTo>
                  <a:cubicBezTo>
                    <a:pt x="9372" y="5634"/>
                    <a:pt x="9061" y="5271"/>
                    <a:pt x="8671" y="4959"/>
                  </a:cubicBezTo>
                  <a:cubicBezTo>
                    <a:pt x="8178" y="4544"/>
                    <a:pt x="7633" y="4207"/>
                    <a:pt x="7062" y="3973"/>
                  </a:cubicBezTo>
                  <a:cubicBezTo>
                    <a:pt x="6802" y="3843"/>
                    <a:pt x="6568" y="3765"/>
                    <a:pt x="6309" y="3687"/>
                  </a:cubicBezTo>
                  <a:lnTo>
                    <a:pt x="6361" y="3557"/>
                  </a:lnTo>
                  <a:lnTo>
                    <a:pt x="6491" y="3298"/>
                  </a:lnTo>
                  <a:cubicBezTo>
                    <a:pt x="6568" y="3116"/>
                    <a:pt x="6646" y="2934"/>
                    <a:pt x="6724" y="2753"/>
                  </a:cubicBezTo>
                  <a:cubicBezTo>
                    <a:pt x="6906" y="2363"/>
                    <a:pt x="7062" y="1948"/>
                    <a:pt x="7166" y="1507"/>
                  </a:cubicBezTo>
                  <a:cubicBezTo>
                    <a:pt x="7218" y="1351"/>
                    <a:pt x="7218" y="1169"/>
                    <a:pt x="7218" y="987"/>
                  </a:cubicBezTo>
                  <a:cubicBezTo>
                    <a:pt x="7218" y="858"/>
                    <a:pt x="7218" y="754"/>
                    <a:pt x="7192" y="650"/>
                  </a:cubicBezTo>
                  <a:cubicBezTo>
                    <a:pt x="7166" y="598"/>
                    <a:pt x="7140" y="520"/>
                    <a:pt x="7114" y="468"/>
                  </a:cubicBezTo>
                  <a:cubicBezTo>
                    <a:pt x="7088" y="390"/>
                    <a:pt x="7036" y="338"/>
                    <a:pt x="6958" y="286"/>
                  </a:cubicBezTo>
                  <a:cubicBezTo>
                    <a:pt x="6906" y="209"/>
                    <a:pt x="6828" y="157"/>
                    <a:pt x="6750" y="105"/>
                  </a:cubicBezTo>
                  <a:cubicBezTo>
                    <a:pt x="6672" y="79"/>
                    <a:pt x="6568" y="53"/>
                    <a:pt x="6491" y="27"/>
                  </a:cubicBezTo>
                  <a:cubicBezTo>
                    <a:pt x="6413" y="1"/>
                    <a:pt x="6335" y="1"/>
                    <a:pt x="628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48;p49"/>
            <p:cNvSpPr/>
            <p:nvPr/>
          </p:nvSpPr>
          <p:spPr>
            <a:xfrm rot="2282836">
              <a:off x="4511712" y="4038880"/>
              <a:ext cx="160256" cy="128584"/>
            </a:xfrm>
            <a:custGeom>
              <a:avLst/>
              <a:gdLst/>
              <a:ahLst/>
              <a:cxnLst/>
              <a:rect l="l" t="t" r="r" b="b"/>
              <a:pathLst>
                <a:path w="2363" h="1896" extrusionOk="0">
                  <a:moveTo>
                    <a:pt x="2285" y="0"/>
                  </a:moveTo>
                  <a:cubicBezTo>
                    <a:pt x="1817" y="156"/>
                    <a:pt x="1376" y="390"/>
                    <a:pt x="1013" y="701"/>
                  </a:cubicBezTo>
                  <a:cubicBezTo>
                    <a:pt x="831" y="857"/>
                    <a:pt x="649" y="1013"/>
                    <a:pt x="493" y="1194"/>
                  </a:cubicBezTo>
                  <a:cubicBezTo>
                    <a:pt x="416" y="1272"/>
                    <a:pt x="338" y="1376"/>
                    <a:pt x="260" y="1454"/>
                  </a:cubicBezTo>
                  <a:cubicBezTo>
                    <a:pt x="182" y="1558"/>
                    <a:pt x="104" y="1662"/>
                    <a:pt x="26" y="1766"/>
                  </a:cubicBezTo>
                  <a:cubicBezTo>
                    <a:pt x="0" y="1792"/>
                    <a:pt x="0" y="1843"/>
                    <a:pt x="26" y="1869"/>
                  </a:cubicBezTo>
                  <a:cubicBezTo>
                    <a:pt x="26" y="1869"/>
                    <a:pt x="52" y="1895"/>
                    <a:pt x="78" y="1895"/>
                  </a:cubicBezTo>
                  <a:cubicBezTo>
                    <a:pt x="104" y="1895"/>
                    <a:pt x="130" y="1869"/>
                    <a:pt x="130" y="1843"/>
                  </a:cubicBezTo>
                  <a:lnTo>
                    <a:pt x="234" y="1662"/>
                  </a:lnTo>
                  <a:cubicBezTo>
                    <a:pt x="286" y="1610"/>
                    <a:pt x="338" y="1532"/>
                    <a:pt x="390" y="1480"/>
                  </a:cubicBezTo>
                  <a:cubicBezTo>
                    <a:pt x="442" y="1402"/>
                    <a:pt x="493" y="1350"/>
                    <a:pt x="545" y="1272"/>
                  </a:cubicBezTo>
                  <a:cubicBezTo>
                    <a:pt x="675" y="1143"/>
                    <a:pt x="779" y="1039"/>
                    <a:pt x="909" y="909"/>
                  </a:cubicBezTo>
                  <a:cubicBezTo>
                    <a:pt x="1194" y="675"/>
                    <a:pt x="1506" y="468"/>
                    <a:pt x="1843" y="286"/>
                  </a:cubicBezTo>
                  <a:cubicBezTo>
                    <a:pt x="1999" y="208"/>
                    <a:pt x="2155" y="156"/>
                    <a:pt x="2337" y="104"/>
                  </a:cubicBezTo>
                  <a:lnTo>
                    <a:pt x="2363" y="78"/>
                  </a:lnTo>
                  <a:cubicBezTo>
                    <a:pt x="2363" y="78"/>
                    <a:pt x="2363" y="67"/>
                    <a:pt x="2363" y="52"/>
                  </a:cubicBezTo>
                  <a:cubicBezTo>
                    <a:pt x="2337" y="26"/>
                    <a:pt x="2311" y="0"/>
                    <a:pt x="228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49;p49"/>
            <p:cNvSpPr/>
            <p:nvPr/>
          </p:nvSpPr>
          <p:spPr>
            <a:xfrm rot="2282836">
              <a:off x="4591381" y="4128956"/>
              <a:ext cx="184942" cy="130348"/>
            </a:xfrm>
            <a:custGeom>
              <a:avLst/>
              <a:gdLst/>
              <a:ahLst/>
              <a:cxnLst/>
              <a:rect l="l" t="t" r="r" b="b"/>
              <a:pathLst>
                <a:path w="2727" h="1922" extrusionOk="0">
                  <a:moveTo>
                    <a:pt x="2649" y="1"/>
                  </a:moveTo>
                  <a:cubicBezTo>
                    <a:pt x="2155" y="157"/>
                    <a:pt x="1662" y="390"/>
                    <a:pt x="1221" y="676"/>
                  </a:cubicBezTo>
                  <a:cubicBezTo>
                    <a:pt x="1091" y="754"/>
                    <a:pt x="987" y="806"/>
                    <a:pt x="883" y="910"/>
                  </a:cubicBezTo>
                  <a:cubicBezTo>
                    <a:pt x="779" y="987"/>
                    <a:pt x="676" y="1065"/>
                    <a:pt x="572" y="1169"/>
                  </a:cubicBezTo>
                  <a:cubicBezTo>
                    <a:pt x="364" y="1351"/>
                    <a:pt x="182" y="1533"/>
                    <a:pt x="27" y="1766"/>
                  </a:cubicBezTo>
                  <a:cubicBezTo>
                    <a:pt x="1" y="1792"/>
                    <a:pt x="1" y="1792"/>
                    <a:pt x="1" y="1818"/>
                  </a:cubicBezTo>
                  <a:cubicBezTo>
                    <a:pt x="1" y="1844"/>
                    <a:pt x="1" y="1870"/>
                    <a:pt x="27" y="1896"/>
                  </a:cubicBezTo>
                  <a:cubicBezTo>
                    <a:pt x="53" y="1922"/>
                    <a:pt x="78" y="1922"/>
                    <a:pt x="104" y="1922"/>
                  </a:cubicBezTo>
                  <a:cubicBezTo>
                    <a:pt x="130" y="1922"/>
                    <a:pt x="156" y="1896"/>
                    <a:pt x="156" y="1896"/>
                  </a:cubicBezTo>
                  <a:cubicBezTo>
                    <a:pt x="260" y="1740"/>
                    <a:pt x="364" y="1610"/>
                    <a:pt x="468" y="1481"/>
                  </a:cubicBezTo>
                  <a:cubicBezTo>
                    <a:pt x="572" y="1377"/>
                    <a:pt x="702" y="1247"/>
                    <a:pt x="831" y="1143"/>
                  </a:cubicBezTo>
                  <a:lnTo>
                    <a:pt x="805" y="1143"/>
                  </a:lnTo>
                  <a:cubicBezTo>
                    <a:pt x="961" y="987"/>
                    <a:pt x="1143" y="858"/>
                    <a:pt x="1325" y="728"/>
                  </a:cubicBezTo>
                  <a:cubicBezTo>
                    <a:pt x="1532" y="598"/>
                    <a:pt x="1714" y="494"/>
                    <a:pt x="1922" y="416"/>
                  </a:cubicBezTo>
                  <a:cubicBezTo>
                    <a:pt x="2155" y="286"/>
                    <a:pt x="2415" y="157"/>
                    <a:pt x="2701" y="79"/>
                  </a:cubicBezTo>
                  <a:lnTo>
                    <a:pt x="2726" y="53"/>
                  </a:lnTo>
                  <a:cubicBezTo>
                    <a:pt x="2726" y="53"/>
                    <a:pt x="2726" y="42"/>
                    <a:pt x="2726" y="27"/>
                  </a:cubicBezTo>
                  <a:cubicBezTo>
                    <a:pt x="2726" y="1"/>
                    <a:pt x="2675" y="1"/>
                    <a:pt x="264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50;p49"/>
            <p:cNvSpPr/>
            <p:nvPr/>
          </p:nvSpPr>
          <p:spPr>
            <a:xfrm rot="2282836">
              <a:off x="4716491" y="4277081"/>
              <a:ext cx="149744" cy="90742"/>
            </a:xfrm>
            <a:custGeom>
              <a:avLst/>
              <a:gdLst/>
              <a:ahLst/>
              <a:cxnLst/>
              <a:rect l="l" t="t" r="r" b="b"/>
              <a:pathLst>
                <a:path w="2208" h="1338" extrusionOk="0">
                  <a:moveTo>
                    <a:pt x="2129" y="1"/>
                  </a:moveTo>
                  <a:cubicBezTo>
                    <a:pt x="1922" y="53"/>
                    <a:pt x="1740" y="105"/>
                    <a:pt x="1532" y="182"/>
                  </a:cubicBezTo>
                  <a:cubicBezTo>
                    <a:pt x="1351" y="260"/>
                    <a:pt x="1169" y="338"/>
                    <a:pt x="987" y="416"/>
                  </a:cubicBezTo>
                  <a:cubicBezTo>
                    <a:pt x="883" y="468"/>
                    <a:pt x="805" y="520"/>
                    <a:pt x="702" y="572"/>
                  </a:cubicBezTo>
                  <a:cubicBezTo>
                    <a:pt x="624" y="624"/>
                    <a:pt x="546" y="702"/>
                    <a:pt x="442" y="754"/>
                  </a:cubicBezTo>
                  <a:cubicBezTo>
                    <a:pt x="364" y="831"/>
                    <a:pt x="312" y="883"/>
                    <a:pt x="234" y="961"/>
                  </a:cubicBezTo>
                  <a:cubicBezTo>
                    <a:pt x="156" y="1039"/>
                    <a:pt x="78" y="1117"/>
                    <a:pt x="27" y="1195"/>
                  </a:cubicBezTo>
                  <a:cubicBezTo>
                    <a:pt x="1" y="1195"/>
                    <a:pt x="1" y="1221"/>
                    <a:pt x="1" y="1247"/>
                  </a:cubicBezTo>
                  <a:cubicBezTo>
                    <a:pt x="1" y="1273"/>
                    <a:pt x="1" y="1299"/>
                    <a:pt x="27" y="1299"/>
                  </a:cubicBezTo>
                  <a:cubicBezTo>
                    <a:pt x="40" y="1325"/>
                    <a:pt x="59" y="1338"/>
                    <a:pt x="82" y="1338"/>
                  </a:cubicBezTo>
                  <a:cubicBezTo>
                    <a:pt x="104" y="1338"/>
                    <a:pt x="130" y="1325"/>
                    <a:pt x="156" y="1299"/>
                  </a:cubicBezTo>
                  <a:cubicBezTo>
                    <a:pt x="260" y="1195"/>
                    <a:pt x="364" y="1091"/>
                    <a:pt x="468" y="987"/>
                  </a:cubicBezTo>
                  <a:cubicBezTo>
                    <a:pt x="572" y="883"/>
                    <a:pt x="727" y="780"/>
                    <a:pt x="857" y="676"/>
                  </a:cubicBezTo>
                  <a:cubicBezTo>
                    <a:pt x="1013" y="598"/>
                    <a:pt x="1143" y="494"/>
                    <a:pt x="1299" y="416"/>
                  </a:cubicBezTo>
                  <a:lnTo>
                    <a:pt x="1273" y="416"/>
                  </a:lnTo>
                  <a:cubicBezTo>
                    <a:pt x="1428" y="364"/>
                    <a:pt x="1558" y="286"/>
                    <a:pt x="1714" y="234"/>
                  </a:cubicBezTo>
                  <a:cubicBezTo>
                    <a:pt x="1870" y="182"/>
                    <a:pt x="2026" y="156"/>
                    <a:pt x="2181" y="105"/>
                  </a:cubicBezTo>
                  <a:cubicBezTo>
                    <a:pt x="2207" y="79"/>
                    <a:pt x="2207" y="53"/>
                    <a:pt x="2181" y="53"/>
                  </a:cubicBezTo>
                  <a:lnTo>
                    <a:pt x="2207" y="53"/>
                  </a:lnTo>
                  <a:cubicBezTo>
                    <a:pt x="2207" y="27"/>
                    <a:pt x="2181" y="27"/>
                    <a:pt x="218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51;p49"/>
            <p:cNvSpPr/>
            <p:nvPr/>
          </p:nvSpPr>
          <p:spPr>
            <a:xfrm rot="2282836">
              <a:off x="4789094" y="4406519"/>
              <a:ext cx="112783" cy="56357"/>
            </a:xfrm>
            <a:custGeom>
              <a:avLst/>
              <a:gdLst/>
              <a:ahLst/>
              <a:cxnLst/>
              <a:rect l="l" t="t" r="r" b="b"/>
              <a:pathLst>
                <a:path w="1663" h="831" extrusionOk="0">
                  <a:moveTo>
                    <a:pt x="1584" y="0"/>
                  </a:moveTo>
                  <a:cubicBezTo>
                    <a:pt x="1429" y="52"/>
                    <a:pt x="1299" y="78"/>
                    <a:pt x="1169" y="130"/>
                  </a:cubicBezTo>
                  <a:cubicBezTo>
                    <a:pt x="1013" y="156"/>
                    <a:pt x="883" y="208"/>
                    <a:pt x="754" y="286"/>
                  </a:cubicBezTo>
                  <a:cubicBezTo>
                    <a:pt x="494" y="389"/>
                    <a:pt x="260" y="545"/>
                    <a:pt x="27" y="727"/>
                  </a:cubicBezTo>
                  <a:cubicBezTo>
                    <a:pt x="27" y="727"/>
                    <a:pt x="1" y="727"/>
                    <a:pt x="1" y="753"/>
                  </a:cubicBezTo>
                  <a:cubicBezTo>
                    <a:pt x="1" y="779"/>
                    <a:pt x="1" y="779"/>
                    <a:pt x="1" y="805"/>
                  </a:cubicBezTo>
                  <a:cubicBezTo>
                    <a:pt x="27" y="831"/>
                    <a:pt x="27" y="831"/>
                    <a:pt x="53" y="831"/>
                  </a:cubicBezTo>
                  <a:lnTo>
                    <a:pt x="105" y="831"/>
                  </a:lnTo>
                  <a:lnTo>
                    <a:pt x="130" y="805"/>
                  </a:lnTo>
                  <a:cubicBezTo>
                    <a:pt x="208" y="727"/>
                    <a:pt x="286" y="675"/>
                    <a:pt x="390" y="597"/>
                  </a:cubicBezTo>
                  <a:cubicBezTo>
                    <a:pt x="494" y="545"/>
                    <a:pt x="598" y="493"/>
                    <a:pt x="702" y="441"/>
                  </a:cubicBezTo>
                  <a:cubicBezTo>
                    <a:pt x="831" y="364"/>
                    <a:pt x="987" y="312"/>
                    <a:pt x="1117" y="260"/>
                  </a:cubicBezTo>
                  <a:cubicBezTo>
                    <a:pt x="1299" y="182"/>
                    <a:pt x="1454" y="156"/>
                    <a:pt x="1636" y="104"/>
                  </a:cubicBezTo>
                  <a:cubicBezTo>
                    <a:pt x="1662" y="104"/>
                    <a:pt x="1662" y="78"/>
                    <a:pt x="1636" y="52"/>
                  </a:cubicBezTo>
                  <a:lnTo>
                    <a:pt x="1662" y="52"/>
                  </a:lnTo>
                  <a:cubicBezTo>
                    <a:pt x="1636" y="26"/>
                    <a:pt x="1610" y="0"/>
                    <a:pt x="158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52;p49"/>
            <p:cNvSpPr/>
            <p:nvPr/>
          </p:nvSpPr>
          <p:spPr>
            <a:xfrm rot="2282836">
              <a:off x="4824231" y="4502384"/>
              <a:ext cx="65242" cy="38385"/>
            </a:xfrm>
            <a:custGeom>
              <a:avLst/>
              <a:gdLst/>
              <a:ahLst/>
              <a:cxnLst/>
              <a:rect l="l" t="t" r="r" b="b"/>
              <a:pathLst>
                <a:path w="962" h="566" extrusionOk="0">
                  <a:moveTo>
                    <a:pt x="883" y="1"/>
                  </a:moveTo>
                  <a:cubicBezTo>
                    <a:pt x="728" y="52"/>
                    <a:pt x="598" y="104"/>
                    <a:pt x="442" y="182"/>
                  </a:cubicBezTo>
                  <a:cubicBezTo>
                    <a:pt x="286" y="234"/>
                    <a:pt x="157" y="338"/>
                    <a:pt x="27" y="442"/>
                  </a:cubicBezTo>
                  <a:cubicBezTo>
                    <a:pt x="1" y="442"/>
                    <a:pt x="1" y="468"/>
                    <a:pt x="1" y="468"/>
                  </a:cubicBezTo>
                  <a:cubicBezTo>
                    <a:pt x="1" y="520"/>
                    <a:pt x="1" y="546"/>
                    <a:pt x="53" y="546"/>
                  </a:cubicBezTo>
                  <a:cubicBezTo>
                    <a:pt x="53" y="559"/>
                    <a:pt x="59" y="565"/>
                    <a:pt x="69" y="565"/>
                  </a:cubicBezTo>
                  <a:cubicBezTo>
                    <a:pt x="79" y="565"/>
                    <a:pt x="92" y="559"/>
                    <a:pt x="105" y="546"/>
                  </a:cubicBezTo>
                  <a:cubicBezTo>
                    <a:pt x="157" y="494"/>
                    <a:pt x="234" y="468"/>
                    <a:pt x="286" y="416"/>
                  </a:cubicBezTo>
                  <a:cubicBezTo>
                    <a:pt x="364" y="364"/>
                    <a:pt x="416" y="338"/>
                    <a:pt x="494" y="286"/>
                  </a:cubicBezTo>
                  <a:cubicBezTo>
                    <a:pt x="650" y="234"/>
                    <a:pt x="780" y="182"/>
                    <a:pt x="935" y="130"/>
                  </a:cubicBezTo>
                  <a:lnTo>
                    <a:pt x="961" y="104"/>
                  </a:lnTo>
                  <a:cubicBezTo>
                    <a:pt x="961" y="78"/>
                    <a:pt x="961" y="78"/>
                    <a:pt x="961" y="52"/>
                  </a:cubicBezTo>
                  <a:cubicBezTo>
                    <a:pt x="961" y="26"/>
                    <a:pt x="909" y="1"/>
                    <a:pt x="88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53;p49"/>
            <p:cNvSpPr/>
            <p:nvPr/>
          </p:nvSpPr>
          <p:spPr>
            <a:xfrm rot="2282836">
              <a:off x="4826955" y="4397952"/>
              <a:ext cx="81043" cy="142962"/>
            </a:xfrm>
            <a:custGeom>
              <a:avLst/>
              <a:gdLst/>
              <a:ahLst/>
              <a:cxnLst/>
              <a:rect l="l" t="t" r="r" b="b"/>
              <a:pathLst>
                <a:path w="1195" h="2108" extrusionOk="0">
                  <a:moveTo>
                    <a:pt x="56" y="0"/>
                  </a:moveTo>
                  <a:cubicBezTo>
                    <a:pt x="39" y="0"/>
                    <a:pt x="26" y="7"/>
                    <a:pt x="26" y="20"/>
                  </a:cubicBezTo>
                  <a:cubicBezTo>
                    <a:pt x="0" y="46"/>
                    <a:pt x="0" y="98"/>
                    <a:pt x="26" y="124"/>
                  </a:cubicBezTo>
                  <a:cubicBezTo>
                    <a:pt x="104" y="201"/>
                    <a:pt x="156" y="305"/>
                    <a:pt x="234" y="409"/>
                  </a:cubicBezTo>
                  <a:cubicBezTo>
                    <a:pt x="312" y="513"/>
                    <a:pt x="390" y="643"/>
                    <a:pt x="468" y="773"/>
                  </a:cubicBezTo>
                  <a:cubicBezTo>
                    <a:pt x="546" y="902"/>
                    <a:pt x="624" y="1058"/>
                    <a:pt x="701" y="1214"/>
                  </a:cubicBezTo>
                  <a:cubicBezTo>
                    <a:pt x="857" y="1499"/>
                    <a:pt x="961" y="1785"/>
                    <a:pt x="1091" y="2071"/>
                  </a:cubicBezTo>
                  <a:cubicBezTo>
                    <a:pt x="1091" y="2089"/>
                    <a:pt x="1117" y="2107"/>
                    <a:pt x="1141" y="2107"/>
                  </a:cubicBezTo>
                  <a:cubicBezTo>
                    <a:pt x="1151" y="2107"/>
                    <a:pt x="1161" y="2104"/>
                    <a:pt x="1169" y="2097"/>
                  </a:cubicBezTo>
                  <a:cubicBezTo>
                    <a:pt x="1169" y="2097"/>
                    <a:pt x="1169" y="2071"/>
                    <a:pt x="1169" y="2071"/>
                  </a:cubicBezTo>
                  <a:lnTo>
                    <a:pt x="1195" y="2071"/>
                  </a:lnTo>
                  <a:cubicBezTo>
                    <a:pt x="1195" y="2045"/>
                    <a:pt x="1195" y="2019"/>
                    <a:pt x="1195" y="2019"/>
                  </a:cubicBezTo>
                  <a:cubicBezTo>
                    <a:pt x="1039" y="1655"/>
                    <a:pt x="883" y="1318"/>
                    <a:pt x="727" y="954"/>
                  </a:cubicBezTo>
                  <a:cubicBezTo>
                    <a:pt x="546" y="643"/>
                    <a:pt x="338" y="305"/>
                    <a:pt x="104" y="20"/>
                  </a:cubicBezTo>
                  <a:cubicBezTo>
                    <a:pt x="91" y="7"/>
                    <a:pt x="72" y="0"/>
                    <a:pt x="56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54;p49"/>
            <p:cNvSpPr/>
            <p:nvPr/>
          </p:nvSpPr>
          <p:spPr>
            <a:xfrm rot="2282836">
              <a:off x="4748581" y="4259720"/>
              <a:ext cx="144454" cy="184467"/>
            </a:xfrm>
            <a:custGeom>
              <a:avLst/>
              <a:gdLst/>
              <a:ahLst/>
              <a:cxnLst/>
              <a:rect l="l" t="t" r="r" b="b"/>
              <a:pathLst>
                <a:path w="2130" h="2720" extrusionOk="0">
                  <a:moveTo>
                    <a:pt x="91" y="0"/>
                  </a:moveTo>
                  <a:cubicBezTo>
                    <a:pt x="78" y="0"/>
                    <a:pt x="65" y="7"/>
                    <a:pt x="53" y="20"/>
                  </a:cubicBezTo>
                  <a:cubicBezTo>
                    <a:pt x="27" y="20"/>
                    <a:pt x="27" y="20"/>
                    <a:pt x="1" y="46"/>
                  </a:cubicBezTo>
                  <a:cubicBezTo>
                    <a:pt x="1" y="72"/>
                    <a:pt x="1" y="72"/>
                    <a:pt x="1" y="97"/>
                  </a:cubicBezTo>
                  <a:cubicBezTo>
                    <a:pt x="27" y="123"/>
                    <a:pt x="27" y="149"/>
                    <a:pt x="53" y="149"/>
                  </a:cubicBezTo>
                  <a:lnTo>
                    <a:pt x="156" y="253"/>
                  </a:lnTo>
                  <a:cubicBezTo>
                    <a:pt x="260" y="331"/>
                    <a:pt x="364" y="435"/>
                    <a:pt x="468" y="513"/>
                  </a:cubicBezTo>
                  <a:cubicBezTo>
                    <a:pt x="572" y="617"/>
                    <a:pt x="702" y="747"/>
                    <a:pt x="805" y="850"/>
                  </a:cubicBezTo>
                  <a:cubicBezTo>
                    <a:pt x="987" y="1058"/>
                    <a:pt x="1169" y="1292"/>
                    <a:pt x="1351" y="1525"/>
                  </a:cubicBezTo>
                  <a:cubicBezTo>
                    <a:pt x="1584" y="1889"/>
                    <a:pt x="1818" y="2278"/>
                    <a:pt x="2026" y="2694"/>
                  </a:cubicBezTo>
                  <a:cubicBezTo>
                    <a:pt x="2026" y="2720"/>
                    <a:pt x="2051" y="2720"/>
                    <a:pt x="2103" y="2720"/>
                  </a:cubicBezTo>
                  <a:cubicBezTo>
                    <a:pt x="2129" y="2694"/>
                    <a:pt x="2129" y="2668"/>
                    <a:pt x="2103" y="2642"/>
                  </a:cubicBezTo>
                  <a:cubicBezTo>
                    <a:pt x="2000" y="2382"/>
                    <a:pt x="1870" y="2122"/>
                    <a:pt x="1714" y="1889"/>
                  </a:cubicBezTo>
                  <a:cubicBezTo>
                    <a:pt x="1584" y="1655"/>
                    <a:pt x="1428" y="1421"/>
                    <a:pt x="1273" y="1188"/>
                  </a:cubicBezTo>
                  <a:cubicBezTo>
                    <a:pt x="935" y="747"/>
                    <a:pt x="546" y="357"/>
                    <a:pt x="130" y="20"/>
                  </a:cubicBezTo>
                  <a:cubicBezTo>
                    <a:pt x="117" y="7"/>
                    <a:pt x="104" y="0"/>
                    <a:pt x="91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55;p49"/>
            <p:cNvSpPr/>
            <p:nvPr/>
          </p:nvSpPr>
          <p:spPr>
            <a:xfrm rot="2282836">
              <a:off x="4654023" y="4167676"/>
              <a:ext cx="160324" cy="158560"/>
            </a:xfrm>
            <a:custGeom>
              <a:avLst/>
              <a:gdLst/>
              <a:ahLst/>
              <a:cxnLst/>
              <a:rect l="l" t="t" r="r" b="b"/>
              <a:pathLst>
                <a:path w="2364" h="2338" extrusionOk="0">
                  <a:moveTo>
                    <a:pt x="105" y="1"/>
                  </a:moveTo>
                  <a:cubicBezTo>
                    <a:pt x="79" y="1"/>
                    <a:pt x="27" y="1"/>
                    <a:pt x="1" y="27"/>
                  </a:cubicBezTo>
                  <a:cubicBezTo>
                    <a:pt x="1" y="79"/>
                    <a:pt x="1" y="131"/>
                    <a:pt x="27" y="131"/>
                  </a:cubicBezTo>
                  <a:cubicBezTo>
                    <a:pt x="182" y="235"/>
                    <a:pt x="312" y="313"/>
                    <a:pt x="442" y="416"/>
                  </a:cubicBezTo>
                  <a:cubicBezTo>
                    <a:pt x="572" y="494"/>
                    <a:pt x="702" y="598"/>
                    <a:pt x="806" y="676"/>
                  </a:cubicBezTo>
                  <a:cubicBezTo>
                    <a:pt x="1377" y="1169"/>
                    <a:pt x="1870" y="1714"/>
                    <a:pt x="2285" y="2311"/>
                  </a:cubicBezTo>
                  <a:cubicBezTo>
                    <a:pt x="2285" y="2311"/>
                    <a:pt x="2311" y="2337"/>
                    <a:pt x="2311" y="2337"/>
                  </a:cubicBezTo>
                  <a:lnTo>
                    <a:pt x="2363" y="2337"/>
                  </a:lnTo>
                  <a:cubicBezTo>
                    <a:pt x="2363" y="2311"/>
                    <a:pt x="2363" y="2311"/>
                    <a:pt x="2363" y="2286"/>
                  </a:cubicBezTo>
                  <a:lnTo>
                    <a:pt x="2363" y="2260"/>
                  </a:lnTo>
                  <a:cubicBezTo>
                    <a:pt x="2363" y="2260"/>
                    <a:pt x="2363" y="2234"/>
                    <a:pt x="2363" y="2234"/>
                  </a:cubicBezTo>
                  <a:cubicBezTo>
                    <a:pt x="2052" y="1792"/>
                    <a:pt x="1714" y="1403"/>
                    <a:pt x="1351" y="1013"/>
                  </a:cubicBezTo>
                  <a:cubicBezTo>
                    <a:pt x="1169" y="832"/>
                    <a:pt x="987" y="650"/>
                    <a:pt x="806" y="494"/>
                  </a:cubicBezTo>
                  <a:cubicBezTo>
                    <a:pt x="598" y="313"/>
                    <a:pt x="364" y="157"/>
                    <a:pt x="105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56;p49"/>
            <p:cNvSpPr/>
            <p:nvPr/>
          </p:nvSpPr>
          <p:spPr>
            <a:xfrm rot="2282836">
              <a:off x="4543890" y="4092201"/>
              <a:ext cx="158493" cy="110545"/>
            </a:xfrm>
            <a:custGeom>
              <a:avLst/>
              <a:gdLst/>
              <a:ahLst/>
              <a:cxnLst/>
              <a:rect l="l" t="t" r="r" b="b"/>
              <a:pathLst>
                <a:path w="2337" h="1630" extrusionOk="0">
                  <a:moveTo>
                    <a:pt x="52" y="1"/>
                  </a:moveTo>
                  <a:cubicBezTo>
                    <a:pt x="26" y="1"/>
                    <a:pt x="26" y="27"/>
                    <a:pt x="0" y="53"/>
                  </a:cubicBezTo>
                  <a:cubicBezTo>
                    <a:pt x="0" y="79"/>
                    <a:pt x="0" y="130"/>
                    <a:pt x="26" y="130"/>
                  </a:cubicBezTo>
                  <a:lnTo>
                    <a:pt x="493" y="390"/>
                  </a:lnTo>
                  <a:cubicBezTo>
                    <a:pt x="649" y="468"/>
                    <a:pt x="805" y="546"/>
                    <a:pt x="961" y="650"/>
                  </a:cubicBezTo>
                  <a:cubicBezTo>
                    <a:pt x="1246" y="805"/>
                    <a:pt x="1532" y="1013"/>
                    <a:pt x="1817" y="1221"/>
                  </a:cubicBezTo>
                  <a:cubicBezTo>
                    <a:pt x="1947" y="1351"/>
                    <a:pt x="2103" y="1480"/>
                    <a:pt x="2233" y="1610"/>
                  </a:cubicBezTo>
                  <a:cubicBezTo>
                    <a:pt x="2246" y="1623"/>
                    <a:pt x="2259" y="1630"/>
                    <a:pt x="2272" y="1630"/>
                  </a:cubicBezTo>
                  <a:cubicBezTo>
                    <a:pt x="2285" y="1630"/>
                    <a:pt x="2298" y="1623"/>
                    <a:pt x="2311" y="1610"/>
                  </a:cubicBezTo>
                  <a:cubicBezTo>
                    <a:pt x="2336" y="1584"/>
                    <a:pt x="2336" y="1558"/>
                    <a:pt x="2311" y="1532"/>
                  </a:cubicBezTo>
                  <a:lnTo>
                    <a:pt x="2311" y="1506"/>
                  </a:lnTo>
                  <a:cubicBezTo>
                    <a:pt x="2155" y="1351"/>
                    <a:pt x="1999" y="1195"/>
                    <a:pt x="1817" y="1039"/>
                  </a:cubicBezTo>
                  <a:cubicBezTo>
                    <a:pt x="1662" y="909"/>
                    <a:pt x="1480" y="780"/>
                    <a:pt x="1298" y="650"/>
                  </a:cubicBezTo>
                  <a:cubicBezTo>
                    <a:pt x="1116" y="520"/>
                    <a:pt x="935" y="416"/>
                    <a:pt x="727" y="338"/>
                  </a:cubicBezTo>
                  <a:cubicBezTo>
                    <a:pt x="545" y="234"/>
                    <a:pt x="312" y="105"/>
                    <a:pt x="104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57;p49"/>
            <p:cNvSpPr/>
            <p:nvPr/>
          </p:nvSpPr>
          <p:spPr>
            <a:xfrm rot="2282836">
              <a:off x="4491930" y="4069673"/>
              <a:ext cx="77517" cy="48965"/>
            </a:xfrm>
            <a:custGeom>
              <a:avLst/>
              <a:gdLst/>
              <a:ahLst/>
              <a:cxnLst/>
              <a:rect l="l" t="t" r="r" b="b"/>
              <a:pathLst>
                <a:path w="1143" h="722" extrusionOk="0">
                  <a:moveTo>
                    <a:pt x="26" y="1"/>
                  </a:moveTo>
                  <a:cubicBezTo>
                    <a:pt x="26" y="27"/>
                    <a:pt x="0" y="27"/>
                    <a:pt x="0" y="53"/>
                  </a:cubicBezTo>
                  <a:cubicBezTo>
                    <a:pt x="0" y="79"/>
                    <a:pt x="0" y="130"/>
                    <a:pt x="52" y="130"/>
                  </a:cubicBezTo>
                  <a:lnTo>
                    <a:pt x="312" y="234"/>
                  </a:lnTo>
                  <a:cubicBezTo>
                    <a:pt x="442" y="286"/>
                    <a:pt x="572" y="364"/>
                    <a:pt x="701" y="442"/>
                  </a:cubicBezTo>
                  <a:cubicBezTo>
                    <a:pt x="831" y="520"/>
                    <a:pt x="961" y="598"/>
                    <a:pt x="1065" y="702"/>
                  </a:cubicBezTo>
                  <a:cubicBezTo>
                    <a:pt x="1078" y="715"/>
                    <a:pt x="1091" y="721"/>
                    <a:pt x="1104" y="721"/>
                  </a:cubicBezTo>
                  <a:cubicBezTo>
                    <a:pt x="1117" y="721"/>
                    <a:pt x="1130" y="715"/>
                    <a:pt x="1143" y="702"/>
                  </a:cubicBezTo>
                  <a:lnTo>
                    <a:pt x="1143" y="676"/>
                  </a:lnTo>
                  <a:cubicBezTo>
                    <a:pt x="1143" y="676"/>
                    <a:pt x="1143" y="650"/>
                    <a:pt x="1143" y="650"/>
                  </a:cubicBezTo>
                  <a:cubicBezTo>
                    <a:pt x="1143" y="624"/>
                    <a:pt x="1143" y="598"/>
                    <a:pt x="1117" y="598"/>
                  </a:cubicBezTo>
                  <a:cubicBezTo>
                    <a:pt x="1039" y="546"/>
                    <a:pt x="961" y="494"/>
                    <a:pt x="883" y="416"/>
                  </a:cubicBezTo>
                  <a:cubicBezTo>
                    <a:pt x="805" y="364"/>
                    <a:pt x="727" y="312"/>
                    <a:pt x="624" y="260"/>
                  </a:cubicBezTo>
                  <a:cubicBezTo>
                    <a:pt x="442" y="182"/>
                    <a:pt x="260" y="79"/>
                    <a:pt x="78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58;p49"/>
            <p:cNvSpPr/>
            <p:nvPr/>
          </p:nvSpPr>
          <p:spPr>
            <a:xfrm rot="2282836">
              <a:off x="4950389" y="4055392"/>
              <a:ext cx="75821" cy="30858"/>
            </a:xfrm>
            <a:custGeom>
              <a:avLst/>
              <a:gdLst/>
              <a:ahLst/>
              <a:cxnLst/>
              <a:rect l="l" t="t" r="r" b="b"/>
              <a:pathLst>
                <a:path w="1118" h="455" extrusionOk="0">
                  <a:moveTo>
                    <a:pt x="127" y="0"/>
                  </a:moveTo>
                  <a:cubicBezTo>
                    <a:pt x="105" y="0"/>
                    <a:pt x="79" y="13"/>
                    <a:pt x="53" y="39"/>
                  </a:cubicBezTo>
                  <a:cubicBezTo>
                    <a:pt x="1" y="65"/>
                    <a:pt x="1" y="143"/>
                    <a:pt x="53" y="169"/>
                  </a:cubicBezTo>
                  <a:cubicBezTo>
                    <a:pt x="131" y="221"/>
                    <a:pt x="208" y="273"/>
                    <a:pt x="286" y="299"/>
                  </a:cubicBezTo>
                  <a:cubicBezTo>
                    <a:pt x="364" y="325"/>
                    <a:pt x="442" y="377"/>
                    <a:pt x="520" y="377"/>
                  </a:cubicBezTo>
                  <a:cubicBezTo>
                    <a:pt x="702" y="429"/>
                    <a:pt x="857" y="454"/>
                    <a:pt x="1039" y="454"/>
                  </a:cubicBezTo>
                  <a:cubicBezTo>
                    <a:pt x="1065" y="454"/>
                    <a:pt x="1065" y="454"/>
                    <a:pt x="1091" y="429"/>
                  </a:cubicBezTo>
                  <a:cubicBezTo>
                    <a:pt x="1091" y="429"/>
                    <a:pt x="1091" y="403"/>
                    <a:pt x="1091" y="403"/>
                  </a:cubicBezTo>
                  <a:lnTo>
                    <a:pt x="1117" y="403"/>
                  </a:lnTo>
                  <a:cubicBezTo>
                    <a:pt x="1117" y="377"/>
                    <a:pt x="1091" y="351"/>
                    <a:pt x="1065" y="351"/>
                  </a:cubicBezTo>
                  <a:lnTo>
                    <a:pt x="831" y="325"/>
                  </a:lnTo>
                  <a:lnTo>
                    <a:pt x="857" y="325"/>
                  </a:lnTo>
                  <a:cubicBezTo>
                    <a:pt x="780" y="299"/>
                    <a:pt x="728" y="299"/>
                    <a:pt x="676" y="273"/>
                  </a:cubicBezTo>
                  <a:cubicBezTo>
                    <a:pt x="598" y="247"/>
                    <a:pt x="546" y="247"/>
                    <a:pt x="494" y="221"/>
                  </a:cubicBezTo>
                  <a:cubicBezTo>
                    <a:pt x="390" y="169"/>
                    <a:pt x="286" y="117"/>
                    <a:pt x="208" y="39"/>
                  </a:cubicBezTo>
                  <a:lnTo>
                    <a:pt x="182" y="39"/>
                  </a:lnTo>
                  <a:cubicBezTo>
                    <a:pt x="169" y="13"/>
                    <a:pt x="150" y="0"/>
                    <a:pt x="12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59;p49"/>
            <p:cNvSpPr/>
            <p:nvPr/>
          </p:nvSpPr>
          <p:spPr>
            <a:xfrm rot="2282836">
              <a:off x="4241577" y="4185674"/>
              <a:ext cx="151439" cy="208000"/>
            </a:xfrm>
            <a:custGeom>
              <a:avLst/>
              <a:gdLst/>
              <a:ahLst/>
              <a:cxnLst/>
              <a:rect l="l" t="t" r="r" b="b"/>
              <a:pathLst>
                <a:path w="2233" h="3067" extrusionOk="0">
                  <a:moveTo>
                    <a:pt x="1504" y="0"/>
                  </a:moveTo>
                  <a:cubicBezTo>
                    <a:pt x="1087" y="0"/>
                    <a:pt x="588" y="512"/>
                    <a:pt x="312" y="1247"/>
                  </a:cubicBezTo>
                  <a:cubicBezTo>
                    <a:pt x="0" y="2078"/>
                    <a:pt x="104" y="2883"/>
                    <a:pt x="546" y="3038"/>
                  </a:cubicBezTo>
                  <a:cubicBezTo>
                    <a:pt x="598" y="3057"/>
                    <a:pt x="653" y="3066"/>
                    <a:pt x="710" y="3066"/>
                  </a:cubicBezTo>
                  <a:cubicBezTo>
                    <a:pt x="1131" y="3066"/>
                    <a:pt x="1647" y="2576"/>
                    <a:pt x="1921" y="1844"/>
                  </a:cubicBezTo>
                  <a:cubicBezTo>
                    <a:pt x="2233" y="1014"/>
                    <a:pt x="2103" y="209"/>
                    <a:pt x="1662" y="27"/>
                  </a:cubicBezTo>
                  <a:cubicBezTo>
                    <a:pt x="1611" y="9"/>
                    <a:pt x="1558" y="0"/>
                    <a:pt x="150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60;p49"/>
            <p:cNvSpPr/>
            <p:nvPr/>
          </p:nvSpPr>
          <p:spPr>
            <a:xfrm rot="2282836">
              <a:off x="4137163" y="4349770"/>
              <a:ext cx="82942" cy="71074"/>
            </a:xfrm>
            <a:custGeom>
              <a:avLst/>
              <a:gdLst/>
              <a:ahLst/>
              <a:cxnLst/>
              <a:rect l="l" t="t" r="r" b="b"/>
              <a:pathLst>
                <a:path w="1223" h="1048" extrusionOk="0">
                  <a:moveTo>
                    <a:pt x="676" y="1"/>
                  </a:moveTo>
                  <a:cubicBezTo>
                    <a:pt x="527" y="1"/>
                    <a:pt x="374" y="64"/>
                    <a:pt x="262" y="204"/>
                  </a:cubicBezTo>
                  <a:cubicBezTo>
                    <a:pt x="1" y="560"/>
                    <a:pt x="262" y="1047"/>
                    <a:pt x="686" y="1047"/>
                  </a:cubicBezTo>
                  <a:cubicBezTo>
                    <a:pt x="725" y="1047"/>
                    <a:pt x="766" y="1043"/>
                    <a:pt x="807" y="1034"/>
                  </a:cubicBezTo>
                  <a:cubicBezTo>
                    <a:pt x="1041" y="982"/>
                    <a:pt x="1223" y="749"/>
                    <a:pt x="1197" y="515"/>
                  </a:cubicBezTo>
                  <a:cubicBezTo>
                    <a:pt x="1197" y="199"/>
                    <a:pt x="942" y="1"/>
                    <a:pt x="67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" name="Picture 11">
            <a:extLst>
              <a:ext uri="{FF2B5EF4-FFF2-40B4-BE49-F238E27FC236}">
                <a16:creationId xmlns:a16="http://schemas.microsoft.com/office/drawing/2014/main" id="{F22503E9-EC78-45EB-BCC6-1D95F23C0A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7"/>
              </a:ext>
            </a:extLst>
          </a:blip>
          <a:srcRect/>
          <a:stretch>
            <a:fillRect/>
          </a:stretch>
        </p:blipFill>
        <p:spPr>
          <a:xfrm rot="15262966" flipH="1">
            <a:off x="953551" y="2268702"/>
            <a:ext cx="958370" cy="321846"/>
          </a:xfrm>
          <a:prstGeom prst="rect">
            <a:avLst/>
          </a:prstGeom>
        </p:spPr>
      </p:pic>
      <p:pic>
        <p:nvPicPr>
          <p:cNvPr id="55" name="Picture 11">
            <a:extLst>
              <a:ext uri="{FF2B5EF4-FFF2-40B4-BE49-F238E27FC236}">
                <a16:creationId xmlns:a16="http://schemas.microsoft.com/office/drawing/2014/main" id="{F22503E9-EC78-45EB-BCC6-1D95F23C0A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7"/>
              </a:ext>
            </a:extLst>
          </a:blip>
          <a:srcRect/>
          <a:stretch>
            <a:fillRect/>
          </a:stretch>
        </p:blipFill>
        <p:spPr>
          <a:xfrm rot="15262966" flipH="1" flipV="1">
            <a:off x="7212868" y="2352807"/>
            <a:ext cx="958370" cy="288451"/>
          </a:xfrm>
          <a:prstGeom prst="rect">
            <a:avLst/>
          </a:prstGeom>
        </p:spPr>
      </p:pic>
      <p:pic>
        <p:nvPicPr>
          <p:cNvPr id="56" name="Picture 11">
            <a:extLst>
              <a:ext uri="{FF2B5EF4-FFF2-40B4-BE49-F238E27FC236}">
                <a16:creationId xmlns:a16="http://schemas.microsoft.com/office/drawing/2014/main" id="{F22503E9-EC78-45EB-BCC6-1D95F23C0A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7"/>
              </a:ext>
            </a:extLst>
          </a:blip>
          <a:srcRect/>
          <a:stretch>
            <a:fillRect/>
          </a:stretch>
        </p:blipFill>
        <p:spPr>
          <a:xfrm rot="12915720" flipH="1">
            <a:off x="3572871" y="2333505"/>
            <a:ext cx="2039926" cy="321846"/>
          </a:xfrm>
          <a:prstGeom prst="rect">
            <a:avLst/>
          </a:prstGeom>
        </p:spPr>
      </p:pic>
      <p:pic>
        <p:nvPicPr>
          <p:cNvPr id="57" name="Picture 11">
            <a:extLst>
              <a:ext uri="{FF2B5EF4-FFF2-40B4-BE49-F238E27FC236}">
                <a16:creationId xmlns:a16="http://schemas.microsoft.com/office/drawing/2014/main" id="{F22503E9-EC78-45EB-BCC6-1D95F23C0A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7"/>
              </a:ext>
            </a:extLst>
          </a:blip>
          <a:srcRect/>
          <a:stretch>
            <a:fillRect/>
          </a:stretch>
        </p:blipFill>
        <p:spPr>
          <a:xfrm rot="19517843" flipH="1" flipV="1">
            <a:off x="3726784" y="2282046"/>
            <a:ext cx="2039926" cy="395024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3380330" y="4263890"/>
            <a:ext cx="2732833" cy="600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3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9"/>
              </a:ext>
            </a:extLst>
          </a:blip>
          <a:srcRect/>
          <a:stretch>
            <a:fillRect/>
          </a:stretch>
        </p:blipFill>
        <p:spPr>
          <a:xfrm>
            <a:off x="418922" y="3993337"/>
            <a:ext cx="1151643" cy="98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>
            <a:alpha val="24000"/>
          </a:schemeClr>
        </a:solidFill>
        <a:effectLst/>
      </p:bgPr>
    </p:bg>
    <p:spTree>
      <p:nvGrpSpPr>
        <p:cNvPr id="1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7101;p48"/>
          <p:cNvSpPr txBox="1">
            <a:spLocks/>
          </p:cNvSpPr>
          <p:nvPr/>
        </p:nvSpPr>
        <p:spPr>
          <a:xfrm>
            <a:off x="857443" y="36827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ctr">
              <a:buClr>
                <a:srgbClr val="2270B6"/>
              </a:buClr>
              <a:defRPr/>
            </a:pPr>
            <a:r>
              <a:rPr lang="en-US" sz="3200" b="1" smtClean="0">
                <a:solidFill>
                  <a:schemeClr val="accent5"/>
                </a:solidFill>
                <a:latin typeface="Arial"/>
              </a:rPr>
              <a:t>VẬN DỤNG</a:t>
            </a:r>
            <a:endParaRPr lang="en-US" sz="3200" b="1" dirty="0">
              <a:solidFill>
                <a:schemeClr val="accent5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479" y="1222843"/>
            <a:ext cx="48105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>
                <a:latin typeface="+mj-lt"/>
                <a:ea typeface="Times New Roman" panose="02020603050405020304" pitchFamily="18" charset="0"/>
              </a:rPr>
              <a:t>Chọn dấu (</a:t>
            </a: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20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200">
                <a:latin typeface="+mj-lt"/>
                <a:ea typeface="Times New Roman" panose="02020603050405020304" pitchFamily="18" charset="0"/>
              </a:rPr>
              <a:t>) thích hợp:</a:t>
            </a:r>
            <a:endParaRPr lang="en-US" sz="220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29" y="2016389"/>
            <a:ext cx="8790842" cy="8964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06014" y="2224265"/>
            <a:ext cx="434925" cy="49403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accent5"/>
                </a:solidFill>
              </a:rPr>
              <a:t>+</a:t>
            </a:r>
            <a:endParaRPr lang="en-US" sz="4000" b="1">
              <a:solidFill>
                <a:schemeClr val="accent5"/>
              </a:solidFill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3427902" y="2217577"/>
            <a:ext cx="434925" cy="49403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accent5"/>
                </a:solidFill>
              </a:rPr>
              <a:t>+</a:t>
            </a:r>
            <a:endParaRPr lang="en-US" sz="4000" b="1">
              <a:solidFill>
                <a:schemeClr val="accent5"/>
              </a:solidFill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4257006" y="2252499"/>
            <a:ext cx="346797" cy="3657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accent5"/>
                </a:solidFill>
              </a:rPr>
              <a:t>-</a:t>
            </a:r>
            <a:endParaRPr lang="en-US" sz="4000" b="1">
              <a:solidFill>
                <a:schemeClr val="accent5"/>
              </a:solidFill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6793464" y="2252498"/>
            <a:ext cx="346797" cy="3657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accent5"/>
                </a:solidFill>
              </a:rPr>
              <a:t>-</a:t>
            </a:r>
            <a:endParaRPr lang="en-US" sz="4000" b="1">
              <a:solidFill>
                <a:schemeClr val="accent5"/>
              </a:solidFill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7581969" y="2252498"/>
            <a:ext cx="346797" cy="3657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accent5"/>
                </a:solidFill>
              </a:rPr>
              <a:t>-</a:t>
            </a:r>
            <a:endParaRPr lang="en-US" sz="4000" b="1">
              <a:solidFill>
                <a:schemeClr val="accent5"/>
              </a:solidFill>
            </a:endParaRPr>
          </a:p>
        </p:txBody>
      </p:sp>
      <p:grpSp>
        <p:nvGrpSpPr>
          <p:cNvPr id="295" name="Google Shape;1115;p38"/>
          <p:cNvGrpSpPr/>
          <p:nvPr/>
        </p:nvGrpSpPr>
        <p:grpSpPr>
          <a:xfrm rot="12950360">
            <a:off x="8117934" y="111707"/>
            <a:ext cx="944114" cy="922027"/>
            <a:chOff x="2224775" y="535000"/>
            <a:chExt cx="430650" cy="420575"/>
          </a:xfrm>
        </p:grpSpPr>
        <p:sp>
          <p:nvSpPr>
            <p:cNvPr id="296" name="Google Shape;1116;p38"/>
            <p:cNvSpPr/>
            <p:nvPr/>
          </p:nvSpPr>
          <p:spPr>
            <a:xfrm>
              <a:off x="2224775" y="535000"/>
              <a:ext cx="430650" cy="420575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117;p38"/>
            <p:cNvSpPr/>
            <p:nvPr/>
          </p:nvSpPr>
          <p:spPr>
            <a:xfrm>
              <a:off x="2252600" y="553725"/>
              <a:ext cx="384100" cy="373525"/>
            </a:xfrm>
            <a:custGeom>
              <a:avLst/>
              <a:gdLst/>
              <a:ahLst/>
              <a:cxnLst/>
              <a:rect l="l" t="t" r="r" b="b"/>
              <a:pathLst>
                <a:path w="15364" h="14941" extrusionOk="0">
                  <a:moveTo>
                    <a:pt x="13328" y="0"/>
                  </a:moveTo>
                  <a:cubicBezTo>
                    <a:pt x="13309" y="0"/>
                    <a:pt x="13271" y="0"/>
                    <a:pt x="13251" y="39"/>
                  </a:cubicBezTo>
                  <a:cubicBezTo>
                    <a:pt x="13059" y="96"/>
                    <a:pt x="12848" y="192"/>
                    <a:pt x="12618" y="288"/>
                  </a:cubicBezTo>
                  <a:cubicBezTo>
                    <a:pt x="12426" y="365"/>
                    <a:pt x="12195" y="442"/>
                    <a:pt x="11984" y="481"/>
                  </a:cubicBezTo>
                  <a:lnTo>
                    <a:pt x="11926" y="481"/>
                  </a:lnTo>
                  <a:cubicBezTo>
                    <a:pt x="11389" y="615"/>
                    <a:pt x="10813" y="653"/>
                    <a:pt x="10083" y="653"/>
                  </a:cubicBezTo>
                  <a:lnTo>
                    <a:pt x="9948" y="653"/>
                  </a:lnTo>
                  <a:cubicBezTo>
                    <a:pt x="9622" y="653"/>
                    <a:pt x="9315" y="653"/>
                    <a:pt x="9007" y="634"/>
                  </a:cubicBezTo>
                  <a:cubicBezTo>
                    <a:pt x="8739" y="634"/>
                    <a:pt x="8450" y="615"/>
                    <a:pt x="8182" y="615"/>
                  </a:cubicBezTo>
                  <a:lnTo>
                    <a:pt x="8066" y="615"/>
                  </a:lnTo>
                  <a:cubicBezTo>
                    <a:pt x="7375" y="615"/>
                    <a:pt x="6818" y="653"/>
                    <a:pt x="6319" y="749"/>
                  </a:cubicBezTo>
                  <a:cubicBezTo>
                    <a:pt x="5992" y="807"/>
                    <a:pt x="5666" y="903"/>
                    <a:pt x="5378" y="999"/>
                  </a:cubicBezTo>
                  <a:cubicBezTo>
                    <a:pt x="5090" y="1095"/>
                    <a:pt x="4783" y="1229"/>
                    <a:pt x="4475" y="1422"/>
                  </a:cubicBezTo>
                  <a:cubicBezTo>
                    <a:pt x="4226" y="1575"/>
                    <a:pt x="3995" y="1729"/>
                    <a:pt x="3707" y="1978"/>
                  </a:cubicBezTo>
                  <a:cubicBezTo>
                    <a:pt x="3496" y="2151"/>
                    <a:pt x="3285" y="2343"/>
                    <a:pt x="3073" y="2516"/>
                  </a:cubicBezTo>
                  <a:cubicBezTo>
                    <a:pt x="2709" y="2881"/>
                    <a:pt x="2382" y="3303"/>
                    <a:pt x="2056" y="3745"/>
                  </a:cubicBezTo>
                  <a:cubicBezTo>
                    <a:pt x="1480" y="4590"/>
                    <a:pt x="1000" y="5569"/>
                    <a:pt x="654" y="6664"/>
                  </a:cubicBezTo>
                  <a:cubicBezTo>
                    <a:pt x="347" y="7663"/>
                    <a:pt x="155" y="8719"/>
                    <a:pt x="78" y="9852"/>
                  </a:cubicBezTo>
                  <a:cubicBezTo>
                    <a:pt x="1" y="10870"/>
                    <a:pt x="59" y="11945"/>
                    <a:pt x="193" y="13040"/>
                  </a:cubicBezTo>
                  <a:cubicBezTo>
                    <a:pt x="231" y="13136"/>
                    <a:pt x="231" y="13232"/>
                    <a:pt x="251" y="13328"/>
                  </a:cubicBezTo>
                  <a:cubicBezTo>
                    <a:pt x="231" y="13405"/>
                    <a:pt x="231" y="13462"/>
                    <a:pt x="251" y="13520"/>
                  </a:cubicBezTo>
                  <a:cubicBezTo>
                    <a:pt x="270" y="13597"/>
                    <a:pt x="327" y="13635"/>
                    <a:pt x="385" y="13693"/>
                  </a:cubicBezTo>
                  <a:cubicBezTo>
                    <a:pt x="1480" y="14269"/>
                    <a:pt x="2689" y="14653"/>
                    <a:pt x="4072" y="14826"/>
                  </a:cubicBezTo>
                  <a:cubicBezTo>
                    <a:pt x="4648" y="14883"/>
                    <a:pt x="5263" y="14941"/>
                    <a:pt x="5916" y="14941"/>
                  </a:cubicBezTo>
                  <a:lnTo>
                    <a:pt x="6031" y="14941"/>
                  </a:lnTo>
                  <a:cubicBezTo>
                    <a:pt x="6665" y="14941"/>
                    <a:pt x="7298" y="14883"/>
                    <a:pt x="7951" y="14787"/>
                  </a:cubicBezTo>
                  <a:cubicBezTo>
                    <a:pt x="8623" y="14691"/>
                    <a:pt x="9199" y="14576"/>
                    <a:pt x="9737" y="14403"/>
                  </a:cubicBezTo>
                  <a:cubicBezTo>
                    <a:pt x="10236" y="14269"/>
                    <a:pt x="10736" y="14038"/>
                    <a:pt x="11216" y="13808"/>
                  </a:cubicBezTo>
                  <a:cubicBezTo>
                    <a:pt x="12253" y="13270"/>
                    <a:pt x="13117" y="12598"/>
                    <a:pt x="13808" y="11811"/>
                  </a:cubicBezTo>
                  <a:cubicBezTo>
                    <a:pt x="14154" y="11427"/>
                    <a:pt x="14461" y="10985"/>
                    <a:pt x="14692" y="10505"/>
                  </a:cubicBezTo>
                  <a:cubicBezTo>
                    <a:pt x="14941" y="10044"/>
                    <a:pt x="15133" y="9545"/>
                    <a:pt x="15229" y="9007"/>
                  </a:cubicBezTo>
                  <a:cubicBezTo>
                    <a:pt x="15345" y="8508"/>
                    <a:pt x="15364" y="7951"/>
                    <a:pt x="15325" y="7394"/>
                  </a:cubicBezTo>
                  <a:cubicBezTo>
                    <a:pt x="15268" y="6837"/>
                    <a:pt x="15153" y="6299"/>
                    <a:pt x="14960" y="5781"/>
                  </a:cubicBezTo>
                  <a:cubicBezTo>
                    <a:pt x="14826" y="5435"/>
                    <a:pt x="14653" y="5051"/>
                    <a:pt x="14365" y="4590"/>
                  </a:cubicBezTo>
                  <a:cubicBezTo>
                    <a:pt x="14288" y="4475"/>
                    <a:pt x="14212" y="4321"/>
                    <a:pt x="14154" y="4206"/>
                  </a:cubicBezTo>
                  <a:cubicBezTo>
                    <a:pt x="14000" y="3956"/>
                    <a:pt x="13885" y="3745"/>
                    <a:pt x="13731" y="3515"/>
                  </a:cubicBezTo>
                  <a:cubicBezTo>
                    <a:pt x="13501" y="3073"/>
                    <a:pt x="13347" y="2689"/>
                    <a:pt x="13290" y="2324"/>
                  </a:cubicBezTo>
                  <a:lnTo>
                    <a:pt x="13290" y="2362"/>
                  </a:lnTo>
                  <a:cubicBezTo>
                    <a:pt x="13232" y="2094"/>
                    <a:pt x="13213" y="1825"/>
                    <a:pt x="13213" y="1556"/>
                  </a:cubicBezTo>
                  <a:cubicBezTo>
                    <a:pt x="13232" y="1249"/>
                    <a:pt x="13290" y="941"/>
                    <a:pt x="13347" y="653"/>
                  </a:cubicBezTo>
                  <a:cubicBezTo>
                    <a:pt x="13386" y="596"/>
                    <a:pt x="13386" y="557"/>
                    <a:pt x="13405" y="500"/>
                  </a:cubicBezTo>
                  <a:cubicBezTo>
                    <a:pt x="13424" y="481"/>
                    <a:pt x="13424" y="442"/>
                    <a:pt x="13443" y="423"/>
                  </a:cubicBezTo>
                  <a:cubicBezTo>
                    <a:pt x="13482" y="385"/>
                    <a:pt x="13482" y="365"/>
                    <a:pt x="13501" y="346"/>
                  </a:cubicBezTo>
                  <a:lnTo>
                    <a:pt x="13520" y="327"/>
                  </a:lnTo>
                  <a:cubicBezTo>
                    <a:pt x="13539" y="250"/>
                    <a:pt x="13539" y="154"/>
                    <a:pt x="13501" y="96"/>
                  </a:cubicBezTo>
                  <a:cubicBezTo>
                    <a:pt x="13482" y="39"/>
                    <a:pt x="13405" y="0"/>
                    <a:pt x="13328" y="0"/>
                  </a:cubicBezTo>
                  <a:close/>
                </a:path>
              </a:pathLst>
            </a:custGeom>
            <a:solidFill>
              <a:srgbClr val="FEC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118;p38"/>
            <p:cNvSpPr/>
            <p:nvPr/>
          </p:nvSpPr>
          <p:spPr>
            <a:xfrm>
              <a:off x="2559875" y="63390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3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119;p38"/>
            <p:cNvSpPr/>
            <p:nvPr/>
          </p:nvSpPr>
          <p:spPr>
            <a:xfrm>
              <a:off x="2242525" y="582525"/>
              <a:ext cx="347625" cy="356175"/>
            </a:xfrm>
            <a:custGeom>
              <a:avLst/>
              <a:gdLst/>
              <a:ahLst/>
              <a:cxnLst/>
              <a:rect l="l" t="t" r="r" b="b"/>
              <a:pathLst>
                <a:path w="13905" h="14247" extrusionOk="0">
                  <a:moveTo>
                    <a:pt x="12886" y="1"/>
                  </a:moveTo>
                  <a:cubicBezTo>
                    <a:pt x="12867" y="1"/>
                    <a:pt x="12867" y="1"/>
                    <a:pt x="12848" y="20"/>
                  </a:cubicBezTo>
                  <a:cubicBezTo>
                    <a:pt x="12329" y="500"/>
                    <a:pt x="11888" y="980"/>
                    <a:pt x="11427" y="1499"/>
                  </a:cubicBezTo>
                  <a:cubicBezTo>
                    <a:pt x="11139" y="1825"/>
                    <a:pt x="10831" y="2151"/>
                    <a:pt x="10543" y="2478"/>
                  </a:cubicBezTo>
                  <a:cubicBezTo>
                    <a:pt x="10582" y="2305"/>
                    <a:pt x="10659" y="2113"/>
                    <a:pt x="10678" y="1921"/>
                  </a:cubicBezTo>
                  <a:cubicBezTo>
                    <a:pt x="10774" y="1422"/>
                    <a:pt x="10774" y="865"/>
                    <a:pt x="10601" y="366"/>
                  </a:cubicBezTo>
                  <a:cubicBezTo>
                    <a:pt x="10601" y="346"/>
                    <a:pt x="10582" y="308"/>
                    <a:pt x="10563" y="308"/>
                  </a:cubicBezTo>
                  <a:lnTo>
                    <a:pt x="10543" y="308"/>
                  </a:lnTo>
                  <a:cubicBezTo>
                    <a:pt x="10505" y="308"/>
                    <a:pt x="10486" y="366"/>
                    <a:pt x="10486" y="385"/>
                  </a:cubicBezTo>
                  <a:cubicBezTo>
                    <a:pt x="10543" y="500"/>
                    <a:pt x="10563" y="634"/>
                    <a:pt x="10582" y="750"/>
                  </a:cubicBezTo>
                  <a:cubicBezTo>
                    <a:pt x="10601" y="846"/>
                    <a:pt x="10601" y="961"/>
                    <a:pt x="10601" y="1057"/>
                  </a:cubicBezTo>
                  <a:cubicBezTo>
                    <a:pt x="10601" y="1172"/>
                    <a:pt x="10601" y="1307"/>
                    <a:pt x="10582" y="1422"/>
                  </a:cubicBezTo>
                  <a:cubicBezTo>
                    <a:pt x="10563" y="1537"/>
                    <a:pt x="10563" y="1691"/>
                    <a:pt x="10505" y="1806"/>
                  </a:cubicBezTo>
                  <a:cubicBezTo>
                    <a:pt x="10486" y="1940"/>
                    <a:pt x="10447" y="2094"/>
                    <a:pt x="10390" y="2209"/>
                  </a:cubicBezTo>
                  <a:cubicBezTo>
                    <a:pt x="10275" y="2516"/>
                    <a:pt x="10121" y="2804"/>
                    <a:pt x="9967" y="3112"/>
                  </a:cubicBezTo>
                  <a:cubicBezTo>
                    <a:pt x="9545" y="3592"/>
                    <a:pt x="9122" y="4072"/>
                    <a:pt x="8681" y="4514"/>
                  </a:cubicBezTo>
                  <a:cubicBezTo>
                    <a:pt x="8450" y="4763"/>
                    <a:pt x="8201" y="5032"/>
                    <a:pt x="7970" y="5243"/>
                  </a:cubicBezTo>
                  <a:lnTo>
                    <a:pt x="7893" y="5301"/>
                  </a:lnTo>
                  <a:cubicBezTo>
                    <a:pt x="7913" y="5205"/>
                    <a:pt x="7970" y="5090"/>
                    <a:pt x="7989" y="4994"/>
                  </a:cubicBezTo>
                  <a:cubicBezTo>
                    <a:pt x="8047" y="4763"/>
                    <a:pt x="8085" y="4514"/>
                    <a:pt x="8085" y="4283"/>
                  </a:cubicBezTo>
                  <a:cubicBezTo>
                    <a:pt x="8105" y="4014"/>
                    <a:pt x="8105" y="3765"/>
                    <a:pt x="8105" y="3515"/>
                  </a:cubicBezTo>
                  <a:cubicBezTo>
                    <a:pt x="8105" y="3265"/>
                    <a:pt x="8066" y="3035"/>
                    <a:pt x="8047" y="2785"/>
                  </a:cubicBezTo>
                  <a:cubicBezTo>
                    <a:pt x="7989" y="2555"/>
                    <a:pt x="7951" y="2286"/>
                    <a:pt x="7893" y="2036"/>
                  </a:cubicBezTo>
                  <a:cubicBezTo>
                    <a:pt x="7797" y="1556"/>
                    <a:pt x="7624" y="1076"/>
                    <a:pt x="7471" y="634"/>
                  </a:cubicBezTo>
                  <a:cubicBezTo>
                    <a:pt x="7471" y="596"/>
                    <a:pt x="7432" y="577"/>
                    <a:pt x="7413" y="577"/>
                  </a:cubicBezTo>
                  <a:lnTo>
                    <a:pt x="7394" y="577"/>
                  </a:lnTo>
                  <a:cubicBezTo>
                    <a:pt x="7375" y="577"/>
                    <a:pt x="7336" y="634"/>
                    <a:pt x="7336" y="654"/>
                  </a:cubicBezTo>
                  <a:cubicBezTo>
                    <a:pt x="7528" y="1172"/>
                    <a:pt x="7682" y="1729"/>
                    <a:pt x="7778" y="2286"/>
                  </a:cubicBezTo>
                  <a:cubicBezTo>
                    <a:pt x="7874" y="2862"/>
                    <a:pt x="7893" y="3438"/>
                    <a:pt x="7855" y="4014"/>
                  </a:cubicBezTo>
                  <a:cubicBezTo>
                    <a:pt x="7797" y="4417"/>
                    <a:pt x="7701" y="4821"/>
                    <a:pt x="7567" y="5205"/>
                  </a:cubicBezTo>
                  <a:cubicBezTo>
                    <a:pt x="7471" y="5454"/>
                    <a:pt x="7375" y="5666"/>
                    <a:pt x="7240" y="5877"/>
                  </a:cubicBezTo>
                  <a:lnTo>
                    <a:pt x="7202" y="5935"/>
                  </a:lnTo>
                  <a:cubicBezTo>
                    <a:pt x="6991" y="6127"/>
                    <a:pt x="6760" y="6319"/>
                    <a:pt x="6549" y="6491"/>
                  </a:cubicBezTo>
                  <a:cubicBezTo>
                    <a:pt x="6338" y="6645"/>
                    <a:pt x="6127" y="6837"/>
                    <a:pt x="5896" y="7010"/>
                  </a:cubicBezTo>
                  <a:cubicBezTo>
                    <a:pt x="5800" y="7087"/>
                    <a:pt x="5704" y="7183"/>
                    <a:pt x="5608" y="7260"/>
                  </a:cubicBezTo>
                  <a:cubicBezTo>
                    <a:pt x="5666" y="7087"/>
                    <a:pt x="5704" y="6895"/>
                    <a:pt x="5743" y="6722"/>
                  </a:cubicBezTo>
                  <a:cubicBezTo>
                    <a:pt x="5839" y="6242"/>
                    <a:pt x="5858" y="5743"/>
                    <a:pt x="5877" y="5262"/>
                  </a:cubicBezTo>
                  <a:cubicBezTo>
                    <a:pt x="5877" y="4994"/>
                    <a:pt x="5877" y="4763"/>
                    <a:pt x="5858" y="4494"/>
                  </a:cubicBezTo>
                  <a:lnTo>
                    <a:pt x="5781" y="3765"/>
                  </a:lnTo>
                  <a:cubicBezTo>
                    <a:pt x="5704" y="3342"/>
                    <a:pt x="5589" y="2900"/>
                    <a:pt x="5397" y="2497"/>
                  </a:cubicBezTo>
                  <a:cubicBezTo>
                    <a:pt x="5301" y="2305"/>
                    <a:pt x="5186" y="2132"/>
                    <a:pt x="5070" y="1979"/>
                  </a:cubicBezTo>
                  <a:cubicBezTo>
                    <a:pt x="5070" y="1979"/>
                    <a:pt x="5032" y="1940"/>
                    <a:pt x="5013" y="1940"/>
                  </a:cubicBezTo>
                  <a:cubicBezTo>
                    <a:pt x="4994" y="1940"/>
                    <a:pt x="4994" y="1940"/>
                    <a:pt x="4974" y="1979"/>
                  </a:cubicBezTo>
                  <a:cubicBezTo>
                    <a:pt x="4936" y="1998"/>
                    <a:pt x="4936" y="2017"/>
                    <a:pt x="4974" y="2036"/>
                  </a:cubicBezTo>
                  <a:cubicBezTo>
                    <a:pt x="4994" y="2075"/>
                    <a:pt x="4994" y="2094"/>
                    <a:pt x="5013" y="2113"/>
                  </a:cubicBezTo>
                  <a:cubicBezTo>
                    <a:pt x="5128" y="2267"/>
                    <a:pt x="5205" y="2401"/>
                    <a:pt x="5282" y="2574"/>
                  </a:cubicBezTo>
                  <a:cubicBezTo>
                    <a:pt x="5416" y="2881"/>
                    <a:pt x="5493" y="3188"/>
                    <a:pt x="5550" y="3534"/>
                  </a:cubicBezTo>
                  <a:cubicBezTo>
                    <a:pt x="5589" y="3822"/>
                    <a:pt x="5608" y="4129"/>
                    <a:pt x="5608" y="4417"/>
                  </a:cubicBezTo>
                  <a:cubicBezTo>
                    <a:pt x="5608" y="4725"/>
                    <a:pt x="5608" y="5051"/>
                    <a:pt x="5589" y="5358"/>
                  </a:cubicBezTo>
                  <a:cubicBezTo>
                    <a:pt x="5570" y="5685"/>
                    <a:pt x="5512" y="6050"/>
                    <a:pt x="5454" y="6395"/>
                  </a:cubicBezTo>
                  <a:cubicBezTo>
                    <a:pt x="5378" y="6703"/>
                    <a:pt x="5301" y="6991"/>
                    <a:pt x="5186" y="7298"/>
                  </a:cubicBezTo>
                  <a:cubicBezTo>
                    <a:pt x="5128" y="7452"/>
                    <a:pt x="5090" y="7586"/>
                    <a:pt x="5013" y="7740"/>
                  </a:cubicBezTo>
                  <a:cubicBezTo>
                    <a:pt x="4878" y="7855"/>
                    <a:pt x="4725" y="7970"/>
                    <a:pt x="4552" y="8085"/>
                  </a:cubicBezTo>
                  <a:cubicBezTo>
                    <a:pt x="4110" y="8450"/>
                    <a:pt x="3669" y="8834"/>
                    <a:pt x="3246" y="9218"/>
                  </a:cubicBezTo>
                  <a:cubicBezTo>
                    <a:pt x="2804" y="9602"/>
                    <a:pt x="2401" y="10006"/>
                    <a:pt x="2017" y="10447"/>
                  </a:cubicBezTo>
                  <a:cubicBezTo>
                    <a:pt x="1153" y="11427"/>
                    <a:pt x="385" y="12560"/>
                    <a:pt x="39" y="13827"/>
                  </a:cubicBezTo>
                  <a:cubicBezTo>
                    <a:pt x="1" y="14000"/>
                    <a:pt x="97" y="14192"/>
                    <a:pt x="289" y="14231"/>
                  </a:cubicBezTo>
                  <a:cubicBezTo>
                    <a:pt x="313" y="14242"/>
                    <a:pt x="338" y="14247"/>
                    <a:pt x="364" y="14247"/>
                  </a:cubicBezTo>
                  <a:cubicBezTo>
                    <a:pt x="421" y="14247"/>
                    <a:pt x="479" y="14225"/>
                    <a:pt x="519" y="14211"/>
                  </a:cubicBezTo>
                  <a:cubicBezTo>
                    <a:pt x="615" y="14173"/>
                    <a:pt x="654" y="14096"/>
                    <a:pt x="692" y="14000"/>
                  </a:cubicBezTo>
                  <a:cubicBezTo>
                    <a:pt x="750" y="13904"/>
                    <a:pt x="788" y="13789"/>
                    <a:pt x="807" y="13693"/>
                  </a:cubicBezTo>
                  <a:cubicBezTo>
                    <a:pt x="980" y="13309"/>
                    <a:pt x="1172" y="12925"/>
                    <a:pt x="1383" y="12560"/>
                  </a:cubicBezTo>
                  <a:cubicBezTo>
                    <a:pt x="1614" y="12195"/>
                    <a:pt x="1844" y="11830"/>
                    <a:pt x="2113" y="11523"/>
                  </a:cubicBezTo>
                  <a:cubicBezTo>
                    <a:pt x="2439" y="11100"/>
                    <a:pt x="2824" y="10678"/>
                    <a:pt x="3208" y="10275"/>
                  </a:cubicBezTo>
                  <a:cubicBezTo>
                    <a:pt x="3630" y="9871"/>
                    <a:pt x="4033" y="9468"/>
                    <a:pt x="4456" y="9084"/>
                  </a:cubicBezTo>
                  <a:cubicBezTo>
                    <a:pt x="4648" y="8911"/>
                    <a:pt x="4840" y="8719"/>
                    <a:pt x="5032" y="8546"/>
                  </a:cubicBezTo>
                  <a:cubicBezTo>
                    <a:pt x="5109" y="8508"/>
                    <a:pt x="5205" y="8469"/>
                    <a:pt x="5282" y="8431"/>
                  </a:cubicBezTo>
                  <a:cubicBezTo>
                    <a:pt x="5378" y="8373"/>
                    <a:pt x="5454" y="8354"/>
                    <a:pt x="5550" y="8316"/>
                  </a:cubicBezTo>
                  <a:lnTo>
                    <a:pt x="5512" y="8316"/>
                  </a:lnTo>
                  <a:cubicBezTo>
                    <a:pt x="5512" y="8316"/>
                    <a:pt x="5550" y="8316"/>
                    <a:pt x="5550" y="8277"/>
                  </a:cubicBezTo>
                  <a:cubicBezTo>
                    <a:pt x="5839" y="8162"/>
                    <a:pt x="6127" y="8066"/>
                    <a:pt x="6415" y="7989"/>
                  </a:cubicBezTo>
                  <a:cubicBezTo>
                    <a:pt x="6722" y="7932"/>
                    <a:pt x="7029" y="7855"/>
                    <a:pt x="7336" y="7836"/>
                  </a:cubicBezTo>
                  <a:lnTo>
                    <a:pt x="7375" y="7836"/>
                  </a:lnTo>
                  <a:cubicBezTo>
                    <a:pt x="7490" y="7797"/>
                    <a:pt x="7586" y="7797"/>
                    <a:pt x="7701" y="7797"/>
                  </a:cubicBezTo>
                  <a:cubicBezTo>
                    <a:pt x="7855" y="7797"/>
                    <a:pt x="7970" y="7778"/>
                    <a:pt x="8105" y="7778"/>
                  </a:cubicBezTo>
                  <a:lnTo>
                    <a:pt x="8930" y="7778"/>
                  </a:lnTo>
                  <a:cubicBezTo>
                    <a:pt x="9199" y="7778"/>
                    <a:pt x="9449" y="7797"/>
                    <a:pt x="9698" y="7836"/>
                  </a:cubicBezTo>
                  <a:cubicBezTo>
                    <a:pt x="9967" y="7855"/>
                    <a:pt x="10217" y="7874"/>
                    <a:pt x="10467" y="7932"/>
                  </a:cubicBezTo>
                  <a:cubicBezTo>
                    <a:pt x="10659" y="7951"/>
                    <a:pt x="10831" y="7970"/>
                    <a:pt x="11023" y="7989"/>
                  </a:cubicBezTo>
                  <a:cubicBezTo>
                    <a:pt x="11177" y="8028"/>
                    <a:pt x="11369" y="8066"/>
                    <a:pt x="11542" y="8085"/>
                  </a:cubicBezTo>
                  <a:lnTo>
                    <a:pt x="12560" y="8316"/>
                  </a:lnTo>
                  <a:cubicBezTo>
                    <a:pt x="12579" y="8316"/>
                    <a:pt x="12617" y="8316"/>
                    <a:pt x="12617" y="8258"/>
                  </a:cubicBezTo>
                  <a:cubicBezTo>
                    <a:pt x="12617" y="8239"/>
                    <a:pt x="12617" y="8181"/>
                    <a:pt x="12579" y="8181"/>
                  </a:cubicBezTo>
                  <a:cubicBezTo>
                    <a:pt x="12291" y="8124"/>
                    <a:pt x="12022" y="8047"/>
                    <a:pt x="11734" y="7970"/>
                  </a:cubicBezTo>
                  <a:cubicBezTo>
                    <a:pt x="11446" y="7893"/>
                    <a:pt x="11158" y="7836"/>
                    <a:pt x="10870" y="7778"/>
                  </a:cubicBezTo>
                  <a:cubicBezTo>
                    <a:pt x="10735" y="7759"/>
                    <a:pt x="10582" y="7701"/>
                    <a:pt x="10447" y="7682"/>
                  </a:cubicBezTo>
                  <a:cubicBezTo>
                    <a:pt x="10294" y="7663"/>
                    <a:pt x="10121" y="7605"/>
                    <a:pt x="9967" y="7586"/>
                  </a:cubicBezTo>
                  <a:lnTo>
                    <a:pt x="9526" y="7509"/>
                  </a:lnTo>
                  <a:cubicBezTo>
                    <a:pt x="9353" y="7490"/>
                    <a:pt x="9218" y="7471"/>
                    <a:pt x="9046" y="7452"/>
                  </a:cubicBezTo>
                  <a:cubicBezTo>
                    <a:pt x="8738" y="7413"/>
                    <a:pt x="8431" y="7394"/>
                    <a:pt x="8143" y="7375"/>
                  </a:cubicBezTo>
                  <a:lnTo>
                    <a:pt x="7682" y="7375"/>
                  </a:lnTo>
                  <a:cubicBezTo>
                    <a:pt x="7509" y="7375"/>
                    <a:pt x="7375" y="7375"/>
                    <a:pt x="7202" y="7394"/>
                  </a:cubicBezTo>
                  <a:cubicBezTo>
                    <a:pt x="6895" y="7413"/>
                    <a:pt x="6607" y="7471"/>
                    <a:pt x="6280" y="7548"/>
                  </a:cubicBezTo>
                  <a:cubicBezTo>
                    <a:pt x="6184" y="7567"/>
                    <a:pt x="6088" y="7586"/>
                    <a:pt x="5973" y="7605"/>
                  </a:cubicBezTo>
                  <a:cubicBezTo>
                    <a:pt x="6280" y="7317"/>
                    <a:pt x="6626" y="7029"/>
                    <a:pt x="6933" y="6741"/>
                  </a:cubicBezTo>
                  <a:cubicBezTo>
                    <a:pt x="7144" y="6549"/>
                    <a:pt x="7356" y="6357"/>
                    <a:pt x="7528" y="6146"/>
                  </a:cubicBezTo>
                  <a:cubicBezTo>
                    <a:pt x="7701" y="6031"/>
                    <a:pt x="7874" y="5935"/>
                    <a:pt x="8047" y="5839"/>
                  </a:cubicBezTo>
                  <a:cubicBezTo>
                    <a:pt x="8277" y="5685"/>
                    <a:pt x="8546" y="5589"/>
                    <a:pt x="8796" y="5474"/>
                  </a:cubicBezTo>
                  <a:lnTo>
                    <a:pt x="8757" y="5474"/>
                  </a:lnTo>
                  <a:cubicBezTo>
                    <a:pt x="8796" y="5474"/>
                    <a:pt x="8815" y="5454"/>
                    <a:pt x="8834" y="5454"/>
                  </a:cubicBezTo>
                  <a:cubicBezTo>
                    <a:pt x="9161" y="5301"/>
                    <a:pt x="9526" y="5205"/>
                    <a:pt x="9890" y="5109"/>
                  </a:cubicBezTo>
                  <a:cubicBezTo>
                    <a:pt x="10063" y="5070"/>
                    <a:pt x="10255" y="5051"/>
                    <a:pt x="10409" y="4994"/>
                  </a:cubicBezTo>
                  <a:cubicBezTo>
                    <a:pt x="10601" y="4974"/>
                    <a:pt x="10774" y="4917"/>
                    <a:pt x="10966" y="4898"/>
                  </a:cubicBezTo>
                  <a:cubicBezTo>
                    <a:pt x="11251" y="4870"/>
                    <a:pt x="11527" y="4843"/>
                    <a:pt x="11813" y="4843"/>
                  </a:cubicBezTo>
                  <a:cubicBezTo>
                    <a:pt x="11932" y="4843"/>
                    <a:pt x="12052" y="4848"/>
                    <a:pt x="12176" y="4859"/>
                  </a:cubicBezTo>
                  <a:cubicBezTo>
                    <a:pt x="12368" y="4859"/>
                    <a:pt x="12560" y="4859"/>
                    <a:pt x="12771" y="4878"/>
                  </a:cubicBezTo>
                  <a:cubicBezTo>
                    <a:pt x="12963" y="4898"/>
                    <a:pt x="13174" y="4917"/>
                    <a:pt x="13366" y="4955"/>
                  </a:cubicBezTo>
                  <a:cubicBezTo>
                    <a:pt x="13462" y="4974"/>
                    <a:pt x="13578" y="4974"/>
                    <a:pt x="13674" y="4994"/>
                  </a:cubicBezTo>
                  <a:cubicBezTo>
                    <a:pt x="13712" y="4994"/>
                    <a:pt x="13750" y="4994"/>
                    <a:pt x="13750" y="4955"/>
                  </a:cubicBezTo>
                  <a:cubicBezTo>
                    <a:pt x="13837" y="4974"/>
                    <a:pt x="13875" y="4979"/>
                    <a:pt x="13890" y="4979"/>
                  </a:cubicBezTo>
                  <a:cubicBezTo>
                    <a:pt x="13904" y="4979"/>
                    <a:pt x="13894" y="4974"/>
                    <a:pt x="13885" y="4974"/>
                  </a:cubicBezTo>
                  <a:cubicBezTo>
                    <a:pt x="13347" y="4878"/>
                    <a:pt x="12790" y="4802"/>
                    <a:pt x="12272" y="4782"/>
                  </a:cubicBezTo>
                  <a:lnTo>
                    <a:pt x="11408" y="4782"/>
                  </a:lnTo>
                  <a:cubicBezTo>
                    <a:pt x="11120" y="4782"/>
                    <a:pt x="10793" y="4802"/>
                    <a:pt x="10505" y="4859"/>
                  </a:cubicBezTo>
                  <a:cubicBezTo>
                    <a:pt x="10217" y="4878"/>
                    <a:pt x="9929" y="4936"/>
                    <a:pt x="9641" y="4994"/>
                  </a:cubicBezTo>
                  <a:cubicBezTo>
                    <a:pt x="9506" y="5032"/>
                    <a:pt x="9353" y="5070"/>
                    <a:pt x="9238" y="5090"/>
                  </a:cubicBezTo>
                  <a:lnTo>
                    <a:pt x="8815" y="5243"/>
                  </a:lnTo>
                  <a:cubicBezTo>
                    <a:pt x="8681" y="5282"/>
                    <a:pt x="8585" y="5339"/>
                    <a:pt x="8469" y="5378"/>
                  </a:cubicBezTo>
                  <a:cubicBezTo>
                    <a:pt x="8681" y="5147"/>
                    <a:pt x="8911" y="4898"/>
                    <a:pt x="9103" y="4648"/>
                  </a:cubicBezTo>
                  <a:cubicBezTo>
                    <a:pt x="9314" y="4379"/>
                    <a:pt x="9526" y="4091"/>
                    <a:pt x="9756" y="3803"/>
                  </a:cubicBezTo>
                  <a:cubicBezTo>
                    <a:pt x="9775" y="3784"/>
                    <a:pt x="9775" y="3745"/>
                    <a:pt x="9794" y="3745"/>
                  </a:cubicBezTo>
                  <a:cubicBezTo>
                    <a:pt x="9871" y="3649"/>
                    <a:pt x="9948" y="3553"/>
                    <a:pt x="10044" y="3457"/>
                  </a:cubicBezTo>
                  <a:cubicBezTo>
                    <a:pt x="10063" y="3457"/>
                    <a:pt x="10083" y="3438"/>
                    <a:pt x="10102" y="3438"/>
                  </a:cubicBezTo>
                  <a:cubicBezTo>
                    <a:pt x="10255" y="3323"/>
                    <a:pt x="10371" y="3227"/>
                    <a:pt x="10524" y="3112"/>
                  </a:cubicBezTo>
                  <a:lnTo>
                    <a:pt x="10524" y="3112"/>
                  </a:lnTo>
                  <a:lnTo>
                    <a:pt x="10486" y="3131"/>
                  </a:lnTo>
                  <a:cubicBezTo>
                    <a:pt x="10716" y="2958"/>
                    <a:pt x="10927" y="2824"/>
                    <a:pt x="11158" y="2670"/>
                  </a:cubicBezTo>
                  <a:cubicBezTo>
                    <a:pt x="11273" y="2593"/>
                    <a:pt x="11369" y="2555"/>
                    <a:pt x="11504" y="2478"/>
                  </a:cubicBezTo>
                  <a:cubicBezTo>
                    <a:pt x="11619" y="2401"/>
                    <a:pt x="11734" y="2363"/>
                    <a:pt x="11888" y="2305"/>
                  </a:cubicBezTo>
                  <a:cubicBezTo>
                    <a:pt x="12156" y="2190"/>
                    <a:pt x="12425" y="2113"/>
                    <a:pt x="12713" y="2094"/>
                  </a:cubicBezTo>
                  <a:cubicBezTo>
                    <a:pt x="12848" y="2075"/>
                    <a:pt x="12963" y="2075"/>
                    <a:pt x="13078" y="2075"/>
                  </a:cubicBezTo>
                  <a:cubicBezTo>
                    <a:pt x="13117" y="2075"/>
                    <a:pt x="13136" y="2055"/>
                    <a:pt x="13136" y="2017"/>
                  </a:cubicBezTo>
                  <a:cubicBezTo>
                    <a:pt x="13136" y="1998"/>
                    <a:pt x="13117" y="1979"/>
                    <a:pt x="13078" y="1979"/>
                  </a:cubicBezTo>
                  <a:lnTo>
                    <a:pt x="12982" y="1979"/>
                  </a:lnTo>
                  <a:cubicBezTo>
                    <a:pt x="12713" y="1979"/>
                    <a:pt x="12483" y="1998"/>
                    <a:pt x="12233" y="2036"/>
                  </a:cubicBezTo>
                  <a:cubicBezTo>
                    <a:pt x="12099" y="2075"/>
                    <a:pt x="11945" y="2113"/>
                    <a:pt x="11830" y="2132"/>
                  </a:cubicBezTo>
                  <a:cubicBezTo>
                    <a:pt x="11696" y="2190"/>
                    <a:pt x="11542" y="2228"/>
                    <a:pt x="11408" y="2305"/>
                  </a:cubicBezTo>
                  <a:cubicBezTo>
                    <a:pt x="11139" y="2401"/>
                    <a:pt x="10889" y="2555"/>
                    <a:pt x="10659" y="2689"/>
                  </a:cubicBezTo>
                  <a:cubicBezTo>
                    <a:pt x="10678" y="2670"/>
                    <a:pt x="10716" y="2632"/>
                    <a:pt x="10755" y="2593"/>
                  </a:cubicBezTo>
                  <a:cubicBezTo>
                    <a:pt x="10985" y="2305"/>
                    <a:pt x="11216" y="2017"/>
                    <a:pt x="11446" y="1729"/>
                  </a:cubicBezTo>
                  <a:cubicBezTo>
                    <a:pt x="11926" y="1191"/>
                    <a:pt x="12406" y="634"/>
                    <a:pt x="12944" y="116"/>
                  </a:cubicBezTo>
                  <a:cubicBezTo>
                    <a:pt x="12982" y="77"/>
                    <a:pt x="12944" y="1"/>
                    <a:pt x="128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120;p38"/>
            <p:cNvSpPr/>
            <p:nvPr/>
          </p:nvSpPr>
          <p:spPr>
            <a:xfrm>
              <a:off x="2383200" y="7904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cubicBezTo>
                    <a:pt x="19" y="1"/>
                    <a:pt x="19" y="1"/>
                    <a:pt x="0" y="1"/>
                  </a:cubicBezTo>
                  <a:lnTo>
                    <a:pt x="0" y="1"/>
                  </a:lnTo>
                  <a:cubicBezTo>
                    <a:pt x="19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121;p38"/>
            <p:cNvSpPr/>
            <p:nvPr/>
          </p:nvSpPr>
          <p:spPr>
            <a:xfrm>
              <a:off x="2429275" y="77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122;p38"/>
            <p:cNvSpPr/>
            <p:nvPr/>
          </p:nvSpPr>
          <p:spPr>
            <a:xfrm>
              <a:off x="2569000" y="667500"/>
              <a:ext cx="14425" cy="14425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8" y="1"/>
                  </a:moveTo>
                  <a:cubicBezTo>
                    <a:pt x="154" y="1"/>
                    <a:pt x="0" y="116"/>
                    <a:pt x="0" y="289"/>
                  </a:cubicBezTo>
                  <a:cubicBezTo>
                    <a:pt x="0" y="423"/>
                    <a:pt x="115" y="577"/>
                    <a:pt x="288" y="577"/>
                  </a:cubicBezTo>
                  <a:cubicBezTo>
                    <a:pt x="442" y="577"/>
                    <a:pt x="576" y="442"/>
                    <a:pt x="576" y="289"/>
                  </a:cubicBezTo>
                  <a:cubicBezTo>
                    <a:pt x="576" y="135"/>
                    <a:pt x="461" y="1"/>
                    <a:pt x="28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123;p38"/>
            <p:cNvSpPr/>
            <p:nvPr/>
          </p:nvSpPr>
          <p:spPr>
            <a:xfrm>
              <a:off x="2568500" y="648300"/>
              <a:ext cx="5800" cy="5775"/>
            </a:xfrm>
            <a:custGeom>
              <a:avLst/>
              <a:gdLst/>
              <a:ahLst/>
              <a:cxnLst/>
              <a:rect l="l" t="t" r="r" b="b"/>
              <a:pathLst>
                <a:path w="232" h="231" extrusionOk="0">
                  <a:moveTo>
                    <a:pt x="116" y="1"/>
                  </a:moveTo>
                  <a:cubicBezTo>
                    <a:pt x="78" y="1"/>
                    <a:pt x="1" y="39"/>
                    <a:pt x="1" y="116"/>
                  </a:cubicBezTo>
                  <a:cubicBezTo>
                    <a:pt x="1" y="193"/>
                    <a:pt x="39" y="231"/>
                    <a:pt x="116" y="231"/>
                  </a:cubicBezTo>
                  <a:cubicBezTo>
                    <a:pt x="193" y="231"/>
                    <a:pt x="231" y="193"/>
                    <a:pt x="231" y="116"/>
                  </a:cubicBezTo>
                  <a:cubicBezTo>
                    <a:pt x="231" y="39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124;p38"/>
            <p:cNvSpPr/>
            <p:nvPr/>
          </p:nvSpPr>
          <p:spPr>
            <a:xfrm>
              <a:off x="2582900" y="6555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1"/>
                  </a:moveTo>
                  <a:cubicBezTo>
                    <a:pt x="20" y="1"/>
                    <a:pt x="1" y="39"/>
                    <a:pt x="1" y="97"/>
                  </a:cubicBezTo>
                  <a:cubicBezTo>
                    <a:pt x="1" y="135"/>
                    <a:pt x="39" y="193"/>
                    <a:pt x="97" y="193"/>
                  </a:cubicBezTo>
                  <a:cubicBezTo>
                    <a:pt x="135" y="193"/>
                    <a:pt x="193" y="135"/>
                    <a:pt x="193" y="97"/>
                  </a:cubicBezTo>
                  <a:cubicBezTo>
                    <a:pt x="193" y="3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125;p38"/>
            <p:cNvSpPr/>
            <p:nvPr/>
          </p:nvSpPr>
          <p:spPr>
            <a:xfrm>
              <a:off x="2578100" y="6363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39" y="20"/>
                    <a:pt x="1" y="39"/>
                    <a:pt x="1" y="96"/>
                  </a:cubicBezTo>
                  <a:cubicBezTo>
                    <a:pt x="1" y="135"/>
                    <a:pt x="39" y="192"/>
                    <a:pt x="97" y="192"/>
                  </a:cubicBezTo>
                  <a:cubicBezTo>
                    <a:pt x="135" y="192"/>
                    <a:pt x="193" y="135"/>
                    <a:pt x="193" y="96"/>
                  </a:cubicBezTo>
                  <a:cubicBezTo>
                    <a:pt x="193" y="39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126;p38"/>
            <p:cNvSpPr/>
            <p:nvPr/>
          </p:nvSpPr>
          <p:spPr>
            <a:xfrm>
              <a:off x="2607875" y="705900"/>
              <a:ext cx="12025" cy="12050"/>
            </a:xfrm>
            <a:custGeom>
              <a:avLst/>
              <a:gdLst/>
              <a:ahLst/>
              <a:cxnLst/>
              <a:rect l="l" t="t" r="r" b="b"/>
              <a:pathLst>
                <a:path w="481" h="482" extrusionOk="0">
                  <a:moveTo>
                    <a:pt x="250" y="1"/>
                  </a:moveTo>
                  <a:cubicBezTo>
                    <a:pt x="97" y="1"/>
                    <a:pt x="1" y="97"/>
                    <a:pt x="1" y="231"/>
                  </a:cubicBezTo>
                  <a:cubicBezTo>
                    <a:pt x="1" y="347"/>
                    <a:pt x="97" y="481"/>
                    <a:pt x="250" y="481"/>
                  </a:cubicBezTo>
                  <a:cubicBezTo>
                    <a:pt x="365" y="481"/>
                    <a:pt x="481" y="385"/>
                    <a:pt x="481" y="231"/>
                  </a:cubicBezTo>
                  <a:cubicBezTo>
                    <a:pt x="481" y="116"/>
                    <a:pt x="385" y="1"/>
                    <a:pt x="25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127;p38"/>
            <p:cNvSpPr/>
            <p:nvPr/>
          </p:nvSpPr>
          <p:spPr>
            <a:xfrm>
              <a:off x="2569000" y="738075"/>
              <a:ext cx="13450" cy="13475"/>
            </a:xfrm>
            <a:custGeom>
              <a:avLst/>
              <a:gdLst/>
              <a:ahLst/>
              <a:cxnLst/>
              <a:rect l="l" t="t" r="r" b="b"/>
              <a:pathLst>
                <a:path w="538" h="539" extrusionOk="0">
                  <a:moveTo>
                    <a:pt x="269" y="1"/>
                  </a:moveTo>
                  <a:cubicBezTo>
                    <a:pt x="115" y="1"/>
                    <a:pt x="0" y="116"/>
                    <a:pt x="0" y="269"/>
                  </a:cubicBezTo>
                  <a:cubicBezTo>
                    <a:pt x="0" y="404"/>
                    <a:pt x="115" y="538"/>
                    <a:pt x="269" y="538"/>
                  </a:cubicBezTo>
                  <a:cubicBezTo>
                    <a:pt x="403" y="538"/>
                    <a:pt x="538" y="404"/>
                    <a:pt x="538" y="269"/>
                  </a:cubicBezTo>
                  <a:cubicBezTo>
                    <a:pt x="538" y="116"/>
                    <a:pt x="403" y="1"/>
                    <a:pt x="2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128;p38"/>
            <p:cNvSpPr/>
            <p:nvPr/>
          </p:nvSpPr>
          <p:spPr>
            <a:xfrm>
              <a:off x="2593000" y="752950"/>
              <a:ext cx="8650" cy="86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8"/>
                    <a:pt x="0" y="174"/>
                  </a:cubicBezTo>
                  <a:cubicBezTo>
                    <a:pt x="0" y="270"/>
                    <a:pt x="77" y="347"/>
                    <a:pt x="173" y="347"/>
                  </a:cubicBezTo>
                  <a:cubicBezTo>
                    <a:pt x="269" y="347"/>
                    <a:pt x="346" y="270"/>
                    <a:pt x="346" y="174"/>
                  </a:cubicBezTo>
                  <a:cubicBezTo>
                    <a:pt x="346" y="78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129;p38"/>
            <p:cNvSpPr/>
            <p:nvPr/>
          </p:nvSpPr>
          <p:spPr>
            <a:xfrm>
              <a:off x="2588200" y="72655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19" y="1"/>
                    <a:pt x="0" y="58"/>
                    <a:pt x="0" y="97"/>
                  </a:cubicBezTo>
                  <a:cubicBezTo>
                    <a:pt x="0" y="154"/>
                    <a:pt x="58" y="193"/>
                    <a:pt x="96" y="193"/>
                  </a:cubicBezTo>
                  <a:cubicBezTo>
                    <a:pt x="154" y="193"/>
                    <a:pt x="192" y="154"/>
                    <a:pt x="192" y="97"/>
                  </a:cubicBezTo>
                  <a:cubicBezTo>
                    <a:pt x="192" y="58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130;p38"/>
            <p:cNvSpPr/>
            <p:nvPr/>
          </p:nvSpPr>
          <p:spPr>
            <a:xfrm>
              <a:off x="2607400" y="73472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131;p38"/>
            <p:cNvSpPr/>
            <p:nvPr/>
          </p:nvSpPr>
          <p:spPr>
            <a:xfrm>
              <a:off x="2614600" y="754400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1"/>
                  </a:moveTo>
                  <a:cubicBezTo>
                    <a:pt x="58" y="1"/>
                    <a:pt x="0" y="77"/>
                    <a:pt x="0" y="116"/>
                  </a:cubicBezTo>
                  <a:cubicBezTo>
                    <a:pt x="0" y="193"/>
                    <a:pt x="58" y="231"/>
                    <a:pt x="116" y="231"/>
                  </a:cubicBezTo>
                  <a:cubicBezTo>
                    <a:pt x="192" y="231"/>
                    <a:pt x="250" y="193"/>
                    <a:pt x="250" y="116"/>
                  </a:cubicBezTo>
                  <a:cubicBezTo>
                    <a:pt x="250" y="39"/>
                    <a:pt x="192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132;p38"/>
            <p:cNvSpPr/>
            <p:nvPr/>
          </p:nvSpPr>
          <p:spPr>
            <a:xfrm>
              <a:off x="2601625" y="776475"/>
              <a:ext cx="10600" cy="11075"/>
            </a:xfrm>
            <a:custGeom>
              <a:avLst/>
              <a:gdLst/>
              <a:ahLst/>
              <a:cxnLst/>
              <a:rect l="l" t="t" r="r" b="b"/>
              <a:pathLst>
                <a:path w="424" h="443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cubicBezTo>
                    <a:pt x="1" y="347"/>
                    <a:pt x="97" y="443"/>
                    <a:pt x="212" y="443"/>
                  </a:cubicBezTo>
                  <a:cubicBezTo>
                    <a:pt x="327" y="443"/>
                    <a:pt x="423" y="347"/>
                    <a:pt x="423" y="212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133;p38"/>
            <p:cNvSpPr/>
            <p:nvPr/>
          </p:nvSpPr>
          <p:spPr>
            <a:xfrm>
              <a:off x="2575700" y="81250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0"/>
                  </a:moveTo>
                  <a:cubicBezTo>
                    <a:pt x="97" y="0"/>
                    <a:pt x="1" y="115"/>
                    <a:pt x="1" y="250"/>
                  </a:cubicBezTo>
                  <a:cubicBezTo>
                    <a:pt x="1" y="384"/>
                    <a:pt x="116" y="480"/>
                    <a:pt x="231" y="480"/>
                  </a:cubicBezTo>
                  <a:cubicBezTo>
                    <a:pt x="385" y="480"/>
                    <a:pt x="481" y="365"/>
                    <a:pt x="481" y="250"/>
                  </a:cubicBezTo>
                  <a:cubicBezTo>
                    <a:pt x="481" y="96"/>
                    <a:pt x="366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134;p38"/>
            <p:cNvSpPr/>
            <p:nvPr/>
          </p:nvSpPr>
          <p:spPr>
            <a:xfrm>
              <a:off x="2576675" y="7913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54"/>
                    <a:pt x="58" y="192"/>
                    <a:pt x="96" y="192"/>
                  </a:cubicBezTo>
                  <a:cubicBezTo>
                    <a:pt x="154" y="192"/>
                    <a:pt x="192" y="154"/>
                    <a:pt x="192" y="96"/>
                  </a:cubicBezTo>
                  <a:cubicBezTo>
                    <a:pt x="192" y="58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135;p38"/>
            <p:cNvSpPr/>
            <p:nvPr/>
          </p:nvSpPr>
          <p:spPr>
            <a:xfrm>
              <a:off x="2448475" y="600300"/>
              <a:ext cx="9650" cy="9625"/>
            </a:xfrm>
            <a:custGeom>
              <a:avLst/>
              <a:gdLst/>
              <a:ahLst/>
              <a:cxnLst/>
              <a:rect l="l" t="t" r="r" b="b"/>
              <a:pathLst>
                <a:path w="386" h="385" extrusionOk="0">
                  <a:moveTo>
                    <a:pt x="193" y="0"/>
                  </a:moveTo>
                  <a:cubicBezTo>
                    <a:pt x="78" y="19"/>
                    <a:pt x="1" y="96"/>
                    <a:pt x="1" y="192"/>
                  </a:cubicBezTo>
                  <a:cubicBezTo>
                    <a:pt x="1" y="288"/>
                    <a:pt x="78" y="384"/>
                    <a:pt x="193" y="384"/>
                  </a:cubicBezTo>
                  <a:cubicBezTo>
                    <a:pt x="289" y="384"/>
                    <a:pt x="385" y="307"/>
                    <a:pt x="385" y="192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136;p38"/>
            <p:cNvSpPr/>
            <p:nvPr/>
          </p:nvSpPr>
          <p:spPr>
            <a:xfrm>
              <a:off x="2441275" y="582525"/>
              <a:ext cx="8200" cy="8675"/>
            </a:xfrm>
            <a:custGeom>
              <a:avLst/>
              <a:gdLst/>
              <a:ahLst/>
              <a:cxnLst/>
              <a:rect l="l" t="t" r="r" b="b"/>
              <a:pathLst>
                <a:path w="328" h="347" extrusionOk="0">
                  <a:moveTo>
                    <a:pt x="174" y="1"/>
                  </a:moveTo>
                  <a:cubicBezTo>
                    <a:pt x="78" y="1"/>
                    <a:pt x="1" y="97"/>
                    <a:pt x="1" y="173"/>
                  </a:cubicBezTo>
                  <a:cubicBezTo>
                    <a:pt x="1" y="270"/>
                    <a:pt x="78" y="346"/>
                    <a:pt x="174" y="346"/>
                  </a:cubicBezTo>
                  <a:cubicBezTo>
                    <a:pt x="270" y="346"/>
                    <a:pt x="327" y="270"/>
                    <a:pt x="327" y="173"/>
                  </a:cubicBezTo>
                  <a:cubicBezTo>
                    <a:pt x="327" y="77"/>
                    <a:pt x="270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137;p38"/>
            <p:cNvSpPr/>
            <p:nvPr/>
          </p:nvSpPr>
          <p:spPr>
            <a:xfrm>
              <a:off x="2465300" y="593575"/>
              <a:ext cx="5775" cy="5775"/>
            </a:xfrm>
            <a:custGeom>
              <a:avLst/>
              <a:gdLst/>
              <a:ahLst/>
              <a:cxnLst/>
              <a:rect l="l" t="t" r="r" b="b"/>
              <a:pathLst>
                <a:path w="231" h="231" extrusionOk="0">
                  <a:moveTo>
                    <a:pt x="115" y="0"/>
                  </a:moveTo>
                  <a:cubicBezTo>
                    <a:pt x="77" y="0"/>
                    <a:pt x="0" y="39"/>
                    <a:pt x="0" y="116"/>
                  </a:cubicBezTo>
                  <a:cubicBezTo>
                    <a:pt x="0" y="192"/>
                    <a:pt x="39" y="231"/>
                    <a:pt x="115" y="231"/>
                  </a:cubicBezTo>
                  <a:cubicBezTo>
                    <a:pt x="192" y="231"/>
                    <a:pt x="231" y="192"/>
                    <a:pt x="231" y="116"/>
                  </a:cubicBezTo>
                  <a:cubicBezTo>
                    <a:pt x="231" y="39"/>
                    <a:pt x="192" y="0"/>
                    <a:pt x="11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138;p38"/>
            <p:cNvSpPr/>
            <p:nvPr/>
          </p:nvSpPr>
          <p:spPr>
            <a:xfrm>
              <a:off x="2477775" y="579175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0"/>
                  </a:moveTo>
                  <a:cubicBezTo>
                    <a:pt x="58" y="0"/>
                    <a:pt x="0" y="77"/>
                    <a:pt x="0" y="115"/>
                  </a:cubicBezTo>
                  <a:cubicBezTo>
                    <a:pt x="0" y="192"/>
                    <a:pt x="58" y="231"/>
                    <a:pt x="116" y="231"/>
                  </a:cubicBezTo>
                  <a:cubicBezTo>
                    <a:pt x="192" y="231"/>
                    <a:pt x="250" y="192"/>
                    <a:pt x="250" y="115"/>
                  </a:cubicBezTo>
                  <a:cubicBezTo>
                    <a:pt x="250" y="39"/>
                    <a:pt x="192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139;p38"/>
            <p:cNvSpPr/>
            <p:nvPr/>
          </p:nvSpPr>
          <p:spPr>
            <a:xfrm>
              <a:off x="2467700" y="615650"/>
              <a:ext cx="10575" cy="11075"/>
            </a:xfrm>
            <a:custGeom>
              <a:avLst/>
              <a:gdLst/>
              <a:ahLst/>
              <a:cxnLst/>
              <a:rect l="l" t="t" r="r" b="b"/>
              <a:pathLst>
                <a:path w="423" h="443" extrusionOk="0">
                  <a:moveTo>
                    <a:pt x="211" y="1"/>
                  </a:moveTo>
                  <a:cubicBezTo>
                    <a:pt x="96" y="1"/>
                    <a:pt x="0" y="97"/>
                    <a:pt x="0" y="212"/>
                  </a:cubicBezTo>
                  <a:cubicBezTo>
                    <a:pt x="0" y="346"/>
                    <a:pt x="96" y="442"/>
                    <a:pt x="211" y="442"/>
                  </a:cubicBezTo>
                  <a:cubicBezTo>
                    <a:pt x="327" y="442"/>
                    <a:pt x="423" y="346"/>
                    <a:pt x="423" y="212"/>
                  </a:cubicBezTo>
                  <a:cubicBezTo>
                    <a:pt x="423" y="97"/>
                    <a:pt x="327" y="1"/>
                    <a:pt x="21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140;p38"/>
            <p:cNvSpPr/>
            <p:nvPr/>
          </p:nvSpPr>
          <p:spPr>
            <a:xfrm>
              <a:off x="2384150" y="6161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70" y="1"/>
                  </a:moveTo>
                  <a:cubicBezTo>
                    <a:pt x="116" y="1"/>
                    <a:pt x="1" y="135"/>
                    <a:pt x="1" y="270"/>
                  </a:cubicBezTo>
                  <a:cubicBezTo>
                    <a:pt x="1" y="423"/>
                    <a:pt x="116" y="539"/>
                    <a:pt x="270" y="539"/>
                  </a:cubicBezTo>
                  <a:cubicBezTo>
                    <a:pt x="404" y="539"/>
                    <a:pt x="538" y="423"/>
                    <a:pt x="538" y="270"/>
                  </a:cubicBezTo>
                  <a:cubicBezTo>
                    <a:pt x="538" y="135"/>
                    <a:pt x="404" y="1"/>
                    <a:pt x="27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141;p38"/>
            <p:cNvSpPr/>
            <p:nvPr/>
          </p:nvSpPr>
          <p:spPr>
            <a:xfrm>
              <a:off x="2366875" y="604125"/>
              <a:ext cx="8175" cy="8675"/>
            </a:xfrm>
            <a:custGeom>
              <a:avLst/>
              <a:gdLst/>
              <a:ahLst/>
              <a:cxnLst/>
              <a:rect l="l" t="t" r="r" b="b"/>
              <a:pathLst>
                <a:path w="327" h="347" extrusionOk="0">
                  <a:moveTo>
                    <a:pt x="173" y="1"/>
                  </a:moveTo>
                  <a:cubicBezTo>
                    <a:pt x="77" y="1"/>
                    <a:pt x="0" y="78"/>
                    <a:pt x="0" y="174"/>
                  </a:cubicBezTo>
                  <a:cubicBezTo>
                    <a:pt x="0" y="270"/>
                    <a:pt x="58" y="346"/>
                    <a:pt x="173" y="346"/>
                  </a:cubicBezTo>
                  <a:cubicBezTo>
                    <a:pt x="269" y="346"/>
                    <a:pt x="327" y="270"/>
                    <a:pt x="327" y="174"/>
                  </a:cubicBezTo>
                  <a:cubicBezTo>
                    <a:pt x="327" y="78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142;p38"/>
            <p:cNvSpPr/>
            <p:nvPr/>
          </p:nvSpPr>
          <p:spPr>
            <a:xfrm>
              <a:off x="2395675" y="603525"/>
              <a:ext cx="4825" cy="4950"/>
            </a:xfrm>
            <a:custGeom>
              <a:avLst/>
              <a:gdLst/>
              <a:ahLst/>
              <a:cxnLst/>
              <a:rect l="l" t="t" r="r" b="b"/>
              <a:pathLst>
                <a:path w="193" h="198" extrusionOk="0">
                  <a:moveTo>
                    <a:pt x="69" y="1"/>
                  </a:moveTo>
                  <a:cubicBezTo>
                    <a:pt x="27" y="1"/>
                    <a:pt x="1" y="38"/>
                    <a:pt x="1" y="102"/>
                  </a:cubicBezTo>
                  <a:cubicBezTo>
                    <a:pt x="1" y="159"/>
                    <a:pt x="39" y="198"/>
                    <a:pt x="97" y="198"/>
                  </a:cubicBezTo>
                  <a:cubicBezTo>
                    <a:pt x="135" y="198"/>
                    <a:pt x="193" y="159"/>
                    <a:pt x="193" y="102"/>
                  </a:cubicBezTo>
                  <a:cubicBezTo>
                    <a:pt x="193" y="63"/>
                    <a:pt x="135" y="6"/>
                    <a:pt x="97" y="6"/>
                  </a:cubicBezTo>
                  <a:cubicBezTo>
                    <a:pt x="87" y="2"/>
                    <a:pt x="77" y="1"/>
                    <a:pt x="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143;p38"/>
            <p:cNvSpPr/>
            <p:nvPr/>
          </p:nvSpPr>
          <p:spPr>
            <a:xfrm>
              <a:off x="2402400" y="58637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0"/>
                  </a:moveTo>
                  <a:cubicBezTo>
                    <a:pt x="58" y="0"/>
                    <a:pt x="0" y="77"/>
                    <a:pt x="0" y="135"/>
                  </a:cubicBezTo>
                  <a:cubicBezTo>
                    <a:pt x="0" y="212"/>
                    <a:pt x="58" y="288"/>
                    <a:pt x="135" y="288"/>
                  </a:cubicBezTo>
                  <a:cubicBezTo>
                    <a:pt x="212" y="288"/>
                    <a:pt x="288" y="212"/>
                    <a:pt x="288" y="135"/>
                  </a:cubicBezTo>
                  <a:cubicBezTo>
                    <a:pt x="288" y="77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144;p38"/>
            <p:cNvSpPr/>
            <p:nvPr/>
          </p:nvSpPr>
          <p:spPr>
            <a:xfrm>
              <a:off x="2408650" y="624300"/>
              <a:ext cx="6250" cy="5775"/>
            </a:xfrm>
            <a:custGeom>
              <a:avLst/>
              <a:gdLst/>
              <a:ahLst/>
              <a:cxnLst/>
              <a:rect l="l" t="t" r="r" b="b"/>
              <a:pathLst>
                <a:path w="250" h="231" extrusionOk="0">
                  <a:moveTo>
                    <a:pt x="135" y="0"/>
                  </a:moveTo>
                  <a:cubicBezTo>
                    <a:pt x="58" y="0"/>
                    <a:pt x="0" y="39"/>
                    <a:pt x="0" y="116"/>
                  </a:cubicBezTo>
                  <a:cubicBezTo>
                    <a:pt x="0" y="154"/>
                    <a:pt x="58" y="231"/>
                    <a:pt x="135" y="231"/>
                  </a:cubicBezTo>
                  <a:cubicBezTo>
                    <a:pt x="192" y="231"/>
                    <a:pt x="250" y="192"/>
                    <a:pt x="250" y="116"/>
                  </a:cubicBezTo>
                  <a:cubicBezTo>
                    <a:pt x="250" y="39"/>
                    <a:pt x="19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145;p38"/>
            <p:cNvSpPr/>
            <p:nvPr/>
          </p:nvSpPr>
          <p:spPr>
            <a:xfrm>
              <a:off x="2353425" y="6511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1"/>
                  </a:moveTo>
                  <a:cubicBezTo>
                    <a:pt x="58" y="1"/>
                    <a:pt x="1" y="39"/>
                    <a:pt x="1" y="97"/>
                  </a:cubicBezTo>
                  <a:cubicBezTo>
                    <a:pt x="1" y="135"/>
                    <a:pt x="58" y="193"/>
                    <a:pt x="97" y="193"/>
                  </a:cubicBezTo>
                  <a:cubicBezTo>
                    <a:pt x="154" y="193"/>
                    <a:pt x="193" y="135"/>
                    <a:pt x="193" y="97"/>
                  </a:cubicBezTo>
                  <a:cubicBezTo>
                    <a:pt x="193" y="39"/>
                    <a:pt x="15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146;p38"/>
            <p:cNvSpPr/>
            <p:nvPr/>
          </p:nvSpPr>
          <p:spPr>
            <a:xfrm>
              <a:off x="2568025" y="60845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58" y="1"/>
                    <a:pt x="1" y="77"/>
                    <a:pt x="1" y="154"/>
                  </a:cubicBezTo>
                  <a:cubicBezTo>
                    <a:pt x="1" y="212"/>
                    <a:pt x="58" y="289"/>
                    <a:pt x="135" y="289"/>
                  </a:cubicBezTo>
                  <a:cubicBezTo>
                    <a:pt x="212" y="289"/>
                    <a:pt x="289" y="212"/>
                    <a:pt x="289" y="154"/>
                  </a:cubicBezTo>
                  <a:cubicBezTo>
                    <a:pt x="289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53096" y="3392552"/>
            <a:ext cx="1394035" cy="1887507"/>
            <a:chOff x="5165791" y="1776295"/>
            <a:chExt cx="2191431" cy="3024018"/>
          </a:xfrm>
        </p:grpSpPr>
        <p:grpSp>
          <p:nvGrpSpPr>
            <p:cNvPr id="327" name="Google Shape;1667;p50"/>
            <p:cNvGrpSpPr/>
            <p:nvPr/>
          </p:nvGrpSpPr>
          <p:grpSpPr>
            <a:xfrm>
              <a:off x="6016022" y="2203790"/>
              <a:ext cx="558517" cy="693618"/>
              <a:chOff x="7376250" y="1989890"/>
              <a:chExt cx="490228" cy="608811"/>
            </a:xfrm>
          </p:grpSpPr>
          <p:sp>
            <p:nvSpPr>
              <p:cNvPr id="328" name="Google Shape;1668;p50"/>
              <p:cNvSpPr/>
              <p:nvPr/>
            </p:nvSpPr>
            <p:spPr>
              <a:xfrm>
                <a:off x="7376250" y="2459787"/>
                <a:ext cx="183714" cy="13891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845" extrusionOk="0">
                    <a:moveTo>
                      <a:pt x="1652" y="1"/>
                    </a:moveTo>
                    <a:cubicBezTo>
                      <a:pt x="1595" y="1"/>
                      <a:pt x="1518" y="1"/>
                      <a:pt x="1441" y="20"/>
                    </a:cubicBezTo>
                    <a:cubicBezTo>
                      <a:pt x="1268" y="39"/>
                      <a:pt x="1115" y="116"/>
                      <a:pt x="923" y="212"/>
                    </a:cubicBezTo>
                    <a:cubicBezTo>
                      <a:pt x="827" y="270"/>
                      <a:pt x="750" y="308"/>
                      <a:pt x="673" y="385"/>
                    </a:cubicBezTo>
                    <a:cubicBezTo>
                      <a:pt x="596" y="423"/>
                      <a:pt x="539" y="481"/>
                      <a:pt x="462" y="558"/>
                    </a:cubicBezTo>
                    <a:cubicBezTo>
                      <a:pt x="212" y="769"/>
                      <a:pt x="1" y="1153"/>
                      <a:pt x="155" y="1480"/>
                    </a:cubicBezTo>
                    <a:cubicBezTo>
                      <a:pt x="212" y="1633"/>
                      <a:pt x="347" y="1749"/>
                      <a:pt x="558" y="1806"/>
                    </a:cubicBezTo>
                    <a:cubicBezTo>
                      <a:pt x="654" y="1825"/>
                      <a:pt x="750" y="1845"/>
                      <a:pt x="904" y="1845"/>
                    </a:cubicBezTo>
                    <a:cubicBezTo>
                      <a:pt x="980" y="1845"/>
                      <a:pt x="1076" y="1825"/>
                      <a:pt x="1192" y="1806"/>
                    </a:cubicBezTo>
                    <a:cubicBezTo>
                      <a:pt x="1288" y="1768"/>
                      <a:pt x="1384" y="1729"/>
                      <a:pt x="1480" y="1672"/>
                    </a:cubicBezTo>
                    <a:cubicBezTo>
                      <a:pt x="1576" y="1633"/>
                      <a:pt x="1672" y="1576"/>
                      <a:pt x="1768" y="1518"/>
                    </a:cubicBezTo>
                    <a:cubicBezTo>
                      <a:pt x="1979" y="1364"/>
                      <a:pt x="2152" y="1230"/>
                      <a:pt x="2267" y="1038"/>
                    </a:cubicBezTo>
                    <a:cubicBezTo>
                      <a:pt x="2382" y="846"/>
                      <a:pt x="2440" y="616"/>
                      <a:pt x="2363" y="462"/>
                    </a:cubicBezTo>
                    <a:cubicBezTo>
                      <a:pt x="2286" y="270"/>
                      <a:pt x="2152" y="116"/>
                      <a:pt x="1941" y="39"/>
                    </a:cubicBezTo>
                    <a:cubicBezTo>
                      <a:pt x="1864" y="20"/>
                      <a:pt x="1787" y="1"/>
                      <a:pt x="1652" y="1"/>
                    </a:cubicBezTo>
                    <a:close/>
                  </a:path>
                </a:pathLst>
              </a:custGeom>
              <a:solidFill>
                <a:srgbClr val="FFFFFF">
                  <a:alpha val="3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1669;p50"/>
              <p:cNvSpPr/>
              <p:nvPr/>
            </p:nvSpPr>
            <p:spPr>
              <a:xfrm>
                <a:off x="7526683" y="1989890"/>
                <a:ext cx="339795" cy="261792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477" extrusionOk="0">
                    <a:moveTo>
                      <a:pt x="3265" y="1"/>
                    </a:moveTo>
                    <a:cubicBezTo>
                      <a:pt x="3073" y="1"/>
                      <a:pt x="2861" y="39"/>
                      <a:pt x="2669" y="97"/>
                    </a:cubicBezTo>
                    <a:cubicBezTo>
                      <a:pt x="2650" y="97"/>
                      <a:pt x="2612" y="116"/>
                      <a:pt x="2593" y="116"/>
                    </a:cubicBezTo>
                    <a:lnTo>
                      <a:pt x="2516" y="116"/>
                    </a:lnTo>
                    <a:cubicBezTo>
                      <a:pt x="2113" y="270"/>
                      <a:pt x="1748" y="481"/>
                      <a:pt x="1517" y="615"/>
                    </a:cubicBezTo>
                    <a:cubicBezTo>
                      <a:pt x="1325" y="750"/>
                      <a:pt x="1133" y="884"/>
                      <a:pt x="941" y="1038"/>
                    </a:cubicBezTo>
                    <a:cubicBezTo>
                      <a:pt x="749" y="1172"/>
                      <a:pt x="595" y="1345"/>
                      <a:pt x="461" y="1479"/>
                    </a:cubicBezTo>
                    <a:cubicBezTo>
                      <a:pt x="154" y="1864"/>
                      <a:pt x="0" y="2228"/>
                      <a:pt x="39" y="2593"/>
                    </a:cubicBezTo>
                    <a:cubicBezTo>
                      <a:pt x="77" y="2785"/>
                      <a:pt x="173" y="2958"/>
                      <a:pt x="307" y="3150"/>
                    </a:cubicBezTo>
                    <a:cubicBezTo>
                      <a:pt x="403" y="3265"/>
                      <a:pt x="557" y="3361"/>
                      <a:pt x="749" y="3400"/>
                    </a:cubicBezTo>
                    <a:cubicBezTo>
                      <a:pt x="864" y="3457"/>
                      <a:pt x="999" y="3477"/>
                      <a:pt x="1152" y="3477"/>
                    </a:cubicBezTo>
                    <a:lnTo>
                      <a:pt x="1268" y="3477"/>
                    </a:lnTo>
                    <a:cubicBezTo>
                      <a:pt x="1460" y="3477"/>
                      <a:pt x="1652" y="3438"/>
                      <a:pt x="1863" y="3361"/>
                    </a:cubicBezTo>
                    <a:cubicBezTo>
                      <a:pt x="2285" y="3246"/>
                      <a:pt x="2689" y="3054"/>
                      <a:pt x="3092" y="2785"/>
                    </a:cubicBezTo>
                    <a:cubicBezTo>
                      <a:pt x="3514" y="2516"/>
                      <a:pt x="3841" y="2248"/>
                      <a:pt x="4091" y="1940"/>
                    </a:cubicBezTo>
                    <a:cubicBezTo>
                      <a:pt x="4225" y="1768"/>
                      <a:pt x="4302" y="1652"/>
                      <a:pt x="4379" y="1518"/>
                    </a:cubicBezTo>
                    <a:cubicBezTo>
                      <a:pt x="4436" y="1345"/>
                      <a:pt x="4494" y="1134"/>
                      <a:pt x="4494" y="903"/>
                    </a:cubicBezTo>
                    <a:cubicBezTo>
                      <a:pt x="4513" y="807"/>
                      <a:pt x="4494" y="711"/>
                      <a:pt x="4475" y="615"/>
                    </a:cubicBezTo>
                    <a:cubicBezTo>
                      <a:pt x="4436" y="519"/>
                      <a:pt x="4398" y="462"/>
                      <a:pt x="4321" y="366"/>
                    </a:cubicBezTo>
                    <a:cubicBezTo>
                      <a:pt x="4263" y="289"/>
                      <a:pt x="4187" y="231"/>
                      <a:pt x="4129" y="193"/>
                    </a:cubicBezTo>
                    <a:cubicBezTo>
                      <a:pt x="4052" y="135"/>
                      <a:pt x="3995" y="116"/>
                      <a:pt x="3860" y="78"/>
                    </a:cubicBezTo>
                    <a:cubicBezTo>
                      <a:pt x="3726" y="20"/>
                      <a:pt x="3553" y="1"/>
                      <a:pt x="3361" y="1"/>
                    </a:cubicBezTo>
                    <a:close/>
                  </a:path>
                </a:pathLst>
              </a:custGeom>
              <a:solidFill>
                <a:srgbClr val="FFFFFF">
                  <a:alpha val="3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1670;p50"/>
              <p:cNvSpPr/>
              <p:nvPr/>
            </p:nvSpPr>
            <p:spPr>
              <a:xfrm>
                <a:off x="7694358" y="2297909"/>
                <a:ext cx="124459" cy="9983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326" extrusionOk="0">
                    <a:moveTo>
                      <a:pt x="1115" y="0"/>
                    </a:moveTo>
                    <a:cubicBezTo>
                      <a:pt x="1019" y="0"/>
                      <a:pt x="923" y="39"/>
                      <a:pt x="827" y="58"/>
                    </a:cubicBezTo>
                    <a:cubicBezTo>
                      <a:pt x="692" y="96"/>
                      <a:pt x="558" y="154"/>
                      <a:pt x="462" y="231"/>
                    </a:cubicBezTo>
                    <a:cubicBezTo>
                      <a:pt x="346" y="288"/>
                      <a:pt x="250" y="365"/>
                      <a:pt x="174" y="442"/>
                    </a:cubicBezTo>
                    <a:cubicBezTo>
                      <a:pt x="97" y="538"/>
                      <a:pt x="58" y="615"/>
                      <a:pt x="20" y="730"/>
                    </a:cubicBezTo>
                    <a:cubicBezTo>
                      <a:pt x="1" y="768"/>
                      <a:pt x="1" y="845"/>
                      <a:pt x="1" y="903"/>
                    </a:cubicBezTo>
                    <a:cubicBezTo>
                      <a:pt x="1" y="941"/>
                      <a:pt x="20" y="999"/>
                      <a:pt x="58" y="1056"/>
                    </a:cubicBezTo>
                    <a:cubicBezTo>
                      <a:pt x="78" y="1114"/>
                      <a:pt x="97" y="1152"/>
                      <a:pt x="174" y="1210"/>
                    </a:cubicBezTo>
                    <a:cubicBezTo>
                      <a:pt x="212" y="1229"/>
                      <a:pt x="270" y="1287"/>
                      <a:pt x="308" y="1306"/>
                    </a:cubicBezTo>
                    <a:cubicBezTo>
                      <a:pt x="346" y="1306"/>
                      <a:pt x="385" y="1325"/>
                      <a:pt x="442" y="1325"/>
                    </a:cubicBezTo>
                    <a:lnTo>
                      <a:pt x="558" y="1325"/>
                    </a:lnTo>
                    <a:cubicBezTo>
                      <a:pt x="634" y="1325"/>
                      <a:pt x="673" y="1306"/>
                      <a:pt x="731" y="1287"/>
                    </a:cubicBezTo>
                    <a:cubicBezTo>
                      <a:pt x="942" y="1210"/>
                      <a:pt x="1153" y="1095"/>
                      <a:pt x="1345" y="941"/>
                    </a:cubicBezTo>
                    <a:cubicBezTo>
                      <a:pt x="1441" y="864"/>
                      <a:pt x="1499" y="807"/>
                      <a:pt x="1556" y="730"/>
                    </a:cubicBezTo>
                    <a:cubicBezTo>
                      <a:pt x="1595" y="692"/>
                      <a:pt x="1614" y="653"/>
                      <a:pt x="1633" y="615"/>
                    </a:cubicBezTo>
                    <a:cubicBezTo>
                      <a:pt x="1652" y="557"/>
                      <a:pt x="1652" y="519"/>
                      <a:pt x="1652" y="461"/>
                    </a:cubicBezTo>
                    <a:cubicBezTo>
                      <a:pt x="1652" y="384"/>
                      <a:pt x="1633" y="288"/>
                      <a:pt x="1595" y="231"/>
                    </a:cubicBezTo>
                    <a:cubicBezTo>
                      <a:pt x="1518" y="115"/>
                      <a:pt x="1441" y="58"/>
                      <a:pt x="1345" y="39"/>
                    </a:cubicBezTo>
                    <a:cubicBezTo>
                      <a:pt x="1307" y="0"/>
                      <a:pt x="1249" y="0"/>
                      <a:pt x="1172" y="0"/>
                    </a:cubicBezTo>
                    <a:close/>
                  </a:path>
                </a:pathLst>
              </a:custGeom>
              <a:solidFill>
                <a:srgbClr val="FFFFFF">
                  <a:alpha val="3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1" name="Google Shape;1675;p50"/>
            <p:cNvSpPr/>
            <p:nvPr/>
          </p:nvSpPr>
          <p:spPr>
            <a:xfrm>
              <a:off x="5362741" y="1776295"/>
              <a:ext cx="1865415" cy="2660565"/>
            </a:xfrm>
            <a:custGeom>
              <a:avLst/>
              <a:gdLst/>
              <a:ahLst/>
              <a:cxnLst/>
              <a:rect l="l" t="t" r="r" b="b"/>
              <a:pathLst>
                <a:path w="51403" h="73314" extrusionOk="0">
                  <a:moveTo>
                    <a:pt x="24351" y="0"/>
                  </a:moveTo>
                  <a:cubicBezTo>
                    <a:pt x="23962" y="0"/>
                    <a:pt x="23598" y="26"/>
                    <a:pt x="23261" y="104"/>
                  </a:cubicBezTo>
                  <a:lnTo>
                    <a:pt x="23131" y="130"/>
                  </a:lnTo>
                  <a:cubicBezTo>
                    <a:pt x="22430" y="286"/>
                    <a:pt x="21781" y="545"/>
                    <a:pt x="21184" y="909"/>
                  </a:cubicBezTo>
                  <a:cubicBezTo>
                    <a:pt x="20068" y="1584"/>
                    <a:pt x="19107" y="2466"/>
                    <a:pt x="18328" y="3505"/>
                  </a:cubicBezTo>
                  <a:cubicBezTo>
                    <a:pt x="17887" y="4050"/>
                    <a:pt x="17524" y="4647"/>
                    <a:pt x="17160" y="5244"/>
                  </a:cubicBezTo>
                  <a:cubicBezTo>
                    <a:pt x="17082" y="5374"/>
                    <a:pt x="17004" y="5530"/>
                    <a:pt x="16953" y="5660"/>
                  </a:cubicBezTo>
                  <a:lnTo>
                    <a:pt x="16927" y="5712"/>
                  </a:lnTo>
                  <a:cubicBezTo>
                    <a:pt x="16797" y="5945"/>
                    <a:pt x="16667" y="6179"/>
                    <a:pt x="16563" y="6413"/>
                  </a:cubicBezTo>
                  <a:lnTo>
                    <a:pt x="16563" y="6438"/>
                  </a:lnTo>
                  <a:cubicBezTo>
                    <a:pt x="16459" y="6672"/>
                    <a:pt x="16355" y="6906"/>
                    <a:pt x="16226" y="7113"/>
                  </a:cubicBezTo>
                  <a:lnTo>
                    <a:pt x="16174" y="7269"/>
                  </a:lnTo>
                  <a:cubicBezTo>
                    <a:pt x="15577" y="8541"/>
                    <a:pt x="14954" y="9891"/>
                    <a:pt x="14227" y="11683"/>
                  </a:cubicBezTo>
                  <a:cubicBezTo>
                    <a:pt x="14071" y="11994"/>
                    <a:pt x="13941" y="12332"/>
                    <a:pt x="13811" y="12669"/>
                  </a:cubicBezTo>
                  <a:cubicBezTo>
                    <a:pt x="13811" y="12669"/>
                    <a:pt x="13266" y="13915"/>
                    <a:pt x="13266" y="13915"/>
                  </a:cubicBezTo>
                  <a:cubicBezTo>
                    <a:pt x="13006" y="14564"/>
                    <a:pt x="12721" y="15213"/>
                    <a:pt x="12461" y="15862"/>
                  </a:cubicBezTo>
                  <a:lnTo>
                    <a:pt x="12228" y="16355"/>
                  </a:lnTo>
                  <a:cubicBezTo>
                    <a:pt x="11475" y="18121"/>
                    <a:pt x="10566" y="20224"/>
                    <a:pt x="9502" y="22275"/>
                  </a:cubicBezTo>
                  <a:cubicBezTo>
                    <a:pt x="9112" y="23027"/>
                    <a:pt x="8749" y="23676"/>
                    <a:pt x="8411" y="24299"/>
                  </a:cubicBezTo>
                  <a:cubicBezTo>
                    <a:pt x="8048" y="24923"/>
                    <a:pt x="7659" y="25546"/>
                    <a:pt x="7217" y="26247"/>
                  </a:cubicBezTo>
                  <a:cubicBezTo>
                    <a:pt x="6568" y="27285"/>
                    <a:pt x="5867" y="28349"/>
                    <a:pt x="5166" y="29362"/>
                  </a:cubicBezTo>
                  <a:lnTo>
                    <a:pt x="4621" y="30089"/>
                  </a:lnTo>
                  <a:cubicBezTo>
                    <a:pt x="3842" y="31231"/>
                    <a:pt x="2934" y="32607"/>
                    <a:pt x="2103" y="34035"/>
                  </a:cubicBezTo>
                  <a:cubicBezTo>
                    <a:pt x="1662" y="34762"/>
                    <a:pt x="1298" y="35437"/>
                    <a:pt x="961" y="36060"/>
                  </a:cubicBezTo>
                  <a:cubicBezTo>
                    <a:pt x="649" y="36683"/>
                    <a:pt x="364" y="37332"/>
                    <a:pt x="182" y="38007"/>
                  </a:cubicBezTo>
                  <a:cubicBezTo>
                    <a:pt x="104" y="38318"/>
                    <a:pt x="26" y="38630"/>
                    <a:pt x="0" y="38967"/>
                  </a:cubicBezTo>
                  <a:lnTo>
                    <a:pt x="0" y="39357"/>
                  </a:lnTo>
                  <a:lnTo>
                    <a:pt x="0" y="39435"/>
                  </a:lnTo>
                  <a:cubicBezTo>
                    <a:pt x="0" y="39590"/>
                    <a:pt x="26" y="39772"/>
                    <a:pt x="52" y="39954"/>
                  </a:cubicBezTo>
                  <a:cubicBezTo>
                    <a:pt x="52" y="40006"/>
                    <a:pt x="52" y="40058"/>
                    <a:pt x="78" y="40110"/>
                  </a:cubicBezTo>
                  <a:cubicBezTo>
                    <a:pt x="104" y="40395"/>
                    <a:pt x="182" y="40629"/>
                    <a:pt x="286" y="40888"/>
                  </a:cubicBezTo>
                  <a:cubicBezTo>
                    <a:pt x="286" y="40914"/>
                    <a:pt x="286" y="40940"/>
                    <a:pt x="312" y="40966"/>
                  </a:cubicBezTo>
                  <a:cubicBezTo>
                    <a:pt x="416" y="41226"/>
                    <a:pt x="545" y="41485"/>
                    <a:pt x="701" y="41719"/>
                  </a:cubicBezTo>
                  <a:lnTo>
                    <a:pt x="779" y="41875"/>
                  </a:lnTo>
                  <a:cubicBezTo>
                    <a:pt x="805" y="41927"/>
                    <a:pt x="831" y="41979"/>
                    <a:pt x="857" y="42005"/>
                  </a:cubicBezTo>
                  <a:cubicBezTo>
                    <a:pt x="935" y="42109"/>
                    <a:pt x="1013" y="42186"/>
                    <a:pt x="1065" y="42290"/>
                  </a:cubicBezTo>
                  <a:cubicBezTo>
                    <a:pt x="1324" y="42602"/>
                    <a:pt x="1584" y="42913"/>
                    <a:pt x="1895" y="43199"/>
                  </a:cubicBezTo>
                  <a:lnTo>
                    <a:pt x="1947" y="43225"/>
                  </a:lnTo>
                  <a:cubicBezTo>
                    <a:pt x="2233" y="43510"/>
                    <a:pt x="2544" y="43744"/>
                    <a:pt x="2856" y="43952"/>
                  </a:cubicBezTo>
                  <a:cubicBezTo>
                    <a:pt x="3453" y="44341"/>
                    <a:pt x="4076" y="44705"/>
                    <a:pt x="4725" y="44964"/>
                  </a:cubicBezTo>
                  <a:cubicBezTo>
                    <a:pt x="5037" y="45120"/>
                    <a:pt x="5374" y="45250"/>
                    <a:pt x="5711" y="45380"/>
                  </a:cubicBezTo>
                  <a:cubicBezTo>
                    <a:pt x="6283" y="45613"/>
                    <a:pt x="6932" y="45821"/>
                    <a:pt x="7685" y="46029"/>
                  </a:cubicBezTo>
                  <a:cubicBezTo>
                    <a:pt x="8749" y="46340"/>
                    <a:pt x="9839" y="46600"/>
                    <a:pt x="10930" y="46833"/>
                  </a:cubicBezTo>
                  <a:lnTo>
                    <a:pt x="11475" y="46963"/>
                  </a:lnTo>
                  <a:cubicBezTo>
                    <a:pt x="11371" y="47301"/>
                    <a:pt x="11319" y="47638"/>
                    <a:pt x="11319" y="48002"/>
                  </a:cubicBezTo>
                  <a:cubicBezTo>
                    <a:pt x="11319" y="48469"/>
                    <a:pt x="11423" y="48936"/>
                    <a:pt x="11657" y="49378"/>
                  </a:cubicBezTo>
                  <a:cubicBezTo>
                    <a:pt x="11890" y="49793"/>
                    <a:pt x="12202" y="50156"/>
                    <a:pt x="12591" y="50468"/>
                  </a:cubicBezTo>
                  <a:cubicBezTo>
                    <a:pt x="12929" y="50728"/>
                    <a:pt x="13318" y="50935"/>
                    <a:pt x="13733" y="51039"/>
                  </a:cubicBezTo>
                  <a:cubicBezTo>
                    <a:pt x="14123" y="51169"/>
                    <a:pt x="14538" y="51221"/>
                    <a:pt x="14954" y="51221"/>
                  </a:cubicBezTo>
                  <a:lnTo>
                    <a:pt x="15057" y="51221"/>
                  </a:lnTo>
                  <a:cubicBezTo>
                    <a:pt x="15421" y="51221"/>
                    <a:pt x="15810" y="51195"/>
                    <a:pt x="16174" y="51117"/>
                  </a:cubicBezTo>
                  <a:cubicBezTo>
                    <a:pt x="16433" y="51065"/>
                    <a:pt x="16667" y="50987"/>
                    <a:pt x="16927" y="50935"/>
                  </a:cubicBezTo>
                  <a:lnTo>
                    <a:pt x="16927" y="50935"/>
                  </a:lnTo>
                  <a:cubicBezTo>
                    <a:pt x="16849" y="51221"/>
                    <a:pt x="16797" y="51532"/>
                    <a:pt x="16771" y="51844"/>
                  </a:cubicBezTo>
                  <a:cubicBezTo>
                    <a:pt x="16693" y="52571"/>
                    <a:pt x="16875" y="53298"/>
                    <a:pt x="17264" y="53921"/>
                  </a:cubicBezTo>
                  <a:cubicBezTo>
                    <a:pt x="17498" y="54258"/>
                    <a:pt x="17783" y="54544"/>
                    <a:pt x="18121" y="54751"/>
                  </a:cubicBezTo>
                  <a:cubicBezTo>
                    <a:pt x="18484" y="54985"/>
                    <a:pt x="18848" y="55167"/>
                    <a:pt x="19263" y="55271"/>
                  </a:cubicBezTo>
                  <a:cubicBezTo>
                    <a:pt x="19704" y="55400"/>
                    <a:pt x="20172" y="55478"/>
                    <a:pt x="20613" y="55504"/>
                  </a:cubicBezTo>
                  <a:lnTo>
                    <a:pt x="20691" y="55504"/>
                  </a:lnTo>
                  <a:cubicBezTo>
                    <a:pt x="21132" y="55504"/>
                    <a:pt x="21574" y="55426"/>
                    <a:pt x="21989" y="55297"/>
                  </a:cubicBezTo>
                  <a:cubicBezTo>
                    <a:pt x="22430" y="55167"/>
                    <a:pt x="22846" y="54985"/>
                    <a:pt x="23235" y="54725"/>
                  </a:cubicBezTo>
                  <a:lnTo>
                    <a:pt x="23235" y="54725"/>
                  </a:lnTo>
                  <a:cubicBezTo>
                    <a:pt x="23079" y="55193"/>
                    <a:pt x="22923" y="55634"/>
                    <a:pt x="22768" y="56075"/>
                  </a:cubicBezTo>
                  <a:cubicBezTo>
                    <a:pt x="22404" y="56958"/>
                    <a:pt x="21989" y="57841"/>
                    <a:pt x="21548" y="58697"/>
                  </a:cubicBezTo>
                  <a:cubicBezTo>
                    <a:pt x="21340" y="59087"/>
                    <a:pt x="21132" y="59476"/>
                    <a:pt x="20899" y="59866"/>
                  </a:cubicBezTo>
                  <a:lnTo>
                    <a:pt x="20587" y="60411"/>
                  </a:lnTo>
                  <a:cubicBezTo>
                    <a:pt x="20457" y="60619"/>
                    <a:pt x="20327" y="60826"/>
                    <a:pt x="20198" y="61060"/>
                  </a:cubicBezTo>
                  <a:cubicBezTo>
                    <a:pt x="19704" y="61865"/>
                    <a:pt x="19289" y="62747"/>
                    <a:pt x="19029" y="63682"/>
                  </a:cubicBezTo>
                  <a:cubicBezTo>
                    <a:pt x="18900" y="64175"/>
                    <a:pt x="18822" y="64694"/>
                    <a:pt x="18822" y="65214"/>
                  </a:cubicBezTo>
                  <a:cubicBezTo>
                    <a:pt x="18822" y="65759"/>
                    <a:pt x="18900" y="66304"/>
                    <a:pt x="19055" y="66849"/>
                  </a:cubicBezTo>
                  <a:cubicBezTo>
                    <a:pt x="19289" y="67732"/>
                    <a:pt x="19730" y="68537"/>
                    <a:pt x="20301" y="69263"/>
                  </a:cubicBezTo>
                  <a:cubicBezTo>
                    <a:pt x="20847" y="69964"/>
                    <a:pt x="21496" y="70587"/>
                    <a:pt x="22248" y="71081"/>
                  </a:cubicBezTo>
                  <a:cubicBezTo>
                    <a:pt x="22949" y="71600"/>
                    <a:pt x="23728" y="72015"/>
                    <a:pt x="24533" y="72353"/>
                  </a:cubicBezTo>
                  <a:cubicBezTo>
                    <a:pt x="25312" y="72690"/>
                    <a:pt x="26117" y="72950"/>
                    <a:pt x="26921" y="73132"/>
                  </a:cubicBezTo>
                  <a:cubicBezTo>
                    <a:pt x="27519" y="73261"/>
                    <a:pt x="28142" y="73313"/>
                    <a:pt x="28739" y="73313"/>
                  </a:cubicBezTo>
                  <a:lnTo>
                    <a:pt x="28998" y="73313"/>
                  </a:lnTo>
                  <a:cubicBezTo>
                    <a:pt x="29076" y="73313"/>
                    <a:pt x="29128" y="73313"/>
                    <a:pt x="29180" y="73287"/>
                  </a:cubicBezTo>
                  <a:lnTo>
                    <a:pt x="29466" y="73287"/>
                  </a:lnTo>
                  <a:cubicBezTo>
                    <a:pt x="32062" y="73080"/>
                    <a:pt x="34502" y="71963"/>
                    <a:pt x="36371" y="70120"/>
                  </a:cubicBezTo>
                  <a:cubicBezTo>
                    <a:pt x="36968" y="69497"/>
                    <a:pt x="37461" y="68796"/>
                    <a:pt x="37851" y="68017"/>
                  </a:cubicBezTo>
                  <a:cubicBezTo>
                    <a:pt x="38111" y="67498"/>
                    <a:pt x="38318" y="66979"/>
                    <a:pt x="38474" y="66408"/>
                  </a:cubicBezTo>
                  <a:cubicBezTo>
                    <a:pt x="38630" y="65863"/>
                    <a:pt x="38708" y="65291"/>
                    <a:pt x="38760" y="64720"/>
                  </a:cubicBezTo>
                  <a:cubicBezTo>
                    <a:pt x="38837" y="63630"/>
                    <a:pt x="38760" y="62540"/>
                    <a:pt x="38552" y="61449"/>
                  </a:cubicBezTo>
                  <a:cubicBezTo>
                    <a:pt x="38318" y="60411"/>
                    <a:pt x="38007" y="59372"/>
                    <a:pt x="37643" y="58360"/>
                  </a:cubicBezTo>
                  <a:cubicBezTo>
                    <a:pt x="37539" y="58100"/>
                    <a:pt x="37436" y="57841"/>
                    <a:pt x="37332" y="57555"/>
                  </a:cubicBezTo>
                  <a:lnTo>
                    <a:pt x="37332" y="57529"/>
                  </a:lnTo>
                  <a:cubicBezTo>
                    <a:pt x="37280" y="57373"/>
                    <a:pt x="37202" y="57192"/>
                    <a:pt x="37150" y="57062"/>
                  </a:cubicBezTo>
                  <a:cubicBezTo>
                    <a:pt x="37072" y="56828"/>
                    <a:pt x="36994" y="56569"/>
                    <a:pt x="36890" y="56283"/>
                  </a:cubicBezTo>
                  <a:cubicBezTo>
                    <a:pt x="36735" y="55738"/>
                    <a:pt x="36605" y="55193"/>
                    <a:pt x="36449" y="54622"/>
                  </a:cubicBezTo>
                  <a:lnTo>
                    <a:pt x="36449" y="54492"/>
                  </a:lnTo>
                  <a:lnTo>
                    <a:pt x="36293" y="53739"/>
                  </a:lnTo>
                  <a:lnTo>
                    <a:pt x="36397" y="53739"/>
                  </a:lnTo>
                  <a:cubicBezTo>
                    <a:pt x="36890" y="53687"/>
                    <a:pt x="37332" y="53557"/>
                    <a:pt x="37773" y="53324"/>
                  </a:cubicBezTo>
                  <a:cubicBezTo>
                    <a:pt x="38344" y="52960"/>
                    <a:pt x="38785" y="52467"/>
                    <a:pt x="39071" y="51844"/>
                  </a:cubicBezTo>
                  <a:cubicBezTo>
                    <a:pt x="39331" y="51273"/>
                    <a:pt x="39486" y="50650"/>
                    <a:pt x="39486" y="50027"/>
                  </a:cubicBezTo>
                  <a:lnTo>
                    <a:pt x="39486" y="49923"/>
                  </a:lnTo>
                  <a:cubicBezTo>
                    <a:pt x="39928" y="50053"/>
                    <a:pt x="40369" y="50104"/>
                    <a:pt x="40784" y="50104"/>
                  </a:cubicBezTo>
                  <a:cubicBezTo>
                    <a:pt x="41356" y="50104"/>
                    <a:pt x="41927" y="50001"/>
                    <a:pt x="42446" y="49767"/>
                  </a:cubicBezTo>
                  <a:cubicBezTo>
                    <a:pt x="42706" y="49663"/>
                    <a:pt x="42939" y="49559"/>
                    <a:pt x="43173" y="49404"/>
                  </a:cubicBezTo>
                  <a:cubicBezTo>
                    <a:pt x="43381" y="49274"/>
                    <a:pt x="43588" y="49118"/>
                    <a:pt x="43770" y="48936"/>
                  </a:cubicBezTo>
                  <a:cubicBezTo>
                    <a:pt x="44030" y="48703"/>
                    <a:pt x="44237" y="48443"/>
                    <a:pt x="44419" y="48131"/>
                  </a:cubicBezTo>
                  <a:cubicBezTo>
                    <a:pt x="44549" y="47872"/>
                    <a:pt x="44679" y="47586"/>
                    <a:pt x="44731" y="47301"/>
                  </a:cubicBezTo>
                  <a:cubicBezTo>
                    <a:pt x="44808" y="46989"/>
                    <a:pt x="44808" y="46652"/>
                    <a:pt x="44756" y="46340"/>
                  </a:cubicBezTo>
                  <a:cubicBezTo>
                    <a:pt x="44705" y="45977"/>
                    <a:pt x="44575" y="45613"/>
                    <a:pt x="44367" y="45276"/>
                  </a:cubicBezTo>
                  <a:cubicBezTo>
                    <a:pt x="44731" y="45120"/>
                    <a:pt x="45068" y="44860"/>
                    <a:pt x="45354" y="44575"/>
                  </a:cubicBezTo>
                  <a:cubicBezTo>
                    <a:pt x="45535" y="44367"/>
                    <a:pt x="45717" y="44133"/>
                    <a:pt x="45847" y="43900"/>
                  </a:cubicBezTo>
                  <a:cubicBezTo>
                    <a:pt x="46003" y="43588"/>
                    <a:pt x="46106" y="43251"/>
                    <a:pt x="46158" y="42913"/>
                  </a:cubicBezTo>
                  <a:cubicBezTo>
                    <a:pt x="46210" y="42628"/>
                    <a:pt x="46210" y="42316"/>
                    <a:pt x="46158" y="42005"/>
                  </a:cubicBezTo>
                  <a:cubicBezTo>
                    <a:pt x="46132" y="41849"/>
                    <a:pt x="46106" y="41693"/>
                    <a:pt x="46080" y="41563"/>
                  </a:cubicBezTo>
                  <a:cubicBezTo>
                    <a:pt x="46548" y="41226"/>
                    <a:pt x="47015" y="40888"/>
                    <a:pt x="47456" y="40525"/>
                  </a:cubicBezTo>
                  <a:cubicBezTo>
                    <a:pt x="48002" y="40084"/>
                    <a:pt x="48521" y="39616"/>
                    <a:pt x="49014" y="39097"/>
                  </a:cubicBezTo>
                  <a:cubicBezTo>
                    <a:pt x="49352" y="38708"/>
                    <a:pt x="49689" y="38292"/>
                    <a:pt x="49975" y="37877"/>
                  </a:cubicBezTo>
                  <a:cubicBezTo>
                    <a:pt x="50286" y="37436"/>
                    <a:pt x="50520" y="36968"/>
                    <a:pt x="50753" y="36475"/>
                  </a:cubicBezTo>
                  <a:cubicBezTo>
                    <a:pt x="50961" y="36008"/>
                    <a:pt x="51143" y="35489"/>
                    <a:pt x="51247" y="34969"/>
                  </a:cubicBezTo>
                  <a:cubicBezTo>
                    <a:pt x="51273" y="34865"/>
                    <a:pt x="51299" y="34762"/>
                    <a:pt x="51299" y="34658"/>
                  </a:cubicBezTo>
                  <a:cubicBezTo>
                    <a:pt x="51325" y="34606"/>
                    <a:pt x="51325" y="34580"/>
                    <a:pt x="51325" y="34528"/>
                  </a:cubicBezTo>
                  <a:cubicBezTo>
                    <a:pt x="51376" y="34139"/>
                    <a:pt x="51402" y="33749"/>
                    <a:pt x="51376" y="33360"/>
                  </a:cubicBezTo>
                  <a:cubicBezTo>
                    <a:pt x="51325" y="32841"/>
                    <a:pt x="51221" y="32295"/>
                    <a:pt x="51065" y="31802"/>
                  </a:cubicBezTo>
                  <a:cubicBezTo>
                    <a:pt x="50883" y="31283"/>
                    <a:pt x="50676" y="30764"/>
                    <a:pt x="50442" y="30270"/>
                  </a:cubicBezTo>
                  <a:cubicBezTo>
                    <a:pt x="49897" y="29284"/>
                    <a:pt x="49274" y="28323"/>
                    <a:pt x="48547" y="27441"/>
                  </a:cubicBezTo>
                  <a:cubicBezTo>
                    <a:pt x="48002" y="26792"/>
                    <a:pt x="47404" y="26117"/>
                    <a:pt x="46678" y="25338"/>
                  </a:cubicBezTo>
                  <a:cubicBezTo>
                    <a:pt x="46652" y="25286"/>
                    <a:pt x="46600" y="25260"/>
                    <a:pt x="46574" y="25234"/>
                  </a:cubicBezTo>
                  <a:lnTo>
                    <a:pt x="46210" y="24819"/>
                  </a:lnTo>
                  <a:cubicBezTo>
                    <a:pt x="45561" y="24170"/>
                    <a:pt x="44886" y="23521"/>
                    <a:pt x="44237" y="22872"/>
                  </a:cubicBezTo>
                  <a:lnTo>
                    <a:pt x="43822" y="22482"/>
                  </a:lnTo>
                  <a:cubicBezTo>
                    <a:pt x="43173" y="21859"/>
                    <a:pt x="42524" y="21210"/>
                    <a:pt x="41927" y="20535"/>
                  </a:cubicBezTo>
                  <a:cubicBezTo>
                    <a:pt x="41771" y="20353"/>
                    <a:pt x="41615" y="20172"/>
                    <a:pt x="41433" y="19964"/>
                  </a:cubicBezTo>
                  <a:lnTo>
                    <a:pt x="41252" y="19730"/>
                  </a:lnTo>
                  <a:cubicBezTo>
                    <a:pt x="40966" y="19419"/>
                    <a:pt x="40681" y="19081"/>
                    <a:pt x="40395" y="18744"/>
                  </a:cubicBezTo>
                  <a:cubicBezTo>
                    <a:pt x="39772" y="18017"/>
                    <a:pt x="39227" y="17368"/>
                    <a:pt x="38734" y="16771"/>
                  </a:cubicBezTo>
                  <a:cubicBezTo>
                    <a:pt x="37539" y="15291"/>
                    <a:pt x="36553" y="13941"/>
                    <a:pt x="35696" y="12643"/>
                  </a:cubicBezTo>
                  <a:cubicBezTo>
                    <a:pt x="35696" y="12643"/>
                    <a:pt x="35670" y="12617"/>
                    <a:pt x="35670" y="12617"/>
                  </a:cubicBezTo>
                  <a:cubicBezTo>
                    <a:pt x="35281" y="12020"/>
                    <a:pt x="34917" y="11423"/>
                    <a:pt x="34580" y="10852"/>
                  </a:cubicBezTo>
                  <a:cubicBezTo>
                    <a:pt x="34268" y="10255"/>
                    <a:pt x="33905" y="9580"/>
                    <a:pt x="33567" y="8931"/>
                  </a:cubicBezTo>
                  <a:lnTo>
                    <a:pt x="33438" y="8697"/>
                  </a:lnTo>
                  <a:cubicBezTo>
                    <a:pt x="32815" y="7529"/>
                    <a:pt x="32191" y="6309"/>
                    <a:pt x="31439" y="5114"/>
                  </a:cubicBezTo>
                  <a:cubicBezTo>
                    <a:pt x="31439" y="5089"/>
                    <a:pt x="31413" y="5037"/>
                    <a:pt x="31387" y="5011"/>
                  </a:cubicBezTo>
                  <a:cubicBezTo>
                    <a:pt x="30582" y="3687"/>
                    <a:pt x="29569" y="2492"/>
                    <a:pt x="28375" y="1480"/>
                  </a:cubicBezTo>
                  <a:cubicBezTo>
                    <a:pt x="27908" y="1117"/>
                    <a:pt x="27389" y="779"/>
                    <a:pt x="26844" y="545"/>
                  </a:cubicBezTo>
                  <a:cubicBezTo>
                    <a:pt x="26792" y="519"/>
                    <a:pt x="26740" y="519"/>
                    <a:pt x="26714" y="493"/>
                  </a:cubicBezTo>
                  <a:lnTo>
                    <a:pt x="26558" y="442"/>
                  </a:lnTo>
                  <a:cubicBezTo>
                    <a:pt x="25961" y="182"/>
                    <a:pt x="25338" y="52"/>
                    <a:pt x="24689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676;p50"/>
            <p:cNvSpPr/>
            <p:nvPr/>
          </p:nvSpPr>
          <p:spPr>
            <a:xfrm>
              <a:off x="6890824" y="3303421"/>
              <a:ext cx="78241" cy="37850"/>
            </a:xfrm>
            <a:custGeom>
              <a:avLst/>
              <a:gdLst/>
              <a:ahLst/>
              <a:cxnLst/>
              <a:rect l="l" t="t" r="r" b="b"/>
              <a:pathLst>
                <a:path w="2156" h="1043" extrusionOk="0">
                  <a:moveTo>
                    <a:pt x="234" y="1"/>
                  </a:moveTo>
                  <a:cubicBezTo>
                    <a:pt x="182" y="1"/>
                    <a:pt x="104" y="27"/>
                    <a:pt x="78" y="78"/>
                  </a:cubicBezTo>
                  <a:cubicBezTo>
                    <a:pt x="0" y="182"/>
                    <a:pt x="26" y="312"/>
                    <a:pt x="104" y="390"/>
                  </a:cubicBezTo>
                  <a:cubicBezTo>
                    <a:pt x="598" y="702"/>
                    <a:pt x="1117" y="935"/>
                    <a:pt x="1688" y="1039"/>
                  </a:cubicBezTo>
                  <a:cubicBezTo>
                    <a:pt x="1706" y="1041"/>
                    <a:pt x="1723" y="1042"/>
                    <a:pt x="1741" y="1042"/>
                  </a:cubicBezTo>
                  <a:cubicBezTo>
                    <a:pt x="1930" y="1042"/>
                    <a:pt x="2106" y="917"/>
                    <a:pt x="2129" y="727"/>
                  </a:cubicBezTo>
                  <a:cubicBezTo>
                    <a:pt x="2155" y="624"/>
                    <a:pt x="2129" y="520"/>
                    <a:pt x="2077" y="416"/>
                  </a:cubicBezTo>
                  <a:cubicBezTo>
                    <a:pt x="2025" y="364"/>
                    <a:pt x="1973" y="312"/>
                    <a:pt x="1896" y="286"/>
                  </a:cubicBezTo>
                  <a:cubicBezTo>
                    <a:pt x="1844" y="260"/>
                    <a:pt x="1766" y="260"/>
                    <a:pt x="1714" y="260"/>
                  </a:cubicBezTo>
                  <a:cubicBezTo>
                    <a:pt x="1558" y="312"/>
                    <a:pt x="1402" y="312"/>
                    <a:pt x="1247" y="312"/>
                  </a:cubicBezTo>
                  <a:cubicBezTo>
                    <a:pt x="1091" y="312"/>
                    <a:pt x="961" y="286"/>
                    <a:pt x="831" y="260"/>
                  </a:cubicBezTo>
                  <a:cubicBezTo>
                    <a:pt x="701" y="208"/>
                    <a:pt x="546" y="156"/>
                    <a:pt x="416" y="78"/>
                  </a:cubicBezTo>
                  <a:lnTo>
                    <a:pt x="364" y="53"/>
                  </a:lnTo>
                  <a:cubicBezTo>
                    <a:pt x="338" y="27"/>
                    <a:pt x="286" y="1"/>
                    <a:pt x="234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677;p50"/>
            <p:cNvSpPr/>
            <p:nvPr/>
          </p:nvSpPr>
          <p:spPr>
            <a:xfrm>
              <a:off x="6080622" y="3439071"/>
              <a:ext cx="655724" cy="960995"/>
            </a:xfrm>
            <a:custGeom>
              <a:avLst/>
              <a:gdLst/>
              <a:ahLst/>
              <a:cxnLst/>
              <a:rect l="l" t="t" r="r" b="b"/>
              <a:pathLst>
                <a:path w="18069" h="26481" extrusionOk="0">
                  <a:moveTo>
                    <a:pt x="9736" y="1"/>
                  </a:moveTo>
                  <a:cubicBezTo>
                    <a:pt x="9502" y="1"/>
                    <a:pt x="9268" y="27"/>
                    <a:pt x="9035" y="105"/>
                  </a:cubicBezTo>
                  <a:cubicBezTo>
                    <a:pt x="8437" y="235"/>
                    <a:pt x="7918" y="546"/>
                    <a:pt x="7477" y="961"/>
                  </a:cubicBezTo>
                  <a:cubicBezTo>
                    <a:pt x="7036" y="1403"/>
                    <a:pt x="6646" y="1922"/>
                    <a:pt x="6335" y="2467"/>
                  </a:cubicBezTo>
                  <a:lnTo>
                    <a:pt x="6309" y="2519"/>
                  </a:lnTo>
                  <a:lnTo>
                    <a:pt x="6309" y="2441"/>
                  </a:lnTo>
                  <a:lnTo>
                    <a:pt x="6335" y="2234"/>
                  </a:lnTo>
                  <a:cubicBezTo>
                    <a:pt x="6335" y="2156"/>
                    <a:pt x="6309" y="2104"/>
                    <a:pt x="6257" y="2052"/>
                  </a:cubicBezTo>
                  <a:cubicBezTo>
                    <a:pt x="6205" y="2000"/>
                    <a:pt x="6153" y="1974"/>
                    <a:pt x="6075" y="1974"/>
                  </a:cubicBezTo>
                  <a:cubicBezTo>
                    <a:pt x="5997" y="1974"/>
                    <a:pt x="5945" y="2000"/>
                    <a:pt x="5893" y="2052"/>
                  </a:cubicBezTo>
                  <a:cubicBezTo>
                    <a:pt x="5841" y="2104"/>
                    <a:pt x="5815" y="2182"/>
                    <a:pt x="5815" y="2234"/>
                  </a:cubicBezTo>
                  <a:lnTo>
                    <a:pt x="5764" y="2675"/>
                  </a:lnTo>
                  <a:lnTo>
                    <a:pt x="5764" y="2701"/>
                  </a:lnTo>
                  <a:cubicBezTo>
                    <a:pt x="5712" y="3272"/>
                    <a:pt x="5634" y="3817"/>
                    <a:pt x="5556" y="4336"/>
                  </a:cubicBezTo>
                  <a:cubicBezTo>
                    <a:pt x="5374" y="4908"/>
                    <a:pt x="5244" y="5505"/>
                    <a:pt x="5140" y="6102"/>
                  </a:cubicBezTo>
                  <a:cubicBezTo>
                    <a:pt x="5114" y="6335"/>
                    <a:pt x="5089" y="6569"/>
                    <a:pt x="5063" y="6829"/>
                  </a:cubicBezTo>
                  <a:cubicBezTo>
                    <a:pt x="4751" y="8127"/>
                    <a:pt x="4362" y="9373"/>
                    <a:pt x="3868" y="10619"/>
                  </a:cubicBezTo>
                  <a:cubicBezTo>
                    <a:pt x="3505" y="11553"/>
                    <a:pt x="3090" y="12462"/>
                    <a:pt x="2622" y="13345"/>
                  </a:cubicBezTo>
                  <a:cubicBezTo>
                    <a:pt x="2415" y="13734"/>
                    <a:pt x="2181" y="14150"/>
                    <a:pt x="1921" y="14565"/>
                  </a:cubicBezTo>
                  <a:lnTo>
                    <a:pt x="1636" y="15032"/>
                  </a:lnTo>
                  <a:cubicBezTo>
                    <a:pt x="1506" y="15266"/>
                    <a:pt x="1376" y="15474"/>
                    <a:pt x="1246" y="15707"/>
                  </a:cubicBezTo>
                  <a:cubicBezTo>
                    <a:pt x="779" y="16460"/>
                    <a:pt x="416" y="17265"/>
                    <a:pt x="182" y="18096"/>
                  </a:cubicBezTo>
                  <a:cubicBezTo>
                    <a:pt x="78" y="18511"/>
                    <a:pt x="0" y="18952"/>
                    <a:pt x="0" y="19394"/>
                  </a:cubicBezTo>
                  <a:cubicBezTo>
                    <a:pt x="0" y="19861"/>
                    <a:pt x="78" y="20302"/>
                    <a:pt x="182" y="20744"/>
                  </a:cubicBezTo>
                  <a:cubicBezTo>
                    <a:pt x="416" y="21496"/>
                    <a:pt x="779" y="22223"/>
                    <a:pt x="1246" y="22820"/>
                  </a:cubicBezTo>
                  <a:cubicBezTo>
                    <a:pt x="1766" y="23443"/>
                    <a:pt x="2363" y="23989"/>
                    <a:pt x="3012" y="24456"/>
                  </a:cubicBezTo>
                  <a:cubicBezTo>
                    <a:pt x="3661" y="24897"/>
                    <a:pt x="4362" y="25287"/>
                    <a:pt x="5114" y="25598"/>
                  </a:cubicBezTo>
                  <a:cubicBezTo>
                    <a:pt x="5841" y="25910"/>
                    <a:pt x="6568" y="26143"/>
                    <a:pt x="7321" y="26325"/>
                  </a:cubicBezTo>
                  <a:cubicBezTo>
                    <a:pt x="7866" y="26429"/>
                    <a:pt x="8386" y="26481"/>
                    <a:pt x="8931" y="26481"/>
                  </a:cubicBezTo>
                  <a:lnTo>
                    <a:pt x="9580" y="26481"/>
                  </a:lnTo>
                  <a:cubicBezTo>
                    <a:pt x="10359" y="26403"/>
                    <a:pt x="11137" y="26247"/>
                    <a:pt x="11890" y="26014"/>
                  </a:cubicBezTo>
                  <a:cubicBezTo>
                    <a:pt x="13396" y="25546"/>
                    <a:pt x="14772" y="24690"/>
                    <a:pt x="15862" y="23573"/>
                  </a:cubicBezTo>
                  <a:cubicBezTo>
                    <a:pt x="16407" y="23028"/>
                    <a:pt x="16849" y="22431"/>
                    <a:pt x="17186" y="21756"/>
                  </a:cubicBezTo>
                  <a:cubicBezTo>
                    <a:pt x="17420" y="21263"/>
                    <a:pt x="17602" y="20795"/>
                    <a:pt x="17731" y="20276"/>
                  </a:cubicBezTo>
                  <a:cubicBezTo>
                    <a:pt x="17861" y="19783"/>
                    <a:pt x="17965" y="19290"/>
                    <a:pt x="17991" y="18771"/>
                  </a:cubicBezTo>
                  <a:cubicBezTo>
                    <a:pt x="18069" y="17784"/>
                    <a:pt x="17991" y="16772"/>
                    <a:pt x="17783" y="15785"/>
                  </a:cubicBezTo>
                  <a:cubicBezTo>
                    <a:pt x="17576" y="14773"/>
                    <a:pt x="17290" y="13786"/>
                    <a:pt x="16927" y="12826"/>
                  </a:cubicBezTo>
                  <a:cubicBezTo>
                    <a:pt x="16849" y="12566"/>
                    <a:pt x="16745" y="12306"/>
                    <a:pt x="16641" y="12047"/>
                  </a:cubicBezTo>
                  <a:lnTo>
                    <a:pt x="16433" y="11528"/>
                  </a:lnTo>
                  <a:cubicBezTo>
                    <a:pt x="16330" y="11268"/>
                    <a:pt x="16252" y="11008"/>
                    <a:pt x="16148" y="10697"/>
                  </a:cubicBezTo>
                  <a:cubicBezTo>
                    <a:pt x="15966" y="10074"/>
                    <a:pt x="15810" y="9451"/>
                    <a:pt x="15655" y="8802"/>
                  </a:cubicBezTo>
                  <a:lnTo>
                    <a:pt x="15525" y="8230"/>
                  </a:lnTo>
                  <a:cubicBezTo>
                    <a:pt x="15265" y="7036"/>
                    <a:pt x="14954" y="5842"/>
                    <a:pt x="14564" y="4648"/>
                  </a:cubicBezTo>
                  <a:cubicBezTo>
                    <a:pt x="14331" y="3999"/>
                    <a:pt x="14045" y="3350"/>
                    <a:pt x="13733" y="2753"/>
                  </a:cubicBezTo>
                  <a:cubicBezTo>
                    <a:pt x="13422" y="2182"/>
                    <a:pt x="13033" y="1688"/>
                    <a:pt x="12591" y="1221"/>
                  </a:cubicBezTo>
                  <a:cubicBezTo>
                    <a:pt x="12358" y="1013"/>
                    <a:pt x="12098" y="806"/>
                    <a:pt x="11838" y="650"/>
                  </a:cubicBezTo>
                  <a:cubicBezTo>
                    <a:pt x="11553" y="468"/>
                    <a:pt x="11241" y="312"/>
                    <a:pt x="10930" y="209"/>
                  </a:cubicBezTo>
                  <a:cubicBezTo>
                    <a:pt x="10618" y="79"/>
                    <a:pt x="10281" y="27"/>
                    <a:pt x="9943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678;p50"/>
            <p:cNvSpPr/>
            <p:nvPr/>
          </p:nvSpPr>
          <p:spPr>
            <a:xfrm>
              <a:off x="6081566" y="3438127"/>
              <a:ext cx="570951" cy="962883"/>
            </a:xfrm>
            <a:custGeom>
              <a:avLst/>
              <a:gdLst/>
              <a:ahLst/>
              <a:cxnLst/>
              <a:rect l="l" t="t" r="r" b="b"/>
              <a:pathLst>
                <a:path w="15733" h="26533" extrusionOk="0">
                  <a:moveTo>
                    <a:pt x="9813" y="1"/>
                  </a:moveTo>
                  <a:lnTo>
                    <a:pt x="9710" y="27"/>
                  </a:lnTo>
                  <a:cubicBezTo>
                    <a:pt x="9476" y="27"/>
                    <a:pt x="9216" y="53"/>
                    <a:pt x="8983" y="105"/>
                  </a:cubicBezTo>
                  <a:cubicBezTo>
                    <a:pt x="8411" y="261"/>
                    <a:pt x="7892" y="572"/>
                    <a:pt x="7451" y="987"/>
                  </a:cubicBezTo>
                  <a:cubicBezTo>
                    <a:pt x="6998" y="1416"/>
                    <a:pt x="6618" y="1893"/>
                    <a:pt x="6335" y="2442"/>
                  </a:cubicBezTo>
                  <a:lnTo>
                    <a:pt x="6335" y="2442"/>
                  </a:lnTo>
                  <a:lnTo>
                    <a:pt x="6335" y="2260"/>
                  </a:lnTo>
                  <a:cubicBezTo>
                    <a:pt x="6335" y="2182"/>
                    <a:pt x="6309" y="2104"/>
                    <a:pt x="6257" y="2052"/>
                  </a:cubicBezTo>
                  <a:cubicBezTo>
                    <a:pt x="6205" y="2026"/>
                    <a:pt x="6127" y="1974"/>
                    <a:pt x="6075" y="1974"/>
                  </a:cubicBezTo>
                  <a:cubicBezTo>
                    <a:pt x="5997" y="1974"/>
                    <a:pt x="5919" y="2026"/>
                    <a:pt x="5867" y="2078"/>
                  </a:cubicBezTo>
                  <a:cubicBezTo>
                    <a:pt x="5815" y="2130"/>
                    <a:pt x="5789" y="2208"/>
                    <a:pt x="5789" y="2260"/>
                  </a:cubicBezTo>
                  <a:lnTo>
                    <a:pt x="5738" y="2701"/>
                  </a:lnTo>
                  <a:lnTo>
                    <a:pt x="5738" y="2753"/>
                  </a:lnTo>
                  <a:lnTo>
                    <a:pt x="5789" y="2727"/>
                  </a:lnTo>
                  <a:lnTo>
                    <a:pt x="5789" y="2727"/>
                  </a:lnTo>
                  <a:lnTo>
                    <a:pt x="5712" y="3246"/>
                  </a:lnTo>
                  <a:cubicBezTo>
                    <a:pt x="5634" y="3661"/>
                    <a:pt x="5582" y="4025"/>
                    <a:pt x="5530" y="4362"/>
                  </a:cubicBezTo>
                  <a:cubicBezTo>
                    <a:pt x="5348" y="4934"/>
                    <a:pt x="5218" y="5531"/>
                    <a:pt x="5140" y="6128"/>
                  </a:cubicBezTo>
                  <a:cubicBezTo>
                    <a:pt x="5088" y="6361"/>
                    <a:pt x="5063" y="6595"/>
                    <a:pt x="5037" y="6855"/>
                  </a:cubicBezTo>
                  <a:cubicBezTo>
                    <a:pt x="4751" y="8127"/>
                    <a:pt x="4336" y="9399"/>
                    <a:pt x="3868" y="10645"/>
                  </a:cubicBezTo>
                  <a:cubicBezTo>
                    <a:pt x="3479" y="11579"/>
                    <a:pt x="3064" y="12462"/>
                    <a:pt x="2622" y="13345"/>
                  </a:cubicBezTo>
                  <a:cubicBezTo>
                    <a:pt x="2389" y="13760"/>
                    <a:pt x="2181" y="14150"/>
                    <a:pt x="1921" y="14591"/>
                  </a:cubicBezTo>
                  <a:lnTo>
                    <a:pt x="1636" y="15058"/>
                  </a:lnTo>
                  <a:lnTo>
                    <a:pt x="1610" y="15110"/>
                  </a:lnTo>
                  <a:cubicBezTo>
                    <a:pt x="1480" y="15318"/>
                    <a:pt x="1350" y="15525"/>
                    <a:pt x="1220" y="15733"/>
                  </a:cubicBezTo>
                  <a:cubicBezTo>
                    <a:pt x="779" y="16486"/>
                    <a:pt x="416" y="17265"/>
                    <a:pt x="156" y="18122"/>
                  </a:cubicBezTo>
                  <a:cubicBezTo>
                    <a:pt x="52" y="18537"/>
                    <a:pt x="0" y="18978"/>
                    <a:pt x="0" y="19420"/>
                  </a:cubicBezTo>
                  <a:cubicBezTo>
                    <a:pt x="0" y="19861"/>
                    <a:pt x="52" y="20328"/>
                    <a:pt x="182" y="20770"/>
                  </a:cubicBezTo>
                  <a:cubicBezTo>
                    <a:pt x="390" y="21522"/>
                    <a:pt x="753" y="22249"/>
                    <a:pt x="1246" y="22846"/>
                  </a:cubicBezTo>
                  <a:cubicBezTo>
                    <a:pt x="1766" y="23469"/>
                    <a:pt x="2337" y="24015"/>
                    <a:pt x="3012" y="24482"/>
                  </a:cubicBezTo>
                  <a:cubicBezTo>
                    <a:pt x="3661" y="24949"/>
                    <a:pt x="4362" y="25339"/>
                    <a:pt x="5114" y="25650"/>
                  </a:cubicBezTo>
                  <a:cubicBezTo>
                    <a:pt x="5815" y="25936"/>
                    <a:pt x="6568" y="26195"/>
                    <a:pt x="7321" y="26351"/>
                  </a:cubicBezTo>
                  <a:cubicBezTo>
                    <a:pt x="7866" y="26481"/>
                    <a:pt x="8411" y="26533"/>
                    <a:pt x="8957" y="26533"/>
                  </a:cubicBezTo>
                  <a:lnTo>
                    <a:pt x="9190" y="26533"/>
                  </a:lnTo>
                  <a:cubicBezTo>
                    <a:pt x="8853" y="26455"/>
                    <a:pt x="8567" y="26377"/>
                    <a:pt x="8334" y="26299"/>
                  </a:cubicBezTo>
                  <a:cubicBezTo>
                    <a:pt x="7685" y="26117"/>
                    <a:pt x="7113" y="25832"/>
                    <a:pt x="6542" y="25494"/>
                  </a:cubicBezTo>
                  <a:cubicBezTo>
                    <a:pt x="5997" y="25157"/>
                    <a:pt x="5504" y="24742"/>
                    <a:pt x="5088" y="24248"/>
                  </a:cubicBezTo>
                  <a:cubicBezTo>
                    <a:pt x="4673" y="23781"/>
                    <a:pt x="4310" y="23236"/>
                    <a:pt x="4050" y="22639"/>
                  </a:cubicBezTo>
                  <a:cubicBezTo>
                    <a:pt x="3790" y="21990"/>
                    <a:pt x="3609" y="21341"/>
                    <a:pt x="3557" y="20640"/>
                  </a:cubicBezTo>
                  <a:cubicBezTo>
                    <a:pt x="3531" y="20276"/>
                    <a:pt x="3531" y="19887"/>
                    <a:pt x="3557" y="19523"/>
                  </a:cubicBezTo>
                  <a:cubicBezTo>
                    <a:pt x="3557" y="19342"/>
                    <a:pt x="3583" y="19108"/>
                    <a:pt x="3609" y="18874"/>
                  </a:cubicBezTo>
                  <a:cubicBezTo>
                    <a:pt x="3661" y="18641"/>
                    <a:pt x="3687" y="18407"/>
                    <a:pt x="3764" y="18199"/>
                  </a:cubicBezTo>
                  <a:cubicBezTo>
                    <a:pt x="3868" y="17732"/>
                    <a:pt x="4024" y="17317"/>
                    <a:pt x="4232" y="16901"/>
                  </a:cubicBezTo>
                  <a:cubicBezTo>
                    <a:pt x="4388" y="16512"/>
                    <a:pt x="4595" y="16123"/>
                    <a:pt x="4881" y="15603"/>
                  </a:cubicBezTo>
                  <a:lnTo>
                    <a:pt x="5140" y="15162"/>
                  </a:lnTo>
                  <a:cubicBezTo>
                    <a:pt x="5270" y="14902"/>
                    <a:pt x="5426" y="14617"/>
                    <a:pt x="5556" y="14357"/>
                  </a:cubicBezTo>
                  <a:cubicBezTo>
                    <a:pt x="5712" y="14098"/>
                    <a:pt x="5789" y="13916"/>
                    <a:pt x="5893" y="13682"/>
                  </a:cubicBezTo>
                  <a:cubicBezTo>
                    <a:pt x="5971" y="13449"/>
                    <a:pt x="6075" y="13267"/>
                    <a:pt x="6153" y="13007"/>
                  </a:cubicBezTo>
                  <a:cubicBezTo>
                    <a:pt x="6309" y="12644"/>
                    <a:pt x="6438" y="12254"/>
                    <a:pt x="6542" y="11865"/>
                  </a:cubicBezTo>
                  <a:lnTo>
                    <a:pt x="6568" y="11813"/>
                  </a:lnTo>
                  <a:cubicBezTo>
                    <a:pt x="6750" y="11190"/>
                    <a:pt x="6984" y="10567"/>
                    <a:pt x="7243" y="9970"/>
                  </a:cubicBezTo>
                  <a:cubicBezTo>
                    <a:pt x="7243" y="9944"/>
                    <a:pt x="7269" y="9918"/>
                    <a:pt x="7295" y="9918"/>
                  </a:cubicBezTo>
                  <a:cubicBezTo>
                    <a:pt x="7321" y="9918"/>
                    <a:pt x="7373" y="9944"/>
                    <a:pt x="7373" y="9970"/>
                  </a:cubicBezTo>
                  <a:cubicBezTo>
                    <a:pt x="7529" y="10281"/>
                    <a:pt x="7711" y="10567"/>
                    <a:pt x="7918" y="10853"/>
                  </a:cubicBezTo>
                  <a:cubicBezTo>
                    <a:pt x="7996" y="10930"/>
                    <a:pt x="8074" y="11008"/>
                    <a:pt x="8152" y="11086"/>
                  </a:cubicBezTo>
                  <a:cubicBezTo>
                    <a:pt x="8230" y="11164"/>
                    <a:pt x="8282" y="11216"/>
                    <a:pt x="8386" y="11294"/>
                  </a:cubicBezTo>
                  <a:cubicBezTo>
                    <a:pt x="8489" y="11372"/>
                    <a:pt x="8645" y="11450"/>
                    <a:pt x="8775" y="11502"/>
                  </a:cubicBezTo>
                  <a:cubicBezTo>
                    <a:pt x="8879" y="11554"/>
                    <a:pt x="9009" y="11579"/>
                    <a:pt x="9112" y="11579"/>
                  </a:cubicBezTo>
                  <a:lnTo>
                    <a:pt x="9476" y="11579"/>
                  </a:lnTo>
                  <a:cubicBezTo>
                    <a:pt x="9658" y="11528"/>
                    <a:pt x="9813" y="11476"/>
                    <a:pt x="9969" y="11424"/>
                  </a:cubicBezTo>
                  <a:cubicBezTo>
                    <a:pt x="10203" y="11320"/>
                    <a:pt x="10410" y="11164"/>
                    <a:pt x="10618" y="11008"/>
                  </a:cubicBezTo>
                  <a:cubicBezTo>
                    <a:pt x="10956" y="10723"/>
                    <a:pt x="11267" y="10385"/>
                    <a:pt x="11527" y="10022"/>
                  </a:cubicBezTo>
                  <a:cubicBezTo>
                    <a:pt x="11890" y="9503"/>
                    <a:pt x="12176" y="8957"/>
                    <a:pt x="12409" y="8360"/>
                  </a:cubicBezTo>
                  <a:cubicBezTo>
                    <a:pt x="12487" y="8101"/>
                    <a:pt x="12565" y="7841"/>
                    <a:pt x="12643" y="7582"/>
                  </a:cubicBezTo>
                  <a:cubicBezTo>
                    <a:pt x="12643" y="7556"/>
                    <a:pt x="12669" y="7530"/>
                    <a:pt x="12721" y="7530"/>
                  </a:cubicBezTo>
                  <a:cubicBezTo>
                    <a:pt x="12747" y="7530"/>
                    <a:pt x="12773" y="7556"/>
                    <a:pt x="12773" y="7582"/>
                  </a:cubicBezTo>
                  <a:cubicBezTo>
                    <a:pt x="12877" y="7763"/>
                    <a:pt x="13032" y="7971"/>
                    <a:pt x="13162" y="8153"/>
                  </a:cubicBezTo>
                  <a:cubicBezTo>
                    <a:pt x="13266" y="8282"/>
                    <a:pt x="13370" y="8386"/>
                    <a:pt x="13500" y="8490"/>
                  </a:cubicBezTo>
                  <a:cubicBezTo>
                    <a:pt x="13578" y="8594"/>
                    <a:pt x="13681" y="8672"/>
                    <a:pt x="13785" y="8750"/>
                  </a:cubicBezTo>
                  <a:cubicBezTo>
                    <a:pt x="13889" y="8802"/>
                    <a:pt x="13967" y="8880"/>
                    <a:pt x="14071" y="8931"/>
                  </a:cubicBezTo>
                  <a:cubicBezTo>
                    <a:pt x="14149" y="8957"/>
                    <a:pt x="14253" y="9009"/>
                    <a:pt x="14331" y="9035"/>
                  </a:cubicBezTo>
                  <a:cubicBezTo>
                    <a:pt x="14382" y="9061"/>
                    <a:pt x="14460" y="9087"/>
                    <a:pt x="14538" y="9113"/>
                  </a:cubicBezTo>
                  <a:lnTo>
                    <a:pt x="14746" y="9139"/>
                  </a:lnTo>
                  <a:lnTo>
                    <a:pt x="15057" y="9139"/>
                  </a:lnTo>
                  <a:cubicBezTo>
                    <a:pt x="15135" y="9113"/>
                    <a:pt x="15187" y="9113"/>
                    <a:pt x="15239" y="9087"/>
                  </a:cubicBezTo>
                  <a:cubicBezTo>
                    <a:pt x="15291" y="9087"/>
                    <a:pt x="15343" y="9061"/>
                    <a:pt x="15369" y="9035"/>
                  </a:cubicBezTo>
                  <a:cubicBezTo>
                    <a:pt x="15447" y="9009"/>
                    <a:pt x="15525" y="8983"/>
                    <a:pt x="15603" y="8931"/>
                  </a:cubicBezTo>
                  <a:lnTo>
                    <a:pt x="15732" y="8854"/>
                  </a:lnTo>
                  <a:lnTo>
                    <a:pt x="15732" y="8802"/>
                  </a:lnTo>
                  <a:lnTo>
                    <a:pt x="15603" y="8256"/>
                  </a:lnTo>
                  <a:cubicBezTo>
                    <a:pt x="15317" y="7036"/>
                    <a:pt x="15005" y="5842"/>
                    <a:pt x="14616" y="4648"/>
                  </a:cubicBezTo>
                  <a:cubicBezTo>
                    <a:pt x="14408" y="3999"/>
                    <a:pt x="14123" y="3350"/>
                    <a:pt x="13785" y="2753"/>
                  </a:cubicBezTo>
                  <a:cubicBezTo>
                    <a:pt x="13474" y="2182"/>
                    <a:pt x="13110" y="1662"/>
                    <a:pt x="12643" y="1221"/>
                  </a:cubicBezTo>
                  <a:cubicBezTo>
                    <a:pt x="12409" y="1013"/>
                    <a:pt x="12176" y="806"/>
                    <a:pt x="11890" y="650"/>
                  </a:cubicBezTo>
                  <a:cubicBezTo>
                    <a:pt x="11605" y="468"/>
                    <a:pt x="11293" y="313"/>
                    <a:pt x="10982" y="209"/>
                  </a:cubicBezTo>
                  <a:cubicBezTo>
                    <a:pt x="10670" y="79"/>
                    <a:pt x="10333" y="1"/>
                    <a:pt x="9995" y="1"/>
                  </a:cubicBezTo>
                  <a:close/>
                </a:path>
              </a:pathLst>
            </a:custGeom>
            <a:solidFill>
              <a:srgbClr val="F4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679;p50"/>
            <p:cNvSpPr/>
            <p:nvPr/>
          </p:nvSpPr>
          <p:spPr>
            <a:xfrm>
              <a:off x="5809284" y="3170602"/>
              <a:ext cx="1197461" cy="585067"/>
            </a:xfrm>
            <a:custGeom>
              <a:avLst/>
              <a:gdLst/>
              <a:ahLst/>
              <a:cxnLst/>
              <a:rect l="l" t="t" r="r" b="b"/>
              <a:pathLst>
                <a:path w="32997" h="16122" extrusionOk="0">
                  <a:moveTo>
                    <a:pt x="25831" y="0"/>
                  </a:moveTo>
                  <a:cubicBezTo>
                    <a:pt x="25832" y="0"/>
                    <a:pt x="25834" y="0"/>
                    <a:pt x="25835" y="0"/>
                  </a:cubicBezTo>
                  <a:lnTo>
                    <a:pt x="25835" y="0"/>
                  </a:lnTo>
                  <a:cubicBezTo>
                    <a:pt x="25842" y="0"/>
                    <a:pt x="25850" y="0"/>
                    <a:pt x="25857" y="0"/>
                  </a:cubicBezTo>
                  <a:close/>
                  <a:moveTo>
                    <a:pt x="25835" y="0"/>
                  </a:moveTo>
                  <a:lnTo>
                    <a:pt x="25835" y="0"/>
                  </a:lnTo>
                  <a:cubicBezTo>
                    <a:pt x="25506" y="0"/>
                    <a:pt x="25201" y="1"/>
                    <a:pt x="24871" y="26"/>
                  </a:cubicBezTo>
                  <a:cubicBezTo>
                    <a:pt x="24040" y="52"/>
                    <a:pt x="23183" y="130"/>
                    <a:pt x="22379" y="208"/>
                  </a:cubicBezTo>
                  <a:cubicBezTo>
                    <a:pt x="21548" y="286"/>
                    <a:pt x="20717" y="364"/>
                    <a:pt x="19886" y="390"/>
                  </a:cubicBezTo>
                  <a:cubicBezTo>
                    <a:pt x="18874" y="441"/>
                    <a:pt x="18069" y="493"/>
                    <a:pt x="17264" y="545"/>
                  </a:cubicBezTo>
                  <a:cubicBezTo>
                    <a:pt x="16330" y="623"/>
                    <a:pt x="15421" y="727"/>
                    <a:pt x="14565" y="831"/>
                  </a:cubicBezTo>
                  <a:cubicBezTo>
                    <a:pt x="12721" y="1090"/>
                    <a:pt x="10904" y="1480"/>
                    <a:pt x="9113" y="2051"/>
                  </a:cubicBezTo>
                  <a:cubicBezTo>
                    <a:pt x="7633" y="2492"/>
                    <a:pt x="6179" y="3115"/>
                    <a:pt x="4829" y="3894"/>
                  </a:cubicBezTo>
                  <a:cubicBezTo>
                    <a:pt x="4128" y="4284"/>
                    <a:pt x="3479" y="4751"/>
                    <a:pt x="2856" y="5270"/>
                  </a:cubicBezTo>
                  <a:cubicBezTo>
                    <a:pt x="2233" y="5815"/>
                    <a:pt x="1662" y="6464"/>
                    <a:pt x="1143" y="7139"/>
                  </a:cubicBezTo>
                  <a:cubicBezTo>
                    <a:pt x="1117" y="7217"/>
                    <a:pt x="1091" y="7295"/>
                    <a:pt x="1091" y="7347"/>
                  </a:cubicBezTo>
                  <a:cubicBezTo>
                    <a:pt x="935" y="7503"/>
                    <a:pt x="805" y="7659"/>
                    <a:pt x="676" y="7840"/>
                  </a:cubicBezTo>
                  <a:cubicBezTo>
                    <a:pt x="260" y="8334"/>
                    <a:pt x="1" y="8957"/>
                    <a:pt x="1" y="9580"/>
                  </a:cubicBezTo>
                  <a:cubicBezTo>
                    <a:pt x="1" y="9917"/>
                    <a:pt x="78" y="10229"/>
                    <a:pt x="234" y="10514"/>
                  </a:cubicBezTo>
                  <a:cubicBezTo>
                    <a:pt x="390" y="10826"/>
                    <a:pt x="624" y="11085"/>
                    <a:pt x="909" y="11293"/>
                  </a:cubicBezTo>
                  <a:cubicBezTo>
                    <a:pt x="1143" y="11475"/>
                    <a:pt x="1428" y="11631"/>
                    <a:pt x="1714" y="11708"/>
                  </a:cubicBezTo>
                  <a:cubicBezTo>
                    <a:pt x="2025" y="11812"/>
                    <a:pt x="2363" y="11838"/>
                    <a:pt x="2674" y="11838"/>
                  </a:cubicBezTo>
                  <a:lnTo>
                    <a:pt x="2752" y="11838"/>
                  </a:lnTo>
                  <a:cubicBezTo>
                    <a:pt x="3064" y="11838"/>
                    <a:pt x="3375" y="11812"/>
                    <a:pt x="3687" y="11760"/>
                  </a:cubicBezTo>
                  <a:cubicBezTo>
                    <a:pt x="4050" y="11682"/>
                    <a:pt x="4414" y="11579"/>
                    <a:pt x="4751" y="11449"/>
                  </a:cubicBezTo>
                  <a:cubicBezTo>
                    <a:pt x="5400" y="11215"/>
                    <a:pt x="6049" y="10930"/>
                    <a:pt x="6646" y="10566"/>
                  </a:cubicBezTo>
                  <a:lnTo>
                    <a:pt x="6646" y="10566"/>
                  </a:lnTo>
                  <a:cubicBezTo>
                    <a:pt x="6335" y="10982"/>
                    <a:pt x="6075" y="11423"/>
                    <a:pt x="5868" y="11890"/>
                  </a:cubicBezTo>
                  <a:cubicBezTo>
                    <a:pt x="5634" y="12409"/>
                    <a:pt x="5478" y="12955"/>
                    <a:pt x="5426" y="13526"/>
                  </a:cubicBezTo>
                  <a:cubicBezTo>
                    <a:pt x="5322" y="14304"/>
                    <a:pt x="5686" y="15109"/>
                    <a:pt x="6361" y="15551"/>
                  </a:cubicBezTo>
                  <a:cubicBezTo>
                    <a:pt x="6621" y="15706"/>
                    <a:pt x="6932" y="15862"/>
                    <a:pt x="7244" y="15940"/>
                  </a:cubicBezTo>
                  <a:cubicBezTo>
                    <a:pt x="7607" y="16044"/>
                    <a:pt x="7970" y="16096"/>
                    <a:pt x="8360" y="16122"/>
                  </a:cubicBezTo>
                  <a:lnTo>
                    <a:pt x="8386" y="16122"/>
                  </a:lnTo>
                  <a:cubicBezTo>
                    <a:pt x="8749" y="16122"/>
                    <a:pt x="9087" y="16070"/>
                    <a:pt x="9398" y="15966"/>
                  </a:cubicBezTo>
                  <a:cubicBezTo>
                    <a:pt x="10099" y="15732"/>
                    <a:pt x="10722" y="15369"/>
                    <a:pt x="11242" y="14850"/>
                  </a:cubicBezTo>
                  <a:cubicBezTo>
                    <a:pt x="11787" y="14330"/>
                    <a:pt x="12228" y="13733"/>
                    <a:pt x="12591" y="13084"/>
                  </a:cubicBezTo>
                  <a:cubicBezTo>
                    <a:pt x="12747" y="12773"/>
                    <a:pt x="12903" y="12487"/>
                    <a:pt x="13007" y="12150"/>
                  </a:cubicBezTo>
                  <a:cubicBezTo>
                    <a:pt x="13059" y="12591"/>
                    <a:pt x="13163" y="13032"/>
                    <a:pt x="13292" y="13448"/>
                  </a:cubicBezTo>
                  <a:cubicBezTo>
                    <a:pt x="13474" y="14019"/>
                    <a:pt x="13760" y="14538"/>
                    <a:pt x="14123" y="15031"/>
                  </a:cubicBezTo>
                  <a:cubicBezTo>
                    <a:pt x="14461" y="15447"/>
                    <a:pt x="14902" y="15758"/>
                    <a:pt x="15421" y="15914"/>
                  </a:cubicBezTo>
                  <a:cubicBezTo>
                    <a:pt x="15551" y="15940"/>
                    <a:pt x="15681" y="15966"/>
                    <a:pt x="15811" y="15992"/>
                  </a:cubicBezTo>
                  <a:lnTo>
                    <a:pt x="15940" y="15992"/>
                  </a:lnTo>
                  <a:cubicBezTo>
                    <a:pt x="16356" y="15966"/>
                    <a:pt x="16771" y="15862"/>
                    <a:pt x="17161" y="15654"/>
                  </a:cubicBezTo>
                  <a:cubicBezTo>
                    <a:pt x="17758" y="15343"/>
                    <a:pt x="18225" y="14824"/>
                    <a:pt x="18511" y="14227"/>
                  </a:cubicBezTo>
                  <a:cubicBezTo>
                    <a:pt x="18848" y="13578"/>
                    <a:pt x="19056" y="12851"/>
                    <a:pt x="19134" y="12124"/>
                  </a:cubicBezTo>
                  <a:cubicBezTo>
                    <a:pt x="19160" y="11786"/>
                    <a:pt x="19186" y="11449"/>
                    <a:pt x="19186" y="11111"/>
                  </a:cubicBezTo>
                  <a:cubicBezTo>
                    <a:pt x="19237" y="11267"/>
                    <a:pt x="19315" y="11397"/>
                    <a:pt x="19393" y="11527"/>
                  </a:cubicBezTo>
                  <a:cubicBezTo>
                    <a:pt x="19783" y="12176"/>
                    <a:pt x="20276" y="12773"/>
                    <a:pt x="20847" y="13292"/>
                  </a:cubicBezTo>
                  <a:cubicBezTo>
                    <a:pt x="21418" y="13785"/>
                    <a:pt x="22067" y="14123"/>
                    <a:pt x="22794" y="14279"/>
                  </a:cubicBezTo>
                  <a:cubicBezTo>
                    <a:pt x="22976" y="14304"/>
                    <a:pt x="23158" y="14330"/>
                    <a:pt x="23339" y="14330"/>
                  </a:cubicBezTo>
                  <a:lnTo>
                    <a:pt x="23443" y="14330"/>
                  </a:lnTo>
                  <a:cubicBezTo>
                    <a:pt x="23625" y="14330"/>
                    <a:pt x="23781" y="14330"/>
                    <a:pt x="23936" y="14304"/>
                  </a:cubicBezTo>
                  <a:cubicBezTo>
                    <a:pt x="24300" y="14253"/>
                    <a:pt x="24637" y="14149"/>
                    <a:pt x="24949" y="13967"/>
                  </a:cubicBezTo>
                  <a:cubicBezTo>
                    <a:pt x="25364" y="13733"/>
                    <a:pt x="25676" y="13396"/>
                    <a:pt x="25909" y="12980"/>
                  </a:cubicBezTo>
                  <a:cubicBezTo>
                    <a:pt x="26117" y="12539"/>
                    <a:pt x="26221" y="12046"/>
                    <a:pt x="26221" y="11553"/>
                  </a:cubicBezTo>
                  <a:cubicBezTo>
                    <a:pt x="26221" y="11059"/>
                    <a:pt x="26169" y="10540"/>
                    <a:pt x="26013" y="10047"/>
                  </a:cubicBezTo>
                  <a:cubicBezTo>
                    <a:pt x="26013" y="9995"/>
                    <a:pt x="25987" y="9943"/>
                    <a:pt x="25961" y="9891"/>
                  </a:cubicBezTo>
                  <a:lnTo>
                    <a:pt x="25961" y="9891"/>
                  </a:lnTo>
                  <a:cubicBezTo>
                    <a:pt x="26273" y="10099"/>
                    <a:pt x="26584" y="10281"/>
                    <a:pt x="26948" y="10410"/>
                  </a:cubicBezTo>
                  <a:cubicBezTo>
                    <a:pt x="27441" y="10592"/>
                    <a:pt x="27960" y="10696"/>
                    <a:pt x="28479" y="10696"/>
                  </a:cubicBezTo>
                  <a:cubicBezTo>
                    <a:pt x="28739" y="10696"/>
                    <a:pt x="28999" y="10670"/>
                    <a:pt x="29258" y="10618"/>
                  </a:cubicBezTo>
                  <a:cubicBezTo>
                    <a:pt x="29440" y="10566"/>
                    <a:pt x="29622" y="10514"/>
                    <a:pt x="29803" y="10436"/>
                  </a:cubicBezTo>
                  <a:cubicBezTo>
                    <a:pt x="29985" y="10358"/>
                    <a:pt x="30167" y="10281"/>
                    <a:pt x="30349" y="10151"/>
                  </a:cubicBezTo>
                  <a:cubicBezTo>
                    <a:pt x="30504" y="10047"/>
                    <a:pt x="30660" y="9943"/>
                    <a:pt x="30790" y="9813"/>
                  </a:cubicBezTo>
                  <a:cubicBezTo>
                    <a:pt x="30972" y="9632"/>
                    <a:pt x="31127" y="9450"/>
                    <a:pt x="31257" y="9242"/>
                  </a:cubicBezTo>
                  <a:cubicBezTo>
                    <a:pt x="31361" y="9060"/>
                    <a:pt x="31439" y="8853"/>
                    <a:pt x="31465" y="8671"/>
                  </a:cubicBezTo>
                  <a:cubicBezTo>
                    <a:pt x="31517" y="8463"/>
                    <a:pt x="31517" y="8256"/>
                    <a:pt x="31465" y="8074"/>
                  </a:cubicBezTo>
                  <a:cubicBezTo>
                    <a:pt x="31387" y="7685"/>
                    <a:pt x="31231" y="7321"/>
                    <a:pt x="30972" y="7010"/>
                  </a:cubicBezTo>
                  <a:cubicBezTo>
                    <a:pt x="30764" y="6724"/>
                    <a:pt x="30504" y="6464"/>
                    <a:pt x="30219" y="6257"/>
                  </a:cubicBezTo>
                  <a:lnTo>
                    <a:pt x="30245" y="6257"/>
                  </a:lnTo>
                  <a:cubicBezTo>
                    <a:pt x="30634" y="6257"/>
                    <a:pt x="30998" y="6205"/>
                    <a:pt x="31335" y="6101"/>
                  </a:cubicBezTo>
                  <a:cubicBezTo>
                    <a:pt x="31725" y="5971"/>
                    <a:pt x="32036" y="5763"/>
                    <a:pt x="32322" y="5478"/>
                  </a:cubicBezTo>
                  <a:cubicBezTo>
                    <a:pt x="32763" y="5011"/>
                    <a:pt x="32997" y="4362"/>
                    <a:pt x="32893" y="3713"/>
                  </a:cubicBezTo>
                  <a:cubicBezTo>
                    <a:pt x="32867" y="3479"/>
                    <a:pt x="32789" y="3271"/>
                    <a:pt x="32711" y="3063"/>
                  </a:cubicBezTo>
                  <a:cubicBezTo>
                    <a:pt x="32607" y="2856"/>
                    <a:pt x="32503" y="2674"/>
                    <a:pt x="32374" y="2492"/>
                  </a:cubicBezTo>
                  <a:cubicBezTo>
                    <a:pt x="32244" y="2311"/>
                    <a:pt x="32088" y="2129"/>
                    <a:pt x="31906" y="1973"/>
                  </a:cubicBezTo>
                  <a:cubicBezTo>
                    <a:pt x="31309" y="1402"/>
                    <a:pt x="30582" y="961"/>
                    <a:pt x="29803" y="649"/>
                  </a:cubicBezTo>
                  <a:cubicBezTo>
                    <a:pt x="29025" y="338"/>
                    <a:pt x="28220" y="156"/>
                    <a:pt x="27415" y="104"/>
                  </a:cubicBezTo>
                  <a:cubicBezTo>
                    <a:pt x="26871" y="26"/>
                    <a:pt x="26353" y="0"/>
                    <a:pt x="25835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680;p50"/>
            <p:cNvSpPr/>
            <p:nvPr/>
          </p:nvSpPr>
          <p:spPr>
            <a:xfrm>
              <a:off x="6074017" y="3564377"/>
              <a:ext cx="98019" cy="122878"/>
            </a:xfrm>
            <a:custGeom>
              <a:avLst/>
              <a:gdLst/>
              <a:ahLst/>
              <a:cxnLst/>
              <a:rect l="l" t="t" r="r" b="b"/>
              <a:pathLst>
                <a:path w="2701" h="3386" extrusionOk="0">
                  <a:moveTo>
                    <a:pt x="2467" y="1"/>
                  </a:moveTo>
                  <a:cubicBezTo>
                    <a:pt x="2389" y="1"/>
                    <a:pt x="2337" y="27"/>
                    <a:pt x="2311" y="105"/>
                  </a:cubicBezTo>
                  <a:lnTo>
                    <a:pt x="2311" y="79"/>
                  </a:lnTo>
                  <a:cubicBezTo>
                    <a:pt x="2155" y="364"/>
                    <a:pt x="1999" y="650"/>
                    <a:pt x="1844" y="935"/>
                  </a:cubicBezTo>
                  <a:cubicBezTo>
                    <a:pt x="1636" y="1273"/>
                    <a:pt x="1350" y="1610"/>
                    <a:pt x="1065" y="1896"/>
                  </a:cubicBezTo>
                  <a:cubicBezTo>
                    <a:pt x="805" y="2129"/>
                    <a:pt x="520" y="2337"/>
                    <a:pt x="234" y="2519"/>
                  </a:cubicBezTo>
                  <a:cubicBezTo>
                    <a:pt x="130" y="2597"/>
                    <a:pt x="52" y="2701"/>
                    <a:pt x="52" y="2830"/>
                  </a:cubicBezTo>
                  <a:cubicBezTo>
                    <a:pt x="0" y="3090"/>
                    <a:pt x="182" y="3324"/>
                    <a:pt x="442" y="3376"/>
                  </a:cubicBezTo>
                  <a:cubicBezTo>
                    <a:pt x="468" y="3382"/>
                    <a:pt x="495" y="3385"/>
                    <a:pt x="524" y="3385"/>
                  </a:cubicBezTo>
                  <a:cubicBezTo>
                    <a:pt x="609" y="3385"/>
                    <a:pt x="701" y="3356"/>
                    <a:pt x="779" y="3298"/>
                  </a:cubicBezTo>
                  <a:cubicBezTo>
                    <a:pt x="1013" y="3090"/>
                    <a:pt x="1247" y="2882"/>
                    <a:pt x="1428" y="2623"/>
                  </a:cubicBezTo>
                  <a:cubicBezTo>
                    <a:pt x="1610" y="2389"/>
                    <a:pt x="1766" y="2129"/>
                    <a:pt x="1922" y="1844"/>
                  </a:cubicBezTo>
                  <a:cubicBezTo>
                    <a:pt x="2181" y="1325"/>
                    <a:pt x="2415" y="780"/>
                    <a:pt x="2648" y="260"/>
                  </a:cubicBezTo>
                  <a:cubicBezTo>
                    <a:pt x="2700" y="156"/>
                    <a:pt x="2648" y="27"/>
                    <a:pt x="2545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681;p50"/>
            <p:cNvSpPr/>
            <p:nvPr/>
          </p:nvSpPr>
          <p:spPr>
            <a:xfrm>
              <a:off x="6378306" y="3572143"/>
              <a:ext cx="37742" cy="122987"/>
            </a:xfrm>
            <a:custGeom>
              <a:avLst/>
              <a:gdLst/>
              <a:ahLst/>
              <a:cxnLst/>
              <a:rect l="l" t="t" r="r" b="b"/>
              <a:pathLst>
                <a:path w="1040" h="3389" extrusionOk="0">
                  <a:moveTo>
                    <a:pt x="585" y="1"/>
                  </a:moveTo>
                  <a:cubicBezTo>
                    <a:pt x="578" y="1"/>
                    <a:pt x="572" y="7"/>
                    <a:pt x="572" y="20"/>
                  </a:cubicBezTo>
                  <a:lnTo>
                    <a:pt x="546" y="20"/>
                  </a:lnTo>
                  <a:cubicBezTo>
                    <a:pt x="494" y="46"/>
                    <a:pt x="442" y="124"/>
                    <a:pt x="468" y="202"/>
                  </a:cubicBezTo>
                  <a:cubicBezTo>
                    <a:pt x="520" y="280"/>
                    <a:pt x="546" y="358"/>
                    <a:pt x="572" y="462"/>
                  </a:cubicBezTo>
                  <a:cubicBezTo>
                    <a:pt x="598" y="617"/>
                    <a:pt x="624" y="799"/>
                    <a:pt x="624" y="955"/>
                  </a:cubicBezTo>
                  <a:cubicBezTo>
                    <a:pt x="598" y="1266"/>
                    <a:pt x="546" y="1552"/>
                    <a:pt x="468" y="1838"/>
                  </a:cubicBezTo>
                  <a:cubicBezTo>
                    <a:pt x="364" y="2175"/>
                    <a:pt x="234" y="2487"/>
                    <a:pt x="79" y="2824"/>
                  </a:cubicBezTo>
                  <a:cubicBezTo>
                    <a:pt x="1" y="3032"/>
                    <a:pt x="79" y="3265"/>
                    <a:pt x="286" y="3369"/>
                  </a:cubicBezTo>
                  <a:cubicBezTo>
                    <a:pt x="338" y="3382"/>
                    <a:pt x="397" y="3389"/>
                    <a:pt x="455" y="3389"/>
                  </a:cubicBezTo>
                  <a:cubicBezTo>
                    <a:pt x="514" y="3389"/>
                    <a:pt x="572" y="3382"/>
                    <a:pt x="624" y="3369"/>
                  </a:cubicBezTo>
                  <a:cubicBezTo>
                    <a:pt x="754" y="3317"/>
                    <a:pt x="858" y="3188"/>
                    <a:pt x="883" y="3032"/>
                  </a:cubicBezTo>
                  <a:cubicBezTo>
                    <a:pt x="935" y="2798"/>
                    <a:pt x="987" y="2565"/>
                    <a:pt x="1013" y="2305"/>
                  </a:cubicBezTo>
                  <a:cubicBezTo>
                    <a:pt x="1039" y="2045"/>
                    <a:pt x="1039" y="1786"/>
                    <a:pt x="1013" y="1526"/>
                  </a:cubicBezTo>
                  <a:cubicBezTo>
                    <a:pt x="1013" y="1059"/>
                    <a:pt x="909" y="566"/>
                    <a:pt x="728" y="98"/>
                  </a:cubicBezTo>
                  <a:cubicBezTo>
                    <a:pt x="728" y="46"/>
                    <a:pt x="676" y="20"/>
                    <a:pt x="598" y="20"/>
                  </a:cubicBezTo>
                  <a:cubicBezTo>
                    <a:pt x="598" y="7"/>
                    <a:pt x="591" y="1"/>
                    <a:pt x="585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682;p50"/>
            <p:cNvSpPr/>
            <p:nvPr/>
          </p:nvSpPr>
          <p:spPr>
            <a:xfrm>
              <a:off x="6636470" y="3537052"/>
              <a:ext cx="78205" cy="101757"/>
            </a:xfrm>
            <a:custGeom>
              <a:avLst/>
              <a:gdLst/>
              <a:ahLst/>
              <a:cxnLst/>
              <a:rect l="l" t="t" r="r" b="b"/>
              <a:pathLst>
                <a:path w="2155" h="2804" extrusionOk="0">
                  <a:moveTo>
                    <a:pt x="130" y="1"/>
                  </a:moveTo>
                  <a:cubicBezTo>
                    <a:pt x="26" y="27"/>
                    <a:pt x="0" y="131"/>
                    <a:pt x="26" y="234"/>
                  </a:cubicBezTo>
                  <a:cubicBezTo>
                    <a:pt x="182" y="676"/>
                    <a:pt x="364" y="1091"/>
                    <a:pt x="545" y="1507"/>
                  </a:cubicBezTo>
                  <a:cubicBezTo>
                    <a:pt x="623" y="1714"/>
                    <a:pt x="727" y="1922"/>
                    <a:pt x="857" y="2130"/>
                  </a:cubicBezTo>
                  <a:cubicBezTo>
                    <a:pt x="1013" y="2337"/>
                    <a:pt x="1168" y="2519"/>
                    <a:pt x="1376" y="2701"/>
                  </a:cubicBezTo>
                  <a:cubicBezTo>
                    <a:pt x="1468" y="2770"/>
                    <a:pt x="1575" y="2803"/>
                    <a:pt x="1679" y="2803"/>
                  </a:cubicBezTo>
                  <a:cubicBezTo>
                    <a:pt x="1811" y="2803"/>
                    <a:pt x="1938" y="2750"/>
                    <a:pt x="2025" y="2649"/>
                  </a:cubicBezTo>
                  <a:cubicBezTo>
                    <a:pt x="2103" y="2545"/>
                    <a:pt x="2155" y="2415"/>
                    <a:pt x="2129" y="2285"/>
                  </a:cubicBezTo>
                  <a:cubicBezTo>
                    <a:pt x="2103" y="2130"/>
                    <a:pt x="1999" y="1974"/>
                    <a:pt x="1869" y="1896"/>
                  </a:cubicBezTo>
                  <a:cubicBezTo>
                    <a:pt x="1532" y="1688"/>
                    <a:pt x="1246" y="1455"/>
                    <a:pt x="987" y="1195"/>
                  </a:cubicBezTo>
                  <a:cubicBezTo>
                    <a:pt x="831" y="1013"/>
                    <a:pt x="675" y="806"/>
                    <a:pt x="571" y="598"/>
                  </a:cubicBezTo>
                  <a:cubicBezTo>
                    <a:pt x="493" y="442"/>
                    <a:pt x="415" y="286"/>
                    <a:pt x="364" y="105"/>
                  </a:cubicBezTo>
                  <a:cubicBezTo>
                    <a:pt x="338" y="27"/>
                    <a:pt x="260" y="1"/>
                    <a:pt x="182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683;p50"/>
            <p:cNvSpPr/>
            <p:nvPr/>
          </p:nvSpPr>
          <p:spPr>
            <a:xfrm>
              <a:off x="6808846" y="3435333"/>
              <a:ext cx="101394" cy="61838"/>
            </a:xfrm>
            <a:custGeom>
              <a:avLst/>
              <a:gdLst/>
              <a:ahLst/>
              <a:cxnLst/>
              <a:rect l="l" t="t" r="r" b="b"/>
              <a:pathLst>
                <a:path w="2794" h="1704" extrusionOk="0">
                  <a:moveTo>
                    <a:pt x="209" y="0"/>
                  </a:moveTo>
                  <a:cubicBezTo>
                    <a:pt x="157" y="0"/>
                    <a:pt x="105" y="26"/>
                    <a:pt x="79" y="52"/>
                  </a:cubicBezTo>
                  <a:cubicBezTo>
                    <a:pt x="1" y="130"/>
                    <a:pt x="1" y="260"/>
                    <a:pt x="79" y="338"/>
                  </a:cubicBezTo>
                  <a:cubicBezTo>
                    <a:pt x="390" y="623"/>
                    <a:pt x="702" y="857"/>
                    <a:pt x="1013" y="1090"/>
                  </a:cubicBezTo>
                  <a:cubicBezTo>
                    <a:pt x="1169" y="1220"/>
                    <a:pt x="1351" y="1324"/>
                    <a:pt x="1507" y="1428"/>
                  </a:cubicBezTo>
                  <a:cubicBezTo>
                    <a:pt x="1740" y="1532"/>
                    <a:pt x="1948" y="1636"/>
                    <a:pt x="2156" y="1688"/>
                  </a:cubicBezTo>
                  <a:cubicBezTo>
                    <a:pt x="2191" y="1699"/>
                    <a:pt x="2225" y="1704"/>
                    <a:pt x="2256" y="1704"/>
                  </a:cubicBezTo>
                  <a:cubicBezTo>
                    <a:pt x="2671" y="1704"/>
                    <a:pt x="2794" y="831"/>
                    <a:pt x="2311" y="831"/>
                  </a:cubicBezTo>
                  <a:cubicBezTo>
                    <a:pt x="2156" y="831"/>
                    <a:pt x="2000" y="805"/>
                    <a:pt x="1844" y="779"/>
                  </a:cubicBezTo>
                  <a:cubicBezTo>
                    <a:pt x="1584" y="727"/>
                    <a:pt x="1351" y="649"/>
                    <a:pt x="1091" y="545"/>
                  </a:cubicBezTo>
                  <a:cubicBezTo>
                    <a:pt x="858" y="441"/>
                    <a:pt x="624" y="286"/>
                    <a:pt x="416" y="130"/>
                  </a:cubicBezTo>
                  <a:lnTo>
                    <a:pt x="364" y="78"/>
                  </a:lnTo>
                  <a:cubicBezTo>
                    <a:pt x="312" y="26"/>
                    <a:pt x="260" y="0"/>
                    <a:pt x="209" y="0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684;p50"/>
            <p:cNvSpPr/>
            <p:nvPr/>
          </p:nvSpPr>
          <p:spPr>
            <a:xfrm>
              <a:off x="5858275" y="3482037"/>
              <a:ext cx="93302" cy="55451"/>
            </a:xfrm>
            <a:custGeom>
              <a:avLst/>
              <a:gdLst/>
              <a:ahLst/>
              <a:cxnLst/>
              <a:rect l="l" t="t" r="r" b="b"/>
              <a:pathLst>
                <a:path w="2571" h="1528" extrusionOk="0">
                  <a:moveTo>
                    <a:pt x="2297" y="0"/>
                  </a:moveTo>
                  <a:cubicBezTo>
                    <a:pt x="2268" y="0"/>
                    <a:pt x="2244" y="19"/>
                    <a:pt x="2207" y="37"/>
                  </a:cubicBezTo>
                  <a:cubicBezTo>
                    <a:pt x="2103" y="167"/>
                    <a:pt x="1974" y="271"/>
                    <a:pt x="1844" y="349"/>
                  </a:cubicBezTo>
                  <a:cubicBezTo>
                    <a:pt x="1636" y="478"/>
                    <a:pt x="1402" y="582"/>
                    <a:pt x="1195" y="660"/>
                  </a:cubicBezTo>
                  <a:cubicBezTo>
                    <a:pt x="935" y="738"/>
                    <a:pt x="675" y="764"/>
                    <a:pt x="442" y="790"/>
                  </a:cubicBezTo>
                  <a:lnTo>
                    <a:pt x="416" y="790"/>
                  </a:lnTo>
                  <a:cubicBezTo>
                    <a:pt x="312" y="790"/>
                    <a:pt x="234" y="816"/>
                    <a:pt x="156" y="894"/>
                  </a:cubicBezTo>
                  <a:cubicBezTo>
                    <a:pt x="52" y="972"/>
                    <a:pt x="0" y="1101"/>
                    <a:pt x="26" y="1231"/>
                  </a:cubicBezTo>
                  <a:cubicBezTo>
                    <a:pt x="66" y="1409"/>
                    <a:pt x="226" y="1527"/>
                    <a:pt x="392" y="1527"/>
                  </a:cubicBezTo>
                  <a:cubicBezTo>
                    <a:pt x="444" y="1527"/>
                    <a:pt x="496" y="1516"/>
                    <a:pt x="546" y="1491"/>
                  </a:cubicBezTo>
                  <a:cubicBezTo>
                    <a:pt x="883" y="1361"/>
                    <a:pt x="1221" y="1231"/>
                    <a:pt x="1558" y="1050"/>
                  </a:cubicBezTo>
                  <a:cubicBezTo>
                    <a:pt x="1896" y="868"/>
                    <a:pt x="2207" y="634"/>
                    <a:pt x="2493" y="375"/>
                  </a:cubicBezTo>
                  <a:cubicBezTo>
                    <a:pt x="2571" y="297"/>
                    <a:pt x="2571" y="167"/>
                    <a:pt x="2519" y="63"/>
                  </a:cubicBezTo>
                  <a:cubicBezTo>
                    <a:pt x="2467" y="37"/>
                    <a:pt x="2415" y="11"/>
                    <a:pt x="2337" y="11"/>
                  </a:cubicBezTo>
                  <a:cubicBezTo>
                    <a:pt x="2322" y="4"/>
                    <a:pt x="2309" y="0"/>
                    <a:pt x="2297" y="0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685;p50"/>
            <p:cNvSpPr/>
            <p:nvPr/>
          </p:nvSpPr>
          <p:spPr>
            <a:xfrm>
              <a:off x="5397579" y="1811133"/>
              <a:ext cx="1794758" cy="1660993"/>
            </a:xfrm>
            <a:custGeom>
              <a:avLst/>
              <a:gdLst/>
              <a:ahLst/>
              <a:cxnLst/>
              <a:rect l="l" t="t" r="r" b="b"/>
              <a:pathLst>
                <a:path w="49456" h="45770" extrusionOk="0">
                  <a:moveTo>
                    <a:pt x="23365" y="1"/>
                  </a:moveTo>
                  <a:cubicBezTo>
                    <a:pt x="22431" y="27"/>
                    <a:pt x="21496" y="286"/>
                    <a:pt x="20691" y="780"/>
                  </a:cubicBezTo>
                  <a:cubicBezTo>
                    <a:pt x="19705" y="1403"/>
                    <a:pt x="18822" y="2181"/>
                    <a:pt x="18121" y="3142"/>
                  </a:cubicBezTo>
                  <a:cubicBezTo>
                    <a:pt x="17732" y="3635"/>
                    <a:pt x="17368" y="4180"/>
                    <a:pt x="17057" y="4752"/>
                  </a:cubicBezTo>
                  <a:cubicBezTo>
                    <a:pt x="16719" y="5349"/>
                    <a:pt x="16408" y="5972"/>
                    <a:pt x="16122" y="6569"/>
                  </a:cubicBezTo>
                  <a:lnTo>
                    <a:pt x="16070" y="6725"/>
                  </a:lnTo>
                  <a:cubicBezTo>
                    <a:pt x="15473" y="7971"/>
                    <a:pt x="14876" y="9321"/>
                    <a:pt x="14123" y="11086"/>
                  </a:cubicBezTo>
                  <a:cubicBezTo>
                    <a:pt x="13786" y="11813"/>
                    <a:pt x="13500" y="12514"/>
                    <a:pt x="13189" y="13241"/>
                  </a:cubicBezTo>
                  <a:cubicBezTo>
                    <a:pt x="12021" y="16070"/>
                    <a:pt x="10774" y="18978"/>
                    <a:pt x="9373" y="21756"/>
                  </a:cubicBezTo>
                  <a:cubicBezTo>
                    <a:pt x="8983" y="22509"/>
                    <a:pt x="8620" y="23184"/>
                    <a:pt x="8230" y="23833"/>
                  </a:cubicBezTo>
                  <a:cubicBezTo>
                    <a:pt x="7867" y="24456"/>
                    <a:pt x="7503" y="25079"/>
                    <a:pt x="7036" y="25806"/>
                  </a:cubicBezTo>
                  <a:cubicBezTo>
                    <a:pt x="6361" y="26870"/>
                    <a:pt x="5634" y="27935"/>
                    <a:pt x="4959" y="28973"/>
                  </a:cubicBezTo>
                  <a:lnTo>
                    <a:pt x="4466" y="29674"/>
                  </a:lnTo>
                  <a:cubicBezTo>
                    <a:pt x="3661" y="30894"/>
                    <a:pt x="2778" y="32218"/>
                    <a:pt x="1974" y="33568"/>
                  </a:cubicBezTo>
                  <a:cubicBezTo>
                    <a:pt x="1558" y="34269"/>
                    <a:pt x="1195" y="34918"/>
                    <a:pt x="883" y="35541"/>
                  </a:cubicBezTo>
                  <a:cubicBezTo>
                    <a:pt x="572" y="36112"/>
                    <a:pt x="338" y="36683"/>
                    <a:pt x="156" y="37306"/>
                  </a:cubicBezTo>
                  <a:cubicBezTo>
                    <a:pt x="105" y="37566"/>
                    <a:pt x="53" y="37826"/>
                    <a:pt x="27" y="38111"/>
                  </a:cubicBezTo>
                  <a:cubicBezTo>
                    <a:pt x="1" y="38371"/>
                    <a:pt x="1" y="38630"/>
                    <a:pt x="27" y="38890"/>
                  </a:cubicBezTo>
                  <a:cubicBezTo>
                    <a:pt x="79" y="39150"/>
                    <a:pt x="130" y="39409"/>
                    <a:pt x="234" y="39643"/>
                  </a:cubicBezTo>
                  <a:cubicBezTo>
                    <a:pt x="338" y="39928"/>
                    <a:pt x="494" y="40188"/>
                    <a:pt x="676" y="40448"/>
                  </a:cubicBezTo>
                  <a:lnTo>
                    <a:pt x="702" y="40500"/>
                  </a:lnTo>
                  <a:cubicBezTo>
                    <a:pt x="961" y="40889"/>
                    <a:pt x="1273" y="41252"/>
                    <a:pt x="1610" y="41564"/>
                  </a:cubicBezTo>
                  <a:cubicBezTo>
                    <a:pt x="2363" y="42213"/>
                    <a:pt x="3220" y="42732"/>
                    <a:pt x="4128" y="43122"/>
                  </a:cubicBezTo>
                  <a:cubicBezTo>
                    <a:pt x="5063" y="43537"/>
                    <a:pt x="5998" y="43874"/>
                    <a:pt x="6984" y="44134"/>
                  </a:cubicBezTo>
                  <a:cubicBezTo>
                    <a:pt x="8023" y="44446"/>
                    <a:pt x="9087" y="44679"/>
                    <a:pt x="10151" y="44913"/>
                  </a:cubicBezTo>
                  <a:cubicBezTo>
                    <a:pt x="13111" y="45484"/>
                    <a:pt x="16096" y="45770"/>
                    <a:pt x="19108" y="45770"/>
                  </a:cubicBezTo>
                  <a:cubicBezTo>
                    <a:pt x="20614" y="45770"/>
                    <a:pt x="22119" y="45744"/>
                    <a:pt x="23599" y="45666"/>
                  </a:cubicBezTo>
                  <a:cubicBezTo>
                    <a:pt x="25053" y="45562"/>
                    <a:pt x="26481" y="45458"/>
                    <a:pt x="27908" y="45302"/>
                  </a:cubicBezTo>
                  <a:cubicBezTo>
                    <a:pt x="30712" y="44965"/>
                    <a:pt x="33490" y="44394"/>
                    <a:pt x="36190" y="43589"/>
                  </a:cubicBezTo>
                  <a:cubicBezTo>
                    <a:pt x="37514" y="43173"/>
                    <a:pt x="38838" y="42680"/>
                    <a:pt x="40136" y="42135"/>
                  </a:cubicBezTo>
                  <a:cubicBezTo>
                    <a:pt x="41408" y="41590"/>
                    <a:pt x="42654" y="40967"/>
                    <a:pt x="43848" y="40240"/>
                  </a:cubicBezTo>
                  <a:cubicBezTo>
                    <a:pt x="44549" y="39799"/>
                    <a:pt x="45250" y="39331"/>
                    <a:pt x="45873" y="38786"/>
                  </a:cubicBezTo>
                  <a:cubicBezTo>
                    <a:pt x="46393" y="38397"/>
                    <a:pt x="46886" y="37955"/>
                    <a:pt x="47327" y="37488"/>
                  </a:cubicBezTo>
                  <a:cubicBezTo>
                    <a:pt x="47639" y="37125"/>
                    <a:pt x="47950" y="36761"/>
                    <a:pt x="48210" y="36346"/>
                  </a:cubicBezTo>
                  <a:cubicBezTo>
                    <a:pt x="48469" y="35956"/>
                    <a:pt x="48703" y="35541"/>
                    <a:pt x="48911" y="35126"/>
                  </a:cubicBezTo>
                  <a:cubicBezTo>
                    <a:pt x="49092" y="34684"/>
                    <a:pt x="49248" y="34243"/>
                    <a:pt x="49352" y="33802"/>
                  </a:cubicBezTo>
                  <a:cubicBezTo>
                    <a:pt x="49430" y="33360"/>
                    <a:pt x="49456" y="32919"/>
                    <a:pt x="49430" y="32478"/>
                  </a:cubicBezTo>
                  <a:cubicBezTo>
                    <a:pt x="49404" y="32010"/>
                    <a:pt x="49300" y="31569"/>
                    <a:pt x="49170" y="31128"/>
                  </a:cubicBezTo>
                  <a:cubicBezTo>
                    <a:pt x="49015" y="30660"/>
                    <a:pt x="48833" y="30193"/>
                    <a:pt x="48599" y="29778"/>
                  </a:cubicBezTo>
                  <a:cubicBezTo>
                    <a:pt x="48106" y="28817"/>
                    <a:pt x="47509" y="27935"/>
                    <a:pt x="46808" y="27104"/>
                  </a:cubicBezTo>
                  <a:cubicBezTo>
                    <a:pt x="46211" y="26325"/>
                    <a:pt x="45484" y="25546"/>
                    <a:pt x="44523" y="24560"/>
                  </a:cubicBezTo>
                  <a:cubicBezTo>
                    <a:pt x="43874" y="23911"/>
                    <a:pt x="43225" y="23262"/>
                    <a:pt x="42576" y="22613"/>
                  </a:cubicBezTo>
                  <a:lnTo>
                    <a:pt x="42187" y="22223"/>
                  </a:lnTo>
                  <a:cubicBezTo>
                    <a:pt x="41538" y="21574"/>
                    <a:pt x="40837" y="20925"/>
                    <a:pt x="40240" y="20250"/>
                  </a:cubicBezTo>
                  <a:cubicBezTo>
                    <a:pt x="40058" y="20042"/>
                    <a:pt x="39902" y="19861"/>
                    <a:pt x="39721" y="19653"/>
                  </a:cubicBezTo>
                  <a:lnTo>
                    <a:pt x="39513" y="19419"/>
                  </a:lnTo>
                  <a:lnTo>
                    <a:pt x="38682" y="18433"/>
                  </a:lnTo>
                  <a:cubicBezTo>
                    <a:pt x="38033" y="17680"/>
                    <a:pt x="37488" y="17031"/>
                    <a:pt x="36995" y="16434"/>
                  </a:cubicBezTo>
                  <a:cubicBezTo>
                    <a:pt x="35801" y="14928"/>
                    <a:pt x="34788" y="13578"/>
                    <a:pt x="33905" y="12228"/>
                  </a:cubicBezTo>
                  <a:cubicBezTo>
                    <a:pt x="33490" y="11579"/>
                    <a:pt x="33101" y="10982"/>
                    <a:pt x="32763" y="10359"/>
                  </a:cubicBezTo>
                  <a:cubicBezTo>
                    <a:pt x="32426" y="9762"/>
                    <a:pt x="32062" y="9087"/>
                    <a:pt x="31725" y="8438"/>
                  </a:cubicBezTo>
                  <a:lnTo>
                    <a:pt x="31595" y="8178"/>
                  </a:lnTo>
                  <a:cubicBezTo>
                    <a:pt x="30972" y="6984"/>
                    <a:pt x="30323" y="5764"/>
                    <a:pt x="29570" y="4596"/>
                  </a:cubicBezTo>
                  <a:cubicBezTo>
                    <a:pt x="28843" y="3350"/>
                    <a:pt x="27908" y="2233"/>
                    <a:pt x="26792" y="1299"/>
                  </a:cubicBezTo>
                  <a:cubicBezTo>
                    <a:pt x="26325" y="909"/>
                    <a:pt x="25780" y="598"/>
                    <a:pt x="25209" y="364"/>
                  </a:cubicBezTo>
                  <a:cubicBezTo>
                    <a:pt x="24715" y="157"/>
                    <a:pt x="24196" y="53"/>
                    <a:pt x="236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686;p50"/>
            <p:cNvSpPr/>
            <p:nvPr/>
          </p:nvSpPr>
          <p:spPr>
            <a:xfrm>
              <a:off x="6217216" y="2370750"/>
              <a:ext cx="266659" cy="328824"/>
            </a:xfrm>
            <a:custGeom>
              <a:avLst/>
              <a:gdLst/>
              <a:ahLst/>
              <a:cxnLst/>
              <a:rect l="l" t="t" r="r" b="b"/>
              <a:pathLst>
                <a:path w="7348" h="9061" extrusionOk="0">
                  <a:moveTo>
                    <a:pt x="4414" y="0"/>
                  </a:moveTo>
                  <a:lnTo>
                    <a:pt x="4336" y="156"/>
                  </a:lnTo>
                  <a:cubicBezTo>
                    <a:pt x="4206" y="156"/>
                    <a:pt x="4102" y="156"/>
                    <a:pt x="3973" y="182"/>
                  </a:cubicBezTo>
                  <a:cubicBezTo>
                    <a:pt x="3817" y="208"/>
                    <a:pt x="3661" y="234"/>
                    <a:pt x="3531" y="286"/>
                  </a:cubicBezTo>
                  <a:lnTo>
                    <a:pt x="3479" y="286"/>
                  </a:lnTo>
                  <a:cubicBezTo>
                    <a:pt x="3349" y="312"/>
                    <a:pt x="3246" y="364"/>
                    <a:pt x="3116" y="416"/>
                  </a:cubicBezTo>
                  <a:lnTo>
                    <a:pt x="2856" y="416"/>
                  </a:lnTo>
                  <a:lnTo>
                    <a:pt x="2804" y="442"/>
                  </a:lnTo>
                  <a:cubicBezTo>
                    <a:pt x="2752" y="468"/>
                    <a:pt x="2674" y="494"/>
                    <a:pt x="2623" y="546"/>
                  </a:cubicBezTo>
                  <a:cubicBezTo>
                    <a:pt x="2467" y="649"/>
                    <a:pt x="2311" y="753"/>
                    <a:pt x="2155" y="857"/>
                  </a:cubicBezTo>
                  <a:cubicBezTo>
                    <a:pt x="2000" y="1013"/>
                    <a:pt x="1818" y="1169"/>
                    <a:pt x="1662" y="1324"/>
                  </a:cubicBezTo>
                  <a:lnTo>
                    <a:pt x="1558" y="1428"/>
                  </a:lnTo>
                  <a:lnTo>
                    <a:pt x="1506" y="1480"/>
                  </a:lnTo>
                  <a:lnTo>
                    <a:pt x="1480" y="1506"/>
                  </a:lnTo>
                  <a:lnTo>
                    <a:pt x="1454" y="1558"/>
                  </a:lnTo>
                  <a:lnTo>
                    <a:pt x="1428" y="1584"/>
                  </a:lnTo>
                  <a:cubicBezTo>
                    <a:pt x="1402" y="1584"/>
                    <a:pt x="1402" y="1610"/>
                    <a:pt x="1402" y="1610"/>
                  </a:cubicBezTo>
                  <a:cubicBezTo>
                    <a:pt x="1376" y="1636"/>
                    <a:pt x="1376" y="1636"/>
                    <a:pt x="1350" y="1662"/>
                  </a:cubicBezTo>
                  <a:lnTo>
                    <a:pt x="1247" y="1792"/>
                  </a:lnTo>
                  <a:cubicBezTo>
                    <a:pt x="1091" y="1999"/>
                    <a:pt x="935" y="2207"/>
                    <a:pt x="805" y="2441"/>
                  </a:cubicBezTo>
                  <a:cubicBezTo>
                    <a:pt x="676" y="2674"/>
                    <a:pt x="546" y="2908"/>
                    <a:pt x="442" y="3142"/>
                  </a:cubicBezTo>
                  <a:lnTo>
                    <a:pt x="416" y="3246"/>
                  </a:lnTo>
                  <a:cubicBezTo>
                    <a:pt x="390" y="3323"/>
                    <a:pt x="364" y="3401"/>
                    <a:pt x="338" y="3479"/>
                  </a:cubicBezTo>
                  <a:lnTo>
                    <a:pt x="312" y="3531"/>
                  </a:lnTo>
                  <a:cubicBezTo>
                    <a:pt x="260" y="3661"/>
                    <a:pt x="234" y="3791"/>
                    <a:pt x="182" y="3921"/>
                  </a:cubicBezTo>
                  <a:cubicBezTo>
                    <a:pt x="130" y="4102"/>
                    <a:pt x="78" y="4310"/>
                    <a:pt x="52" y="4518"/>
                  </a:cubicBezTo>
                  <a:cubicBezTo>
                    <a:pt x="52" y="4518"/>
                    <a:pt x="52" y="4518"/>
                    <a:pt x="52" y="4544"/>
                  </a:cubicBezTo>
                  <a:cubicBezTo>
                    <a:pt x="52" y="4595"/>
                    <a:pt x="26" y="4673"/>
                    <a:pt x="26" y="4725"/>
                  </a:cubicBezTo>
                  <a:lnTo>
                    <a:pt x="26" y="4751"/>
                  </a:lnTo>
                  <a:lnTo>
                    <a:pt x="26" y="4777"/>
                  </a:lnTo>
                  <a:cubicBezTo>
                    <a:pt x="26" y="4855"/>
                    <a:pt x="1" y="4959"/>
                    <a:pt x="1" y="5037"/>
                  </a:cubicBezTo>
                  <a:cubicBezTo>
                    <a:pt x="1" y="5141"/>
                    <a:pt x="1" y="5270"/>
                    <a:pt x="1" y="5400"/>
                  </a:cubicBezTo>
                  <a:cubicBezTo>
                    <a:pt x="1" y="5634"/>
                    <a:pt x="26" y="5894"/>
                    <a:pt x="52" y="6127"/>
                  </a:cubicBezTo>
                  <a:cubicBezTo>
                    <a:pt x="78" y="6335"/>
                    <a:pt x="104" y="6517"/>
                    <a:pt x="156" y="6698"/>
                  </a:cubicBezTo>
                  <a:cubicBezTo>
                    <a:pt x="208" y="6880"/>
                    <a:pt x="260" y="7062"/>
                    <a:pt x="338" y="7218"/>
                  </a:cubicBezTo>
                  <a:cubicBezTo>
                    <a:pt x="390" y="7347"/>
                    <a:pt x="468" y="7503"/>
                    <a:pt x="546" y="7633"/>
                  </a:cubicBezTo>
                  <a:cubicBezTo>
                    <a:pt x="624" y="7763"/>
                    <a:pt x="701" y="7893"/>
                    <a:pt x="805" y="7996"/>
                  </a:cubicBezTo>
                  <a:cubicBezTo>
                    <a:pt x="883" y="8100"/>
                    <a:pt x="961" y="8204"/>
                    <a:pt x="1039" y="8282"/>
                  </a:cubicBezTo>
                  <a:cubicBezTo>
                    <a:pt x="1117" y="8360"/>
                    <a:pt x="1195" y="8412"/>
                    <a:pt x="1299" y="8490"/>
                  </a:cubicBezTo>
                  <a:cubicBezTo>
                    <a:pt x="1402" y="8567"/>
                    <a:pt x="1506" y="8645"/>
                    <a:pt x="1610" y="8697"/>
                  </a:cubicBezTo>
                  <a:cubicBezTo>
                    <a:pt x="1714" y="8749"/>
                    <a:pt x="1792" y="8801"/>
                    <a:pt x="1896" y="8853"/>
                  </a:cubicBezTo>
                  <a:lnTo>
                    <a:pt x="1870" y="8853"/>
                  </a:lnTo>
                  <a:cubicBezTo>
                    <a:pt x="2000" y="8879"/>
                    <a:pt x="2103" y="8931"/>
                    <a:pt x="2233" y="8957"/>
                  </a:cubicBezTo>
                  <a:cubicBezTo>
                    <a:pt x="2337" y="8983"/>
                    <a:pt x="2441" y="9009"/>
                    <a:pt x="2545" y="9035"/>
                  </a:cubicBezTo>
                  <a:cubicBezTo>
                    <a:pt x="2674" y="9035"/>
                    <a:pt x="2804" y="9061"/>
                    <a:pt x="2908" y="9061"/>
                  </a:cubicBezTo>
                  <a:cubicBezTo>
                    <a:pt x="3038" y="9061"/>
                    <a:pt x="3168" y="9035"/>
                    <a:pt x="3298" y="9035"/>
                  </a:cubicBezTo>
                  <a:cubicBezTo>
                    <a:pt x="3453" y="9009"/>
                    <a:pt x="3583" y="8983"/>
                    <a:pt x="3739" y="8931"/>
                  </a:cubicBezTo>
                  <a:cubicBezTo>
                    <a:pt x="3869" y="8905"/>
                    <a:pt x="4024" y="8853"/>
                    <a:pt x="4154" y="8801"/>
                  </a:cubicBezTo>
                  <a:cubicBezTo>
                    <a:pt x="4336" y="8723"/>
                    <a:pt x="4518" y="8619"/>
                    <a:pt x="4673" y="8516"/>
                  </a:cubicBezTo>
                  <a:cubicBezTo>
                    <a:pt x="4829" y="8438"/>
                    <a:pt x="4985" y="8334"/>
                    <a:pt x="5115" y="8230"/>
                  </a:cubicBezTo>
                  <a:cubicBezTo>
                    <a:pt x="5297" y="8074"/>
                    <a:pt x="5478" y="7918"/>
                    <a:pt x="5634" y="7763"/>
                  </a:cubicBezTo>
                  <a:cubicBezTo>
                    <a:pt x="5790" y="7607"/>
                    <a:pt x="5920" y="7425"/>
                    <a:pt x="6049" y="7269"/>
                  </a:cubicBezTo>
                  <a:cubicBezTo>
                    <a:pt x="6231" y="7062"/>
                    <a:pt x="6387" y="6828"/>
                    <a:pt x="6517" y="6594"/>
                  </a:cubicBezTo>
                  <a:cubicBezTo>
                    <a:pt x="6646" y="6361"/>
                    <a:pt x="6750" y="6127"/>
                    <a:pt x="6854" y="5894"/>
                  </a:cubicBezTo>
                  <a:lnTo>
                    <a:pt x="6854" y="5919"/>
                  </a:lnTo>
                  <a:cubicBezTo>
                    <a:pt x="7062" y="5400"/>
                    <a:pt x="7218" y="4881"/>
                    <a:pt x="7296" y="4336"/>
                  </a:cubicBezTo>
                  <a:cubicBezTo>
                    <a:pt x="7321" y="4076"/>
                    <a:pt x="7347" y="3817"/>
                    <a:pt x="7347" y="3557"/>
                  </a:cubicBezTo>
                  <a:cubicBezTo>
                    <a:pt x="7347" y="3323"/>
                    <a:pt x="7321" y="3090"/>
                    <a:pt x="7296" y="2856"/>
                  </a:cubicBezTo>
                  <a:lnTo>
                    <a:pt x="7296" y="2882"/>
                  </a:lnTo>
                  <a:cubicBezTo>
                    <a:pt x="7270" y="2674"/>
                    <a:pt x="7218" y="2467"/>
                    <a:pt x="7166" y="2285"/>
                  </a:cubicBezTo>
                  <a:cubicBezTo>
                    <a:pt x="7114" y="2103"/>
                    <a:pt x="7062" y="1922"/>
                    <a:pt x="6984" y="1766"/>
                  </a:cubicBezTo>
                  <a:lnTo>
                    <a:pt x="6984" y="1792"/>
                  </a:lnTo>
                  <a:cubicBezTo>
                    <a:pt x="6932" y="1636"/>
                    <a:pt x="6854" y="1506"/>
                    <a:pt x="6776" y="1376"/>
                  </a:cubicBezTo>
                  <a:cubicBezTo>
                    <a:pt x="6724" y="1247"/>
                    <a:pt x="6646" y="1143"/>
                    <a:pt x="6543" y="1039"/>
                  </a:cubicBezTo>
                  <a:cubicBezTo>
                    <a:pt x="6491" y="935"/>
                    <a:pt x="6387" y="857"/>
                    <a:pt x="6309" y="779"/>
                  </a:cubicBezTo>
                  <a:cubicBezTo>
                    <a:pt x="6231" y="675"/>
                    <a:pt x="6127" y="598"/>
                    <a:pt x="6049" y="546"/>
                  </a:cubicBezTo>
                  <a:cubicBezTo>
                    <a:pt x="5946" y="468"/>
                    <a:pt x="5842" y="390"/>
                    <a:pt x="5738" y="338"/>
                  </a:cubicBezTo>
                  <a:cubicBezTo>
                    <a:pt x="5660" y="286"/>
                    <a:pt x="5582" y="234"/>
                    <a:pt x="5478" y="208"/>
                  </a:cubicBezTo>
                  <a:cubicBezTo>
                    <a:pt x="5374" y="156"/>
                    <a:pt x="5245" y="104"/>
                    <a:pt x="5141" y="78"/>
                  </a:cubicBezTo>
                  <a:cubicBezTo>
                    <a:pt x="5037" y="52"/>
                    <a:pt x="4907" y="26"/>
                    <a:pt x="48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687;p50"/>
            <p:cNvSpPr/>
            <p:nvPr/>
          </p:nvSpPr>
          <p:spPr>
            <a:xfrm>
              <a:off x="6361359" y="237735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688;p50"/>
            <p:cNvSpPr/>
            <p:nvPr/>
          </p:nvSpPr>
          <p:spPr>
            <a:xfrm>
              <a:off x="6361359" y="237735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689;p50"/>
            <p:cNvSpPr/>
            <p:nvPr/>
          </p:nvSpPr>
          <p:spPr>
            <a:xfrm>
              <a:off x="6261490" y="268635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690;p50"/>
            <p:cNvSpPr/>
            <p:nvPr/>
          </p:nvSpPr>
          <p:spPr>
            <a:xfrm>
              <a:off x="6293533" y="1828116"/>
              <a:ext cx="177131" cy="168095"/>
            </a:xfrm>
            <a:custGeom>
              <a:avLst/>
              <a:gdLst/>
              <a:ahLst/>
              <a:cxnLst/>
              <a:rect l="l" t="t" r="r" b="b"/>
              <a:pathLst>
                <a:path w="4881" h="4632" extrusionOk="0">
                  <a:moveTo>
                    <a:pt x="753" y="0"/>
                  </a:moveTo>
                  <a:cubicBezTo>
                    <a:pt x="623" y="130"/>
                    <a:pt x="494" y="286"/>
                    <a:pt x="364" y="467"/>
                  </a:cubicBezTo>
                  <a:lnTo>
                    <a:pt x="372" y="467"/>
                  </a:lnTo>
                  <a:cubicBezTo>
                    <a:pt x="275" y="615"/>
                    <a:pt x="179" y="763"/>
                    <a:pt x="130" y="935"/>
                  </a:cubicBezTo>
                  <a:lnTo>
                    <a:pt x="130" y="909"/>
                  </a:lnTo>
                  <a:cubicBezTo>
                    <a:pt x="52" y="1090"/>
                    <a:pt x="26" y="1272"/>
                    <a:pt x="0" y="1454"/>
                  </a:cubicBezTo>
                  <a:cubicBezTo>
                    <a:pt x="0" y="1662"/>
                    <a:pt x="26" y="1843"/>
                    <a:pt x="52" y="2025"/>
                  </a:cubicBezTo>
                  <a:cubicBezTo>
                    <a:pt x="104" y="2259"/>
                    <a:pt x="182" y="2466"/>
                    <a:pt x="286" y="2674"/>
                  </a:cubicBezTo>
                  <a:lnTo>
                    <a:pt x="286" y="2648"/>
                  </a:lnTo>
                  <a:cubicBezTo>
                    <a:pt x="416" y="2908"/>
                    <a:pt x="571" y="3167"/>
                    <a:pt x="779" y="3375"/>
                  </a:cubicBezTo>
                  <a:lnTo>
                    <a:pt x="753" y="3375"/>
                  </a:lnTo>
                  <a:cubicBezTo>
                    <a:pt x="987" y="3635"/>
                    <a:pt x="1246" y="3842"/>
                    <a:pt x="1532" y="4050"/>
                  </a:cubicBezTo>
                  <a:cubicBezTo>
                    <a:pt x="1792" y="4206"/>
                    <a:pt x="2077" y="4361"/>
                    <a:pt x="2389" y="4465"/>
                  </a:cubicBezTo>
                  <a:cubicBezTo>
                    <a:pt x="2622" y="4543"/>
                    <a:pt x="2908" y="4621"/>
                    <a:pt x="3168" y="4621"/>
                  </a:cubicBezTo>
                  <a:cubicBezTo>
                    <a:pt x="3236" y="4629"/>
                    <a:pt x="3304" y="4632"/>
                    <a:pt x="3372" y="4632"/>
                  </a:cubicBezTo>
                  <a:cubicBezTo>
                    <a:pt x="3536" y="4632"/>
                    <a:pt x="3696" y="4613"/>
                    <a:pt x="3843" y="4595"/>
                  </a:cubicBezTo>
                  <a:cubicBezTo>
                    <a:pt x="4050" y="4543"/>
                    <a:pt x="4258" y="4465"/>
                    <a:pt x="4466" y="4387"/>
                  </a:cubicBezTo>
                  <a:cubicBezTo>
                    <a:pt x="4621" y="4310"/>
                    <a:pt x="4751" y="4232"/>
                    <a:pt x="4881" y="4128"/>
                  </a:cubicBezTo>
                  <a:cubicBezTo>
                    <a:pt x="4154" y="2882"/>
                    <a:pt x="3194" y="1765"/>
                    <a:pt x="2103" y="831"/>
                  </a:cubicBezTo>
                  <a:cubicBezTo>
                    <a:pt x="1688" y="493"/>
                    <a:pt x="1246" y="234"/>
                    <a:pt x="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691;p50"/>
            <p:cNvSpPr/>
            <p:nvPr/>
          </p:nvSpPr>
          <p:spPr>
            <a:xfrm>
              <a:off x="5802680" y="3261035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692;p50"/>
            <p:cNvSpPr/>
            <p:nvPr/>
          </p:nvSpPr>
          <p:spPr>
            <a:xfrm>
              <a:off x="5802680" y="326197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693;p50"/>
            <p:cNvSpPr/>
            <p:nvPr/>
          </p:nvSpPr>
          <p:spPr>
            <a:xfrm>
              <a:off x="5803623" y="326197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694;p50"/>
            <p:cNvSpPr/>
            <p:nvPr/>
          </p:nvSpPr>
          <p:spPr>
            <a:xfrm>
              <a:off x="5818720" y="1997660"/>
              <a:ext cx="299610" cy="438855"/>
            </a:xfrm>
            <a:custGeom>
              <a:avLst/>
              <a:gdLst/>
              <a:ahLst/>
              <a:cxnLst/>
              <a:rect l="l" t="t" r="r" b="b"/>
              <a:pathLst>
                <a:path w="8256" h="12093" extrusionOk="0">
                  <a:moveTo>
                    <a:pt x="5192" y="1"/>
                  </a:moveTo>
                  <a:cubicBezTo>
                    <a:pt x="4933" y="468"/>
                    <a:pt x="4699" y="988"/>
                    <a:pt x="4491" y="1403"/>
                  </a:cubicBezTo>
                  <a:lnTo>
                    <a:pt x="4543" y="1429"/>
                  </a:lnTo>
                  <a:lnTo>
                    <a:pt x="4465" y="1585"/>
                  </a:lnTo>
                  <a:cubicBezTo>
                    <a:pt x="3868" y="2831"/>
                    <a:pt x="3271" y="4181"/>
                    <a:pt x="2518" y="5946"/>
                  </a:cubicBezTo>
                  <a:cubicBezTo>
                    <a:pt x="2259" y="6517"/>
                    <a:pt x="1999" y="7114"/>
                    <a:pt x="1765" y="7711"/>
                  </a:cubicBezTo>
                  <a:lnTo>
                    <a:pt x="1584" y="8101"/>
                  </a:lnTo>
                  <a:lnTo>
                    <a:pt x="1558" y="8153"/>
                  </a:lnTo>
                  <a:cubicBezTo>
                    <a:pt x="1065" y="9373"/>
                    <a:pt x="545" y="10593"/>
                    <a:pt x="0" y="11839"/>
                  </a:cubicBezTo>
                  <a:cubicBezTo>
                    <a:pt x="182" y="11891"/>
                    <a:pt x="390" y="11943"/>
                    <a:pt x="597" y="11995"/>
                  </a:cubicBezTo>
                  <a:cubicBezTo>
                    <a:pt x="831" y="12021"/>
                    <a:pt x="1090" y="12073"/>
                    <a:pt x="1324" y="12073"/>
                  </a:cubicBezTo>
                  <a:cubicBezTo>
                    <a:pt x="1441" y="12086"/>
                    <a:pt x="1558" y="12092"/>
                    <a:pt x="1675" y="12092"/>
                  </a:cubicBezTo>
                  <a:cubicBezTo>
                    <a:pt x="1791" y="12092"/>
                    <a:pt x="1908" y="12086"/>
                    <a:pt x="2025" y="12073"/>
                  </a:cubicBezTo>
                  <a:cubicBezTo>
                    <a:pt x="2285" y="12073"/>
                    <a:pt x="2518" y="12021"/>
                    <a:pt x="2752" y="11995"/>
                  </a:cubicBezTo>
                  <a:lnTo>
                    <a:pt x="2726" y="11995"/>
                  </a:lnTo>
                  <a:cubicBezTo>
                    <a:pt x="3297" y="11865"/>
                    <a:pt x="3842" y="11683"/>
                    <a:pt x="4362" y="11424"/>
                  </a:cubicBezTo>
                  <a:cubicBezTo>
                    <a:pt x="4829" y="11190"/>
                    <a:pt x="5270" y="10879"/>
                    <a:pt x="5686" y="10541"/>
                  </a:cubicBezTo>
                  <a:cubicBezTo>
                    <a:pt x="6153" y="10126"/>
                    <a:pt x="6542" y="9658"/>
                    <a:pt x="6880" y="9165"/>
                  </a:cubicBezTo>
                  <a:cubicBezTo>
                    <a:pt x="7269" y="8594"/>
                    <a:pt x="7581" y="7971"/>
                    <a:pt x="7814" y="7322"/>
                  </a:cubicBezTo>
                  <a:cubicBezTo>
                    <a:pt x="7814" y="7322"/>
                    <a:pt x="7814" y="7322"/>
                    <a:pt x="7814" y="7348"/>
                  </a:cubicBezTo>
                  <a:cubicBezTo>
                    <a:pt x="8022" y="6699"/>
                    <a:pt x="8152" y="5998"/>
                    <a:pt x="8204" y="5323"/>
                  </a:cubicBezTo>
                  <a:cubicBezTo>
                    <a:pt x="8256" y="4752"/>
                    <a:pt x="8204" y="4181"/>
                    <a:pt x="8100" y="3610"/>
                  </a:cubicBezTo>
                  <a:cubicBezTo>
                    <a:pt x="7996" y="3142"/>
                    <a:pt x="7840" y="2701"/>
                    <a:pt x="7633" y="2260"/>
                  </a:cubicBezTo>
                  <a:lnTo>
                    <a:pt x="7633" y="2286"/>
                  </a:lnTo>
                  <a:cubicBezTo>
                    <a:pt x="7451" y="1896"/>
                    <a:pt x="7217" y="1559"/>
                    <a:pt x="6932" y="1273"/>
                  </a:cubicBezTo>
                  <a:cubicBezTo>
                    <a:pt x="6646" y="962"/>
                    <a:pt x="6335" y="676"/>
                    <a:pt x="5997" y="442"/>
                  </a:cubicBezTo>
                  <a:cubicBezTo>
                    <a:pt x="5815" y="313"/>
                    <a:pt x="5608" y="209"/>
                    <a:pt x="5400" y="105"/>
                  </a:cubicBezTo>
                  <a:lnTo>
                    <a:pt x="51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695;p50"/>
            <p:cNvSpPr/>
            <p:nvPr/>
          </p:nvSpPr>
          <p:spPr>
            <a:xfrm>
              <a:off x="5908210" y="2993583"/>
              <a:ext cx="312820" cy="313546"/>
            </a:xfrm>
            <a:custGeom>
              <a:avLst/>
              <a:gdLst/>
              <a:ahLst/>
              <a:cxnLst/>
              <a:rect l="l" t="t" r="r" b="b"/>
              <a:pathLst>
                <a:path w="8620" h="8640" extrusionOk="0">
                  <a:moveTo>
                    <a:pt x="4154" y="1"/>
                  </a:moveTo>
                  <a:cubicBezTo>
                    <a:pt x="3914" y="1"/>
                    <a:pt x="3671" y="25"/>
                    <a:pt x="3427" y="75"/>
                  </a:cubicBezTo>
                  <a:cubicBezTo>
                    <a:pt x="1324" y="517"/>
                    <a:pt x="0" y="2749"/>
                    <a:pt x="468" y="5112"/>
                  </a:cubicBezTo>
                  <a:cubicBezTo>
                    <a:pt x="905" y="7181"/>
                    <a:pt x="2604" y="8639"/>
                    <a:pt x="4447" y="8639"/>
                  </a:cubicBezTo>
                  <a:cubicBezTo>
                    <a:pt x="4686" y="8639"/>
                    <a:pt x="4926" y="8615"/>
                    <a:pt x="5167" y="8565"/>
                  </a:cubicBezTo>
                  <a:cubicBezTo>
                    <a:pt x="7295" y="8123"/>
                    <a:pt x="8619" y="5865"/>
                    <a:pt x="8152" y="3528"/>
                  </a:cubicBezTo>
                  <a:cubicBezTo>
                    <a:pt x="7715" y="1459"/>
                    <a:pt x="6016" y="1"/>
                    <a:pt x="4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696;p50"/>
            <p:cNvSpPr/>
            <p:nvPr/>
          </p:nvSpPr>
          <p:spPr>
            <a:xfrm>
              <a:off x="5976035" y="3009804"/>
              <a:ext cx="224272" cy="218538"/>
            </a:xfrm>
            <a:custGeom>
              <a:avLst/>
              <a:gdLst/>
              <a:ahLst/>
              <a:cxnLst/>
              <a:rect l="l" t="t" r="r" b="b"/>
              <a:pathLst>
                <a:path w="6180" h="6022" extrusionOk="0">
                  <a:moveTo>
                    <a:pt x="2962" y="1"/>
                  </a:moveTo>
                  <a:cubicBezTo>
                    <a:pt x="2737" y="1"/>
                    <a:pt x="2510" y="31"/>
                    <a:pt x="2285" y="96"/>
                  </a:cubicBezTo>
                  <a:cubicBezTo>
                    <a:pt x="831" y="485"/>
                    <a:pt x="1" y="2121"/>
                    <a:pt x="468" y="3730"/>
                  </a:cubicBezTo>
                  <a:cubicBezTo>
                    <a:pt x="844" y="5102"/>
                    <a:pt x="2013" y="6022"/>
                    <a:pt x="3250" y="6022"/>
                  </a:cubicBezTo>
                  <a:cubicBezTo>
                    <a:pt x="3464" y="6022"/>
                    <a:pt x="3680" y="5994"/>
                    <a:pt x="3895" y="5937"/>
                  </a:cubicBezTo>
                  <a:cubicBezTo>
                    <a:pt x="5348" y="5521"/>
                    <a:pt x="6179" y="3886"/>
                    <a:pt x="5712" y="2276"/>
                  </a:cubicBezTo>
                  <a:cubicBezTo>
                    <a:pt x="5339" y="916"/>
                    <a:pt x="4187" y="1"/>
                    <a:pt x="296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697;p50"/>
            <p:cNvSpPr/>
            <p:nvPr/>
          </p:nvSpPr>
          <p:spPr>
            <a:xfrm>
              <a:off x="5938367" y="3137724"/>
              <a:ext cx="100814" cy="44746"/>
            </a:xfrm>
            <a:custGeom>
              <a:avLst/>
              <a:gdLst/>
              <a:ahLst/>
              <a:cxnLst/>
              <a:rect l="l" t="t" r="r" b="b"/>
              <a:pathLst>
                <a:path w="2778" h="1233" extrusionOk="0">
                  <a:moveTo>
                    <a:pt x="2090" y="1"/>
                  </a:moveTo>
                  <a:cubicBezTo>
                    <a:pt x="1853" y="1"/>
                    <a:pt x="1569" y="42"/>
                    <a:pt x="1272" y="127"/>
                  </a:cubicBezTo>
                  <a:cubicBezTo>
                    <a:pt x="545" y="335"/>
                    <a:pt x="0" y="724"/>
                    <a:pt x="78" y="984"/>
                  </a:cubicBezTo>
                  <a:cubicBezTo>
                    <a:pt x="125" y="1142"/>
                    <a:pt x="384" y="1233"/>
                    <a:pt x="743" y="1233"/>
                  </a:cubicBezTo>
                  <a:cubicBezTo>
                    <a:pt x="975" y="1233"/>
                    <a:pt x="1247" y="1195"/>
                    <a:pt x="1532" y="1114"/>
                  </a:cubicBezTo>
                  <a:cubicBezTo>
                    <a:pt x="2259" y="906"/>
                    <a:pt x="2778" y="517"/>
                    <a:pt x="2726" y="257"/>
                  </a:cubicBezTo>
                  <a:cubicBezTo>
                    <a:pt x="2680" y="88"/>
                    <a:pt x="2434" y="1"/>
                    <a:pt x="209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698;p50"/>
            <p:cNvSpPr/>
            <p:nvPr/>
          </p:nvSpPr>
          <p:spPr>
            <a:xfrm>
              <a:off x="6474401" y="3261035"/>
              <a:ext cx="329804" cy="186567"/>
            </a:xfrm>
            <a:custGeom>
              <a:avLst/>
              <a:gdLst/>
              <a:ahLst/>
              <a:cxnLst/>
              <a:rect l="l" t="t" r="r" b="b"/>
              <a:pathLst>
                <a:path w="9088" h="5141" extrusionOk="0">
                  <a:moveTo>
                    <a:pt x="5219" y="0"/>
                  </a:moveTo>
                  <a:cubicBezTo>
                    <a:pt x="5037" y="0"/>
                    <a:pt x="4830" y="26"/>
                    <a:pt x="4622" y="52"/>
                  </a:cubicBezTo>
                  <a:cubicBezTo>
                    <a:pt x="4414" y="78"/>
                    <a:pt x="4206" y="130"/>
                    <a:pt x="4025" y="182"/>
                  </a:cubicBezTo>
                  <a:cubicBezTo>
                    <a:pt x="3739" y="234"/>
                    <a:pt x="3506" y="312"/>
                    <a:pt x="3246" y="416"/>
                  </a:cubicBezTo>
                  <a:cubicBezTo>
                    <a:pt x="3012" y="520"/>
                    <a:pt x="2779" y="623"/>
                    <a:pt x="2545" y="753"/>
                  </a:cubicBezTo>
                  <a:cubicBezTo>
                    <a:pt x="2104" y="987"/>
                    <a:pt x="1688" y="1298"/>
                    <a:pt x="1325" y="1662"/>
                  </a:cubicBezTo>
                  <a:cubicBezTo>
                    <a:pt x="1169" y="1792"/>
                    <a:pt x="1039" y="1947"/>
                    <a:pt x="883" y="2129"/>
                  </a:cubicBezTo>
                  <a:cubicBezTo>
                    <a:pt x="754" y="2285"/>
                    <a:pt x="650" y="2441"/>
                    <a:pt x="546" y="2622"/>
                  </a:cubicBezTo>
                  <a:cubicBezTo>
                    <a:pt x="442" y="2778"/>
                    <a:pt x="364" y="2960"/>
                    <a:pt x="312" y="3116"/>
                  </a:cubicBezTo>
                  <a:cubicBezTo>
                    <a:pt x="234" y="3271"/>
                    <a:pt x="183" y="3427"/>
                    <a:pt x="131" y="3583"/>
                  </a:cubicBezTo>
                  <a:cubicBezTo>
                    <a:pt x="131" y="3583"/>
                    <a:pt x="131" y="3557"/>
                    <a:pt x="131" y="3557"/>
                  </a:cubicBezTo>
                  <a:cubicBezTo>
                    <a:pt x="105" y="3713"/>
                    <a:pt x="53" y="3869"/>
                    <a:pt x="27" y="4050"/>
                  </a:cubicBezTo>
                  <a:cubicBezTo>
                    <a:pt x="1" y="4206"/>
                    <a:pt x="1" y="4336"/>
                    <a:pt x="1" y="4492"/>
                  </a:cubicBezTo>
                  <a:cubicBezTo>
                    <a:pt x="1" y="4647"/>
                    <a:pt x="1" y="4803"/>
                    <a:pt x="27" y="4959"/>
                  </a:cubicBezTo>
                  <a:cubicBezTo>
                    <a:pt x="27" y="5011"/>
                    <a:pt x="27" y="5089"/>
                    <a:pt x="53" y="5141"/>
                  </a:cubicBezTo>
                  <a:cubicBezTo>
                    <a:pt x="2233" y="4803"/>
                    <a:pt x="4414" y="4310"/>
                    <a:pt x="6543" y="3661"/>
                  </a:cubicBezTo>
                  <a:cubicBezTo>
                    <a:pt x="7400" y="3401"/>
                    <a:pt x="8256" y="3116"/>
                    <a:pt x="9087" y="2804"/>
                  </a:cubicBezTo>
                  <a:cubicBezTo>
                    <a:pt x="9035" y="2700"/>
                    <a:pt x="8983" y="2596"/>
                    <a:pt x="8931" y="2493"/>
                  </a:cubicBezTo>
                  <a:cubicBezTo>
                    <a:pt x="8802" y="2259"/>
                    <a:pt x="8646" y="2025"/>
                    <a:pt x="8490" y="1792"/>
                  </a:cubicBezTo>
                  <a:cubicBezTo>
                    <a:pt x="8334" y="1558"/>
                    <a:pt x="8152" y="1376"/>
                    <a:pt x="7971" y="1169"/>
                  </a:cubicBezTo>
                  <a:lnTo>
                    <a:pt x="7997" y="1169"/>
                  </a:lnTo>
                  <a:cubicBezTo>
                    <a:pt x="7867" y="1065"/>
                    <a:pt x="7763" y="961"/>
                    <a:pt x="7633" y="857"/>
                  </a:cubicBezTo>
                  <a:cubicBezTo>
                    <a:pt x="7503" y="753"/>
                    <a:pt x="7374" y="649"/>
                    <a:pt x="7244" y="571"/>
                  </a:cubicBezTo>
                  <a:cubicBezTo>
                    <a:pt x="7114" y="494"/>
                    <a:pt x="6958" y="416"/>
                    <a:pt x="6803" y="338"/>
                  </a:cubicBezTo>
                  <a:cubicBezTo>
                    <a:pt x="6673" y="286"/>
                    <a:pt x="6517" y="234"/>
                    <a:pt x="6361" y="182"/>
                  </a:cubicBezTo>
                  <a:lnTo>
                    <a:pt x="6387" y="182"/>
                  </a:lnTo>
                  <a:cubicBezTo>
                    <a:pt x="6179" y="130"/>
                    <a:pt x="5972" y="78"/>
                    <a:pt x="5764" y="52"/>
                  </a:cubicBezTo>
                  <a:cubicBezTo>
                    <a:pt x="5608" y="26"/>
                    <a:pt x="5453" y="26"/>
                    <a:pt x="5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699;p50"/>
            <p:cNvSpPr/>
            <p:nvPr/>
          </p:nvSpPr>
          <p:spPr>
            <a:xfrm>
              <a:off x="5396635" y="3052844"/>
              <a:ext cx="420238" cy="396650"/>
            </a:xfrm>
            <a:custGeom>
              <a:avLst/>
              <a:gdLst/>
              <a:ahLst/>
              <a:cxnLst/>
              <a:rect l="l" t="t" r="r" b="b"/>
              <a:pathLst>
                <a:path w="11580" h="10930" extrusionOk="0">
                  <a:moveTo>
                    <a:pt x="5556" y="0"/>
                  </a:moveTo>
                  <a:cubicBezTo>
                    <a:pt x="5556" y="0"/>
                    <a:pt x="5556" y="0"/>
                    <a:pt x="5557" y="0"/>
                  </a:cubicBezTo>
                  <a:lnTo>
                    <a:pt x="5557" y="0"/>
                  </a:lnTo>
                  <a:cubicBezTo>
                    <a:pt x="5574" y="0"/>
                    <a:pt x="5591" y="0"/>
                    <a:pt x="5608" y="0"/>
                  </a:cubicBezTo>
                  <a:close/>
                  <a:moveTo>
                    <a:pt x="5557" y="0"/>
                  </a:moveTo>
                  <a:cubicBezTo>
                    <a:pt x="5317" y="0"/>
                    <a:pt x="5098" y="3"/>
                    <a:pt x="4855" y="52"/>
                  </a:cubicBezTo>
                  <a:cubicBezTo>
                    <a:pt x="4622" y="78"/>
                    <a:pt x="4388" y="104"/>
                    <a:pt x="4154" y="182"/>
                  </a:cubicBezTo>
                  <a:cubicBezTo>
                    <a:pt x="3895" y="234"/>
                    <a:pt x="3635" y="338"/>
                    <a:pt x="3376" y="441"/>
                  </a:cubicBezTo>
                  <a:cubicBezTo>
                    <a:pt x="3142" y="519"/>
                    <a:pt x="2908" y="623"/>
                    <a:pt x="2675" y="753"/>
                  </a:cubicBezTo>
                  <a:lnTo>
                    <a:pt x="2701" y="753"/>
                  </a:lnTo>
                  <a:cubicBezTo>
                    <a:pt x="2467" y="883"/>
                    <a:pt x="2233" y="1038"/>
                    <a:pt x="2026" y="1194"/>
                  </a:cubicBezTo>
                  <a:cubicBezTo>
                    <a:pt x="1818" y="1350"/>
                    <a:pt x="1610" y="1506"/>
                    <a:pt x="1429" y="1687"/>
                  </a:cubicBezTo>
                  <a:cubicBezTo>
                    <a:pt x="1273" y="1869"/>
                    <a:pt x="1091" y="2025"/>
                    <a:pt x="961" y="2233"/>
                  </a:cubicBezTo>
                  <a:cubicBezTo>
                    <a:pt x="805" y="2388"/>
                    <a:pt x="702" y="2570"/>
                    <a:pt x="572" y="2752"/>
                  </a:cubicBezTo>
                  <a:cubicBezTo>
                    <a:pt x="468" y="2934"/>
                    <a:pt x="390" y="3089"/>
                    <a:pt x="312" y="3271"/>
                  </a:cubicBezTo>
                  <a:cubicBezTo>
                    <a:pt x="234" y="3453"/>
                    <a:pt x="182" y="3609"/>
                    <a:pt x="131" y="3790"/>
                  </a:cubicBezTo>
                  <a:cubicBezTo>
                    <a:pt x="79" y="3946"/>
                    <a:pt x="27" y="4102"/>
                    <a:pt x="1" y="4258"/>
                  </a:cubicBezTo>
                  <a:cubicBezTo>
                    <a:pt x="27" y="4413"/>
                    <a:pt x="27" y="4543"/>
                    <a:pt x="27" y="4699"/>
                  </a:cubicBezTo>
                  <a:cubicBezTo>
                    <a:pt x="79" y="4959"/>
                    <a:pt x="131" y="5218"/>
                    <a:pt x="234" y="5452"/>
                  </a:cubicBezTo>
                  <a:cubicBezTo>
                    <a:pt x="338" y="5711"/>
                    <a:pt x="468" y="5971"/>
                    <a:pt x="624" y="6205"/>
                  </a:cubicBezTo>
                  <a:lnTo>
                    <a:pt x="702" y="6334"/>
                  </a:lnTo>
                  <a:cubicBezTo>
                    <a:pt x="961" y="6724"/>
                    <a:pt x="1273" y="7061"/>
                    <a:pt x="1636" y="7373"/>
                  </a:cubicBezTo>
                  <a:cubicBezTo>
                    <a:pt x="2389" y="8022"/>
                    <a:pt x="3220" y="8567"/>
                    <a:pt x="4154" y="8956"/>
                  </a:cubicBezTo>
                  <a:cubicBezTo>
                    <a:pt x="5063" y="9346"/>
                    <a:pt x="6024" y="9683"/>
                    <a:pt x="6984" y="9969"/>
                  </a:cubicBezTo>
                  <a:cubicBezTo>
                    <a:pt x="7997" y="10255"/>
                    <a:pt x="9087" y="10514"/>
                    <a:pt x="10151" y="10722"/>
                  </a:cubicBezTo>
                  <a:cubicBezTo>
                    <a:pt x="10515" y="10800"/>
                    <a:pt x="10878" y="10878"/>
                    <a:pt x="11242" y="10930"/>
                  </a:cubicBezTo>
                  <a:lnTo>
                    <a:pt x="11242" y="10904"/>
                  </a:lnTo>
                  <a:cubicBezTo>
                    <a:pt x="11346" y="10566"/>
                    <a:pt x="11423" y="10229"/>
                    <a:pt x="11475" y="9865"/>
                  </a:cubicBezTo>
                  <a:cubicBezTo>
                    <a:pt x="11527" y="9554"/>
                    <a:pt x="11553" y="9216"/>
                    <a:pt x="11553" y="8905"/>
                  </a:cubicBezTo>
                  <a:cubicBezTo>
                    <a:pt x="11579" y="7840"/>
                    <a:pt x="11449" y="6802"/>
                    <a:pt x="11190" y="5789"/>
                  </a:cubicBezTo>
                  <a:cubicBezTo>
                    <a:pt x="10956" y="4829"/>
                    <a:pt x="10593" y="3920"/>
                    <a:pt x="10125" y="3063"/>
                  </a:cubicBezTo>
                  <a:cubicBezTo>
                    <a:pt x="9996" y="2804"/>
                    <a:pt x="9814" y="2544"/>
                    <a:pt x="9632" y="2285"/>
                  </a:cubicBezTo>
                  <a:cubicBezTo>
                    <a:pt x="9450" y="2025"/>
                    <a:pt x="9243" y="1791"/>
                    <a:pt x="9035" y="1558"/>
                  </a:cubicBezTo>
                  <a:cubicBezTo>
                    <a:pt x="8879" y="1402"/>
                    <a:pt x="8724" y="1246"/>
                    <a:pt x="8516" y="1090"/>
                  </a:cubicBezTo>
                  <a:cubicBezTo>
                    <a:pt x="8360" y="961"/>
                    <a:pt x="8178" y="831"/>
                    <a:pt x="7971" y="727"/>
                  </a:cubicBezTo>
                  <a:lnTo>
                    <a:pt x="7997" y="727"/>
                  </a:lnTo>
                  <a:cubicBezTo>
                    <a:pt x="7815" y="597"/>
                    <a:pt x="7633" y="519"/>
                    <a:pt x="7451" y="441"/>
                  </a:cubicBezTo>
                  <a:cubicBezTo>
                    <a:pt x="7244" y="338"/>
                    <a:pt x="7062" y="260"/>
                    <a:pt x="6854" y="208"/>
                  </a:cubicBezTo>
                  <a:cubicBezTo>
                    <a:pt x="6413" y="78"/>
                    <a:pt x="5998" y="26"/>
                    <a:pt x="5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700;p50"/>
            <p:cNvSpPr/>
            <p:nvPr/>
          </p:nvSpPr>
          <p:spPr>
            <a:xfrm>
              <a:off x="5882771" y="2852998"/>
              <a:ext cx="181849" cy="93048"/>
            </a:xfrm>
            <a:custGeom>
              <a:avLst/>
              <a:gdLst/>
              <a:ahLst/>
              <a:cxnLst/>
              <a:rect l="l" t="t" r="r" b="b"/>
              <a:pathLst>
                <a:path w="5011" h="2564" extrusionOk="0">
                  <a:moveTo>
                    <a:pt x="3643" y="1"/>
                  </a:moveTo>
                  <a:cubicBezTo>
                    <a:pt x="3208" y="1"/>
                    <a:pt x="2691" y="88"/>
                    <a:pt x="2155" y="263"/>
                  </a:cubicBezTo>
                  <a:cubicBezTo>
                    <a:pt x="883" y="704"/>
                    <a:pt x="0" y="1509"/>
                    <a:pt x="208" y="2080"/>
                  </a:cubicBezTo>
                  <a:cubicBezTo>
                    <a:pt x="328" y="2395"/>
                    <a:pt x="770" y="2563"/>
                    <a:pt x="1366" y="2563"/>
                  </a:cubicBezTo>
                  <a:cubicBezTo>
                    <a:pt x="1802" y="2563"/>
                    <a:pt x="2320" y="2474"/>
                    <a:pt x="2856" y="2288"/>
                  </a:cubicBezTo>
                  <a:cubicBezTo>
                    <a:pt x="4128" y="1873"/>
                    <a:pt x="5011" y="1042"/>
                    <a:pt x="4803" y="497"/>
                  </a:cubicBezTo>
                  <a:cubicBezTo>
                    <a:pt x="4683" y="166"/>
                    <a:pt x="4241" y="1"/>
                    <a:pt x="3643" y="1"/>
                  </a:cubicBezTo>
                  <a:close/>
                </a:path>
              </a:pathLst>
            </a:custGeom>
            <a:solidFill>
              <a:srgbClr val="B60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701;p50"/>
            <p:cNvSpPr/>
            <p:nvPr/>
          </p:nvSpPr>
          <p:spPr>
            <a:xfrm>
              <a:off x="5396635" y="1814907"/>
              <a:ext cx="1537571" cy="1657219"/>
            </a:xfrm>
            <a:custGeom>
              <a:avLst/>
              <a:gdLst/>
              <a:ahLst/>
              <a:cxnLst/>
              <a:rect l="l" t="t" r="r" b="b"/>
              <a:pathLst>
                <a:path w="42369" h="45666" extrusionOk="0">
                  <a:moveTo>
                    <a:pt x="22379" y="1"/>
                  </a:moveTo>
                  <a:lnTo>
                    <a:pt x="22379" y="1"/>
                  </a:lnTo>
                  <a:cubicBezTo>
                    <a:pt x="21808" y="130"/>
                    <a:pt x="21237" y="364"/>
                    <a:pt x="20717" y="676"/>
                  </a:cubicBezTo>
                  <a:cubicBezTo>
                    <a:pt x="19731" y="1273"/>
                    <a:pt x="18848" y="2077"/>
                    <a:pt x="18147" y="3012"/>
                  </a:cubicBezTo>
                  <a:cubicBezTo>
                    <a:pt x="17758" y="3531"/>
                    <a:pt x="17394" y="4076"/>
                    <a:pt x="17083" y="4648"/>
                  </a:cubicBezTo>
                  <a:cubicBezTo>
                    <a:pt x="16745" y="5245"/>
                    <a:pt x="16434" y="5894"/>
                    <a:pt x="16148" y="6465"/>
                  </a:cubicBezTo>
                  <a:lnTo>
                    <a:pt x="16096" y="6621"/>
                  </a:lnTo>
                  <a:cubicBezTo>
                    <a:pt x="15499" y="7867"/>
                    <a:pt x="14902" y="9217"/>
                    <a:pt x="14149" y="10982"/>
                  </a:cubicBezTo>
                  <a:cubicBezTo>
                    <a:pt x="13890" y="11553"/>
                    <a:pt x="13630" y="12150"/>
                    <a:pt x="13396" y="12747"/>
                  </a:cubicBezTo>
                  <a:lnTo>
                    <a:pt x="13215" y="13137"/>
                  </a:lnTo>
                  <a:lnTo>
                    <a:pt x="13189" y="13189"/>
                  </a:lnTo>
                  <a:cubicBezTo>
                    <a:pt x="12021" y="15992"/>
                    <a:pt x="10800" y="18874"/>
                    <a:pt x="9399" y="21626"/>
                  </a:cubicBezTo>
                  <a:cubicBezTo>
                    <a:pt x="9009" y="22405"/>
                    <a:pt x="8646" y="23080"/>
                    <a:pt x="8256" y="23703"/>
                  </a:cubicBezTo>
                  <a:cubicBezTo>
                    <a:pt x="7893" y="24352"/>
                    <a:pt x="7529" y="24975"/>
                    <a:pt x="7062" y="25702"/>
                  </a:cubicBezTo>
                  <a:cubicBezTo>
                    <a:pt x="6387" y="26766"/>
                    <a:pt x="5686" y="27805"/>
                    <a:pt x="4985" y="28843"/>
                  </a:cubicBezTo>
                  <a:lnTo>
                    <a:pt x="4492" y="29570"/>
                  </a:lnTo>
                  <a:cubicBezTo>
                    <a:pt x="3713" y="30712"/>
                    <a:pt x="2830" y="32088"/>
                    <a:pt x="2000" y="33464"/>
                  </a:cubicBezTo>
                  <a:cubicBezTo>
                    <a:pt x="1584" y="34165"/>
                    <a:pt x="1221" y="34814"/>
                    <a:pt x="909" y="35437"/>
                  </a:cubicBezTo>
                  <a:cubicBezTo>
                    <a:pt x="598" y="35982"/>
                    <a:pt x="364" y="36579"/>
                    <a:pt x="182" y="37202"/>
                  </a:cubicBezTo>
                  <a:cubicBezTo>
                    <a:pt x="105" y="37462"/>
                    <a:pt x="79" y="37722"/>
                    <a:pt x="27" y="37981"/>
                  </a:cubicBezTo>
                  <a:cubicBezTo>
                    <a:pt x="1" y="38241"/>
                    <a:pt x="1" y="38500"/>
                    <a:pt x="27" y="38786"/>
                  </a:cubicBezTo>
                  <a:cubicBezTo>
                    <a:pt x="79" y="39046"/>
                    <a:pt x="131" y="39305"/>
                    <a:pt x="234" y="39539"/>
                  </a:cubicBezTo>
                  <a:cubicBezTo>
                    <a:pt x="338" y="39798"/>
                    <a:pt x="468" y="40058"/>
                    <a:pt x="624" y="40266"/>
                  </a:cubicBezTo>
                  <a:lnTo>
                    <a:pt x="702" y="40396"/>
                  </a:lnTo>
                  <a:cubicBezTo>
                    <a:pt x="961" y="40785"/>
                    <a:pt x="1273" y="41148"/>
                    <a:pt x="1636" y="41460"/>
                  </a:cubicBezTo>
                  <a:cubicBezTo>
                    <a:pt x="2389" y="42109"/>
                    <a:pt x="3220" y="42628"/>
                    <a:pt x="4154" y="43044"/>
                  </a:cubicBezTo>
                  <a:cubicBezTo>
                    <a:pt x="5063" y="43433"/>
                    <a:pt x="6024" y="43770"/>
                    <a:pt x="6984" y="44030"/>
                  </a:cubicBezTo>
                  <a:cubicBezTo>
                    <a:pt x="7997" y="44316"/>
                    <a:pt x="9087" y="44575"/>
                    <a:pt x="10151" y="44809"/>
                  </a:cubicBezTo>
                  <a:cubicBezTo>
                    <a:pt x="13111" y="45380"/>
                    <a:pt x="16122" y="45666"/>
                    <a:pt x="19108" y="45666"/>
                  </a:cubicBezTo>
                  <a:lnTo>
                    <a:pt x="19627" y="45666"/>
                  </a:lnTo>
                  <a:cubicBezTo>
                    <a:pt x="20899" y="45666"/>
                    <a:pt x="22223" y="45640"/>
                    <a:pt x="23651" y="45562"/>
                  </a:cubicBezTo>
                  <a:cubicBezTo>
                    <a:pt x="25312" y="45458"/>
                    <a:pt x="26662" y="45354"/>
                    <a:pt x="27960" y="45198"/>
                  </a:cubicBezTo>
                  <a:cubicBezTo>
                    <a:pt x="30764" y="44861"/>
                    <a:pt x="33516" y="44290"/>
                    <a:pt x="36216" y="43485"/>
                  </a:cubicBezTo>
                  <a:cubicBezTo>
                    <a:pt x="37566" y="43069"/>
                    <a:pt x="38890" y="42576"/>
                    <a:pt x="40188" y="42031"/>
                  </a:cubicBezTo>
                  <a:cubicBezTo>
                    <a:pt x="40941" y="41720"/>
                    <a:pt x="41668" y="41356"/>
                    <a:pt x="42369" y="40993"/>
                  </a:cubicBezTo>
                  <a:lnTo>
                    <a:pt x="42369" y="40993"/>
                  </a:lnTo>
                  <a:cubicBezTo>
                    <a:pt x="40889" y="41590"/>
                    <a:pt x="39383" y="42109"/>
                    <a:pt x="37851" y="42524"/>
                  </a:cubicBezTo>
                  <a:cubicBezTo>
                    <a:pt x="35697" y="43095"/>
                    <a:pt x="33516" y="43537"/>
                    <a:pt x="31283" y="43796"/>
                  </a:cubicBezTo>
                  <a:cubicBezTo>
                    <a:pt x="29286" y="44034"/>
                    <a:pt x="27244" y="44163"/>
                    <a:pt x="25219" y="44163"/>
                  </a:cubicBezTo>
                  <a:cubicBezTo>
                    <a:pt x="25034" y="44163"/>
                    <a:pt x="24849" y="44162"/>
                    <a:pt x="24663" y="44160"/>
                  </a:cubicBezTo>
                  <a:cubicBezTo>
                    <a:pt x="22561" y="44134"/>
                    <a:pt x="20458" y="43952"/>
                    <a:pt x="18381" y="43641"/>
                  </a:cubicBezTo>
                  <a:cubicBezTo>
                    <a:pt x="17420" y="43511"/>
                    <a:pt x="16486" y="43303"/>
                    <a:pt x="15551" y="43069"/>
                  </a:cubicBezTo>
                  <a:cubicBezTo>
                    <a:pt x="14591" y="42836"/>
                    <a:pt x="13630" y="42524"/>
                    <a:pt x="12721" y="42135"/>
                  </a:cubicBezTo>
                  <a:cubicBezTo>
                    <a:pt x="11813" y="41745"/>
                    <a:pt x="10956" y="41252"/>
                    <a:pt x="10151" y="40655"/>
                  </a:cubicBezTo>
                  <a:cubicBezTo>
                    <a:pt x="9788" y="40370"/>
                    <a:pt x="9424" y="40058"/>
                    <a:pt x="9087" y="39721"/>
                  </a:cubicBezTo>
                  <a:cubicBezTo>
                    <a:pt x="8775" y="39383"/>
                    <a:pt x="8490" y="38994"/>
                    <a:pt x="8230" y="38604"/>
                  </a:cubicBezTo>
                  <a:cubicBezTo>
                    <a:pt x="7971" y="38215"/>
                    <a:pt x="7763" y="37773"/>
                    <a:pt x="7581" y="37332"/>
                  </a:cubicBezTo>
                  <a:cubicBezTo>
                    <a:pt x="7400" y="36865"/>
                    <a:pt x="7270" y="36346"/>
                    <a:pt x="7218" y="35852"/>
                  </a:cubicBezTo>
                  <a:cubicBezTo>
                    <a:pt x="7140" y="35307"/>
                    <a:pt x="7140" y="34736"/>
                    <a:pt x="7218" y="34191"/>
                  </a:cubicBezTo>
                  <a:cubicBezTo>
                    <a:pt x="7270" y="33646"/>
                    <a:pt x="7374" y="33101"/>
                    <a:pt x="7529" y="32581"/>
                  </a:cubicBezTo>
                  <a:cubicBezTo>
                    <a:pt x="7893" y="31465"/>
                    <a:pt x="8360" y="30375"/>
                    <a:pt x="8931" y="29336"/>
                  </a:cubicBezTo>
                  <a:cubicBezTo>
                    <a:pt x="9476" y="28272"/>
                    <a:pt x="10099" y="27259"/>
                    <a:pt x="10748" y="26221"/>
                  </a:cubicBezTo>
                  <a:cubicBezTo>
                    <a:pt x="11034" y="25754"/>
                    <a:pt x="11320" y="25286"/>
                    <a:pt x="11605" y="24819"/>
                  </a:cubicBezTo>
                  <a:cubicBezTo>
                    <a:pt x="11917" y="24274"/>
                    <a:pt x="12254" y="23703"/>
                    <a:pt x="12540" y="23132"/>
                  </a:cubicBezTo>
                  <a:cubicBezTo>
                    <a:pt x="13189" y="21886"/>
                    <a:pt x="13786" y="20587"/>
                    <a:pt x="14331" y="19289"/>
                  </a:cubicBezTo>
                  <a:cubicBezTo>
                    <a:pt x="15266" y="17083"/>
                    <a:pt x="16070" y="14824"/>
                    <a:pt x="16745" y="12540"/>
                  </a:cubicBezTo>
                  <a:cubicBezTo>
                    <a:pt x="17031" y="11605"/>
                    <a:pt x="17291" y="10645"/>
                    <a:pt x="17550" y="9710"/>
                  </a:cubicBezTo>
                  <a:cubicBezTo>
                    <a:pt x="17758" y="8957"/>
                    <a:pt x="17940" y="8204"/>
                    <a:pt x="18147" y="7477"/>
                  </a:cubicBezTo>
                  <a:cubicBezTo>
                    <a:pt x="18381" y="6543"/>
                    <a:pt x="18666" y="5634"/>
                    <a:pt x="19030" y="4751"/>
                  </a:cubicBezTo>
                  <a:cubicBezTo>
                    <a:pt x="19341" y="3869"/>
                    <a:pt x="19757" y="3038"/>
                    <a:pt x="20250" y="2259"/>
                  </a:cubicBezTo>
                  <a:cubicBezTo>
                    <a:pt x="20717" y="1506"/>
                    <a:pt x="21314" y="831"/>
                    <a:pt x="21989" y="286"/>
                  </a:cubicBezTo>
                  <a:cubicBezTo>
                    <a:pt x="22119" y="182"/>
                    <a:pt x="22249" y="78"/>
                    <a:pt x="22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702;p50"/>
            <p:cNvSpPr/>
            <p:nvPr/>
          </p:nvSpPr>
          <p:spPr>
            <a:xfrm>
              <a:off x="6629866" y="2865083"/>
              <a:ext cx="314707" cy="312384"/>
            </a:xfrm>
            <a:custGeom>
              <a:avLst/>
              <a:gdLst/>
              <a:ahLst/>
              <a:cxnLst/>
              <a:rect l="l" t="t" r="r" b="b"/>
              <a:pathLst>
                <a:path w="8672" h="8608" extrusionOk="0">
                  <a:moveTo>
                    <a:pt x="4174" y="1"/>
                  </a:moveTo>
                  <a:cubicBezTo>
                    <a:pt x="3918" y="1"/>
                    <a:pt x="3659" y="28"/>
                    <a:pt x="3401" y="86"/>
                  </a:cubicBezTo>
                  <a:cubicBezTo>
                    <a:pt x="1298" y="553"/>
                    <a:pt x="0" y="2812"/>
                    <a:pt x="520" y="5148"/>
                  </a:cubicBezTo>
                  <a:cubicBezTo>
                    <a:pt x="975" y="7198"/>
                    <a:pt x="2669" y="8608"/>
                    <a:pt x="4498" y="8608"/>
                  </a:cubicBezTo>
                  <a:cubicBezTo>
                    <a:pt x="4754" y="8608"/>
                    <a:pt x="5012" y="8580"/>
                    <a:pt x="5270" y="8523"/>
                  </a:cubicBezTo>
                  <a:cubicBezTo>
                    <a:pt x="7373" y="8056"/>
                    <a:pt x="8671" y="5797"/>
                    <a:pt x="8152" y="3461"/>
                  </a:cubicBezTo>
                  <a:cubicBezTo>
                    <a:pt x="7697" y="1411"/>
                    <a:pt x="6003" y="1"/>
                    <a:pt x="4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703;p50"/>
            <p:cNvSpPr/>
            <p:nvPr/>
          </p:nvSpPr>
          <p:spPr>
            <a:xfrm>
              <a:off x="6700521" y="2878401"/>
              <a:ext cx="224272" cy="218502"/>
            </a:xfrm>
            <a:custGeom>
              <a:avLst/>
              <a:gdLst/>
              <a:ahLst/>
              <a:cxnLst/>
              <a:rect l="l" t="t" r="r" b="b"/>
              <a:pathLst>
                <a:path w="6180" h="6021" extrusionOk="0">
                  <a:moveTo>
                    <a:pt x="2954" y="1"/>
                  </a:moveTo>
                  <a:cubicBezTo>
                    <a:pt x="2715" y="1"/>
                    <a:pt x="2472" y="35"/>
                    <a:pt x="2233" y="108"/>
                  </a:cubicBezTo>
                  <a:cubicBezTo>
                    <a:pt x="779" y="524"/>
                    <a:pt x="0" y="2185"/>
                    <a:pt x="468" y="3795"/>
                  </a:cubicBezTo>
                  <a:cubicBezTo>
                    <a:pt x="861" y="5128"/>
                    <a:pt x="2028" y="6020"/>
                    <a:pt x="3255" y="6020"/>
                  </a:cubicBezTo>
                  <a:cubicBezTo>
                    <a:pt x="3485" y="6020"/>
                    <a:pt x="3717" y="5989"/>
                    <a:pt x="3946" y="5923"/>
                  </a:cubicBezTo>
                  <a:cubicBezTo>
                    <a:pt x="5400" y="5482"/>
                    <a:pt x="6179" y="3821"/>
                    <a:pt x="5712" y="2237"/>
                  </a:cubicBezTo>
                  <a:cubicBezTo>
                    <a:pt x="5321" y="892"/>
                    <a:pt x="4170" y="1"/>
                    <a:pt x="295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704;p50"/>
            <p:cNvSpPr/>
            <p:nvPr/>
          </p:nvSpPr>
          <p:spPr>
            <a:xfrm>
              <a:off x="6664704" y="3007663"/>
              <a:ext cx="100850" cy="45544"/>
            </a:xfrm>
            <a:custGeom>
              <a:avLst/>
              <a:gdLst/>
              <a:ahLst/>
              <a:cxnLst/>
              <a:rect l="l" t="t" r="r" b="b"/>
              <a:pathLst>
                <a:path w="2779" h="1255" extrusionOk="0">
                  <a:moveTo>
                    <a:pt x="2060" y="1"/>
                  </a:moveTo>
                  <a:cubicBezTo>
                    <a:pt x="1823" y="1"/>
                    <a:pt x="1540" y="42"/>
                    <a:pt x="1247" y="129"/>
                  </a:cubicBezTo>
                  <a:lnTo>
                    <a:pt x="1247" y="155"/>
                  </a:lnTo>
                  <a:cubicBezTo>
                    <a:pt x="520" y="362"/>
                    <a:pt x="1" y="752"/>
                    <a:pt x="79" y="1011"/>
                  </a:cubicBezTo>
                  <a:cubicBezTo>
                    <a:pt x="125" y="1165"/>
                    <a:pt x="369" y="1254"/>
                    <a:pt x="712" y="1254"/>
                  </a:cubicBezTo>
                  <a:cubicBezTo>
                    <a:pt x="950" y="1254"/>
                    <a:pt x="1235" y="1211"/>
                    <a:pt x="1533" y="1115"/>
                  </a:cubicBezTo>
                  <a:cubicBezTo>
                    <a:pt x="2234" y="882"/>
                    <a:pt x="2779" y="492"/>
                    <a:pt x="2675" y="233"/>
                  </a:cubicBezTo>
                  <a:cubicBezTo>
                    <a:pt x="2629" y="81"/>
                    <a:pt x="2390" y="1"/>
                    <a:pt x="206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705;p50"/>
            <p:cNvSpPr/>
            <p:nvPr/>
          </p:nvSpPr>
          <p:spPr>
            <a:xfrm>
              <a:off x="6672252" y="2721196"/>
              <a:ext cx="177168" cy="77298"/>
            </a:xfrm>
            <a:custGeom>
              <a:avLst/>
              <a:gdLst/>
              <a:ahLst/>
              <a:cxnLst/>
              <a:rect l="l" t="t" r="r" b="b"/>
              <a:pathLst>
                <a:path w="4882" h="2130" extrusionOk="0">
                  <a:moveTo>
                    <a:pt x="2441" y="1"/>
                  </a:moveTo>
                  <a:cubicBezTo>
                    <a:pt x="1091" y="1"/>
                    <a:pt x="1" y="494"/>
                    <a:pt x="1" y="1065"/>
                  </a:cubicBezTo>
                  <a:cubicBezTo>
                    <a:pt x="1" y="1662"/>
                    <a:pt x="1091" y="2130"/>
                    <a:pt x="2441" y="2130"/>
                  </a:cubicBezTo>
                  <a:cubicBezTo>
                    <a:pt x="3791" y="2130"/>
                    <a:pt x="4881" y="1636"/>
                    <a:pt x="4881" y="1039"/>
                  </a:cubicBezTo>
                  <a:cubicBezTo>
                    <a:pt x="4881" y="468"/>
                    <a:pt x="3791" y="1"/>
                    <a:pt x="2441" y="1"/>
                  </a:cubicBezTo>
                  <a:close/>
                </a:path>
              </a:pathLst>
            </a:custGeom>
            <a:solidFill>
              <a:srgbClr val="B60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706;p50"/>
            <p:cNvSpPr/>
            <p:nvPr/>
          </p:nvSpPr>
          <p:spPr>
            <a:xfrm>
              <a:off x="6339694" y="3137361"/>
              <a:ext cx="231784" cy="126543"/>
            </a:xfrm>
            <a:custGeom>
              <a:avLst/>
              <a:gdLst/>
              <a:ahLst/>
              <a:cxnLst/>
              <a:rect l="l" t="t" r="r" b="b"/>
              <a:pathLst>
                <a:path w="6387" h="3487" extrusionOk="0">
                  <a:moveTo>
                    <a:pt x="3922" y="1"/>
                  </a:moveTo>
                  <a:cubicBezTo>
                    <a:pt x="3870" y="1"/>
                    <a:pt x="3817" y="3"/>
                    <a:pt x="3765" y="7"/>
                  </a:cubicBezTo>
                  <a:lnTo>
                    <a:pt x="3739" y="7"/>
                  </a:lnTo>
                  <a:cubicBezTo>
                    <a:pt x="3557" y="7"/>
                    <a:pt x="3401" y="7"/>
                    <a:pt x="3220" y="59"/>
                  </a:cubicBezTo>
                  <a:cubicBezTo>
                    <a:pt x="2700" y="137"/>
                    <a:pt x="2181" y="293"/>
                    <a:pt x="1688" y="553"/>
                  </a:cubicBezTo>
                  <a:cubicBezTo>
                    <a:pt x="1298" y="760"/>
                    <a:pt x="961" y="1020"/>
                    <a:pt x="649" y="1357"/>
                  </a:cubicBezTo>
                  <a:cubicBezTo>
                    <a:pt x="390" y="1669"/>
                    <a:pt x="208" y="2032"/>
                    <a:pt x="130" y="2422"/>
                  </a:cubicBezTo>
                  <a:cubicBezTo>
                    <a:pt x="104" y="2448"/>
                    <a:pt x="78" y="2448"/>
                    <a:pt x="52" y="2474"/>
                  </a:cubicBezTo>
                  <a:cubicBezTo>
                    <a:pt x="0" y="2552"/>
                    <a:pt x="0" y="2681"/>
                    <a:pt x="78" y="2759"/>
                  </a:cubicBezTo>
                  <a:cubicBezTo>
                    <a:pt x="312" y="2941"/>
                    <a:pt x="546" y="3071"/>
                    <a:pt x="805" y="3201"/>
                  </a:cubicBezTo>
                  <a:cubicBezTo>
                    <a:pt x="1065" y="3305"/>
                    <a:pt x="1350" y="3382"/>
                    <a:pt x="1636" y="3434"/>
                  </a:cubicBezTo>
                  <a:cubicBezTo>
                    <a:pt x="1896" y="3460"/>
                    <a:pt x="2181" y="3486"/>
                    <a:pt x="2441" y="3486"/>
                  </a:cubicBezTo>
                  <a:cubicBezTo>
                    <a:pt x="2778" y="3460"/>
                    <a:pt x="3116" y="3434"/>
                    <a:pt x="3427" y="3356"/>
                  </a:cubicBezTo>
                  <a:cubicBezTo>
                    <a:pt x="3713" y="3305"/>
                    <a:pt x="3998" y="3227"/>
                    <a:pt x="4284" y="3123"/>
                  </a:cubicBezTo>
                  <a:cubicBezTo>
                    <a:pt x="4518" y="3045"/>
                    <a:pt x="4751" y="2941"/>
                    <a:pt x="4959" y="2837"/>
                  </a:cubicBezTo>
                  <a:cubicBezTo>
                    <a:pt x="5193" y="2707"/>
                    <a:pt x="5426" y="2604"/>
                    <a:pt x="5634" y="2448"/>
                  </a:cubicBezTo>
                  <a:cubicBezTo>
                    <a:pt x="5738" y="2396"/>
                    <a:pt x="5842" y="2318"/>
                    <a:pt x="5945" y="2214"/>
                  </a:cubicBezTo>
                  <a:cubicBezTo>
                    <a:pt x="6049" y="2136"/>
                    <a:pt x="6153" y="2058"/>
                    <a:pt x="6231" y="1929"/>
                  </a:cubicBezTo>
                  <a:cubicBezTo>
                    <a:pt x="6309" y="1851"/>
                    <a:pt x="6361" y="1747"/>
                    <a:pt x="6387" y="1643"/>
                  </a:cubicBezTo>
                  <a:cubicBezTo>
                    <a:pt x="6387" y="1591"/>
                    <a:pt x="6387" y="1539"/>
                    <a:pt x="6387" y="1487"/>
                  </a:cubicBezTo>
                  <a:cubicBezTo>
                    <a:pt x="6387" y="1409"/>
                    <a:pt x="6361" y="1357"/>
                    <a:pt x="6361" y="1280"/>
                  </a:cubicBezTo>
                  <a:cubicBezTo>
                    <a:pt x="6335" y="1176"/>
                    <a:pt x="6283" y="1098"/>
                    <a:pt x="6205" y="994"/>
                  </a:cubicBezTo>
                  <a:cubicBezTo>
                    <a:pt x="6127" y="916"/>
                    <a:pt x="6049" y="812"/>
                    <a:pt x="5945" y="734"/>
                  </a:cubicBezTo>
                  <a:cubicBezTo>
                    <a:pt x="5764" y="579"/>
                    <a:pt x="5530" y="449"/>
                    <a:pt x="5296" y="345"/>
                  </a:cubicBezTo>
                  <a:cubicBezTo>
                    <a:pt x="5089" y="241"/>
                    <a:pt x="4855" y="163"/>
                    <a:pt x="4595" y="85"/>
                  </a:cubicBezTo>
                  <a:cubicBezTo>
                    <a:pt x="4384" y="43"/>
                    <a:pt x="4154" y="1"/>
                    <a:pt x="3922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707;p50"/>
            <p:cNvSpPr/>
            <p:nvPr/>
          </p:nvSpPr>
          <p:spPr>
            <a:xfrm>
              <a:off x="6282211" y="3042465"/>
              <a:ext cx="320368" cy="230841"/>
            </a:xfrm>
            <a:custGeom>
              <a:avLst/>
              <a:gdLst/>
              <a:ahLst/>
              <a:cxnLst/>
              <a:rect l="l" t="t" r="r" b="b"/>
              <a:pathLst>
                <a:path w="8828" h="6361" extrusionOk="0">
                  <a:moveTo>
                    <a:pt x="5063" y="2947"/>
                  </a:moveTo>
                  <a:cubicBezTo>
                    <a:pt x="5245" y="2947"/>
                    <a:pt x="5427" y="2960"/>
                    <a:pt x="5608" y="2986"/>
                  </a:cubicBezTo>
                  <a:lnTo>
                    <a:pt x="5556" y="2986"/>
                  </a:lnTo>
                  <a:cubicBezTo>
                    <a:pt x="5868" y="3012"/>
                    <a:pt x="6179" y="3090"/>
                    <a:pt x="6491" y="3194"/>
                  </a:cubicBezTo>
                  <a:lnTo>
                    <a:pt x="6517" y="3194"/>
                  </a:lnTo>
                  <a:cubicBezTo>
                    <a:pt x="6751" y="3297"/>
                    <a:pt x="6984" y="3427"/>
                    <a:pt x="7218" y="3583"/>
                  </a:cubicBezTo>
                  <a:cubicBezTo>
                    <a:pt x="7400" y="3713"/>
                    <a:pt x="7581" y="3895"/>
                    <a:pt x="7737" y="4076"/>
                  </a:cubicBezTo>
                  <a:cubicBezTo>
                    <a:pt x="7763" y="4128"/>
                    <a:pt x="7815" y="4180"/>
                    <a:pt x="7841" y="4232"/>
                  </a:cubicBezTo>
                  <a:lnTo>
                    <a:pt x="7815" y="4310"/>
                  </a:lnTo>
                  <a:cubicBezTo>
                    <a:pt x="7633" y="4544"/>
                    <a:pt x="7400" y="4777"/>
                    <a:pt x="7166" y="4985"/>
                  </a:cubicBezTo>
                  <a:cubicBezTo>
                    <a:pt x="6880" y="5193"/>
                    <a:pt x="6595" y="5374"/>
                    <a:pt x="6257" y="5530"/>
                  </a:cubicBezTo>
                  <a:cubicBezTo>
                    <a:pt x="5842" y="5712"/>
                    <a:pt x="5375" y="5842"/>
                    <a:pt x="4933" y="5920"/>
                  </a:cubicBezTo>
                  <a:lnTo>
                    <a:pt x="4959" y="5920"/>
                  </a:lnTo>
                  <a:cubicBezTo>
                    <a:pt x="4726" y="5971"/>
                    <a:pt x="4466" y="5971"/>
                    <a:pt x="4232" y="5997"/>
                  </a:cubicBezTo>
                  <a:lnTo>
                    <a:pt x="4232" y="5971"/>
                  </a:lnTo>
                  <a:cubicBezTo>
                    <a:pt x="3999" y="5971"/>
                    <a:pt x="3765" y="5971"/>
                    <a:pt x="3531" y="5945"/>
                  </a:cubicBezTo>
                  <a:cubicBezTo>
                    <a:pt x="3168" y="5894"/>
                    <a:pt x="2779" y="5816"/>
                    <a:pt x="2441" y="5686"/>
                  </a:cubicBezTo>
                  <a:cubicBezTo>
                    <a:pt x="2233" y="5608"/>
                    <a:pt x="2052" y="5504"/>
                    <a:pt x="1870" y="5400"/>
                  </a:cubicBezTo>
                  <a:cubicBezTo>
                    <a:pt x="1896" y="5193"/>
                    <a:pt x="1974" y="5011"/>
                    <a:pt x="2026" y="4803"/>
                  </a:cubicBezTo>
                  <a:cubicBezTo>
                    <a:pt x="2130" y="4596"/>
                    <a:pt x="2233" y="4414"/>
                    <a:pt x="2363" y="4232"/>
                  </a:cubicBezTo>
                  <a:cubicBezTo>
                    <a:pt x="2493" y="4024"/>
                    <a:pt x="2675" y="3869"/>
                    <a:pt x="2857" y="3713"/>
                  </a:cubicBezTo>
                  <a:cubicBezTo>
                    <a:pt x="3064" y="3531"/>
                    <a:pt x="3324" y="3375"/>
                    <a:pt x="3583" y="3272"/>
                  </a:cubicBezTo>
                  <a:cubicBezTo>
                    <a:pt x="3869" y="3142"/>
                    <a:pt x="4181" y="3038"/>
                    <a:pt x="4518" y="2986"/>
                  </a:cubicBezTo>
                  <a:cubicBezTo>
                    <a:pt x="4700" y="2960"/>
                    <a:pt x="4881" y="2947"/>
                    <a:pt x="5063" y="2947"/>
                  </a:cubicBezTo>
                  <a:close/>
                  <a:moveTo>
                    <a:pt x="6829" y="0"/>
                  </a:moveTo>
                  <a:cubicBezTo>
                    <a:pt x="6673" y="0"/>
                    <a:pt x="6491" y="26"/>
                    <a:pt x="6335" y="78"/>
                  </a:cubicBezTo>
                  <a:cubicBezTo>
                    <a:pt x="5972" y="208"/>
                    <a:pt x="5634" y="390"/>
                    <a:pt x="5323" y="624"/>
                  </a:cubicBezTo>
                  <a:lnTo>
                    <a:pt x="5219" y="701"/>
                  </a:lnTo>
                  <a:cubicBezTo>
                    <a:pt x="4959" y="883"/>
                    <a:pt x="4674" y="1065"/>
                    <a:pt x="4388" y="1221"/>
                  </a:cubicBezTo>
                  <a:lnTo>
                    <a:pt x="4310" y="1247"/>
                  </a:lnTo>
                  <a:cubicBezTo>
                    <a:pt x="3999" y="1195"/>
                    <a:pt x="3687" y="1143"/>
                    <a:pt x="3376" y="1065"/>
                  </a:cubicBezTo>
                  <a:cubicBezTo>
                    <a:pt x="3064" y="987"/>
                    <a:pt x="2753" y="909"/>
                    <a:pt x="2441" y="883"/>
                  </a:cubicBezTo>
                  <a:cubicBezTo>
                    <a:pt x="2311" y="857"/>
                    <a:pt x="2156" y="857"/>
                    <a:pt x="2000" y="857"/>
                  </a:cubicBezTo>
                  <a:cubicBezTo>
                    <a:pt x="1844" y="857"/>
                    <a:pt x="1688" y="883"/>
                    <a:pt x="1533" y="909"/>
                  </a:cubicBezTo>
                  <a:cubicBezTo>
                    <a:pt x="1195" y="1013"/>
                    <a:pt x="909" y="1169"/>
                    <a:pt x="676" y="1428"/>
                  </a:cubicBezTo>
                  <a:cubicBezTo>
                    <a:pt x="442" y="1636"/>
                    <a:pt x="286" y="1870"/>
                    <a:pt x="157" y="2155"/>
                  </a:cubicBezTo>
                  <a:cubicBezTo>
                    <a:pt x="53" y="2415"/>
                    <a:pt x="1" y="2700"/>
                    <a:pt x="1" y="2960"/>
                  </a:cubicBezTo>
                  <a:cubicBezTo>
                    <a:pt x="1" y="3246"/>
                    <a:pt x="53" y="3531"/>
                    <a:pt x="131" y="3765"/>
                  </a:cubicBezTo>
                  <a:cubicBezTo>
                    <a:pt x="209" y="4050"/>
                    <a:pt x="338" y="4310"/>
                    <a:pt x="494" y="4544"/>
                  </a:cubicBezTo>
                  <a:cubicBezTo>
                    <a:pt x="1117" y="5504"/>
                    <a:pt x="2130" y="6153"/>
                    <a:pt x="3246" y="6283"/>
                  </a:cubicBezTo>
                  <a:cubicBezTo>
                    <a:pt x="3583" y="6335"/>
                    <a:pt x="3921" y="6361"/>
                    <a:pt x="4232" y="6361"/>
                  </a:cubicBezTo>
                  <a:cubicBezTo>
                    <a:pt x="5063" y="6335"/>
                    <a:pt x="5842" y="6153"/>
                    <a:pt x="6569" y="5790"/>
                  </a:cubicBezTo>
                  <a:cubicBezTo>
                    <a:pt x="7062" y="5530"/>
                    <a:pt x="7503" y="5193"/>
                    <a:pt x="7867" y="4777"/>
                  </a:cubicBezTo>
                  <a:cubicBezTo>
                    <a:pt x="8049" y="4570"/>
                    <a:pt x="8204" y="4362"/>
                    <a:pt x="8334" y="4102"/>
                  </a:cubicBezTo>
                  <a:cubicBezTo>
                    <a:pt x="8464" y="3895"/>
                    <a:pt x="8542" y="3687"/>
                    <a:pt x="8620" y="3453"/>
                  </a:cubicBezTo>
                  <a:cubicBezTo>
                    <a:pt x="8698" y="3220"/>
                    <a:pt x="8750" y="2986"/>
                    <a:pt x="8776" y="2752"/>
                  </a:cubicBezTo>
                  <a:cubicBezTo>
                    <a:pt x="8802" y="2493"/>
                    <a:pt x="8827" y="2259"/>
                    <a:pt x="8802" y="1999"/>
                  </a:cubicBezTo>
                  <a:cubicBezTo>
                    <a:pt x="8776" y="1506"/>
                    <a:pt x="8594" y="1039"/>
                    <a:pt x="8308" y="649"/>
                  </a:cubicBezTo>
                  <a:cubicBezTo>
                    <a:pt x="8204" y="546"/>
                    <a:pt x="8075" y="442"/>
                    <a:pt x="7945" y="338"/>
                  </a:cubicBezTo>
                  <a:cubicBezTo>
                    <a:pt x="7815" y="234"/>
                    <a:pt x="7633" y="156"/>
                    <a:pt x="7478" y="104"/>
                  </a:cubicBezTo>
                  <a:cubicBezTo>
                    <a:pt x="7270" y="26"/>
                    <a:pt x="7088" y="0"/>
                    <a:pt x="688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4" name="Google Shape;1708;p50"/>
            <p:cNvGrpSpPr/>
            <p:nvPr/>
          </p:nvGrpSpPr>
          <p:grpSpPr>
            <a:xfrm>
              <a:off x="5165791" y="3795152"/>
              <a:ext cx="2191431" cy="1005161"/>
              <a:chOff x="1549625" y="3087100"/>
              <a:chExt cx="635050" cy="291275"/>
            </a:xfrm>
          </p:grpSpPr>
          <p:sp>
            <p:nvSpPr>
              <p:cNvPr id="365" name="Google Shape;1709;p50"/>
              <p:cNvSpPr/>
              <p:nvPr/>
            </p:nvSpPr>
            <p:spPr>
              <a:xfrm>
                <a:off x="1551075" y="3090500"/>
                <a:ext cx="631150" cy="287875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11515" extrusionOk="0">
                    <a:moveTo>
                      <a:pt x="18225" y="1"/>
                    </a:moveTo>
                    <a:cubicBezTo>
                      <a:pt x="18089" y="1"/>
                      <a:pt x="17972" y="40"/>
                      <a:pt x="17875" y="78"/>
                    </a:cubicBezTo>
                    <a:cubicBezTo>
                      <a:pt x="17738" y="137"/>
                      <a:pt x="17602" y="176"/>
                      <a:pt x="17505" y="253"/>
                    </a:cubicBezTo>
                    <a:cubicBezTo>
                      <a:pt x="17311" y="370"/>
                      <a:pt x="17155" y="565"/>
                      <a:pt x="17019" y="779"/>
                    </a:cubicBezTo>
                    <a:cubicBezTo>
                      <a:pt x="16902" y="1051"/>
                      <a:pt x="16824" y="1323"/>
                      <a:pt x="16805" y="1557"/>
                    </a:cubicBezTo>
                    <a:cubicBezTo>
                      <a:pt x="16785" y="1809"/>
                      <a:pt x="16785" y="2043"/>
                      <a:pt x="16785" y="2393"/>
                    </a:cubicBezTo>
                    <a:cubicBezTo>
                      <a:pt x="16824" y="3015"/>
                      <a:pt x="16961" y="3677"/>
                      <a:pt x="17077" y="4280"/>
                    </a:cubicBezTo>
                    <a:lnTo>
                      <a:pt x="17213" y="4941"/>
                    </a:lnTo>
                    <a:cubicBezTo>
                      <a:pt x="17291" y="5213"/>
                      <a:pt x="17349" y="5466"/>
                      <a:pt x="17388" y="5738"/>
                    </a:cubicBezTo>
                    <a:cubicBezTo>
                      <a:pt x="17311" y="5719"/>
                      <a:pt x="17272" y="5719"/>
                      <a:pt x="17194" y="5699"/>
                    </a:cubicBezTo>
                    <a:lnTo>
                      <a:pt x="17097" y="5699"/>
                    </a:lnTo>
                    <a:cubicBezTo>
                      <a:pt x="16863" y="5699"/>
                      <a:pt x="16591" y="5797"/>
                      <a:pt x="16377" y="5933"/>
                    </a:cubicBezTo>
                    <a:cubicBezTo>
                      <a:pt x="16241" y="6030"/>
                      <a:pt x="16144" y="6127"/>
                      <a:pt x="16027" y="6263"/>
                    </a:cubicBezTo>
                    <a:cubicBezTo>
                      <a:pt x="15930" y="6380"/>
                      <a:pt x="15852" y="6497"/>
                      <a:pt x="15755" y="6613"/>
                    </a:cubicBezTo>
                    <a:cubicBezTo>
                      <a:pt x="15657" y="6419"/>
                      <a:pt x="15541" y="6263"/>
                      <a:pt x="15405" y="6108"/>
                    </a:cubicBezTo>
                    <a:cubicBezTo>
                      <a:pt x="15230" y="5933"/>
                      <a:pt x="15016" y="5816"/>
                      <a:pt x="14782" y="5738"/>
                    </a:cubicBezTo>
                    <a:cubicBezTo>
                      <a:pt x="14665" y="5719"/>
                      <a:pt x="14568" y="5699"/>
                      <a:pt x="14452" y="5699"/>
                    </a:cubicBezTo>
                    <a:lnTo>
                      <a:pt x="14374" y="5699"/>
                    </a:lnTo>
                    <a:cubicBezTo>
                      <a:pt x="14276" y="5699"/>
                      <a:pt x="14179" y="5719"/>
                      <a:pt x="14082" y="5719"/>
                    </a:cubicBezTo>
                    <a:cubicBezTo>
                      <a:pt x="13888" y="5738"/>
                      <a:pt x="13674" y="5816"/>
                      <a:pt x="13460" y="5972"/>
                    </a:cubicBezTo>
                    <a:cubicBezTo>
                      <a:pt x="13265" y="6088"/>
                      <a:pt x="13071" y="6224"/>
                      <a:pt x="12896" y="6419"/>
                    </a:cubicBezTo>
                    <a:cubicBezTo>
                      <a:pt x="12837" y="6477"/>
                      <a:pt x="12798" y="6555"/>
                      <a:pt x="12740" y="6594"/>
                    </a:cubicBezTo>
                    <a:cubicBezTo>
                      <a:pt x="12701" y="5913"/>
                      <a:pt x="12623" y="5330"/>
                      <a:pt x="12546" y="4766"/>
                    </a:cubicBezTo>
                    <a:cubicBezTo>
                      <a:pt x="12448" y="4066"/>
                      <a:pt x="12332" y="3463"/>
                      <a:pt x="12157" y="2899"/>
                    </a:cubicBezTo>
                    <a:cubicBezTo>
                      <a:pt x="12079" y="2607"/>
                      <a:pt x="11962" y="2315"/>
                      <a:pt x="11865" y="2082"/>
                    </a:cubicBezTo>
                    <a:cubicBezTo>
                      <a:pt x="11748" y="1751"/>
                      <a:pt x="11592" y="1518"/>
                      <a:pt x="11476" y="1323"/>
                    </a:cubicBezTo>
                    <a:cubicBezTo>
                      <a:pt x="11340" y="1070"/>
                      <a:pt x="11165" y="876"/>
                      <a:pt x="10970" y="720"/>
                    </a:cubicBezTo>
                    <a:cubicBezTo>
                      <a:pt x="10873" y="642"/>
                      <a:pt x="10776" y="545"/>
                      <a:pt x="10659" y="467"/>
                    </a:cubicBezTo>
                    <a:cubicBezTo>
                      <a:pt x="10523" y="390"/>
                      <a:pt x="10406" y="331"/>
                      <a:pt x="10289" y="292"/>
                    </a:cubicBezTo>
                    <a:cubicBezTo>
                      <a:pt x="9998" y="176"/>
                      <a:pt x="9686" y="98"/>
                      <a:pt x="9414" y="98"/>
                    </a:cubicBezTo>
                    <a:cubicBezTo>
                      <a:pt x="9239" y="98"/>
                      <a:pt x="9103" y="137"/>
                      <a:pt x="8947" y="176"/>
                    </a:cubicBezTo>
                    <a:cubicBezTo>
                      <a:pt x="8578" y="292"/>
                      <a:pt x="8267" y="565"/>
                      <a:pt x="8072" y="934"/>
                    </a:cubicBezTo>
                    <a:cubicBezTo>
                      <a:pt x="7839" y="1343"/>
                      <a:pt x="7761" y="1829"/>
                      <a:pt x="7703" y="2237"/>
                    </a:cubicBezTo>
                    <a:cubicBezTo>
                      <a:pt x="7664" y="2626"/>
                      <a:pt x="7644" y="3054"/>
                      <a:pt x="7664" y="3560"/>
                    </a:cubicBezTo>
                    <a:cubicBezTo>
                      <a:pt x="7664" y="3832"/>
                      <a:pt x="7683" y="4124"/>
                      <a:pt x="7703" y="4455"/>
                    </a:cubicBezTo>
                    <a:cubicBezTo>
                      <a:pt x="7547" y="4221"/>
                      <a:pt x="7372" y="4027"/>
                      <a:pt x="7197" y="3871"/>
                    </a:cubicBezTo>
                    <a:cubicBezTo>
                      <a:pt x="7080" y="3774"/>
                      <a:pt x="6964" y="3696"/>
                      <a:pt x="6866" y="3657"/>
                    </a:cubicBezTo>
                    <a:cubicBezTo>
                      <a:pt x="6788" y="3638"/>
                      <a:pt x="6711" y="3579"/>
                      <a:pt x="6633" y="3560"/>
                    </a:cubicBezTo>
                    <a:cubicBezTo>
                      <a:pt x="6575" y="3540"/>
                      <a:pt x="6477" y="3540"/>
                      <a:pt x="6400" y="3502"/>
                    </a:cubicBezTo>
                    <a:lnTo>
                      <a:pt x="6283" y="3502"/>
                    </a:lnTo>
                    <a:cubicBezTo>
                      <a:pt x="6186" y="3502"/>
                      <a:pt x="6088" y="3540"/>
                      <a:pt x="5952" y="3560"/>
                    </a:cubicBezTo>
                    <a:cubicBezTo>
                      <a:pt x="5816" y="3579"/>
                      <a:pt x="5641" y="3657"/>
                      <a:pt x="5524" y="3754"/>
                    </a:cubicBezTo>
                    <a:cubicBezTo>
                      <a:pt x="5408" y="3852"/>
                      <a:pt x="5310" y="3949"/>
                      <a:pt x="5174" y="4085"/>
                    </a:cubicBezTo>
                    <a:cubicBezTo>
                      <a:pt x="5116" y="4182"/>
                      <a:pt x="5057" y="4338"/>
                      <a:pt x="5019" y="4513"/>
                    </a:cubicBezTo>
                    <a:cubicBezTo>
                      <a:pt x="4960" y="4649"/>
                      <a:pt x="4960" y="4824"/>
                      <a:pt x="4941" y="4941"/>
                    </a:cubicBezTo>
                    <a:lnTo>
                      <a:pt x="4941" y="5213"/>
                    </a:lnTo>
                    <a:cubicBezTo>
                      <a:pt x="4727" y="4921"/>
                      <a:pt x="4493" y="4668"/>
                      <a:pt x="4280" y="4435"/>
                    </a:cubicBezTo>
                    <a:cubicBezTo>
                      <a:pt x="3813" y="3929"/>
                      <a:pt x="3385" y="3502"/>
                      <a:pt x="2918" y="3190"/>
                    </a:cubicBezTo>
                    <a:cubicBezTo>
                      <a:pt x="2432" y="2860"/>
                      <a:pt x="1946" y="2665"/>
                      <a:pt x="1518" y="2665"/>
                    </a:cubicBezTo>
                    <a:cubicBezTo>
                      <a:pt x="1265" y="2665"/>
                      <a:pt x="1031" y="2704"/>
                      <a:pt x="837" y="2821"/>
                    </a:cubicBezTo>
                    <a:cubicBezTo>
                      <a:pt x="642" y="2918"/>
                      <a:pt x="448" y="3093"/>
                      <a:pt x="292" y="3346"/>
                    </a:cubicBezTo>
                    <a:cubicBezTo>
                      <a:pt x="176" y="3502"/>
                      <a:pt x="78" y="3735"/>
                      <a:pt x="59" y="3949"/>
                    </a:cubicBezTo>
                    <a:cubicBezTo>
                      <a:pt x="1" y="4163"/>
                      <a:pt x="1" y="4416"/>
                      <a:pt x="59" y="4707"/>
                    </a:cubicBezTo>
                    <a:cubicBezTo>
                      <a:pt x="78" y="4921"/>
                      <a:pt x="156" y="5155"/>
                      <a:pt x="254" y="5427"/>
                    </a:cubicBezTo>
                    <a:cubicBezTo>
                      <a:pt x="351" y="5680"/>
                      <a:pt x="467" y="5933"/>
                      <a:pt x="604" y="6205"/>
                    </a:cubicBezTo>
                    <a:cubicBezTo>
                      <a:pt x="876" y="6672"/>
                      <a:pt x="1187" y="7158"/>
                      <a:pt x="1634" y="7683"/>
                    </a:cubicBezTo>
                    <a:cubicBezTo>
                      <a:pt x="1946" y="8072"/>
                      <a:pt x="2257" y="8442"/>
                      <a:pt x="2587" y="8792"/>
                    </a:cubicBezTo>
                    <a:cubicBezTo>
                      <a:pt x="2549" y="8792"/>
                      <a:pt x="2529" y="8753"/>
                      <a:pt x="2510" y="8753"/>
                    </a:cubicBezTo>
                    <a:cubicBezTo>
                      <a:pt x="2412" y="8753"/>
                      <a:pt x="2335" y="8733"/>
                      <a:pt x="2237" y="8733"/>
                    </a:cubicBezTo>
                    <a:cubicBezTo>
                      <a:pt x="1926" y="8733"/>
                      <a:pt x="1634" y="8811"/>
                      <a:pt x="1382" y="8947"/>
                    </a:cubicBezTo>
                    <a:cubicBezTo>
                      <a:pt x="1090" y="9122"/>
                      <a:pt x="876" y="9434"/>
                      <a:pt x="856" y="9764"/>
                    </a:cubicBezTo>
                    <a:cubicBezTo>
                      <a:pt x="798" y="10153"/>
                      <a:pt x="973" y="10581"/>
                      <a:pt x="1323" y="11048"/>
                    </a:cubicBezTo>
                    <a:cubicBezTo>
                      <a:pt x="1343" y="11087"/>
                      <a:pt x="1382" y="11126"/>
                      <a:pt x="1440" y="11126"/>
                    </a:cubicBezTo>
                    <a:cubicBezTo>
                      <a:pt x="1479" y="11165"/>
                      <a:pt x="1557" y="11223"/>
                      <a:pt x="1634" y="11262"/>
                    </a:cubicBezTo>
                    <a:cubicBezTo>
                      <a:pt x="1673" y="11379"/>
                      <a:pt x="1809" y="11456"/>
                      <a:pt x="1926" y="11456"/>
                    </a:cubicBezTo>
                    <a:lnTo>
                      <a:pt x="2004" y="11456"/>
                    </a:lnTo>
                    <a:cubicBezTo>
                      <a:pt x="2412" y="11359"/>
                      <a:pt x="2840" y="11262"/>
                      <a:pt x="3327" y="11184"/>
                    </a:cubicBezTo>
                    <a:cubicBezTo>
                      <a:pt x="4163" y="11067"/>
                      <a:pt x="5057" y="11028"/>
                      <a:pt x="6049" y="11028"/>
                    </a:cubicBezTo>
                    <a:cubicBezTo>
                      <a:pt x="7158" y="11028"/>
                      <a:pt x="8247" y="11087"/>
                      <a:pt x="9064" y="11145"/>
                    </a:cubicBezTo>
                    <a:cubicBezTo>
                      <a:pt x="9589" y="11184"/>
                      <a:pt x="10114" y="11223"/>
                      <a:pt x="10620" y="11262"/>
                    </a:cubicBezTo>
                    <a:cubicBezTo>
                      <a:pt x="11981" y="11379"/>
                      <a:pt x="13401" y="11476"/>
                      <a:pt x="14782" y="11515"/>
                    </a:cubicBezTo>
                    <a:lnTo>
                      <a:pt x="15132" y="11515"/>
                    </a:lnTo>
                    <a:cubicBezTo>
                      <a:pt x="16533" y="11515"/>
                      <a:pt x="17777" y="11417"/>
                      <a:pt x="18925" y="11223"/>
                    </a:cubicBezTo>
                    <a:cubicBezTo>
                      <a:pt x="20384" y="10951"/>
                      <a:pt x="21570" y="10542"/>
                      <a:pt x="22484" y="9900"/>
                    </a:cubicBezTo>
                    <a:cubicBezTo>
                      <a:pt x="23029" y="9531"/>
                      <a:pt x="23515" y="9103"/>
                      <a:pt x="23904" y="8597"/>
                    </a:cubicBezTo>
                    <a:cubicBezTo>
                      <a:pt x="24293" y="8072"/>
                      <a:pt x="24604" y="7469"/>
                      <a:pt x="24857" y="6788"/>
                    </a:cubicBezTo>
                    <a:cubicBezTo>
                      <a:pt x="24974" y="6458"/>
                      <a:pt x="25051" y="6108"/>
                      <a:pt x="25110" y="5699"/>
                    </a:cubicBezTo>
                    <a:cubicBezTo>
                      <a:pt x="25188" y="5291"/>
                      <a:pt x="25207" y="4902"/>
                      <a:pt x="25246" y="4532"/>
                    </a:cubicBezTo>
                    <a:cubicBezTo>
                      <a:pt x="25246" y="4221"/>
                      <a:pt x="25207" y="3871"/>
                      <a:pt x="25168" y="3540"/>
                    </a:cubicBezTo>
                    <a:cubicBezTo>
                      <a:pt x="25110" y="3268"/>
                      <a:pt x="25051" y="2996"/>
                      <a:pt x="24915" y="2724"/>
                    </a:cubicBezTo>
                    <a:cubicBezTo>
                      <a:pt x="24721" y="2296"/>
                      <a:pt x="24410" y="1926"/>
                      <a:pt x="24021" y="1712"/>
                    </a:cubicBezTo>
                    <a:cubicBezTo>
                      <a:pt x="23729" y="1537"/>
                      <a:pt x="23398" y="1440"/>
                      <a:pt x="23048" y="1440"/>
                    </a:cubicBezTo>
                    <a:cubicBezTo>
                      <a:pt x="22970" y="1440"/>
                      <a:pt x="22873" y="1440"/>
                      <a:pt x="22815" y="1459"/>
                    </a:cubicBezTo>
                    <a:cubicBezTo>
                      <a:pt x="22679" y="1498"/>
                      <a:pt x="22581" y="1498"/>
                      <a:pt x="22465" y="1537"/>
                    </a:cubicBezTo>
                    <a:cubicBezTo>
                      <a:pt x="22348" y="1557"/>
                      <a:pt x="22231" y="1615"/>
                      <a:pt x="22095" y="1654"/>
                    </a:cubicBezTo>
                    <a:cubicBezTo>
                      <a:pt x="21901" y="1732"/>
                      <a:pt x="21706" y="1848"/>
                      <a:pt x="21512" y="2004"/>
                    </a:cubicBezTo>
                    <a:cubicBezTo>
                      <a:pt x="21298" y="2179"/>
                      <a:pt x="21103" y="2373"/>
                      <a:pt x="20928" y="2568"/>
                    </a:cubicBezTo>
                    <a:cubicBezTo>
                      <a:pt x="20734" y="2782"/>
                      <a:pt x="20578" y="3054"/>
                      <a:pt x="20422" y="3307"/>
                    </a:cubicBezTo>
                    <a:cubicBezTo>
                      <a:pt x="20345" y="3443"/>
                      <a:pt x="20306" y="3540"/>
                      <a:pt x="20247" y="3657"/>
                    </a:cubicBezTo>
                    <a:cubicBezTo>
                      <a:pt x="20189" y="3015"/>
                      <a:pt x="20053" y="2490"/>
                      <a:pt x="19936" y="2023"/>
                    </a:cubicBezTo>
                    <a:cubicBezTo>
                      <a:pt x="19858" y="1790"/>
                      <a:pt x="19761" y="1518"/>
                      <a:pt x="19664" y="1245"/>
                    </a:cubicBezTo>
                    <a:cubicBezTo>
                      <a:pt x="19567" y="1031"/>
                      <a:pt x="19450" y="837"/>
                      <a:pt x="19333" y="662"/>
                    </a:cubicBezTo>
                    <a:cubicBezTo>
                      <a:pt x="19178" y="467"/>
                      <a:pt x="19022" y="292"/>
                      <a:pt x="18828" y="195"/>
                    </a:cubicBezTo>
                    <a:cubicBezTo>
                      <a:pt x="18672" y="59"/>
                      <a:pt x="18478" y="1"/>
                      <a:pt x="18283" y="1"/>
                    </a:cubicBezTo>
                    <a:close/>
                  </a:path>
                </a:pathLst>
              </a:custGeom>
              <a:solidFill>
                <a:srgbClr val="74BE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1710;p50"/>
              <p:cNvSpPr/>
              <p:nvPr/>
            </p:nvSpPr>
            <p:spPr>
              <a:xfrm>
                <a:off x="1549625" y="3087100"/>
                <a:ext cx="635050" cy="266000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10640" extrusionOk="0">
                    <a:moveTo>
                      <a:pt x="18322" y="1"/>
                    </a:moveTo>
                    <a:cubicBezTo>
                      <a:pt x="18244" y="1"/>
                      <a:pt x="18185" y="20"/>
                      <a:pt x="18108" y="39"/>
                    </a:cubicBezTo>
                    <a:lnTo>
                      <a:pt x="17894" y="117"/>
                    </a:lnTo>
                    <a:cubicBezTo>
                      <a:pt x="17719" y="195"/>
                      <a:pt x="17563" y="312"/>
                      <a:pt x="17505" y="409"/>
                    </a:cubicBezTo>
                    <a:cubicBezTo>
                      <a:pt x="17407" y="506"/>
                      <a:pt x="17271" y="623"/>
                      <a:pt x="17174" y="798"/>
                    </a:cubicBezTo>
                    <a:cubicBezTo>
                      <a:pt x="17077" y="954"/>
                      <a:pt x="17019" y="1109"/>
                      <a:pt x="16921" y="1362"/>
                    </a:cubicBezTo>
                    <a:cubicBezTo>
                      <a:pt x="16766" y="1770"/>
                      <a:pt x="16727" y="2237"/>
                      <a:pt x="16746" y="2743"/>
                    </a:cubicBezTo>
                    <a:cubicBezTo>
                      <a:pt x="16766" y="3229"/>
                      <a:pt x="16863" y="3715"/>
                      <a:pt x="16980" y="4163"/>
                    </a:cubicBezTo>
                    <a:cubicBezTo>
                      <a:pt x="17038" y="4318"/>
                      <a:pt x="17077" y="4493"/>
                      <a:pt x="17116" y="4668"/>
                    </a:cubicBezTo>
                    <a:cubicBezTo>
                      <a:pt x="17174" y="4980"/>
                      <a:pt x="17271" y="5330"/>
                      <a:pt x="17349" y="5660"/>
                    </a:cubicBezTo>
                    <a:cubicBezTo>
                      <a:pt x="17310" y="5641"/>
                      <a:pt x="17232" y="5641"/>
                      <a:pt x="17174" y="5641"/>
                    </a:cubicBezTo>
                    <a:cubicBezTo>
                      <a:pt x="16941" y="5641"/>
                      <a:pt x="16688" y="5719"/>
                      <a:pt x="16474" y="5855"/>
                    </a:cubicBezTo>
                    <a:cubicBezTo>
                      <a:pt x="16299" y="5952"/>
                      <a:pt x="16182" y="6108"/>
                      <a:pt x="16065" y="6244"/>
                    </a:cubicBezTo>
                    <a:cubicBezTo>
                      <a:pt x="16007" y="6322"/>
                      <a:pt x="15968" y="6360"/>
                      <a:pt x="15910" y="6438"/>
                    </a:cubicBezTo>
                    <a:cubicBezTo>
                      <a:pt x="15890" y="6341"/>
                      <a:pt x="15852" y="6244"/>
                      <a:pt x="15774" y="6166"/>
                    </a:cubicBezTo>
                    <a:cubicBezTo>
                      <a:pt x="15677" y="6030"/>
                      <a:pt x="15521" y="5874"/>
                      <a:pt x="15385" y="5777"/>
                    </a:cubicBezTo>
                    <a:cubicBezTo>
                      <a:pt x="15268" y="5719"/>
                      <a:pt x="15093" y="5641"/>
                      <a:pt x="14918" y="5621"/>
                    </a:cubicBezTo>
                    <a:cubicBezTo>
                      <a:pt x="14840" y="5621"/>
                      <a:pt x="14743" y="5582"/>
                      <a:pt x="14685" y="5582"/>
                    </a:cubicBezTo>
                    <a:cubicBezTo>
                      <a:pt x="14587" y="5582"/>
                      <a:pt x="14490" y="5621"/>
                      <a:pt x="14393" y="5621"/>
                    </a:cubicBezTo>
                    <a:cubicBezTo>
                      <a:pt x="14237" y="5641"/>
                      <a:pt x="14101" y="5680"/>
                      <a:pt x="13907" y="5758"/>
                    </a:cubicBezTo>
                    <a:cubicBezTo>
                      <a:pt x="13732" y="5835"/>
                      <a:pt x="13576" y="5913"/>
                      <a:pt x="13420" y="6030"/>
                    </a:cubicBezTo>
                    <a:cubicBezTo>
                      <a:pt x="13245" y="6127"/>
                      <a:pt x="13090" y="6244"/>
                      <a:pt x="12934" y="6360"/>
                    </a:cubicBezTo>
                    <a:lnTo>
                      <a:pt x="12934" y="6302"/>
                    </a:lnTo>
                    <a:cubicBezTo>
                      <a:pt x="12759" y="4746"/>
                      <a:pt x="12584" y="3151"/>
                      <a:pt x="11884" y="1731"/>
                    </a:cubicBezTo>
                    <a:cubicBezTo>
                      <a:pt x="11417" y="798"/>
                      <a:pt x="10834" y="234"/>
                      <a:pt x="10153" y="78"/>
                    </a:cubicBezTo>
                    <a:cubicBezTo>
                      <a:pt x="10036" y="39"/>
                      <a:pt x="9919" y="20"/>
                      <a:pt x="9764" y="20"/>
                    </a:cubicBezTo>
                    <a:lnTo>
                      <a:pt x="9589" y="20"/>
                    </a:lnTo>
                    <a:cubicBezTo>
                      <a:pt x="9394" y="39"/>
                      <a:pt x="9200" y="98"/>
                      <a:pt x="8986" y="195"/>
                    </a:cubicBezTo>
                    <a:cubicBezTo>
                      <a:pt x="8850" y="273"/>
                      <a:pt x="8675" y="389"/>
                      <a:pt x="8480" y="526"/>
                    </a:cubicBezTo>
                    <a:cubicBezTo>
                      <a:pt x="8364" y="662"/>
                      <a:pt x="8227" y="778"/>
                      <a:pt x="8111" y="954"/>
                    </a:cubicBezTo>
                    <a:cubicBezTo>
                      <a:pt x="8033" y="1051"/>
                      <a:pt x="7975" y="1167"/>
                      <a:pt x="7897" y="1343"/>
                    </a:cubicBezTo>
                    <a:cubicBezTo>
                      <a:pt x="7819" y="1479"/>
                      <a:pt x="7780" y="1634"/>
                      <a:pt x="7741" y="1790"/>
                    </a:cubicBezTo>
                    <a:cubicBezTo>
                      <a:pt x="7683" y="2062"/>
                      <a:pt x="7644" y="2373"/>
                      <a:pt x="7624" y="2762"/>
                    </a:cubicBezTo>
                    <a:cubicBezTo>
                      <a:pt x="7605" y="3151"/>
                      <a:pt x="7624" y="3579"/>
                      <a:pt x="7644" y="3968"/>
                    </a:cubicBezTo>
                    <a:cubicBezTo>
                      <a:pt x="7527" y="3832"/>
                      <a:pt x="7352" y="3715"/>
                      <a:pt x="7197" y="3618"/>
                    </a:cubicBezTo>
                    <a:cubicBezTo>
                      <a:pt x="7002" y="3521"/>
                      <a:pt x="6749" y="3443"/>
                      <a:pt x="6516" y="3443"/>
                    </a:cubicBezTo>
                    <a:cubicBezTo>
                      <a:pt x="6360" y="3443"/>
                      <a:pt x="6224" y="3482"/>
                      <a:pt x="6069" y="3521"/>
                    </a:cubicBezTo>
                    <a:cubicBezTo>
                      <a:pt x="5660" y="3638"/>
                      <a:pt x="5368" y="3929"/>
                      <a:pt x="5213" y="4182"/>
                    </a:cubicBezTo>
                    <a:cubicBezTo>
                      <a:pt x="5115" y="4318"/>
                      <a:pt x="5018" y="4493"/>
                      <a:pt x="4979" y="4707"/>
                    </a:cubicBezTo>
                    <a:cubicBezTo>
                      <a:pt x="4960" y="4804"/>
                      <a:pt x="4921" y="4902"/>
                      <a:pt x="4902" y="5038"/>
                    </a:cubicBezTo>
                    <a:cubicBezTo>
                      <a:pt x="4571" y="4571"/>
                      <a:pt x="4124" y="4007"/>
                      <a:pt x="3637" y="3540"/>
                    </a:cubicBezTo>
                    <a:cubicBezTo>
                      <a:pt x="3326" y="3229"/>
                      <a:pt x="3034" y="3015"/>
                      <a:pt x="2723" y="2840"/>
                    </a:cubicBezTo>
                    <a:cubicBezTo>
                      <a:pt x="2568" y="2762"/>
                      <a:pt x="2393" y="2704"/>
                      <a:pt x="2237" y="2646"/>
                    </a:cubicBezTo>
                    <a:cubicBezTo>
                      <a:pt x="2062" y="2607"/>
                      <a:pt x="1887" y="2568"/>
                      <a:pt x="1673" y="2568"/>
                    </a:cubicBezTo>
                    <a:lnTo>
                      <a:pt x="1615" y="2568"/>
                    </a:lnTo>
                    <a:cubicBezTo>
                      <a:pt x="1498" y="2568"/>
                      <a:pt x="1323" y="2607"/>
                      <a:pt x="1187" y="2626"/>
                    </a:cubicBezTo>
                    <a:cubicBezTo>
                      <a:pt x="1031" y="2646"/>
                      <a:pt x="895" y="2723"/>
                      <a:pt x="778" y="2782"/>
                    </a:cubicBezTo>
                    <a:cubicBezTo>
                      <a:pt x="681" y="2860"/>
                      <a:pt x="545" y="2937"/>
                      <a:pt x="448" y="3054"/>
                    </a:cubicBezTo>
                    <a:cubicBezTo>
                      <a:pt x="350" y="3151"/>
                      <a:pt x="292" y="3268"/>
                      <a:pt x="214" y="3424"/>
                    </a:cubicBezTo>
                    <a:cubicBezTo>
                      <a:pt x="98" y="3657"/>
                      <a:pt x="20" y="3949"/>
                      <a:pt x="20" y="4279"/>
                    </a:cubicBezTo>
                    <a:cubicBezTo>
                      <a:pt x="0" y="4571"/>
                      <a:pt x="39" y="4882"/>
                      <a:pt x="117" y="5193"/>
                    </a:cubicBezTo>
                    <a:cubicBezTo>
                      <a:pt x="136" y="5349"/>
                      <a:pt x="195" y="5466"/>
                      <a:pt x="253" y="5660"/>
                    </a:cubicBezTo>
                    <a:cubicBezTo>
                      <a:pt x="331" y="5835"/>
                      <a:pt x="409" y="6030"/>
                      <a:pt x="525" y="6224"/>
                    </a:cubicBezTo>
                    <a:cubicBezTo>
                      <a:pt x="700" y="6535"/>
                      <a:pt x="895" y="6827"/>
                      <a:pt x="1206" y="7216"/>
                    </a:cubicBezTo>
                    <a:cubicBezTo>
                      <a:pt x="1401" y="7488"/>
                      <a:pt x="1654" y="7722"/>
                      <a:pt x="1848" y="7994"/>
                    </a:cubicBezTo>
                    <a:lnTo>
                      <a:pt x="1887" y="8072"/>
                    </a:lnTo>
                    <a:lnTo>
                      <a:pt x="1984" y="8169"/>
                    </a:lnTo>
                    <a:cubicBezTo>
                      <a:pt x="2140" y="8305"/>
                      <a:pt x="2256" y="8480"/>
                      <a:pt x="2373" y="8636"/>
                    </a:cubicBezTo>
                    <a:cubicBezTo>
                      <a:pt x="2451" y="8694"/>
                      <a:pt x="2490" y="8792"/>
                      <a:pt x="2568" y="8869"/>
                    </a:cubicBezTo>
                    <a:lnTo>
                      <a:pt x="2529" y="8850"/>
                    </a:lnTo>
                    <a:cubicBezTo>
                      <a:pt x="2431" y="8830"/>
                      <a:pt x="2295" y="8830"/>
                      <a:pt x="2198" y="8830"/>
                    </a:cubicBezTo>
                    <a:lnTo>
                      <a:pt x="2081" y="8830"/>
                    </a:lnTo>
                    <a:cubicBezTo>
                      <a:pt x="1809" y="8850"/>
                      <a:pt x="1556" y="8947"/>
                      <a:pt x="1323" y="9083"/>
                    </a:cubicBezTo>
                    <a:cubicBezTo>
                      <a:pt x="1226" y="9161"/>
                      <a:pt x="1167" y="9239"/>
                      <a:pt x="1089" y="9336"/>
                    </a:cubicBezTo>
                    <a:cubicBezTo>
                      <a:pt x="1012" y="9433"/>
                      <a:pt x="973" y="9550"/>
                      <a:pt x="914" y="9706"/>
                    </a:cubicBezTo>
                    <a:cubicBezTo>
                      <a:pt x="895" y="9822"/>
                      <a:pt x="876" y="9939"/>
                      <a:pt x="876" y="10095"/>
                    </a:cubicBezTo>
                    <a:cubicBezTo>
                      <a:pt x="876" y="10231"/>
                      <a:pt x="914" y="10406"/>
                      <a:pt x="992" y="10581"/>
                    </a:cubicBezTo>
                    <a:cubicBezTo>
                      <a:pt x="1012" y="10620"/>
                      <a:pt x="1031" y="10639"/>
                      <a:pt x="1070" y="10639"/>
                    </a:cubicBezTo>
                    <a:cubicBezTo>
                      <a:pt x="1109" y="10639"/>
                      <a:pt x="1128" y="10620"/>
                      <a:pt x="1128" y="10600"/>
                    </a:cubicBezTo>
                    <a:lnTo>
                      <a:pt x="1128" y="10542"/>
                    </a:lnTo>
                    <a:cubicBezTo>
                      <a:pt x="1089" y="10425"/>
                      <a:pt x="1031" y="10309"/>
                      <a:pt x="1031" y="10192"/>
                    </a:cubicBezTo>
                    <a:lnTo>
                      <a:pt x="1031" y="9900"/>
                    </a:lnTo>
                    <a:cubicBezTo>
                      <a:pt x="1070" y="9822"/>
                      <a:pt x="1070" y="9725"/>
                      <a:pt x="1109" y="9647"/>
                    </a:cubicBezTo>
                    <a:cubicBezTo>
                      <a:pt x="1128" y="9570"/>
                      <a:pt x="1187" y="9531"/>
                      <a:pt x="1206" y="9453"/>
                    </a:cubicBezTo>
                    <a:cubicBezTo>
                      <a:pt x="1284" y="9375"/>
                      <a:pt x="1323" y="9317"/>
                      <a:pt x="1401" y="9239"/>
                    </a:cubicBezTo>
                    <a:cubicBezTo>
                      <a:pt x="1478" y="9181"/>
                      <a:pt x="1556" y="9142"/>
                      <a:pt x="1654" y="9083"/>
                    </a:cubicBezTo>
                    <a:cubicBezTo>
                      <a:pt x="1751" y="9044"/>
                      <a:pt x="1867" y="9025"/>
                      <a:pt x="1984" y="8986"/>
                    </a:cubicBezTo>
                    <a:lnTo>
                      <a:pt x="2334" y="8986"/>
                    </a:lnTo>
                    <a:cubicBezTo>
                      <a:pt x="2431" y="9025"/>
                      <a:pt x="2548" y="9044"/>
                      <a:pt x="2665" y="9083"/>
                    </a:cubicBezTo>
                    <a:cubicBezTo>
                      <a:pt x="2723" y="9122"/>
                      <a:pt x="2762" y="9142"/>
                      <a:pt x="2782" y="9161"/>
                    </a:cubicBezTo>
                    <a:cubicBezTo>
                      <a:pt x="2820" y="9161"/>
                      <a:pt x="2840" y="9181"/>
                      <a:pt x="2840" y="9181"/>
                    </a:cubicBezTo>
                    <a:cubicBezTo>
                      <a:pt x="2859" y="9181"/>
                      <a:pt x="2879" y="9181"/>
                      <a:pt x="2918" y="9161"/>
                    </a:cubicBezTo>
                    <a:cubicBezTo>
                      <a:pt x="2937" y="9142"/>
                      <a:pt x="2957" y="9064"/>
                      <a:pt x="2937" y="9044"/>
                    </a:cubicBezTo>
                    <a:cubicBezTo>
                      <a:pt x="2840" y="8869"/>
                      <a:pt x="2723" y="8733"/>
                      <a:pt x="2587" y="8578"/>
                    </a:cubicBezTo>
                    <a:cubicBezTo>
                      <a:pt x="2470" y="8442"/>
                      <a:pt x="2373" y="8286"/>
                      <a:pt x="2256" y="8150"/>
                    </a:cubicBezTo>
                    <a:lnTo>
                      <a:pt x="2081" y="7916"/>
                    </a:lnTo>
                    <a:cubicBezTo>
                      <a:pt x="1887" y="7683"/>
                      <a:pt x="1692" y="7469"/>
                      <a:pt x="1517" y="7216"/>
                    </a:cubicBezTo>
                    <a:cubicBezTo>
                      <a:pt x="1362" y="6983"/>
                      <a:pt x="1187" y="6749"/>
                      <a:pt x="1031" y="6535"/>
                    </a:cubicBezTo>
                    <a:cubicBezTo>
                      <a:pt x="895" y="6302"/>
                      <a:pt x="739" y="6030"/>
                      <a:pt x="623" y="5758"/>
                    </a:cubicBezTo>
                    <a:cubicBezTo>
                      <a:pt x="545" y="5582"/>
                      <a:pt x="506" y="5427"/>
                      <a:pt x="448" y="5271"/>
                    </a:cubicBezTo>
                    <a:cubicBezTo>
                      <a:pt x="409" y="5135"/>
                      <a:pt x="389" y="4980"/>
                      <a:pt x="350" y="4804"/>
                    </a:cubicBezTo>
                    <a:cubicBezTo>
                      <a:pt x="331" y="4591"/>
                      <a:pt x="331" y="4357"/>
                      <a:pt x="350" y="4124"/>
                    </a:cubicBezTo>
                    <a:cubicBezTo>
                      <a:pt x="389" y="3968"/>
                      <a:pt x="428" y="3813"/>
                      <a:pt x="487" y="3676"/>
                    </a:cubicBezTo>
                    <a:cubicBezTo>
                      <a:pt x="525" y="3579"/>
                      <a:pt x="584" y="3482"/>
                      <a:pt x="642" y="3404"/>
                    </a:cubicBezTo>
                    <a:cubicBezTo>
                      <a:pt x="720" y="3326"/>
                      <a:pt x="778" y="3249"/>
                      <a:pt x="837" y="3210"/>
                    </a:cubicBezTo>
                    <a:cubicBezTo>
                      <a:pt x="914" y="3151"/>
                      <a:pt x="992" y="3112"/>
                      <a:pt x="1070" y="3093"/>
                    </a:cubicBezTo>
                    <a:cubicBezTo>
                      <a:pt x="1167" y="3035"/>
                      <a:pt x="1265" y="3015"/>
                      <a:pt x="1381" y="3015"/>
                    </a:cubicBezTo>
                    <a:cubicBezTo>
                      <a:pt x="1459" y="3015"/>
                      <a:pt x="1517" y="2996"/>
                      <a:pt x="1595" y="2996"/>
                    </a:cubicBezTo>
                    <a:cubicBezTo>
                      <a:pt x="1692" y="2996"/>
                      <a:pt x="1790" y="2996"/>
                      <a:pt x="1887" y="3015"/>
                    </a:cubicBezTo>
                    <a:cubicBezTo>
                      <a:pt x="2043" y="3035"/>
                      <a:pt x="2179" y="3093"/>
                      <a:pt x="2334" y="3132"/>
                    </a:cubicBezTo>
                    <a:cubicBezTo>
                      <a:pt x="2568" y="3249"/>
                      <a:pt x="2782" y="3365"/>
                      <a:pt x="3054" y="3579"/>
                    </a:cubicBezTo>
                    <a:cubicBezTo>
                      <a:pt x="3462" y="3890"/>
                      <a:pt x="3851" y="4299"/>
                      <a:pt x="4240" y="4785"/>
                    </a:cubicBezTo>
                    <a:cubicBezTo>
                      <a:pt x="4415" y="4999"/>
                      <a:pt x="4590" y="5232"/>
                      <a:pt x="4727" y="5446"/>
                    </a:cubicBezTo>
                    <a:cubicBezTo>
                      <a:pt x="4765" y="5485"/>
                      <a:pt x="4785" y="5524"/>
                      <a:pt x="4824" y="5524"/>
                    </a:cubicBezTo>
                    <a:lnTo>
                      <a:pt x="4882" y="5524"/>
                    </a:lnTo>
                    <a:cubicBezTo>
                      <a:pt x="4902" y="5524"/>
                      <a:pt x="4921" y="5524"/>
                      <a:pt x="4979" y="5485"/>
                    </a:cubicBezTo>
                    <a:cubicBezTo>
                      <a:pt x="5018" y="5466"/>
                      <a:pt x="5057" y="5446"/>
                      <a:pt x="5057" y="5388"/>
                    </a:cubicBezTo>
                    <a:lnTo>
                      <a:pt x="5057" y="5291"/>
                    </a:lnTo>
                    <a:cubicBezTo>
                      <a:pt x="5057" y="5252"/>
                      <a:pt x="5057" y="5174"/>
                      <a:pt x="5077" y="5135"/>
                    </a:cubicBezTo>
                    <a:cubicBezTo>
                      <a:pt x="5096" y="4980"/>
                      <a:pt x="5115" y="4843"/>
                      <a:pt x="5193" y="4688"/>
                    </a:cubicBezTo>
                    <a:cubicBezTo>
                      <a:pt x="5252" y="4571"/>
                      <a:pt x="5310" y="4474"/>
                      <a:pt x="5388" y="4377"/>
                    </a:cubicBezTo>
                    <a:cubicBezTo>
                      <a:pt x="5466" y="4299"/>
                      <a:pt x="5543" y="4202"/>
                      <a:pt x="5602" y="4143"/>
                    </a:cubicBezTo>
                    <a:cubicBezTo>
                      <a:pt x="5699" y="4085"/>
                      <a:pt x="5777" y="4027"/>
                      <a:pt x="5874" y="3988"/>
                    </a:cubicBezTo>
                    <a:cubicBezTo>
                      <a:pt x="5971" y="3929"/>
                      <a:pt x="6088" y="3910"/>
                      <a:pt x="6185" y="3910"/>
                    </a:cubicBezTo>
                    <a:lnTo>
                      <a:pt x="6458" y="3910"/>
                    </a:lnTo>
                    <a:cubicBezTo>
                      <a:pt x="6555" y="3929"/>
                      <a:pt x="6652" y="3949"/>
                      <a:pt x="6730" y="3988"/>
                    </a:cubicBezTo>
                    <a:cubicBezTo>
                      <a:pt x="6827" y="4027"/>
                      <a:pt x="6905" y="4085"/>
                      <a:pt x="7002" y="4143"/>
                    </a:cubicBezTo>
                    <a:cubicBezTo>
                      <a:pt x="7099" y="4240"/>
                      <a:pt x="7197" y="4318"/>
                      <a:pt x="7255" y="4435"/>
                    </a:cubicBezTo>
                    <a:cubicBezTo>
                      <a:pt x="7352" y="4571"/>
                      <a:pt x="7430" y="4707"/>
                      <a:pt x="7508" y="4804"/>
                    </a:cubicBezTo>
                    <a:cubicBezTo>
                      <a:pt x="7527" y="4882"/>
                      <a:pt x="7605" y="4921"/>
                      <a:pt x="7702" y="4921"/>
                    </a:cubicBezTo>
                    <a:lnTo>
                      <a:pt x="7741" y="4921"/>
                    </a:lnTo>
                    <a:cubicBezTo>
                      <a:pt x="7800" y="4902"/>
                      <a:pt x="7838" y="4882"/>
                      <a:pt x="7897" y="4804"/>
                    </a:cubicBezTo>
                    <a:cubicBezTo>
                      <a:pt x="7916" y="4766"/>
                      <a:pt x="7916" y="4707"/>
                      <a:pt x="7916" y="4668"/>
                    </a:cubicBezTo>
                    <a:cubicBezTo>
                      <a:pt x="7897" y="4610"/>
                      <a:pt x="7877" y="4571"/>
                      <a:pt x="7838" y="4493"/>
                    </a:cubicBezTo>
                    <a:lnTo>
                      <a:pt x="7819" y="4124"/>
                    </a:lnTo>
                    <a:cubicBezTo>
                      <a:pt x="7800" y="3560"/>
                      <a:pt x="7780" y="2996"/>
                      <a:pt x="7838" y="2393"/>
                    </a:cubicBezTo>
                    <a:cubicBezTo>
                      <a:pt x="7897" y="2120"/>
                      <a:pt x="7936" y="1848"/>
                      <a:pt x="8033" y="1595"/>
                    </a:cubicBezTo>
                    <a:cubicBezTo>
                      <a:pt x="8111" y="1420"/>
                      <a:pt x="8208" y="1284"/>
                      <a:pt x="8305" y="1129"/>
                    </a:cubicBezTo>
                    <a:cubicBezTo>
                      <a:pt x="8402" y="1012"/>
                      <a:pt x="8519" y="895"/>
                      <a:pt x="8655" y="798"/>
                    </a:cubicBezTo>
                    <a:cubicBezTo>
                      <a:pt x="8772" y="701"/>
                      <a:pt x="8908" y="623"/>
                      <a:pt x="9044" y="545"/>
                    </a:cubicBezTo>
                    <a:cubicBezTo>
                      <a:pt x="9161" y="506"/>
                      <a:pt x="9278" y="448"/>
                      <a:pt x="9394" y="448"/>
                    </a:cubicBezTo>
                    <a:lnTo>
                      <a:pt x="9764" y="448"/>
                    </a:lnTo>
                    <a:cubicBezTo>
                      <a:pt x="9881" y="487"/>
                      <a:pt x="9978" y="506"/>
                      <a:pt x="10114" y="545"/>
                    </a:cubicBezTo>
                    <a:cubicBezTo>
                      <a:pt x="10231" y="603"/>
                      <a:pt x="10347" y="701"/>
                      <a:pt x="10464" y="778"/>
                    </a:cubicBezTo>
                    <a:cubicBezTo>
                      <a:pt x="10639" y="895"/>
                      <a:pt x="10795" y="1070"/>
                      <a:pt x="10931" y="1226"/>
                    </a:cubicBezTo>
                    <a:lnTo>
                      <a:pt x="10950" y="1265"/>
                    </a:lnTo>
                    <a:cubicBezTo>
                      <a:pt x="11203" y="1576"/>
                      <a:pt x="11398" y="1945"/>
                      <a:pt x="11573" y="2354"/>
                    </a:cubicBezTo>
                    <a:cubicBezTo>
                      <a:pt x="11884" y="3112"/>
                      <a:pt x="12098" y="3988"/>
                      <a:pt x="12273" y="5096"/>
                    </a:cubicBezTo>
                    <a:cubicBezTo>
                      <a:pt x="12351" y="5563"/>
                      <a:pt x="12390" y="6088"/>
                      <a:pt x="12448" y="6711"/>
                    </a:cubicBezTo>
                    <a:cubicBezTo>
                      <a:pt x="12390" y="6769"/>
                      <a:pt x="12409" y="6866"/>
                      <a:pt x="12467" y="6944"/>
                    </a:cubicBezTo>
                    <a:cubicBezTo>
                      <a:pt x="12506" y="6963"/>
                      <a:pt x="12565" y="7002"/>
                      <a:pt x="12604" y="7002"/>
                    </a:cubicBezTo>
                    <a:cubicBezTo>
                      <a:pt x="12662" y="7002"/>
                      <a:pt x="12701" y="6963"/>
                      <a:pt x="12759" y="6944"/>
                    </a:cubicBezTo>
                    <a:cubicBezTo>
                      <a:pt x="12876" y="6827"/>
                      <a:pt x="12992" y="6711"/>
                      <a:pt x="13148" y="6574"/>
                    </a:cubicBezTo>
                    <a:cubicBezTo>
                      <a:pt x="13362" y="6419"/>
                      <a:pt x="13576" y="6283"/>
                      <a:pt x="13829" y="6185"/>
                    </a:cubicBezTo>
                    <a:cubicBezTo>
                      <a:pt x="14023" y="6127"/>
                      <a:pt x="14198" y="6069"/>
                      <a:pt x="14334" y="6049"/>
                    </a:cubicBezTo>
                    <a:lnTo>
                      <a:pt x="14626" y="6049"/>
                    </a:lnTo>
                    <a:cubicBezTo>
                      <a:pt x="14704" y="6069"/>
                      <a:pt x="14782" y="6069"/>
                      <a:pt x="14840" y="6088"/>
                    </a:cubicBezTo>
                    <a:cubicBezTo>
                      <a:pt x="14918" y="6127"/>
                      <a:pt x="14976" y="6166"/>
                      <a:pt x="15015" y="6185"/>
                    </a:cubicBezTo>
                    <a:lnTo>
                      <a:pt x="15171" y="6341"/>
                    </a:lnTo>
                    <a:cubicBezTo>
                      <a:pt x="15229" y="6438"/>
                      <a:pt x="15288" y="6535"/>
                      <a:pt x="15365" y="6652"/>
                    </a:cubicBezTo>
                    <a:cubicBezTo>
                      <a:pt x="15385" y="6711"/>
                      <a:pt x="15404" y="6749"/>
                      <a:pt x="15404" y="6808"/>
                    </a:cubicBezTo>
                    <a:cubicBezTo>
                      <a:pt x="15424" y="6886"/>
                      <a:pt x="15463" y="6905"/>
                      <a:pt x="15501" y="6924"/>
                    </a:cubicBezTo>
                    <a:cubicBezTo>
                      <a:pt x="15521" y="6944"/>
                      <a:pt x="15579" y="6944"/>
                      <a:pt x="15618" y="6944"/>
                    </a:cubicBezTo>
                    <a:lnTo>
                      <a:pt x="15677" y="6944"/>
                    </a:lnTo>
                    <a:cubicBezTo>
                      <a:pt x="15754" y="6924"/>
                      <a:pt x="15793" y="6866"/>
                      <a:pt x="15813" y="6769"/>
                    </a:cubicBezTo>
                    <a:lnTo>
                      <a:pt x="15871" y="6711"/>
                    </a:lnTo>
                    <a:cubicBezTo>
                      <a:pt x="15968" y="6555"/>
                      <a:pt x="16104" y="6438"/>
                      <a:pt x="16241" y="6341"/>
                    </a:cubicBezTo>
                    <a:cubicBezTo>
                      <a:pt x="16338" y="6263"/>
                      <a:pt x="16435" y="6224"/>
                      <a:pt x="16552" y="6166"/>
                    </a:cubicBezTo>
                    <a:cubicBezTo>
                      <a:pt x="16649" y="6127"/>
                      <a:pt x="16746" y="6088"/>
                      <a:pt x="16843" y="6088"/>
                    </a:cubicBezTo>
                    <a:lnTo>
                      <a:pt x="17330" y="6088"/>
                    </a:lnTo>
                    <a:cubicBezTo>
                      <a:pt x="17427" y="6088"/>
                      <a:pt x="17524" y="6030"/>
                      <a:pt x="17544" y="5952"/>
                    </a:cubicBezTo>
                    <a:cubicBezTo>
                      <a:pt x="17563" y="5855"/>
                      <a:pt x="17544" y="5758"/>
                      <a:pt x="17466" y="5738"/>
                    </a:cubicBezTo>
                    <a:cubicBezTo>
                      <a:pt x="17427" y="5349"/>
                      <a:pt x="17330" y="4980"/>
                      <a:pt x="17232" y="4610"/>
                    </a:cubicBezTo>
                    <a:lnTo>
                      <a:pt x="17213" y="4532"/>
                    </a:lnTo>
                    <a:cubicBezTo>
                      <a:pt x="17116" y="4124"/>
                      <a:pt x="17019" y="3657"/>
                      <a:pt x="16941" y="3229"/>
                    </a:cubicBezTo>
                    <a:cubicBezTo>
                      <a:pt x="16882" y="2840"/>
                      <a:pt x="16882" y="2471"/>
                      <a:pt x="16921" y="2140"/>
                    </a:cubicBezTo>
                    <a:cubicBezTo>
                      <a:pt x="16941" y="1868"/>
                      <a:pt x="17019" y="1615"/>
                      <a:pt x="17116" y="1381"/>
                    </a:cubicBezTo>
                    <a:lnTo>
                      <a:pt x="17116" y="1323"/>
                    </a:lnTo>
                    <a:cubicBezTo>
                      <a:pt x="17174" y="1167"/>
                      <a:pt x="17271" y="992"/>
                      <a:pt x="17369" y="876"/>
                    </a:cubicBezTo>
                    <a:cubicBezTo>
                      <a:pt x="17446" y="778"/>
                      <a:pt x="17544" y="681"/>
                      <a:pt x="17621" y="603"/>
                    </a:cubicBezTo>
                    <a:lnTo>
                      <a:pt x="17835" y="448"/>
                    </a:lnTo>
                    <a:cubicBezTo>
                      <a:pt x="17913" y="428"/>
                      <a:pt x="17991" y="409"/>
                      <a:pt x="18049" y="409"/>
                    </a:cubicBezTo>
                    <a:lnTo>
                      <a:pt x="18244" y="409"/>
                    </a:lnTo>
                    <a:cubicBezTo>
                      <a:pt x="18322" y="409"/>
                      <a:pt x="18399" y="428"/>
                      <a:pt x="18438" y="448"/>
                    </a:cubicBezTo>
                    <a:cubicBezTo>
                      <a:pt x="18516" y="506"/>
                      <a:pt x="18594" y="526"/>
                      <a:pt x="18691" y="603"/>
                    </a:cubicBezTo>
                    <a:cubicBezTo>
                      <a:pt x="18808" y="701"/>
                      <a:pt x="18905" y="798"/>
                      <a:pt x="19002" y="934"/>
                    </a:cubicBezTo>
                    <a:cubicBezTo>
                      <a:pt x="19177" y="1167"/>
                      <a:pt x="19314" y="1401"/>
                      <a:pt x="19450" y="1693"/>
                    </a:cubicBezTo>
                    <a:cubicBezTo>
                      <a:pt x="19644" y="2159"/>
                      <a:pt x="19761" y="2685"/>
                      <a:pt x="19858" y="3365"/>
                    </a:cubicBezTo>
                    <a:lnTo>
                      <a:pt x="19858" y="3326"/>
                    </a:lnTo>
                    <a:cubicBezTo>
                      <a:pt x="19858" y="3482"/>
                      <a:pt x="19878" y="3638"/>
                      <a:pt x="19897" y="3793"/>
                    </a:cubicBezTo>
                    <a:lnTo>
                      <a:pt x="19936" y="3910"/>
                    </a:lnTo>
                    <a:cubicBezTo>
                      <a:pt x="19936" y="3968"/>
                      <a:pt x="19955" y="4007"/>
                      <a:pt x="19975" y="4065"/>
                    </a:cubicBezTo>
                    <a:cubicBezTo>
                      <a:pt x="20033" y="4085"/>
                      <a:pt x="20072" y="4104"/>
                      <a:pt x="20130" y="4104"/>
                    </a:cubicBezTo>
                    <a:cubicBezTo>
                      <a:pt x="20169" y="4104"/>
                      <a:pt x="20228" y="4085"/>
                      <a:pt x="20247" y="4065"/>
                    </a:cubicBezTo>
                    <a:cubicBezTo>
                      <a:pt x="20286" y="4027"/>
                      <a:pt x="20325" y="4007"/>
                      <a:pt x="20344" y="3968"/>
                    </a:cubicBezTo>
                    <a:cubicBezTo>
                      <a:pt x="20422" y="3851"/>
                      <a:pt x="20461" y="3754"/>
                      <a:pt x="20519" y="3696"/>
                    </a:cubicBezTo>
                    <a:lnTo>
                      <a:pt x="20539" y="3638"/>
                    </a:lnTo>
                    <a:lnTo>
                      <a:pt x="20617" y="3521"/>
                    </a:lnTo>
                    <a:cubicBezTo>
                      <a:pt x="20714" y="3385"/>
                      <a:pt x="20772" y="3229"/>
                      <a:pt x="20869" y="3132"/>
                    </a:cubicBezTo>
                    <a:cubicBezTo>
                      <a:pt x="21161" y="2743"/>
                      <a:pt x="21453" y="2451"/>
                      <a:pt x="21784" y="2218"/>
                    </a:cubicBezTo>
                    <a:cubicBezTo>
                      <a:pt x="21978" y="2062"/>
                      <a:pt x="22173" y="1945"/>
                      <a:pt x="22367" y="1868"/>
                    </a:cubicBezTo>
                    <a:cubicBezTo>
                      <a:pt x="22503" y="1829"/>
                      <a:pt x="22659" y="1770"/>
                      <a:pt x="22795" y="1751"/>
                    </a:cubicBezTo>
                    <a:lnTo>
                      <a:pt x="23184" y="1751"/>
                    </a:lnTo>
                    <a:cubicBezTo>
                      <a:pt x="23301" y="1770"/>
                      <a:pt x="23398" y="1790"/>
                      <a:pt x="23534" y="1848"/>
                    </a:cubicBezTo>
                    <a:cubicBezTo>
                      <a:pt x="23670" y="1887"/>
                      <a:pt x="23787" y="1984"/>
                      <a:pt x="23942" y="2082"/>
                    </a:cubicBezTo>
                    <a:cubicBezTo>
                      <a:pt x="24079" y="2218"/>
                      <a:pt x="24234" y="2334"/>
                      <a:pt x="24351" y="2509"/>
                    </a:cubicBezTo>
                    <a:cubicBezTo>
                      <a:pt x="24507" y="2704"/>
                      <a:pt x="24623" y="2879"/>
                      <a:pt x="24720" y="3132"/>
                    </a:cubicBezTo>
                    <a:cubicBezTo>
                      <a:pt x="24837" y="3404"/>
                      <a:pt x="24915" y="3657"/>
                      <a:pt x="24934" y="3968"/>
                    </a:cubicBezTo>
                    <a:lnTo>
                      <a:pt x="24934" y="4007"/>
                    </a:lnTo>
                    <a:lnTo>
                      <a:pt x="24934" y="4104"/>
                    </a:lnTo>
                    <a:cubicBezTo>
                      <a:pt x="24934" y="4182"/>
                      <a:pt x="24993" y="4240"/>
                      <a:pt x="25090" y="4240"/>
                    </a:cubicBezTo>
                    <a:cubicBezTo>
                      <a:pt x="25129" y="4240"/>
                      <a:pt x="25148" y="4221"/>
                      <a:pt x="25187" y="4202"/>
                    </a:cubicBezTo>
                    <a:cubicBezTo>
                      <a:pt x="25207" y="4182"/>
                      <a:pt x="25207" y="4163"/>
                      <a:pt x="25207" y="4104"/>
                    </a:cubicBezTo>
                    <a:cubicBezTo>
                      <a:pt x="25401" y="3443"/>
                      <a:pt x="25207" y="2898"/>
                      <a:pt x="24895" y="2373"/>
                    </a:cubicBezTo>
                    <a:cubicBezTo>
                      <a:pt x="24720" y="2120"/>
                      <a:pt x="24526" y="1887"/>
                      <a:pt x="24312" y="1731"/>
                    </a:cubicBezTo>
                    <a:cubicBezTo>
                      <a:pt x="24059" y="1537"/>
                      <a:pt x="23767" y="1401"/>
                      <a:pt x="23476" y="1343"/>
                    </a:cubicBezTo>
                    <a:cubicBezTo>
                      <a:pt x="23378" y="1304"/>
                      <a:pt x="23262" y="1304"/>
                      <a:pt x="23145" y="1304"/>
                    </a:cubicBezTo>
                    <a:cubicBezTo>
                      <a:pt x="22912" y="1304"/>
                      <a:pt x="22678" y="1362"/>
                      <a:pt x="22464" y="1440"/>
                    </a:cubicBezTo>
                    <a:cubicBezTo>
                      <a:pt x="22134" y="1537"/>
                      <a:pt x="21842" y="1731"/>
                      <a:pt x="21511" y="1984"/>
                    </a:cubicBezTo>
                    <a:cubicBezTo>
                      <a:pt x="21258" y="2179"/>
                      <a:pt x="21025" y="2451"/>
                      <a:pt x="20811" y="2743"/>
                    </a:cubicBezTo>
                    <a:cubicBezTo>
                      <a:pt x="20675" y="2918"/>
                      <a:pt x="20558" y="3054"/>
                      <a:pt x="20461" y="3229"/>
                    </a:cubicBezTo>
                    <a:cubicBezTo>
                      <a:pt x="20461" y="3035"/>
                      <a:pt x="20422" y="2821"/>
                      <a:pt x="20364" y="2607"/>
                    </a:cubicBezTo>
                    <a:cubicBezTo>
                      <a:pt x="20267" y="2159"/>
                      <a:pt x="20150" y="1731"/>
                      <a:pt x="19955" y="1304"/>
                    </a:cubicBezTo>
                    <a:cubicBezTo>
                      <a:pt x="19741" y="856"/>
                      <a:pt x="19489" y="526"/>
                      <a:pt x="19216" y="312"/>
                    </a:cubicBezTo>
                    <a:cubicBezTo>
                      <a:pt x="18983" y="117"/>
                      <a:pt x="18691" y="1"/>
                      <a:pt x="18399" y="1"/>
                    </a:cubicBezTo>
                    <a:close/>
                  </a:path>
                </a:pathLst>
              </a:custGeom>
              <a:solidFill>
                <a:srgbClr val="5CA6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8" name="Google Shape;2046;p56"/>
          <p:cNvGrpSpPr/>
          <p:nvPr/>
        </p:nvGrpSpPr>
        <p:grpSpPr>
          <a:xfrm>
            <a:off x="7088096" y="4345741"/>
            <a:ext cx="2154504" cy="999188"/>
            <a:chOff x="-319248" y="4078456"/>
            <a:chExt cx="2600138" cy="1276462"/>
          </a:xfrm>
        </p:grpSpPr>
        <p:sp>
          <p:nvSpPr>
            <p:cNvPr id="369" name="Google Shape;2047;p56"/>
            <p:cNvSpPr/>
            <p:nvPr/>
          </p:nvSpPr>
          <p:spPr>
            <a:xfrm rot="-153522" flipH="1">
              <a:off x="-232326" y="4251254"/>
              <a:ext cx="2426035" cy="930297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" name="Google Shape;2048;p56"/>
            <p:cNvGrpSpPr/>
            <p:nvPr/>
          </p:nvGrpSpPr>
          <p:grpSpPr>
            <a:xfrm rot="163082" flipH="1">
              <a:off x="-293259" y="4138223"/>
              <a:ext cx="2548161" cy="1156927"/>
              <a:chOff x="1517892" y="3035497"/>
              <a:chExt cx="661751" cy="358923"/>
            </a:xfrm>
          </p:grpSpPr>
          <p:sp>
            <p:nvSpPr>
              <p:cNvPr id="371" name="Google Shape;2049;p56"/>
              <p:cNvSpPr/>
              <p:nvPr/>
            </p:nvSpPr>
            <p:spPr>
              <a:xfrm rot="377868">
                <a:off x="1531778" y="3072785"/>
                <a:ext cx="631172" cy="287885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11515" extrusionOk="0">
                    <a:moveTo>
                      <a:pt x="18225" y="1"/>
                    </a:moveTo>
                    <a:cubicBezTo>
                      <a:pt x="18089" y="1"/>
                      <a:pt x="17972" y="40"/>
                      <a:pt x="17875" y="78"/>
                    </a:cubicBezTo>
                    <a:cubicBezTo>
                      <a:pt x="17738" y="137"/>
                      <a:pt x="17602" y="176"/>
                      <a:pt x="17505" y="253"/>
                    </a:cubicBezTo>
                    <a:cubicBezTo>
                      <a:pt x="17311" y="370"/>
                      <a:pt x="17155" y="565"/>
                      <a:pt x="17019" y="779"/>
                    </a:cubicBezTo>
                    <a:cubicBezTo>
                      <a:pt x="16902" y="1051"/>
                      <a:pt x="16824" y="1323"/>
                      <a:pt x="16805" y="1557"/>
                    </a:cubicBezTo>
                    <a:cubicBezTo>
                      <a:pt x="16785" y="1809"/>
                      <a:pt x="16785" y="2043"/>
                      <a:pt x="16785" y="2393"/>
                    </a:cubicBezTo>
                    <a:cubicBezTo>
                      <a:pt x="16824" y="3015"/>
                      <a:pt x="16961" y="3677"/>
                      <a:pt x="17077" y="4280"/>
                    </a:cubicBezTo>
                    <a:lnTo>
                      <a:pt x="17213" y="4941"/>
                    </a:lnTo>
                    <a:cubicBezTo>
                      <a:pt x="17291" y="5213"/>
                      <a:pt x="17349" y="5466"/>
                      <a:pt x="17388" y="5738"/>
                    </a:cubicBezTo>
                    <a:cubicBezTo>
                      <a:pt x="17311" y="5719"/>
                      <a:pt x="17272" y="5719"/>
                      <a:pt x="17194" y="5699"/>
                    </a:cubicBezTo>
                    <a:lnTo>
                      <a:pt x="17097" y="5699"/>
                    </a:lnTo>
                    <a:cubicBezTo>
                      <a:pt x="16863" y="5699"/>
                      <a:pt x="16591" y="5797"/>
                      <a:pt x="16377" y="5933"/>
                    </a:cubicBezTo>
                    <a:cubicBezTo>
                      <a:pt x="16241" y="6030"/>
                      <a:pt x="16144" y="6127"/>
                      <a:pt x="16027" y="6263"/>
                    </a:cubicBezTo>
                    <a:cubicBezTo>
                      <a:pt x="15930" y="6380"/>
                      <a:pt x="15852" y="6497"/>
                      <a:pt x="15755" y="6613"/>
                    </a:cubicBezTo>
                    <a:cubicBezTo>
                      <a:pt x="15657" y="6419"/>
                      <a:pt x="15541" y="6263"/>
                      <a:pt x="15405" y="6108"/>
                    </a:cubicBezTo>
                    <a:cubicBezTo>
                      <a:pt x="15230" y="5933"/>
                      <a:pt x="15016" y="5816"/>
                      <a:pt x="14782" y="5738"/>
                    </a:cubicBezTo>
                    <a:cubicBezTo>
                      <a:pt x="14665" y="5719"/>
                      <a:pt x="14568" y="5699"/>
                      <a:pt x="14452" y="5699"/>
                    </a:cubicBezTo>
                    <a:lnTo>
                      <a:pt x="14374" y="5699"/>
                    </a:lnTo>
                    <a:cubicBezTo>
                      <a:pt x="14276" y="5699"/>
                      <a:pt x="14179" y="5719"/>
                      <a:pt x="14082" y="5719"/>
                    </a:cubicBezTo>
                    <a:cubicBezTo>
                      <a:pt x="13888" y="5738"/>
                      <a:pt x="13674" y="5816"/>
                      <a:pt x="13460" y="5972"/>
                    </a:cubicBezTo>
                    <a:cubicBezTo>
                      <a:pt x="13265" y="6088"/>
                      <a:pt x="13071" y="6224"/>
                      <a:pt x="12896" y="6419"/>
                    </a:cubicBezTo>
                    <a:cubicBezTo>
                      <a:pt x="12837" y="6477"/>
                      <a:pt x="12798" y="6555"/>
                      <a:pt x="12740" y="6594"/>
                    </a:cubicBezTo>
                    <a:cubicBezTo>
                      <a:pt x="12701" y="5913"/>
                      <a:pt x="12623" y="5330"/>
                      <a:pt x="12546" y="4766"/>
                    </a:cubicBezTo>
                    <a:cubicBezTo>
                      <a:pt x="12448" y="4066"/>
                      <a:pt x="12332" y="3463"/>
                      <a:pt x="12157" y="2899"/>
                    </a:cubicBezTo>
                    <a:cubicBezTo>
                      <a:pt x="12079" y="2607"/>
                      <a:pt x="11962" y="2315"/>
                      <a:pt x="11865" y="2082"/>
                    </a:cubicBezTo>
                    <a:cubicBezTo>
                      <a:pt x="11748" y="1751"/>
                      <a:pt x="11592" y="1518"/>
                      <a:pt x="11476" y="1323"/>
                    </a:cubicBezTo>
                    <a:cubicBezTo>
                      <a:pt x="11340" y="1070"/>
                      <a:pt x="11165" y="876"/>
                      <a:pt x="10970" y="720"/>
                    </a:cubicBezTo>
                    <a:cubicBezTo>
                      <a:pt x="10873" y="642"/>
                      <a:pt x="10776" y="545"/>
                      <a:pt x="10659" y="467"/>
                    </a:cubicBezTo>
                    <a:cubicBezTo>
                      <a:pt x="10523" y="390"/>
                      <a:pt x="10406" y="331"/>
                      <a:pt x="10289" y="292"/>
                    </a:cubicBezTo>
                    <a:cubicBezTo>
                      <a:pt x="9998" y="176"/>
                      <a:pt x="9686" y="98"/>
                      <a:pt x="9414" y="98"/>
                    </a:cubicBezTo>
                    <a:cubicBezTo>
                      <a:pt x="9239" y="98"/>
                      <a:pt x="9103" y="137"/>
                      <a:pt x="8947" y="176"/>
                    </a:cubicBezTo>
                    <a:cubicBezTo>
                      <a:pt x="8578" y="292"/>
                      <a:pt x="8267" y="565"/>
                      <a:pt x="8072" y="934"/>
                    </a:cubicBezTo>
                    <a:cubicBezTo>
                      <a:pt x="7839" y="1343"/>
                      <a:pt x="7761" y="1829"/>
                      <a:pt x="7703" y="2237"/>
                    </a:cubicBezTo>
                    <a:cubicBezTo>
                      <a:pt x="7664" y="2626"/>
                      <a:pt x="7644" y="3054"/>
                      <a:pt x="7664" y="3560"/>
                    </a:cubicBezTo>
                    <a:cubicBezTo>
                      <a:pt x="7664" y="3832"/>
                      <a:pt x="7683" y="4124"/>
                      <a:pt x="7703" y="4455"/>
                    </a:cubicBezTo>
                    <a:cubicBezTo>
                      <a:pt x="7547" y="4221"/>
                      <a:pt x="7372" y="4027"/>
                      <a:pt x="7197" y="3871"/>
                    </a:cubicBezTo>
                    <a:cubicBezTo>
                      <a:pt x="7080" y="3774"/>
                      <a:pt x="6964" y="3696"/>
                      <a:pt x="6866" y="3657"/>
                    </a:cubicBezTo>
                    <a:cubicBezTo>
                      <a:pt x="6788" y="3638"/>
                      <a:pt x="6711" y="3579"/>
                      <a:pt x="6633" y="3560"/>
                    </a:cubicBezTo>
                    <a:cubicBezTo>
                      <a:pt x="6575" y="3540"/>
                      <a:pt x="6477" y="3540"/>
                      <a:pt x="6400" y="3502"/>
                    </a:cubicBezTo>
                    <a:lnTo>
                      <a:pt x="6283" y="3502"/>
                    </a:lnTo>
                    <a:cubicBezTo>
                      <a:pt x="6186" y="3502"/>
                      <a:pt x="6088" y="3540"/>
                      <a:pt x="5952" y="3560"/>
                    </a:cubicBezTo>
                    <a:cubicBezTo>
                      <a:pt x="5816" y="3579"/>
                      <a:pt x="5641" y="3657"/>
                      <a:pt x="5524" y="3754"/>
                    </a:cubicBezTo>
                    <a:cubicBezTo>
                      <a:pt x="5408" y="3852"/>
                      <a:pt x="5310" y="3949"/>
                      <a:pt x="5174" y="4085"/>
                    </a:cubicBezTo>
                    <a:cubicBezTo>
                      <a:pt x="5116" y="4182"/>
                      <a:pt x="5057" y="4338"/>
                      <a:pt x="5019" y="4513"/>
                    </a:cubicBezTo>
                    <a:cubicBezTo>
                      <a:pt x="4960" y="4649"/>
                      <a:pt x="4960" y="4824"/>
                      <a:pt x="4941" y="4941"/>
                    </a:cubicBezTo>
                    <a:lnTo>
                      <a:pt x="4941" y="5213"/>
                    </a:lnTo>
                    <a:cubicBezTo>
                      <a:pt x="4727" y="4921"/>
                      <a:pt x="4493" y="4668"/>
                      <a:pt x="4280" y="4435"/>
                    </a:cubicBezTo>
                    <a:cubicBezTo>
                      <a:pt x="3813" y="3929"/>
                      <a:pt x="3385" y="3502"/>
                      <a:pt x="2918" y="3190"/>
                    </a:cubicBezTo>
                    <a:cubicBezTo>
                      <a:pt x="2432" y="2860"/>
                      <a:pt x="1946" y="2665"/>
                      <a:pt x="1518" y="2665"/>
                    </a:cubicBezTo>
                    <a:cubicBezTo>
                      <a:pt x="1265" y="2665"/>
                      <a:pt x="1031" y="2704"/>
                      <a:pt x="837" y="2821"/>
                    </a:cubicBezTo>
                    <a:cubicBezTo>
                      <a:pt x="642" y="2918"/>
                      <a:pt x="448" y="3093"/>
                      <a:pt x="292" y="3346"/>
                    </a:cubicBezTo>
                    <a:cubicBezTo>
                      <a:pt x="176" y="3502"/>
                      <a:pt x="78" y="3735"/>
                      <a:pt x="59" y="3949"/>
                    </a:cubicBezTo>
                    <a:cubicBezTo>
                      <a:pt x="1" y="4163"/>
                      <a:pt x="1" y="4416"/>
                      <a:pt x="59" y="4707"/>
                    </a:cubicBezTo>
                    <a:cubicBezTo>
                      <a:pt x="78" y="4921"/>
                      <a:pt x="156" y="5155"/>
                      <a:pt x="254" y="5427"/>
                    </a:cubicBezTo>
                    <a:cubicBezTo>
                      <a:pt x="351" y="5680"/>
                      <a:pt x="467" y="5933"/>
                      <a:pt x="604" y="6205"/>
                    </a:cubicBezTo>
                    <a:cubicBezTo>
                      <a:pt x="876" y="6672"/>
                      <a:pt x="1187" y="7158"/>
                      <a:pt x="1634" y="7683"/>
                    </a:cubicBezTo>
                    <a:cubicBezTo>
                      <a:pt x="1946" y="8072"/>
                      <a:pt x="2257" y="8442"/>
                      <a:pt x="2587" y="8792"/>
                    </a:cubicBezTo>
                    <a:cubicBezTo>
                      <a:pt x="2549" y="8792"/>
                      <a:pt x="2529" y="8753"/>
                      <a:pt x="2510" y="8753"/>
                    </a:cubicBezTo>
                    <a:cubicBezTo>
                      <a:pt x="2412" y="8753"/>
                      <a:pt x="2335" y="8733"/>
                      <a:pt x="2237" y="8733"/>
                    </a:cubicBezTo>
                    <a:cubicBezTo>
                      <a:pt x="1926" y="8733"/>
                      <a:pt x="1634" y="8811"/>
                      <a:pt x="1382" y="8947"/>
                    </a:cubicBezTo>
                    <a:cubicBezTo>
                      <a:pt x="1090" y="9122"/>
                      <a:pt x="876" y="9434"/>
                      <a:pt x="856" y="9764"/>
                    </a:cubicBezTo>
                    <a:cubicBezTo>
                      <a:pt x="798" y="10153"/>
                      <a:pt x="973" y="10581"/>
                      <a:pt x="1323" y="11048"/>
                    </a:cubicBezTo>
                    <a:cubicBezTo>
                      <a:pt x="1343" y="11087"/>
                      <a:pt x="1382" y="11126"/>
                      <a:pt x="1440" y="11126"/>
                    </a:cubicBezTo>
                    <a:cubicBezTo>
                      <a:pt x="1479" y="11165"/>
                      <a:pt x="1557" y="11223"/>
                      <a:pt x="1634" y="11262"/>
                    </a:cubicBezTo>
                    <a:cubicBezTo>
                      <a:pt x="1673" y="11379"/>
                      <a:pt x="1809" y="11456"/>
                      <a:pt x="1926" y="11456"/>
                    </a:cubicBezTo>
                    <a:lnTo>
                      <a:pt x="2004" y="11456"/>
                    </a:lnTo>
                    <a:cubicBezTo>
                      <a:pt x="2412" y="11359"/>
                      <a:pt x="2840" y="11262"/>
                      <a:pt x="3327" y="11184"/>
                    </a:cubicBezTo>
                    <a:cubicBezTo>
                      <a:pt x="4163" y="11067"/>
                      <a:pt x="5057" y="11028"/>
                      <a:pt x="6049" y="11028"/>
                    </a:cubicBezTo>
                    <a:cubicBezTo>
                      <a:pt x="7158" y="11028"/>
                      <a:pt x="8247" y="11087"/>
                      <a:pt x="9064" y="11145"/>
                    </a:cubicBezTo>
                    <a:cubicBezTo>
                      <a:pt x="9589" y="11184"/>
                      <a:pt x="10114" y="11223"/>
                      <a:pt x="10620" y="11262"/>
                    </a:cubicBezTo>
                    <a:cubicBezTo>
                      <a:pt x="11981" y="11379"/>
                      <a:pt x="13401" y="11476"/>
                      <a:pt x="14782" y="11515"/>
                    </a:cubicBezTo>
                    <a:lnTo>
                      <a:pt x="15132" y="11515"/>
                    </a:lnTo>
                    <a:cubicBezTo>
                      <a:pt x="16533" y="11515"/>
                      <a:pt x="17777" y="11417"/>
                      <a:pt x="18925" y="11223"/>
                    </a:cubicBezTo>
                    <a:cubicBezTo>
                      <a:pt x="20384" y="10951"/>
                      <a:pt x="21570" y="10542"/>
                      <a:pt x="22484" y="9900"/>
                    </a:cubicBezTo>
                    <a:cubicBezTo>
                      <a:pt x="23029" y="9531"/>
                      <a:pt x="23515" y="9103"/>
                      <a:pt x="23904" y="8597"/>
                    </a:cubicBezTo>
                    <a:cubicBezTo>
                      <a:pt x="24293" y="8072"/>
                      <a:pt x="24604" y="7469"/>
                      <a:pt x="24857" y="6788"/>
                    </a:cubicBezTo>
                    <a:cubicBezTo>
                      <a:pt x="24974" y="6458"/>
                      <a:pt x="25051" y="6108"/>
                      <a:pt x="25110" y="5699"/>
                    </a:cubicBezTo>
                    <a:cubicBezTo>
                      <a:pt x="25188" y="5291"/>
                      <a:pt x="25207" y="4902"/>
                      <a:pt x="25246" y="4532"/>
                    </a:cubicBezTo>
                    <a:cubicBezTo>
                      <a:pt x="25246" y="4221"/>
                      <a:pt x="25207" y="3871"/>
                      <a:pt x="25168" y="3540"/>
                    </a:cubicBezTo>
                    <a:cubicBezTo>
                      <a:pt x="25110" y="3268"/>
                      <a:pt x="25051" y="2996"/>
                      <a:pt x="24915" y="2724"/>
                    </a:cubicBezTo>
                    <a:cubicBezTo>
                      <a:pt x="24721" y="2296"/>
                      <a:pt x="24410" y="1926"/>
                      <a:pt x="24021" y="1712"/>
                    </a:cubicBezTo>
                    <a:cubicBezTo>
                      <a:pt x="23729" y="1537"/>
                      <a:pt x="23398" y="1440"/>
                      <a:pt x="23048" y="1440"/>
                    </a:cubicBezTo>
                    <a:cubicBezTo>
                      <a:pt x="22970" y="1440"/>
                      <a:pt x="22873" y="1440"/>
                      <a:pt x="22815" y="1459"/>
                    </a:cubicBezTo>
                    <a:cubicBezTo>
                      <a:pt x="22679" y="1498"/>
                      <a:pt x="22581" y="1498"/>
                      <a:pt x="22465" y="1537"/>
                    </a:cubicBezTo>
                    <a:cubicBezTo>
                      <a:pt x="22348" y="1557"/>
                      <a:pt x="22231" y="1615"/>
                      <a:pt x="22095" y="1654"/>
                    </a:cubicBezTo>
                    <a:cubicBezTo>
                      <a:pt x="21901" y="1732"/>
                      <a:pt x="21706" y="1848"/>
                      <a:pt x="21512" y="2004"/>
                    </a:cubicBezTo>
                    <a:cubicBezTo>
                      <a:pt x="21298" y="2179"/>
                      <a:pt x="21103" y="2373"/>
                      <a:pt x="20928" y="2568"/>
                    </a:cubicBezTo>
                    <a:cubicBezTo>
                      <a:pt x="20734" y="2782"/>
                      <a:pt x="20578" y="3054"/>
                      <a:pt x="20422" y="3307"/>
                    </a:cubicBezTo>
                    <a:cubicBezTo>
                      <a:pt x="20345" y="3443"/>
                      <a:pt x="20306" y="3540"/>
                      <a:pt x="20247" y="3657"/>
                    </a:cubicBezTo>
                    <a:cubicBezTo>
                      <a:pt x="20189" y="3015"/>
                      <a:pt x="20053" y="2490"/>
                      <a:pt x="19936" y="2023"/>
                    </a:cubicBezTo>
                    <a:cubicBezTo>
                      <a:pt x="19858" y="1790"/>
                      <a:pt x="19761" y="1518"/>
                      <a:pt x="19664" y="1245"/>
                    </a:cubicBezTo>
                    <a:cubicBezTo>
                      <a:pt x="19567" y="1031"/>
                      <a:pt x="19450" y="837"/>
                      <a:pt x="19333" y="662"/>
                    </a:cubicBezTo>
                    <a:cubicBezTo>
                      <a:pt x="19178" y="467"/>
                      <a:pt x="19022" y="292"/>
                      <a:pt x="18828" y="195"/>
                    </a:cubicBezTo>
                    <a:cubicBezTo>
                      <a:pt x="18672" y="59"/>
                      <a:pt x="18478" y="1"/>
                      <a:pt x="18283" y="1"/>
                    </a:cubicBezTo>
                    <a:close/>
                  </a:path>
                </a:pathLst>
              </a:custGeom>
              <a:solidFill>
                <a:srgbClr val="74BE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2050;p56"/>
              <p:cNvSpPr/>
              <p:nvPr/>
            </p:nvSpPr>
            <p:spPr>
              <a:xfrm rot="377868">
                <a:off x="1531898" y="3069526"/>
                <a:ext cx="635072" cy="266009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10640" extrusionOk="0">
                    <a:moveTo>
                      <a:pt x="18322" y="1"/>
                    </a:moveTo>
                    <a:cubicBezTo>
                      <a:pt x="18244" y="1"/>
                      <a:pt x="18185" y="20"/>
                      <a:pt x="18108" y="39"/>
                    </a:cubicBezTo>
                    <a:lnTo>
                      <a:pt x="17894" y="117"/>
                    </a:lnTo>
                    <a:cubicBezTo>
                      <a:pt x="17719" y="195"/>
                      <a:pt x="17563" y="312"/>
                      <a:pt x="17505" y="409"/>
                    </a:cubicBezTo>
                    <a:cubicBezTo>
                      <a:pt x="17407" y="506"/>
                      <a:pt x="17271" y="623"/>
                      <a:pt x="17174" y="798"/>
                    </a:cubicBezTo>
                    <a:cubicBezTo>
                      <a:pt x="17077" y="954"/>
                      <a:pt x="17019" y="1109"/>
                      <a:pt x="16921" y="1362"/>
                    </a:cubicBezTo>
                    <a:cubicBezTo>
                      <a:pt x="16766" y="1770"/>
                      <a:pt x="16727" y="2237"/>
                      <a:pt x="16746" y="2743"/>
                    </a:cubicBezTo>
                    <a:cubicBezTo>
                      <a:pt x="16766" y="3229"/>
                      <a:pt x="16863" y="3715"/>
                      <a:pt x="16980" y="4163"/>
                    </a:cubicBezTo>
                    <a:cubicBezTo>
                      <a:pt x="17038" y="4318"/>
                      <a:pt x="17077" y="4493"/>
                      <a:pt x="17116" y="4668"/>
                    </a:cubicBezTo>
                    <a:cubicBezTo>
                      <a:pt x="17174" y="4980"/>
                      <a:pt x="17271" y="5330"/>
                      <a:pt x="17349" y="5660"/>
                    </a:cubicBezTo>
                    <a:cubicBezTo>
                      <a:pt x="17310" y="5641"/>
                      <a:pt x="17232" y="5641"/>
                      <a:pt x="17174" y="5641"/>
                    </a:cubicBezTo>
                    <a:cubicBezTo>
                      <a:pt x="16941" y="5641"/>
                      <a:pt x="16688" y="5719"/>
                      <a:pt x="16474" y="5855"/>
                    </a:cubicBezTo>
                    <a:cubicBezTo>
                      <a:pt x="16299" y="5952"/>
                      <a:pt x="16182" y="6108"/>
                      <a:pt x="16065" y="6244"/>
                    </a:cubicBezTo>
                    <a:cubicBezTo>
                      <a:pt x="16007" y="6322"/>
                      <a:pt x="15968" y="6360"/>
                      <a:pt x="15910" y="6438"/>
                    </a:cubicBezTo>
                    <a:cubicBezTo>
                      <a:pt x="15890" y="6341"/>
                      <a:pt x="15852" y="6244"/>
                      <a:pt x="15774" y="6166"/>
                    </a:cubicBezTo>
                    <a:cubicBezTo>
                      <a:pt x="15677" y="6030"/>
                      <a:pt x="15521" y="5874"/>
                      <a:pt x="15385" y="5777"/>
                    </a:cubicBezTo>
                    <a:cubicBezTo>
                      <a:pt x="15268" y="5719"/>
                      <a:pt x="15093" y="5641"/>
                      <a:pt x="14918" y="5621"/>
                    </a:cubicBezTo>
                    <a:cubicBezTo>
                      <a:pt x="14840" y="5621"/>
                      <a:pt x="14743" y="5582"/>
                      <a:pt x="14685" y="5582"/>
                    </a:cubicBezTo>
                    <a:cubicBezTo>
                      <a:pt x="14587" y="5582"/>
                      <a:pt x="14490" y="5621"/>
                      <a:pt x="14393" y="5621"/>
                    </a:cubicBezTo>
                    <a:cubicBezTo>
                      <a:pt x="14237" y="5641"/>
                      <a:pt x="14101" y="5680"/>
                      <a:pt x="13907" y="5758"/>
                    </a:cubicBezTo>
                    <a:cubicBezTo>
                      <a:pt x="13732" y="5835"/>
                      <a:pt x="13576" y="5913"/>
                      <a:pt x="13420" y="6030"/>
                    </a:cubicBezTo>
                    <a:cubicBezTo>
                      <a:pt x="13245" y="6127"/>
                      <a:pt x="13090" y="6244"/>
                      <a:pt x="12934" y="6360"/>
                    </a:cubicBezTo>
                    <a:lnTo>
                      <a:pt x="12934" y="6302"/>
                    </a:lnTo>
                    <a:cubicBezTo>
                      <a:pt x="12759" y="4746"/>
                      <a:pt x="12584" y="3151"/>
                      <a:pt x="11884" y="1731"/>
                    </a:cubicBezTo>
                    <a:cubicBezTo>
                      <a:pt x="11417" y="798"/>
                      <a:pt x="10834" y="234"/>
                      <a:pt x="10153" y="78"/>
                    </a:cubicBezTo>
                    <a:cubicBezTo>
                      <a:pt x="10036" y="39"/>
                      <a:pt x="9919" y="20"/>
                      <a:pt x="9764" y="20"/>
                    </a:cubicBezTo>
                    <a:lnTo>
                      <a:pt x="9589" y="20"/>
                    </a:lnTo>
                    <a:cubicBezTo>
                      <a:pt x="9394" y="39"/>
                      <a:pt x="9200" y="98"/>
                      <a:pt x="8986" y="195"/>
                    </a:cubicBezTo>
                    <a:cubicBezTo>
                      <a:pt x="8850" y="273"/>
                      <a:pt x="8675" y="389"/>
                      <a:pt x="8480" y="526"/>
                    </a:cubicBezTo>
                    <a:cubicBezTo>
                      <a:pt x="8364" y="662"/>
                      <a:pt x="8227" y="778"/>
                      <a:pt x="8111" y="954"/>
                    </a:cubicBezTo>
                    <a:cubicBezTo>
                      <a:pt x="8033" y="1051"/>
                      <a:pt x="7975" y="1167"/>
                      <a:pt x="7897" y="1343"/>
                    </a:cubicBezTo>
                    <a:cubicBezTo>
                      <a:pt x="7819" y="1479"/>
                      <a:pt x="7780" y="1634"/>
                      <a:pt x="7741" y="1790"/>
                    </a:cubicBezTo>
                    <a:cubicBezTo>
                      <a:pt x="7683" y="2062"/>
                      <a:pt x="7644" y="2373"/>
                      <a:pt x="7624" y="2762"/>
                    </a:cubicBezTo>
                    <a:cubicBezTo>
                      <a:pt x="7605" y="3151"/>
                      <a:pt x="7624" y="3579"/>
                      <a:pt x="7644" y="3968"/>
                    </a:cubicBezTo>
                    <a:cubicBezTo>
                      <a:pt x="7527" y="3832"/>
                      <a:pt x="7352" y="3715"/>
                      <a:pt x="7197" y="3618"/>
                    </a:cubicBezTo>
                    <a:cubicBezTo>
                      <a:pt x="7002" y="3521"/>
                      <a:pt x="6749" y="3443"/>
                      <a:pt x="6516" y="3443"/>
                    </a:cubicBezTo>
                    <a:cubicBezTo>
                      <a:pt x="6360" y="3443"/>
                      <a:pt x="6224" y="3482"/>
                      <a:pt x="6069" y="3521"/>
                    </a:cubicBezTo>
                    <a:cubicBezTo>
                      <a:pt x="5660" y="3638"/>
                      <a:pt x="5368" y="3929"/>
                      <a:pt x="5213" y="4182"/>
                    </a:cubicBezTo>
                    <a:cubicBezTo>
                      <a:pt x="5115" y="4318"/>
                      <a:pt x="5018" y="4493"/>
                      <a:pt x="4979" y="4707"/>
                    </a:cubicBezTo>
                    <a:cubicBezTo>
                      <a:pt x="4960" y="4804"/>
                      <a:pt x="4921" y="4902"/>
                      <a:pt x="4902" y="5038"/>
                    </a:cubicBezTo>
                    <a:cubicBezTo>
                      <a:pt x="4571" y="4571"/>
                      <a:pt x="4124" y="4007"/>
                      <a:pt x="3637" y="3540"/>
                    </a:cubicBezTo>
                    <a:cubicBezTo>
                      <a:pt x="3326" y="3229"/>
                      <a:pt x="3034" y="3015"/>
                      <a:pt x="2723" y="2840"/>
                    </a:cubicBezTo>
                    <a:cubicBezTo>
                      <a:pt x="2568" y="2762"/>
                      <a:pt x="2393" y="2704"/>
                      <a:pt x="2237" y="2646"/>
                    </a:cubicBezTo>
                    <a:cubicBezTo>
                      <a:pt x="2062" y="2607"/>
                      <a:pt x="1887" y="2568"/>
                      <a:pt x="1673" y="2568"/>
                    </a:cubicBezTo>
                    <a:lnTo>
                      <a:pt x="1615" y="2568"/>
                    </a:lnTo>
                    <a:cubicBezTo>
                      <a:pt x="1498" y="2568"/>
                      <a:pt x="1323" y="2607"/>
                      <a:pt x="1187" y="2626"/>
                    </a:cubicBezTo>
                    <a:cubicBezTo>
                      <a:pt x="1031" y="2646"/>
                      <a:pt x="895" y="2723"/>
                      <a:pt x="778" y="2782"/>
                    </a:cubicBezTo>
                    <a:cubicBezTo>
                      <a:pt x="681" y="2860"/>
                      <a:pt x="545" y="2937"/>
                      <a:pt x="448" y="3054"/>
                    </a:cubicBezTo>
                    <a:cubicBezTo>
                      <a:pt x="350" y="3151"/>
                      <a:pt x="292" y="3268"/>
                      <a:pt x="214" y="3424"/>
                    </a:cubicBezTo>
                    <a:cubicBezTo>
                      <a:pt x="98" y="3657"/>
                      <a:pt x="20" y="3949"/>
                      <a:pt x="20" y="4279"/>
                    </a:cubicBezTo>
                    <a:cubicBezTo>
                      <a:pt x="0" y="4571"/>
                      <a:pt x="39" y="4882"/>
                      <a:pt x="117" y="5193"/>
                    </a:cubicBezTo>
                    <a:cubicBezTo>
                      <a:pt x="136" y="5349"/>
                      <a:pt x="195" y="5466"/>
                      <a:pt x="253" y="5660"/>
                    </a:cubicBezTo>
                    <a:cubicBezTo>
                      <a:pt x="331" y="5835"/>
                      <a:pt x="409" y="6030"/>
                      <a:pt x="525" y="6224"/>
                    </a:cubicBezTo>
                    <a:cubicBezTo>
                      <a:pt x="700" y="6535"/>
                      <a:pt x="895" y="6827"/>
                      <a:pt x="1206" y="7216"/>
                    </a:cubicBezTo>
                    <a:cubicBezTo>
                      <a:pt x="1401" y="7488"/>
                      <a:pt x="1654" y="7722"/>
                      <a:pt x="1848" y="7994"/>
                    </a:cubicBezTo>
                    <a:lnTo>
                      <a:pt x="1887" y="8072"/>
                    </a:lnTo>
                    <a:lnTo>
                      <a:pt x="1984" y="8169"/>
                    </a:lnTo>
                    <a:cubicBezTo>
                      <a:pt x="2140" y="8305"/>
                      <a:pt x="2256" y="8480"/>
                      <a:pt x="2373" y="8636"/>
                    </a:cubicBezTo>
                    <a:cubicBezTo>
                      <a:pt x="2451" y="8694"/>
                      <a:pt x="2490" y="8792"/>
                      <a:pt x="2568" y="8869"/>
                    </a:cubicBezTo>
                    <a:lnTo>
                      <a:pt x="2529" y="8850"/>
                    </a:lnTo>
                    <a:cubicBezTo>
                      <a:pt x="2431" y="8830"/>
                      <a:pt x="2295" y="8830"/>
                      <a:pt x="2198" y="8830"/>
                    </a:cubicBezTo>
                    <a:lnTo>
                      <a:pt x="2081" y="8830"/>
                    </a:lnTo>
                    <a:cubicBezTo>
                      <a:pt x="1809" y="8850"/>
                      <a:pt x="1556" y="8947"/>
                      <a:pt x="1323" y="9083"/>
                    </a:cubicBezTo>
                    <a:cubicBezTo>
                      <a:pt x="1226" y="9161"/>
                      <a:pt x="1167" y="9239"/>
                      <a:pt x="1089" y="9336"/>
                    </a:cubicBezTo>
                    <a:cubicBezTo>
                      <a:pt x="1012" y="9433"/>
                      <a:pt x="973" y="9550"/>
                      <a:pt x="914" y="9706"/>
                    </a:cubicBezTo>
                    <a:cubicBezTo>
                      <a:pt x="895" y="9822"/>
                      <a:pt x="876" y="9939"/>
                      <a:pt x="876" y="10095"/>
                    </a:cubicBezTo>
                    <a:cubicBezTo>
                      <a:pt x="876" y="10231"/>
                      <a:pt x="914" y="10406"/>
                      <a:pt x="992" y="10581"/>
                    </a:cubicBezTo>
                    <a:cubicBezTo>
                      <a:pt x="1012" y="10620"/>
                      <a:pt x="1031" y="10639"/>
                      <a:pt x="1070" y="10639"/>
                    </a:cubicBezTo>
                    <a:cubicBezTo>
                      <a:pt x="1109" y="10639"/>
                      <a:pt x="1128" y="10620"/>
                      <a:pt x="1128" y="10600"/>
                    </a:cubicBezTo>
                    <a:lnTo>
                      <a:pt x="1128" y="10542"/>
                    </a:lnTo>
                    <a:cubicBezTo>
                      <a:pt x="1089" y="10425"/>
                      <a:pt x="1031" y="10309"/>
                      <a:pt x="1031" y="10192"/>
                    </a:cubicBezTo>
                    <a:lnTo>
                      <a:pt x="1031" y="9900"/>
                    </a:lnTo>
                    <a:cubicBezTo>
                      <a:pt x="1070" y="9822"/>
                      <a:pt x="1070" y="9725"/>
                      <a:pt x="1109" y="9647"/>
                    </a:cubicBezTo>
                    <a:cubicBezTo>
                      <a:pt x="1128" y="9570"/>
                      <a:pt x="1187" y="9531"/>
                      <a:pt x="1206" y="9453"/>
                    </a:cubicBezTo>
                    <a:cubicBezTo>
                      <a:pt x="1284" y="9375"/>
                      <a:pt x="1323" y="9317"/>
                      <a:pt x="1401" y="9239"/>
                    </a:cubicBezTo>
                    <a:cubicBezTo>
                      <a:pt x="1478" y="9181"/>
                      <a:pt x="1556" y="9142"/>
                      <a:pt x="1654" y="9083"/>
                    </a:cubicBezTo>
                    <a:cubicBezTo>
                      <a:pt x="1751" y="9044"/>
                      <a:pt x="1867" y="9025"/>
                      <a:pt x="1984" y="8986"/>
                    </a:cubicBezTo>
                    <a:lnTo>
                      <a:pt x="2334" y="8986"/>
                    </a:lnTo>
                    <a:cubicBezTo>
                      <a:pt x="2431" y="9025"/>
                      <a:pt x="2548" y="9044"/>
                      <a:pt x="2665" y="9083"/>
                    </a:cubicBezTo>
                    <a:cubicBezTo>
                      <a:pt x="2723" y="9122"/>
                      <a:pt x="2762" y="9142"/>
                      <a:pt x="2782" y="9161"/>
                    </a:cubicBezTo>
                    <a:cubicBezTo>
                      <a:pt x="2820" y="9161"/>
                      <a:pt x="2840" y="9181"/>
                      <a:pt x="2840" y="9181"/>
                    </a:cubicBezTo>
                    <a:cubicBezTo>
                      <a:pt x="2859" y="9181"/>
                      <a:pt x="2879" y="9181"/>
                      <a:pt x="2918" y="9161"/>
                    </a:cubicBezTo>
                    <a:cubicBezTo>
                      <a:pt x="2937" y="9142"/>
                      <a:pt x="2957" y="9064"/>
                      <a:pt x="2937" y="9044"/>
                    </a:cubicBezTo>
                    <a:cubicBezTo>
                      <a:pt x="2840" y="8869"/>
                      <a:pt x="2723" y="8733"/>
                      <a:pt x="2587" y="8578"/>
                    </a:cubicBezTo>
                    <a:cubicBezTo>
                      <a:pt x="2470" y="8442"/>
                      <a:pt x="2373" y="8286"/>
                      <a:pt x="2256" y="8150"/>
                    </a:cubicBezTo>
                    <a:lnTo>
                      <a:pt x="2081" y="7916"/>
                    </a:lnTo>
                    <a:cubicBezTo>
                      <a:pt x="1887" y="7683"/>
                      <a:pt x="1692" y="7469"/>
                      <a:pt x="1517" y="7216"/>
                    </a:cubicBezTo>
                    <a:cubicBezTo>
                      <a:pt x="1362" y="6983"/>
                      <a:pt x="1187" y="6749"/>
                      <a:pt x="1031" y="6535"/>
                    </a:cubicBezTo>
                    <a:cubicBezTo>
                      <a:pt x="895" y="6302"/>
                      <a:pt x="739" y="6030"/>
                      <a:pt x="623" y="5758"/>
                    </a:cubicBezTo>
                    <a:cubicBezTo>
                      <a:pt x="545" y="5582"/>
                      <a:pt x="506" y="5427"/>
                      <a:pt x="448" y="5271"/>
                    </a:cubicBezTo>
                    <a:cubicBezTo>
                      <a:pt x="409" y="5135"/>
                      <a:pt x="389" y="4980"/>
                      <a:pt x="350" y="4804"/>
                    </a:cubicBezTo>
                    <a:cubicBezTo>
                      <a:pt x="331" y="4591"/>
                      <a:pt x="331" y="4357"/>
                      <a:pt x="350" y="4124"/>
                    </a:cubicBezTo>
                    <a:cubicBezTo>
                      <a:pt x="389" y="3968"/>
                      <a:pt x="428" y="3813"/>
                      <a:pt x="487" y="3676"/>
                    </a:cubicBezTo>
                    <a:cubicBezTo>
                      <a:pt x="525" y="3579"/>
                      <a:pt x="584" y="3482"/>
                      <a:pt x="642" y="3404"/>
                    </a:cubicBezTo>
                    <a:cubicBezTo>
                      <a:pt x="720" y="3326"/>
                      <a:pt x="778" y="3249"/>
                      <a:pt x="837" y="3210"/>
                    </a:cubicBezTo>
                    <a:cubicBezTo>
                      <a:pt x="914" y="3151"/>
                      <a:pt x="992" y="3112"/>
                      <a:pt x="1070" y="3093"/>
                    </a:cubicBezTo>
                    <a:cubicBezTo>
                      <a:pt x="1167" y="3035"/>
                      <a:pt x="1265" y="3015"/>
                      <a:pt x="1381" y="3015"/>
                    </a:cubicBezTo>
                    <a:cubicBezTo>
                      <a:pt x="1459" y="3015"/>
                      <a:pt x="1517" y="2996"/>
                      <a:pt x="1595" y="2996"/>
                    </a:cubicBezTo>
                    <a:cubicBezTo>
                      <a:pt x="1692" y="2996"/>
                      <a:pt x="1790" y="2996"/>
                      <a:pt x="1887" y="3015"/>
                    </a:cubicBezTo>
                    <a:cubicBezTo>
                      <a:pt x="2043" y="3035"/>
                      <a:pt x="2179" y="3093"/>
                      <a:pt x="2334" y="3132"/>
                    </a:cubicBezTo>
                    <a:cubicBezTo>
                      <a:pt x="2568" y="3249"/>
                      <a:pt x="2782" y="3365"/>
                      <a:pt x="3054" y="3579"/>
                    </a:cubicBezTo>
                    <a:cubicBezTo>
                      <a:pt x="3462" y="3890"/>
                      <a:pt x="3851" y="4299"/>
                      <a:pt x="4240" y="4785"/>
                    </a:cubicBezTo>
                    <a:cubicBezTo>
                      <a:pt x="4415" y="4999"/>
                      <a:pt x="4590" y="5232"/>
                      <a:pt x="4727" y="5446"/>
                    </a:cubicBezTo>
                    <a:cubicBezTo>
                      <a:pt x="4765" y="5485"/>
                      <a:pt x="4785" y="5524"/>
                      <a:pt x="4824" y="5524"/>
                    </a:cubicBezTo>
                    <a:lnTo>
                      <a:pt x="4882" y="5524"/>
                    </a:lnTo>
                    <a:cubicBezTo>
                      <a:pt x="4902" y="5524"/>
                      <a:pt x="4921" y="5524"/>
                      <a:pt x="4979" y="5485"/>
                    </a:cubicBezTo>
                    <a:cubicBezTo>
                      <a:pt x="5018" y="5466"/>
                      <a:pt x="5057" y="5446"/>
                      <a:pt x="5057" y="5388"/>
                    </a:cubicBezTo>
                    <a:lnTo>
                      <a:pt x="5057" y="5291"/>
                    </a:lnTo>
                    <a:cubicBezTo>
                      <a:pt x="5057" y="5252"/>
                      <a:pt x="5057" y="5174"/>
                      <a:pt x="5077" y="5135"/>
                    </a:cubicBezTo>
                    <a:cubicBezTo>
                      <a:pt x="5096" y="4980"/>
                      <a:pt x="5115" y="4843"/>
                      <a:pt x="5193" y="4688"/>
                    </a:cubicBezTo>
                    <a:cubicBezTo>
                      <a:pt x="5252" y="4571"/>
                      <a:pt x="5310" y="4474"/>
                      <a:pt x="5388" y="4377"/>
                    </a:cubicBezTo>
                    <a:cubicBezTo>
                      <a:pt x="5466" y="4299"/>
                      <a:pt x="5543" y="4202"/>
                      <a:pt x="5602" y="4143"/>
                    </a:cubicBezTo>
                    <a:cubicBezTo>
                      <a:pt x="5699" y="4085"/>
                      <a:pt x="5777" y="4027"/>
                      <a:pt x="5874" y="3988"/>
                    </a:cubicBezTo>
                    <a:cubicBezTo>
                      <a:pt x="5971" y="3929"/>
                      <a:pt x="6088" y="3910"/>
                      <a:pt x="6185" y="3910"/>
                    </a:cubicBezTo>
                    <a:lnTo>
                      <a:pt x="6458" y="3910"/>
                    </a:lnTo>
                    <a:cubicBezTo>
                      <a:pt x="6555" y="3929"/>
                      <a:pt x="6652" y="3949"/>
                      <a:pt x="6730" y="3988"/>
                    </a:cubicBezTo>
                    <a:cubicBezTo>
                      <a:pt x="6827" y="4027"/>
                      <a:pt x="6905" y="4085"/>
                      <a:pt x="7002" y="4143"/>
                    </a:cubicBezTo>
                    <a:cubicBezTo>
                      <a:pt x="7099" y="4240"/>
                      <a:pt x="7197" y="4318"/>
                      <a:pt x="7255" y="4435"/>
                    </a:cubicBezTo>
                    <a:cubicBezTo>
                      <a:pt x="7352" y="4571"/>
                      <a:pt x="7430" y="4707"/>
                      <a:pt x="7508" y="4804"/>
                    </a:cubicBezTo>
                    <a:cubicBezTo>
                      <a:pt x="7527" y="4882"/>
                      <a:pt x="7605" y="4921"/>
                      <a:pt x="7702" y="4921"/>
                    </a:cubicBezTo>
                    <a:lnTo>
                      <a:pt x="7741" y="4921"/>
                    </a:lnTo>
                    <a:cubicBezTo>
                      <a:pt x="7800" y="4902"/>
                      <a:pt x="7838" y="4882"/>
                      <a:pt x="7897" y="4804"/>
                    </a:cubicBezTo>
                    <a:cubicBezTo>
                      <a:pt x="7916" y="4766"/>
                      <a:pt x="7916" y="4707"/>
                      <a:pt x="7916" y="4668"/>
                    </a:cubicBezTo>
                    <a:cubicBezTo>
                      <a:pt x="7897" y="4610"/>
                      <a:pt x="7877" y="4571"/>
                      <a:pt x="7838" y="4493"/>
                    </a:cubicBezTo>
                    <a:lnTo>
                      <a:pt x="7819" y="4124"/>
                    </a:lnTo>
                    <a:cubicBezTo>
                      <a:pt x="7800" y="3560"/>
                      <a:pt x="7780" y="2996"/>
                      <a:pt x="7838" y="2393"/>
                    </a:cubicBezTo>
                    <a:cubicBezTo>
                      <a:pt x="7897" y="2120"/>
                      <a:pt x="7936" y="1848"/>
                      <a:pt x="8033" y="1595"/>
                    </a:cubicBezTo>
                    <a:cubicBezTo>
                      <a:pt x="8111" y="1420"/>
                      <a:pt x="8208" y="1284"/>
                      <a:pt x="8305" y="1129"/>
                    </a:cubicBezTo>
                    <a:cubicBezTo>
                      <a:pt x="8402" y="1012"/>
                      <a:pt x="8519" y="895"/>
                      <a:pt x="8655" y="798"/>
                    </a:cubicBezTo>
                    <a:cubicBezTo>
                      <a:pt x="8772" y="701"/>
                      <a:pt x="8908" y="623"/>
                      <a:pt x="9044" y="545"/>
                    </a:cubicBezTo>
                    <a:cubicBezTo>
                      <a:pt x="9161" y="506"/>
                      <a:pt x="9278" y="448"/>
                      <a:pt x="9394" y="448"/>
                    </a:cubicBezTo>
                    <a:lnTo>
                      <a:pt x="9764" y="448"/>
                    </a:lnTo>
                    <a:cubicBezTo>
                      <a:pt x="9881" y="487"/>
                      <a:pt x="9978" y="506"/>
                      <a:pt x="10114" y="545"/>
                    </a:cubicBezTo>
                    <a:cubicBezTo>
                      <a:pt x="10231" y="603"/>
                      <a:pt x="10347" y="701"/>
                      <a:pt x="10464" y="778"/>
                    </a:cubicBezTo>
                    <a:cubicBezTo>
                      <a:pt x="10639" y="895"/>
                      <a:pt x="10795" y="1070"/>
                      <a:pt x="10931" y="1226"/>
                    </a:cubicBezTo>
                    <a:lnTo>
                      <a:pt x="10950" y="1265"/>
                    </a:lnTo>
                    <a:cubicBezTo>
                      <a:pt x="11203" y="1576"/>
                      <a:pt x="11398" y="1945"/>
                      <a:pt x="11573" y="2354"/>
                    </a:cubicBezTo>
                    <a:cubicBezTo>
                      <a:pt x="11884" y="3112"/>
                      <a:pt x="12098" y="3988"/>
                      <a:pt x="12273" y="5096"/>
                    </a:cubicBezTo>
                    <a:cubicBezTo>
                      <a:pt x="12351" y="5563"/>
                      <a:pt x="12390" y="6088"/>
                      <a:pt x="12448" y="6711"/>
                    </a:cubicBezTo>
                    <a:cubicBezTo>
                      <a:pt x="12390" y="6769"/>
                      <a:pt x="12409" y="6866"/>
                      <a:pt x="12467" y="6944"/>
                    </a:cubicBezTo>
                    <a:cubicBezTo>
                      <a:pt x="12506" y="6963"/>
                      <a:pt x="12565" y="7002"/>
                      <a:pt x="12604" y="7002"/>
                    </a:cubicBezTo>
                    <a:cubicBezTo>
                      <a:pt x="12662" y="7002"/>
                      <a:pt x="12701" y="6963"/>
                      <a:pt x="12759" y="6944"/>
                    </a:cubicBezTo>
                    <a:cubicBezTo>
                      <a:pt x="12876" y="6827"/>
                      <a:pt x="12992" y="6711"/>
                      <a:pt x="13148" y="6574"/>
                    </a:cubicBezTo>
                    <a:cubicBezTo>
                      <a:pt x="13362" y="6419"/>
                      <a:pt x="13576" y="6283"/>
                      <a:pt x="13829" y="6185"/>
                    </a:cubicBezTo>
                    <a:cubicBezTo>
                      <a:pt x="14023" y="6127"/>
                      <a:pt x="14198" y="6069"/>
                      <a:pt x="14334" y="6049"/>
                    </a:cubicBezTo>
                    <a:lnTo>
                      <a:pt x="14626" y="6049"/>
                    </a:lnTo>
                    <a:cubicBezTo>
                      <a:pt x="14704" y="6069"/>
                      <a:pt x="14782" y="6069"/>
                      <a:pt x="14840" y="6088"/>
                    </a:cubicBezTo>
                    <a:cubicBezTo>
                      <a:pt x="14918" y="6127"/>
                      <a:pt x="14976" y="6166"/>
                      <a:pt x="15015" y="6185"/>
                    </a:cubicBezTo>
                    <a:lnTo>
                      <a:pt x="15171" y="6341"/>
                    </a:lnTo>
                    <a:cubicBezTo>
                      <a:pt x="15229" y="6438"/>
                      <a:pt x="15288" y="6535"/>
                      <a:pt x="15365" y="6652"/>
                    </a:cubicBezTo>
                    <a:cubicBezTo>
                      <a:pt x="15385" y="6711"/>
                      <a:pt x="15404" y="6749"/>
                      <a:pt x="15404" y="6808"/>
                    </a:cubicBezTo>
                    <a:cubicBezTo>
                      <a:pt x="15424" y="6886"/>
                      <a:pt x="15463" y="6905"/>
                      <a:pt x="15501" y="6924"/>
                    </a:cubicBezTo>
                    <a:cubicBezTo>
                      <a:pt x="15521" y="6944"/>
                      <a:pt x="15579" y="6944"/>
                      <a:pt x="15618" y="6944"/>
                    </a:cubicBezTo>
                    <a:lnTo>
                      <a:pt x="15677" y="6944"/>
                    </a:lnTo>
                    <a:cubicBezTo>
                      <a:pt x="15754" y="6924"/>
                      <a:pt x="15793" y="6866"/>
                      <a:pt x="15813" y="6769"/>
                    </a:cubicBezTo>
                    <a:lnTo>
                      <a:pt x="15871" y="6711"/>
                    </a:lnTo>
                    <a:cubicBezTo>
                      <a:pt x="15968" y="6555"/>
                      <a:pt x="16104" y="6438"/>
                      <a:pt x="16241" y="6341"/>
                    </a:cubicBezTo>
                    <a:cubicBezTo>
                      <a:pt x="16338" y="6263"/>
                      <a:pt x="16435" y="6224"/>
                      <a:pt x="16552" y="6166"/>
                    </a:cubicBezTo>
                    <a:cubicBezTo>
                      <a:pt x="16649" y="6127"/>
                      <a:pt x="16746" y="6088"/>
                      <a:pt x="16843" y="6088"/>
                    </a:cubicBezTo>
                    <a:lnTo>
                      <a:pt x="17330" y="6088"/>
                    </a:lnTo>
                    <a:cubicBezTo>
                      <a:pt x="17427" y="6088"/>
                      <a:pt x="17524" y="6030"/>
                      <a:pt x="17544" y="5952"/>
                    </a:cubicBezTo>
                    <a:cubicBezTo>
                      <a:pt x="17563" y="5855"/>
                      <a:pt x="17544" y="5758"/>
                      <a:pt x="17466" y="5738"/>
                    </a:cubicBezTo>
                    <a:cubicBezTo>
                      <a:pt x="17427" y="5349"/>
                      <a:pt x="17330" y="4980"/>
                      <a:pt x="17232" y="4610"/>
                    </a:cubicBezTo>
                    <a:lnTo>
                      <a:pt x="17213" y="4532"/>
                    </a:lnTo>
                    <a:cubicBezTo>
                      <a:pt x="17116" y="4124"/>
                      <a:pt x="17019" y="3657"/>
                      <a:pt x="16941" y="3229"/>
                    </a:cubicBezTo>
                    <a:cubicBezTo>
                      <a:pt x="16882" y="2840"/>
                      <a:pt x="16882" y="2471"/>
                      <a:pt x="16921" y="2140"/>
                    </a:cubicBezTo>
                    <a:cubicBezTo>
                      <a:pt x="16941" y="1868"/>
                      <a:pt x="17019" y="1615"/>
                      <a:pt x="17116" y="1381"/>
                    </a:cubicBezTo>
                    <a:lnTo>
                      <a:pt x="17116" y="1323"/>
                    </a:lnTo>
                    <a:cubicBezTo>
                      <a:pt x="17174" y="1167"/>
                      <a:pt x="17271" y="992"/>
                      <a:pt x="17369" y="876"/>
                    </a:cubicBezTo>
                    <a:cubicBezTo>
                      <a:pt x="17446" y="778"/>
                      <a:pt x="17544" y="681"/>
                      <a:pt x="17621" y="603"/>
                    </a:cubicBezTo>
                    <a:lnTo>
                      <a:pt x="17835" y="448"/>
                    </a:lnTo>
                    <a:cubicBezTo>
                      <a:pt x="17913" y="428"/>
                      <a:pt x="17991" y="409"/>
                      <a:pt x="18049" y="409"/>
                    </a:cubicBezTo>
                    <a:lnTo>
                      <a:pt x="18244" y="409"/>
                    </a:lnTo>
                    <a:cubicBezTo>
                      <a:pt x="18322" y="409"/>
                      <a:pt x="18399" y="428"/>
                      <a:pt x="18438" y="448"/>
                    </a:cubicBezTo>
                    <a:cubicBezTo>
                      <a:pt x="18516" y="506"/>
                      <a:pt x="18594" y="526"/>
                      <a:pt x="18691" y="603"/>
                    </a:cubicBezTo>
                    <a:cubicBezTo>
                      <a:pt x="18808" y="701"/>
                      <a:pt x="18905" y="798"/>
                      <a:pt x="19002" y="934"/>
                    </a:cubicBezTo>
                    <a:cubicBezTo>
                      <a:pt x="19177" y="1167"/>
                      <a:pt x="19314" y="1401"/>
                      <a:pt x="19450" y="1693"/>
                    </a:cubicBezTo>
                    <a:cubicBezTo>
                      <a:pt x="19644" y="2159"/>
                      <a:pt x="19761" y="2685"/>
                      <a:pt x="19858" y="3365"/>
                    </a:cubicBezTo>
                    <a:lnTo>
                      <a:pt x="19858" y="3326"/>
                    </a:lnTo>
                    <a:cubicBezTo>
                      <a:pt x="19858" y="3482"/>
                      <a:pt x="19878" y="3638"/>
                      <a:pt x="19897" y="3793"/>
                    </a:cubicBezTo>
                    <a:lnTo>
                      <a:pt x="19936" y="3910"/>
                    </a:lnTo>
                    <a:cubicBezTo>
                      <a:pt x="19936" y="3968"/>
                      <a:pt x="19955" y="4007"/>
                      <a:pt x="19975" y="4065"/>
                    </a:cubicBezTo>
                    <a:cubicBezTo>
                      <a:pt x="20033" y="4085"/>
                      <a:pt x="20072" y="4104"/>
                      <a:pt x="20130" y="4104"/>
                    </a:cubicBezTo>
                    <a:cubicBezTo>
                      <a:pt x="20169" y="4104"/>
                      <a:pt x="20228" y="4085"/>
                      <a:pt x="20247" y="4065"/>
                    </a:cubicBezTo>
                    <a:cubicBezTo>
                      <a:pt x="20286" y="4027"/>
                      <a:pt x="20325" y="4007"/>
                      <a:pt x="20344" y="3968"/>
                    </a:cubicBezTo>
                    <a:cubicBezTo>
                      <a:pt x="20422" y="3851"/>
                      <a:pt x="20461" y="3754"/>
                      <a:pt x="20519" y="3696"/>
                    </a:cubicBezTo>
                    <a:lnTo>
                      <a:pt x="20539" y="3638"/>
                    </a:lnTo>
                    <a:lnTo>
                      <a:pt x="20617" y="3521"/>
                    </a:lnTo>
                    <a:cubicBezTo>
                      <a:pt x="20714" y="3385"/>
                      <a:pt x="20772" y="3229"/>
                      <a:pt x="20869" y="3132"/>
                    </a:cubicBezTo>
                    <a:cubicBezTo>
                      <a:pt x="21161" y="2743"/>
                      <a:pt x="21453" y="2451"/>
                      <a:pt x="21784" y="2218"/>
                    </a:cubicBezTo>
                    <a:cubicBezTo>
                      <a:pt x="21978" y="2062"/>
                      <a:pt x="22173" y="1945"/>
                      <a:pt x="22367" y="1868"/>
                    </a:cubicBezTo>
                    <a:cubicBezTo>
                      <a:pt x="22503" y="1829"/>
                      <a:pt x="22659" y="1770"/>
                      <a:pt x="22795" y="1751"/>
                    </a:cubicBezTo>
                    <a:lnTo>
                      <a:pt x="23184" y="1751"/>
                    </a:lnTo>
                    <a:cubicBezTo>
                      <a:pt x="23301" y="1770"/>
                      <a:pt x="23398" y="1790"/>
                      <a:pt x="23534" y="1848"/>
                    </a:cubicBezTo>
                    <a:cubicBezTo>
                      <a:pt x="23670" y="1887"/>
                      <a:pt x="23787" y="1984"/>
                      <a:pt x="23942" y="2082"/>
                    </a:cubicBezTo>
                    <a:cubicBezTo>
                      <a:pt x="24079" y="2218"/>
                      <a:pt x="24234" y="2334"/>
                      <a:pt x="24351" y="2509"/>
                    </a:cubicBezTo>
                    <a:cubicBezTo>
                      <a:pt x="24507" y="2704"/>
                      <a:pt x="24623" y="2879"/>
                      <a:pt x="24720" y="3132"/>
                    </a:cubicBezTo>
                    <a:cubicBezTo>
                      <a:pt x="24837" y="3404"/>
                      <a:pt x="24915" y="3657"/>
                      <a:pt x="24934" y="3968"/>
                    </a:cubicBezTo>
                    <a:lnTo>
                      <a:pt x="24934" y="4007"/>
                    </a:lnTo>
                    <a:lnTo>
                      <a:pt x="24934" y="4104"/>
                    </a:lnTo>
                    <a:cubicBezTo>
                      <a:pt x="24934" y="4182"/>
                      <a:pt x="24993" y="4240"/>
                      <a:pt x="25090" y="4240"/>
                    </a:cubicBezTo>
                    <a:cubicBezTo>
                      <a:pt x="25129" y="4240"/>
                      <a:pt x="25148" y="4221"/>
                      <a:pt x="25187" y="4202"/>
                    </a:cubicBezTo>
                    <a:cubicBezTo>
                      <a:pt x="25207" y="4182"/>
                      <a:pt x="25207" y="4163"/>
                      <a:pt x="25207" y="4104"/>
                    </a:cubicBezTo>
                    <a:cubicBezTo>
                      <a:pt x="25401" y="3443"/>
                      <a:pt x="25207" y="2898"/>
                      <a:pt x="24895" y="2373"/>
                    </a:cubicBezTo>
                    <a:cubicBezTo>
                      <a:pt x="24720" y="2120"/>
                      <a:pt x="24526" y="1887"/>
                      <a:pt x="24312" y="1731"/>
                    </a:cubicBezTo>
                    <a:cubicBezTo>
                      <a:pt x="24059" y="1537"/>
                      <a:pt x="23767" y="1401"/>
                      <a:pt x="23476" y="1343"/>
                    </a:cubicBezTo>
                    <a:cubicBezTo>
                      <a:pt x="23378" y="1304"/>
                      <a:pt x="23262" y="1304"/>
                      <a:pt x="23145" y="1304"/>
                    </a:cubicBezTo>
                    <a:cubicBezTo>
                      <a:pt x="22912" y="1304"/>
                      <a:pt x="22678" y="1362"/>
                      <a:pt x="22464" y="1440"/>
                    </a:cubicBezTo>
                    <a:cubicBezTo>
                      <a:pt x="22134" y="1537"/>
                      <a:pt x="21842" y="1731"/>
                      <a:pt x="21511" y="1984"/>
                    </a:cubicBezTo>
                    <a:cubicBezTo>
                      <a:pt x="21258" y="2179"/>
                      <a:pt x="21025" y="2451"/>
                      <a:pt x="20811" y="2743"/>
                    </a:cubicBezTo>
                    <a:cubicBezTo>
                      <a:pt x="20675" y="2918"/>
                      <a:pt x="20558" y="3054"/>
                      <a:pt x="20461" y="3229"/>
                    </a:cubicBezTo>
                    <a:cubicBezTo>
                      <a:pt x="20461" y="3035"/>
                      <a:pt x="20422" y="2821"/>
                      <a:pt x="20364" y="2607"/>
                    </a:cubicBezTo>
                    <a:cubicBezTo>
                      <a:pt x="20267" y="2159"/>
                      <a:pt x="20150" y="1731"/>
                      <a:pt x="19955" y="1304"/>
                    </a:cubicBezTo>
                    <a:cubicBezTo>
                      <a:pt x="19741" y="856"/>
                      <a:pt x="19489" y="526"/>
                      <a:pt x="19216" y="312"/>
                    </a:cubicBezTo>
                    <a:cubicBezTo>
                      <a:pt x="18983" y="117"/>
                      <a:pt x="18691" y="1"/>
                      <a:pt x="18399" y="1"/>
                    </a:cubicBezTo>
                    <a:close/>
                  </a:path>
                </a:pathLst>
              </a:custGeom>
              <a:solidFill>
                <a:srgbClr val="5CA6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3" grpId="0"/>
      <p:bldP spid="5" grpId="0" animBg="1"/>
      <p:bldP spid="291" grpId="0" animBg="1"/>
      <p:bldP spid="292" grpId="0" animBg="1"/>
      <p:bldP spid="293" grpId="0" animBg="1"/>
      <p:bldP spid="2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9" name="Google Shape;3689;p68"/>
          <p:cNvGrpSpPr/>
          <p:nvPr/>
        </p:nvGrpSpPr>
        <p:grpSpPr>
          <a:xfrm>
            <a:off x="-46159" y="3881501"/>
            <a:ext cx="2311662" cy="1263472"/>
            <a:chOff x="2673000" y="1166600"/>
            <a:chExt cx="2162453" cy="1341265"/>
          </a:xfrm>
        </p:grpSpPr>
        <p:sp>
          <p:nvSpPr>
            <p:cNvPr id="3690" name="Google Shape;3690;p68"/>
            <p:cNvSpPr/>
            <p:nvPr/>
          </p:nvSpPr>
          <p:spPr>
            <a:xfrm>
              <a:off x="2673000" y="1166600"/>
              <a:ext cx="2162453" cy="1341265"/>
            </a:xfrm>
            <a:custGeom>
              <a:avLst/>
              <a:gdLst/>
              <a:ahLst/>
              <a:cxnLst/>
              <a:rect l="l" t="t" r="r" b="b"/>
              <a:pathLst>
                <a:path w="69633" h="43190" extrusionOk="0">
                  <a:moveTo>
                    <a:pt x="14307" y="7471"/>
                  </a:moveTo>
                  <a:cubicBezTo>
                    <a:pt x="14268" y="7586"/>
                    <a:pt x="14249" y="7682"/>
                    <a:pt x="14211" y="7798"/>
                  </a:cubicBezTo>
                  <a:lnTo>
                    <a:pt x="14134" y="8047"/>
                  </a:lnTo>
                  <a:lnTo>
                    <a:pt x="14057" y="8278"/>
                  </a:lnTo>
                  <a:cubicBezTo>
                    <a:pt x="14019" y="8374"/>
                    <a:pt x="13999" y="8470"/>
                    <a:pt x="13942" y="8585"/>
                  </a:cubicBezTo>
                  <a:cubicBezTo>
                    <a:pt x="13923" y="8546"/>
                    <a:pt x="13923" y="8470"/>
                    <a:pt x="13923" y="8431"/>
                  </a:cubicBezTo>
                  <a:cubicBezTo>
                    <a:pt x="13903" y="8354"/>
                    <a:pt x="13903" y="8278"/>
                    <a:pt x="13903" y="8182"/>
                  </a:cubicBezTo>
                  <a:lnTo>
                    <a:pt x="13903" y="8047"/>
                  </a:lnTo>
                  <a:cubicBezTo>
                    <a:pt x="13942" y="7990"/>
                    <a:pt x="13999" y="7913"/>
                    <a:pt x="14019" y="7798"/>
                  </a:cubicBezTo>
                  <a:cubicBezTo>
                    <a:pt x="14057" y="7759"/>
                    <a:pt x="14134" y="7682"/>
                    <a:pt x="14191" y="7605"/>
                  </a:cubicBezTo>
                  <a:cubicBezTo>
                    <a:pt x="14230" y="7567"/>
                    <a:pt x="14249" y="7509"/>
                    <a:pt x="14307" y="7471"/>
                  </a:cubicBezTo>
                  <a:close/>
                  <a:moveTo>
                    <a:pt x="44668" y="14615"/>
                  </a:moveTo>
                  <a:lnTo>
                    <a:pt x="44668" y="14615"/>
                  </a:lnTo>
                  <a:cubicBezTo>
                    <a:pt x="44764" y="14672"/>
                    <a:pt x="44860" y="14730"/>
                    <a:pt x="44936" y="14788"/>
                  </a:cubicBezTo>
                  <a:cubicBezTo>
                    <a:pt x="45148" y="14960"/>
                    <a:pt x="45340" y="15095"/>
                    <a:pt x="45493" y="15249"/>
                  </a:cubicBezTo>
                  <a:lnTo>
                    <a:pt x="45493" y="15268"/>
                  </a:lnTo>
                  <a:cubicBezTo>
                    <a:pt x="45340" y="15978"/>
                    <a:pt x="45224" y="16727"/>
                    <a:pt x="45128" y="17515"/>
                  </a:cubicBezTo>
                  <a:cubicBezTo>
                    <a:pt x="45052" y="17457"/>
                    <a:pt x="44956" y="17361"/>
                    <a:pt x="44860" y="17284"/>
                  </a:cubicBezTo>
                  <a:cubicBezTo>
                    <a:pt x="44783" y="17227"/>
                    <a:pt x="44744" y="17188"/>
                    <a:pt x="44668" y="17130"/>
                  </a:cubicBezTo>
                  <a:cubicBezTo>
                    <a:pt x="44764" y="16497"/>
                    <a:pt x="44783" y="15844"/>
                    <a:pt x="44744" y="15153"/>
                  </a:cubicBezTo>
                  <a:cubicBezTo>
                    <a:pt x="44725" y="14980"/>
                    <a:pt x="44687" y="14788"/>
                    <a:pt x="44668" y="14615"/>
                  </a:cubicBezTo>
                  <a:close/>
                  <a:moveTo>
                    <a:pt x="41518" y="22373"/>
                  </a:moveTo>
                  <a:cubicBezTo>
                    <a:pt x="41710" y="22488"/>
                    <a:pt x="41921" y="22604"/>
                    <a:pt x="42133" y="22700"/>
                  </a:cubicBezTo>
                  <a:cubicBezTo>
                    <a:pt x="42363" y="22796"/>
                    <a:pt x="42574" y="22872"/>
                    <a:pt x="42766" y="22949"/>
                  </a:cubicBezTo>
                  <a:cubicBezTo>
                    <a:pt x="42824" y="22949"/>
                    <a:pt x="42882" y="22968"/>
                    <a:pt x="42939" y="22988"/>
                  </a:cubicBezTo>
                  <a:cubicBezTo>
                    <a:pt x="42786" y="23141"/>
                    <a:pt x="42670" y="23333"/>
                    <a:pt x="42536" y="23506"/>
                  </a:cubicBezTo>
                  <a:cubicBezTo>
                    <a:pt x="42113" y="24025"/>
                    <a:pt x="41729" y="24581"/>
                    <a:pt x="41345" y="25234"/>
                  </a:cubicBezTo>
                  <a:cubicBezTo>
                    <a:pt x="41326" y="25254"/>
                    <a:pt x="41326" y="25273"/>
                    <a:pt x="41307" y="25292"/>
                  </a:cubicBezTo>
                  <a:cubicBezTo>
                    <a:pt x="41288" y="25369"/>
                    <a:pt x="41249" y="25426"/>
                    <a:pt x="41211" y="25484"/>
                  </a:cubicBezTo>
                  <a:cubicBezTo>
                    <a:pt x="41211" y="25542"/>
                    <a:pt x="41192" y="25561"/>
                    <a:pt x="41172" y="25618"/>
                  </a:cubicBezTo>
                  <a:cubicBezTo>
                    <a:pt x="41057" y="25811"/>
                    <a:pt x="41057" y="26022"/>
                    <a:pt x="41134" y="26214"/>
                  </a:cubicBezTo>
                  <a:cubicBezTo>
                    <a:pt x="41172" y="26310"/>
                    <a:pt x="41211" y="26387"/>
                    <a:pt x="41268" y="26483"/>
                  </a:cubicBezTo>
                  <a:cubicBezTo>
                    <a:pt x="41288" y="26502"/>
                    <a:pt x="41307" y="26540"/>
                    <a:pt x="41326" y="26598"/>
                  </a:cubicBezTo>
                  <a:lnTo>
                    <a:pt x="41403" y="26713"/>
                  </a:lnTo>
                  <a:cubicBezTo>
                    <a:pt x="41403" y="26732"/>
                    <a:pt x="41422" y="26732"/>
                    <a:pt x="41422" y="26771"/>
                  </a:cubicBezTo>
                  <a:cubicBezTo>
                    <a:pt x="41691" y="27155"/>
                    <a:pt x="41960" y="27481"/>
                    <a:pt x="42248" y="27827"/>
                  </a:cubicBezTo>
                  <a:cubicBezTo>
                    <a:pt x="42075" y="28057"/>
                    <a:pt x="41902" y="28345"/>
                    <a:pt x="41710" y="28653"/>
                  </a:cubicBezTo>
                  <a:cubicBezTo>
                    <a:pt x="41499" y="29075"/>
                    <a:pt x="41268" y="29498"/>
                    <a:pt x="41038" y="29978"/>
                  </a:cubicBezTo>
                  <a:cubicBezTo>
                    <a:pt x="41000" y="29939"/>
                    <a:pt x="40923" y="29882"/>
                    <a:pt x="40846" y="29862"/>
                  </a:cubicBezTo>
                  <a:cubicBezTo>
                    <a:pt x="40884" y="29709"/>
                    <a:pt x="40904" y="29574"/>
                    <a:pt x="40942" y="29498"/>
                  </a:cubicBezTo>
                  <a:cubicBezTo>
                    <a:pt x="41019" y="28998"/>
                    <a:pt x="41115" y="28326"/>
                    <a:pt x="41019" y="27596"/>
                  </a:cubicBezTo>
                  <a:cubicBezTo>
                    <a:pt x="40961" y="27289"/>
                    <a:pt x="40904" y="26982"/>
                    <a:pt x="40750" y="26713"/>
                  </a:cubicBezTo>
                  <a:cubicBezTo>
                    <a:pt x="40577" y="26406"/>
                    <a:pt x="40347" y="26156"/>
                    <a:pt x="40059" y="25964"/>
                  </a:cubicBezTo>
                  <a:cubicBezTo>
                    <a:pt x="39809" y="25830"/>
                    <a:pt x="39521" y="25734"/>
                    <a:pt x="39233" y="25734"/>
                  </a:cubicBezTo>
                  <a:lnTo>
                    <a:pt x="39118" y="25734"/>
                  </a:lnTo>
                  <a:cubicBezTo>
                    <a:pt x="38945" y="25734"/>
                    <a:pt x="38791" y="25772"/>
                    <a:pt x="38618" y="25849"/>
                  </a:cubicBezTo>
                  <a:cubicBezTo>
                    <a:pt x="38503" y="25868"/>
                    <a:pt x="38407" y="25945"/>
                    <a:pt x="38330" y="26003"/>
                  </a:cubicBezTo>
                  <a:cubicBezTo>
                    <a:pt x="38177" y="25522"/>
                    <a:pt x="37985" y="25138"/>
                    <a:pt x="37697" y="24870"/>
                  </a:cubicBezTo>
                  <a:cubicBezTo>
                    <a:pt x="38023" y="24716"/>
                    <a:pt x="38330" y="24562"/>
                    <a:pt x="38638" y="24389"/>
                  </a:cubicBezTo>
                  <a:cubicBezTo>
                    <a:pt x="38638" y="24370"/>
                    <a:pt x="38657" y="24370"/>
                    <a:pt x="38657" y="24370"/>
                  </a:cubicBezTo>
                  <a:cubicBezTo>
                    <a:pt x="38810" y="24293"/>
                    <a:pt x="38964" y="24197"/>
                    <a:pt x="39098" y="24121"/>
                  </a:cubicBezTo>
                  <a:lnTo>
                    <a:pt x="39175" y="24082"/>
                  </a:lnTo>
                  <a:cubicBezTo>
                    <a:pt x="39310" y="24005"/>
                    <a:pt x="39444" y="23929"/>
                    <a:pt x="39579" y="23833"/>
                  </a:cubicBezTo>
                  <a:cubicBezTo>
                    <a:pt x="39579" y="23813"/>
                    <a:pt x="39598" y="23813"/>
                    <a:pt x="39617" y="23794"/>
                  </a:cubicBezTo>
                  <a:cubicBezTo>
                    <a:pt x="40232" y="23410"/>
                    <a:pt x="40808" y="22988"/>
                    <a:pt x="41307" y="22565"/>
                  </a:cubicBezTo>
                  <a:cubicBezTo>
                    <a:pt x="41384" y="22488"/>
                    <a:pt x="41441" y="22450"/>
                    <a:pt x="41518" y="22373"/>
                  </a:cubicBezTo>
                  <a:close/>
                  <a:moveTo>
                    <a:pt x="52234" y="30247"/>
                  </a:moveTo>
                  <a:cubicBezTo>
                    <a:pt x="52176" y="30343"/>
                    <a:pt x="52119" y="30439"/>
                    <a:pt x="52042" y="30554"/>
                  </a:cubicBezTo>
                  <a:cubicBezTo>
                    <a:pt x="51869" y="30823"/>
                    <a:pt x="51696" y="31111"/>
                    <a:pt x="51562" y="31399"/>
                  </a:cubicBezTo>
                  <a:cubicBezTo>
                    <a:pt x="51466" y="31341"/>
                    <a:pt x="51370" y="31322"/>
                    <a:pt x="51274" y="31303"/>
                  </a:cubicBezTo>
                  <a:cubicBezTo>
                    <a:pt x="51158" y="31264"/>
                    <a:pt x="51024" y="31245"/>
                    <a:pt x="50909" y="31245"/>
                  </a:cubicBezTo>
                  <a:cubicBezTo>
                    <a:pt x="50736" y="31245"/>
                    <a:pt x="50582" y="31264"/>
                    <a:pt x="50409" y="31322"/>
                  </a:cubicBezTo>
                  <a:cubicBezTo>
                    <a:pt x="50198" y="31380"/>
                    <a:pt x="49968" y="31476"/>
                    <a:pt x="49776" y="31591"/>
                  </a:cubicBezTo>
                  <a:cubicBezTo>
                    <a:pt x="49680" y="31341"/>
                    <a:pt x="49564" y="31130"/>
                    <a:pt x="49392" y="30938"/>
                  </a:cubicBezTo>
                  <a:cubicBezTo>
                    <a:pt x="49584" y="30938"/>
                    <a:pt x="49776" y="30919"/>
                    <a:pt x="50006" y="30880"/>
                  </a:cubicBezTo>
                  <a:cubicBezTo>
                    <a:pt x="50313" y="30842"/>
                    <a:pt x="50621" y="30784"/>
                    <a:pt x="50889" y="30727"/>
                  </a:cubicBezTo>
                  <a:lnTo>
                    <a:pt x="50928" y="30727"/>
                  </a:lnTo>
                  <a:cubicBezTo>
                    <a:pt x="51158" y="30669"/>
                    <a:pt x="51370" y="30592"/>
                    <a:pt x="51562" y="30535"/>
                  </a:cubicBezTo>
                  <a:cubicBezTo>
                    <a:pt x="51658" y="30496"/>
                    <a:pt x="51773" y="30458"/>
                    <a:pt x="51869" y="30400"/>
                  </a:cubicBezTo>
                  <a:cubicBezTo>
                    <a:pt x="51869" y="30400"/>
                    <a:pt x="51888" y="30381"/>
                    <a:pt x="51926" y="30381"/>
                  </a:cubicBezTo>
                  <a:cubicBezTo>
                    <a:pt x="51984" y="30362"/>
                    <a:pt x="52061" y="30304"/>
                    <a:pt x="52138" y="30285"/>
                  </a:cubicBezTo>
                  <a:cubicBezTo>
                    <a:pt x="52138" y="30285"/>
                    <a:pt x="52215" y="30266"/>
                    <a:pt x="52234" y="30247"/>
                  </a:cubicBezTo>
                  <a:close/>
                  <a:moveTo>
                    <a:pt x="20721" y="1"/>
                  </a:moveTo>
                  <a:cubicBezTo>
                    <a:pt x="20529" y="1"/>
                    <a:pt x="20337" y="1"/>
                    <a:pt x="20145" y="20"/>
                  </a:cubicBezTo>
                  <a:lnTo>
                    <a:pt x="20068" y="20"/>
                  </a:lnTo>
                  <a:cubicBezTo>
                    <a:pt x="19953" y="39"/>
                    <a:pt x="19799" y="78"/>
                    <a:pt x="19664" y="97"/>
                  </a:cubicBezTo>
                  <a:cubicBezTo>
                    <a:pt x="19607" y="97"/>
                    <a:pt x="19568" y="97"/>
                    <a:pt x="19511" y="116"/>
                  </a:cubicBezTo>
                  <a:cubicBezTo>
                    <a:pt x="19396" y="135"/>
                    <a:pt x="19280" y="193"/>
                    <a:pt x="19146" y="212"/>
                  </a:cubicBezTo>
                  <a:cubicBezTo>
                    <a:pt x="19108" y="212"/>
                    <a:pt x="19088" y="231"/>
                    <a:pt x="19050" y="231"/>
                  </a:cubicBezTo>
                  <a:cubicBezTo>
                    <a:pt x="19031" y="231"/>
                    <a:pt x="19012" y="270"/>
                    <a:pt x="18992" y="270"/>
                  </a:cubicBezTo>
                  <a:cubicBezTo>
                    <a:pt x="18839" y="327"/>
                    <a:pt x="18704" y="385"/>
                    <a:pt x="18570" y="423"/>
                  </a:cubicBezTo>
                  <a:cubicBezTo>
                    <a:pt x="18090" y="615"/>
                    <a:pt x="17667" y="884"/>
                    <a:pt x="17283" y="1230"/>
                  </a:cubicBezTo>
                  <a:cubicBezTo>
                    <a:pt x="16938" y="1518"/>
                    <a:pt x="16650" y="1844"/>
                    <a:pt x="16361" y="2248"/>
                  </a:cubicBezTo>
                  <a:cubicBezTo>
                    <a:pt x="16131" y="2613"/>
                    <a:pt x="15881" y="2997"/>
                    <a:pt x="15670" y="3458"/>
                  </a:cubicBezTo>
                  <a:cubicBezTo>
                    <a:pt x="15555" y="3726"/>
                    <a:pt x="15401" y="4034"/>
                    <a:pt x="15286" y="4360"/>
                  </a:cubicBezTo>
                  <a:cubicBezTo>
                    <a:pt x="15209" y="4110"/>
                    <a:pt x="15075" y="3842"/>
                    <a:pt x="14883" y="3630"/>
                  </a:cubicBezTo>
                  <a:cubicBezTo>
                    <a:pt x="14691" y="3400"/>
                    <a:pt x="14422" y="3265"/>
                    <a:pt x="14095" y="3150"/>
                  </a:cubicBezTo>
                  <a:cubicBezTo>
                    <a:pt x="13923" y="3093"/>
                    <a:pt x="13769" y="3073"/>
                    <a:pt x="13654" y="3054"/>
                  </a:cubicBezTo>
                  <a:cubicBezTo>
                    <a:pt x="13539" y="3016"/>
                    <a:pt x="13385" y="3016"/>
                    <a:pt x="13270" y="3016"/>
                  </a:cubicBezTo>
                  <a:lnTo>
                    <a:pt x="13231" y="3016"/>
                  </a:lnTo>
                  <a:cubicBezTo>
                    <a:pt x="12962" y="3016"/>
                    <a:pt x="12694" y="3073"/>
                    <a:pt x="12482" y="3189"/>
                  </a:cubicBezTo>
                  <a:cubicBezTo>
                    <a:pt x="12271" y="3285"/>
                    <a:pt x="12079" y="3458"/>
                    <a:pt x="11925" y="3669"/>
                  </a:cubicBezTo>
                  <a:cubicBezTo>
                    <a:pt x="11810" y="3842"/>
                    <a:pt x="11714" y="4034"/>
                    <a:pt x="11657" y="4264"/>
                  </a:cubicBezTo>
                  <a:cubicBezTo>
                    <a:pt x="11503" y="3765"/>
                    <a:pt x="11273" y="3285"/>
                    <a:pt x="11023" y="2862"/>
                  </a:cubicBezTo>
                  <a:cubicBezTo>
                    <a:pt x="10696" y="2324"/>
                    <a:pt x="10293" y="1864"/>
                    <a:pt x="9871" y="1537"/>
                  </a:cubicBezTo>
                  <a:cubicBezTo>
                    <a:pt x="9640" y="1364"/>
                    <a:pt x="9391" y="1191"/>
                    <a:pt x="9103" y="1076"/>
                  </a:cubicBezTo>
                  <a:cubicBezTo>
                    <a:pt x="8834" y="961"/>
                    <a:pt x="8546" y="865"/>
                    <a:pt x="8200" y="807"/>
                  </a:cubicBezTo>
                  <a:cubicBezTo>
                    <a:pt x="8066" y="788"/>
                    <a:pt x="7912" y="788"/>
                    <a:pt x="7777" y="788"/>
                  </a:cubicBezTo>
                  <a:cubicBezTo>
                    <a:pt x="7605" y="788"/>
                    <a:pt x="7432" y="807"/>
                    <a:pt x="7278" y="846"/>
                  </a:cubicBezTo>
                  <a:cubicBezTo>
                    <a:pt x="7144" y="865"/>
                    <a:pt x="7009" y="903"/>
                    <a:pt x="6856" y="961"/>
                  </a:cubicBezTo>
                  <a:cubicBezTo>
                    <a:pt x="6702" y="999"/>
                    <a:pt x="6568" y="1095"/>
                    <a:pt x="6452" y="1172"/>
                  </a:cubicBezTo>
                  <a:cubicBezTo>
                    <a:pt x="6241" y="1326"/>
                    <a:pt x="6030" y="1537"/>
                    <a:pt x="5876" y="1768"/>
                  </a:cubicBezTo>
                  <a:cubicBezTo>
                    <a:pt x="5800" y="1864"/>
                    <a:pt x="5761" y="1998"/>
                    <a:pt x="5704" y="2113"/>
                  </a:cubicBezTo>
                  <a:cubicBezTo>
                    <a:pt x="5646" y="2286"/>
                    <a:pt x="5607" y="2421"/>
                    <a:pt x="5588" y="2517"/>
                  </a:cubicBezTo>
                  <a:cubicBezTo>
                    <a:pt x="5550" y="2766"/>
                    <a:pt x="5511" y="2997"/>
                    <a:pt x="5550" y="3285"/>
                  </a:cubicBezTo>
                  <a:cubicBezTo>
                    <a:pt x="5550" y="3534"/>
                    <a:pt x="5588" y="3765"/>
                    <a:pt x="5684" y="4034"/>
                  </a:cubicBezTo>
                  <a:cubicBezTo>
                    <a:pt x="5761" y="4264"/>
                    <a:pt x="5857" y="4514"/>
                    <a:pt x="5992" y="4725"/>
                  </a:cubicBezTo>
                  <a:cubicBezTo>
                    <a:pt x="6145" y="4975"/>
                    <a:pt x="6318" y="5186"/>
                    <a:pt x="6510" y="5359"/>
                  </a:cubicBezTo>
                  <a:cubicBezTo>
                    <a:pt x="6798" y="5647"/>
                    <a:pt x="7125" y="5877"/>
                    <a:pt x="7528" y="6088"/>
                  </a:cubicBezTo>
                  <a:cubicBezTo>
                    <a:pt x="7874" y="6280"/>
                    <a:pt x="8258" y="6434"/>
                    <a:pt x="8680" y="6549"/>
                  </a:cubicBezTo>
                  <a:cubicBezTo>
                    <a:pt x="9352" y="6741"/>
                    <a:pt x="10024" y="6837"/>
                    <a:pt x="10677" y="6914"/>
                  </a:cubicBezTo>
                  <a:lnTo>
                    <a:pt x="10754" y="6914"/>
                  </a:lnTo>
                  <a:cubicBezTo>
                    <a:pt x="10773" y="6953"/>
                    <a:pt x="10792" y="6991"/>
                    <a:pt x="10831" y="7029"/>
                  </a:cubicBezTo>
                  <a:cubicBezTo>
                    <a:pt x="10946" y="7221"/>
                    <a:pt x="11080" y="7433"/>
                    <a:pt x="11234" y="7721"/>
                  </a:cubicBezTo>
                  <a:cubicBezTo>
                    <a:pt x="11369" y="7970"/>
                    <a:pt x="11465" y="8201"/>
                    <a:pt x="11599" y="8450"/>
                  </a:cubicBezTo>
                  <a:cubicBezTo>
                    <a:pt x="11791" y="8873"/>
                    <a:pt x="11983" y="9334"/>
                    <a:pt x="12137" y="9833"/>
                  </a:cubicBezTo>
                  <a:cubicBezTo>
                    <a:pt x="12002" y="9775"/>
                    <a:pt x="11849" y="9679"/>
                    <a:pt x="11714" y="9603"/>
                  </a:cubicBezTo>
                  <a:cubicBezTo>
                    <a:pt x="11407" y="9430"/>
                    <a:pt x="11061" y="9257"/>
                    <a:pt x="10735" y="9123"/>
                  </a:cubicBezTo>
                  <a:cubicBezTo>
                    <a:pt x="10696" y="9065"/>
                    <a:pt x="10658" y="9007"/>
                    <a:pt x="10600" y="8931"/>
                  </a:cubicBezTo>
                  <a:cubicBezTo>
                    <a:pt x="10504" y="8777"/>
                    <a:pt x="10408" y="8642"/>
                    <a:pt x="10293" y="8489"/>
                  </a:cubicBezTo>
                  <a:cubicBezTo>
                    <a:pt x="10082" y="8239"/>
                    <a:pt x="9813" y="7990"/>
                    <a:pt x="9506" y="7798"/>
                  </a:cubicBezTo>
                  <a:cubicBezTo>
                    <a:pt x="9391" y="7702"/>
                    <a:pt x="9237" y="7625"/>
                    <a:pt x="9045" y="7529"/>
                  </a:cubicBezTo>
                  <a:cubicBezTo>
                    <a:pt x="8872" y="7471"/>
                    <a:pt x="8757" y="7413"/>
                    <a:pt x="8642" y="7375"/>
                  </a:cubicBezTo>
                  <a:cubicBezTo>
                    <a:pt x="8392" y="7298"/>
                    <a:pt x="8181" y="7241"/>
                    <a:pt x="8008" y="7221"/>
                  </a:cubicBezTo>
                  <a:cubicBezTo>
                    <a:pt x="7797" y="7202"/>
                    <a:pt x="7585" y="7183"/>
                    <a:pt x="7374" y="7183"/>
                  </a:cubicBezTo>
                  <a:cubicBezTo>
                    <a:pt x="7125" y="7183"/>
                    <a:pt x="6894" y="7202"/>
                    <a:pt x="6644" y="7221"/>
                  </a:cubicBezTo>
                  <a:cubicBezTo>
                    <a:pt x="6414" y="7279"/>
                    <a:pt x="6184" y="7317"/>
                    <a:pt x="5972" y="7394"/>
                  </a:cubicBezTo>
                  <a:cubicBezTo>
                    <a:pt x="5742" y="7490"/>
                    <a:pt x="5511" y="7605"/>
                    <a:pt x="5319" y="7721"/>
                  </a:cubicBezTo>
                  <a:cubicBezTo>
                    <a:pt x="5204" y="7798"/>
                    <a:pt x="5127" y="7874"/>
                    <a:pt x="5031" y="7970"/>
                  </a:cubicBezTo>
                  <a:cubicBezTo>
                    <a:pt x="4935" y="8066"/>
                    <a:pt x="4839" y="8182"/>
                    <a:pt x="4782" y="8297"/>
                  </a:cubicBezTo>
                  <a:cubicBezTo>
                    <a:pt x="4628" y="8546"/>
                    <a:pt x="4532" y="8835"/>
                    <a:pt x="4532" y="9123"/>
                  </a:cubicBezTo>
                  <a:cubicBezTo>
                    <a:pt x="4532" y="9391"/>
                    <a:pt x="4590" y="9679"/>
                    <a:pt x="4724" y="9987"/>
                  </a:cubicBezTo>
                  <a:cubicBezTo>
                    <a:pt x="4878" y="10294"/>
                    <a:pt x="5031" y="10563"/>
                    <a:pt x="5281" y="10774"/>
                  </a:cubicBezTo>
                  <a:cubicBezTo>
                    <a:pt x="5492" y="10985"/>
                    <a:pt x="5761" y="11139"/>
                    <a:pt x="6068" y="11235"/>
                  </a:cubicBezTo>
                  <a:cubicBezTo>
                    <a:pt x="6318" y="11312"/>
                    <a:pt x="6568" y="11350"/>
                    <a:pt x="6856" y="11350"/>
                  </a:cubicBezTo>
                  <a:lnTo>
                    <a:pt x="6894" y="11350"/>
                  </a:lnTo>
                  <a:cubicBezTo>
                    <a:pt x="7125" y="11350"/>
                    <a:pt x="7393" y="11312"/>
                    <a:pt x="7681" y="11254"/>
                  </a:cubicBezTo>
                  <a:cubicBezTo>
                    <a:pt x="7912" y="11216"/>
                    <a:pt x="8162" y="11158"/>
                    <a:pt x="8450" y="11062"/>
                  </a:cubicBezTo>
                  <a:cubicBezTo>
                    <a:pt x="8661" y="10985"/>
                    <a:pt x="8853" y="10947"/>
                    <a:pt x="9064" y="10870"/>
                  </a:cubicBezTo>
                  <a:cubicBezTo>
                    <a:pt x="9064" y="10870"/>
                    <a:pt x="9333" y="10774"/>
                    <a:pt x="9429" y="10755"/>
                  </a:cubicBezTo>
                  <a:cubicBezTo>
                    <a:pt x="9621" y="10697"/>
                    <a:pt x="9775" y="10659"/>
                    <a:pt x="9890" y="10640"/>
                  </a:cubicBezTo>
                  <a:cubicBezTo>
                    <a:pt x="10120" y="10755"/>
                    <a:pt x="10370" y="10889"/>
                    <a:pt x="10600" y="11024"/>
                  </a:cubicBezTo>
                  <a:cubicBezTo>
                    <a:pt x="11061" y="11254"/>
                    <a:pt x="11522" y="11561"/>
                    <a:pt x="12002" y="11907"/>
                  </a:cubicBezTo>
                  <a:cubicBezTo>
                    <a:pt x="12002" y="11926"/>
                    <a:pt x="12021" y="11926"/>
                    <a:pt x="12021" y="11926"/>
                  </a:cubicBezTo>
                  <a:cubicBezTo>
                    <a:pt x="12079" y="11984"/>
                    <a:pt x="12137" y="12022"/>
                    <a:pt x="12214" y="12080"/>
                  </a:cubicBezTo>
                  <a:cubicBezTo>
                    <a:pt x="11733" y="12810"/>
                    <a:pt x="11215" y="13559"/>
                    <a:pt x="10639" y="14308"/>
                  </a:cubicBezTo>
                  <a:cubicBezTo>
                    <a:pt x="10312" y="14692"/>
                    <a:pt x="10005" y="15076"/>
                    <a:pt x="9602" y="15537"/>
                  </a:cubicBezTo>
                  <a:cubicBezTo>
                    <a:pt x="9256" y="15921"/>
                    <a:pt x="8949" y="16266"/>
                    <a:pt x="8680" y="16631"/>
                  </a:cubicBezTo>
                  <a:cubicBezTo>
                    <a:pt x="8046" y="17476"/>
                    <a:pt x="7509" y="18340"/>
                    <a:pt x="7105" y="19204"/>
                  </a:cubicBezTo>
                  <a:cubicBezTo>
                    <a:pt x="6644" y="20184"/>
                    <a:pt x="6356" y="21163"/>
                    <a:pt x="6280" y="22104"/>
                  </a:cubicBezTo>
                  <a:cubicBezTo>
                    <a:pt x="6241" y="22642"/>
                    <a:pt x="6260" y="23141"/>
                    <a:pt x="6337" y="23621"/>
                  </a:cubicBezTo>
                  <a:cubicBezTo>
                    <a:pt x="6356" y="23794"/>
                    <a:pt x="6414" y="23948"/>
                    <a:pt x="6452" y="24140"/>
                  </a:cubicBezTo>
                  <a:cubicBezTo>
                    <a:pt x="6472" y="24178"/>
                    <a:pt x="6472" y="24197"/>
                    <a:pt x="6472" y="24217"/>
                  </a:cubicBezTo>
                  <a:cubicBezTo>
                    <a:pt x="6472" y="24236"/>
                    <a:pt x="6510" y="24274"/>
                    <a:pt x="6510" y="24293"/>
                  </a:cubicBezTo>
                  <a:cubicBezTo>
                    <a:pt x="6529" y="24389"/>
                    <a:pt x="6568" y="24485"/>
                    <a:pt x="6606" y="24581"/>
                  </a:cubicBezTo>
                  <a:cubicBezTo>
                    <a:pt x="6606" y="24581"/>
                    <a:pt x="6644" y="24678"/>
                    <a:pt x="6644" y="24697"/>
                  </a:cubicBezTo>
                  <a:cubicBezTo>
                    <a:pt x="6702" y="24850"/>
                    <a:pt x="6740" y="24985"/>
                    <a:pt x="6817" y="25100"/>
                  </a:cubicBezTo>
                  <a:cubicBezTo>
                    <a:pt x="7029" y="25561"/>
                    <a:pt x="7317" y="26003"/>
                    <a:pt x="7701" y="26425"/>
                  </a:cubicBezTo>
                  <a:cubicBezTo>
                    <a:pt x="7624" y="26406"/>
                    <a:pt x="7528" y="26406"/>
                    <a:pt x="7470" y="26406"/>
                  </a:cubicBezTo>
                  <a:cubicBezTo>
                    <a:pt x="6952" y="26406"/>
                    <a:pt x="6625" y="26617"/>
                    <a:pt x="6452" y="26790"/>
                  </a:cubicBezTo>
                  <a:cubicBezTo>
                    <a:pt x="6280" y="26963"/>
                    <a:pt x="6164" y="27193"/>
                    <a:pt x="6088" y="27443"/>
                  </a:cubicBezTo>
                  <a:cubicBezTo>
                    <a:pt x="6030" y="27673"/>
                    <a:pt x="6049" y="27885"/>
                    <a:pt x="6049" y="28057"/>
                  </a:cubicBezTo>
                  <a:cubicBezTo>
                    <a:pt x="6068" y="28307"/>
                    <a:pt x="6088" y="28499"/>
                    <a:pt x="6145" y="28633"/>
                  </a:cubicBezTo>
                  <a:cubicBezTo>
                    <a:pt x="6184" y="28806"/>
                    <a:pt x="6260" y="28998"/>
                    <a:pt x="6337" y="29210"/>
                  </a:cubicBezTo>
                  <a:cubicBezTo>
                    <a:pt x="6356" y="29267"/>
                    <a:pt x="6376" y="29325"/>
                    <a:pt x="6414" y="29382"/>
                  </a:cubicBezTo>
                  <a:cubicBezTo>
                    <a:pt x="6260" y="29421"/>
                    <a:pt x="6164" y="29498"/>
                    <a:pt x="6088" y="29555"/>
                  </a:cubicBezTo>
                  <a:cubicBezTo>
                    <a:pt x="6030" y="29594"/>
                    <a:pt x="5934" y="29670"/>
                    <a:pt x="5857" y="29766"/>
                  </a:cubicBezTo>
                  <a:cubicBezTo>
                    <a:pt x="5800" y="29843"/>
                    <a:pt x="5742" y="29901"/>
                    <a:pt x="5684" y="29978"/>
                  </a:cubicBezTo>
                  <a:cubicBezTo>
                    <a:pt x="5646" y="30074"/>
                    <a:pt x="5588" y="30151"/>
                    <a:pt x="5569" y="30227"/>
                  </a:cubicBezTo>
                  <a:cubicBezTo>
                    <a:pt x="5511" y="30323"/>
                    <a:pt x="5492" y="30381"/>
                    <a:pt x="5473" y="30477"/>
                  </a:cubicBezTo>
                  <a:cubicBezTo>
                    <a:pt x="4609" y="29786"/>
                    <a:pt x="3687" y="29229"/>
                    <a:pt x="2727" y="28825"/>
                  </a:cubicBezTo>
                  <a:cubicBezTo>
                    <a:pt x="2689" y="28806"/>
                    <a:pt x="2669" y="28806"/>
                    <a:pt x="2612" y="28787"/>
                  </a:cubicBezTo>
                  <a:cubicBezTo>
                    <a:pt x="2439" y="28537"/>
                    <a:pt x="2228" y="28365"/>
                    <a:pt x="1959" y="28326"/>
                  </a:cubicBezTo>
                  <a:cubicBezTo>
                    <a:pt x="1901" y="28307"/>
                    <a:pt x="1824" y="28307"/>
                    <a:pt x="1728" y="28307"/>
                  </a:cubicBezTo>
                  <a:cubicBezTo>
                    <a:pt x="1536" y="28307"/>
                    <a:pt x="1325" y="28345"/>
                    <a:pt x="1152" y="28461"/>
                  </a:cubicBezTo>
                  <a:cubicBezTo>
                    <a:pt x="883" y="28633"/>
                    <a:pt x="691" y="28902"/>
                    <a:pt x="672" y="29190"/>
                  </a:cubicBezTo>
                  <a:cubicBezTo>
                    <a:pt x="672" y="29286"/>
                    <a:pt x="653" y="29402"/>
                    <a:pt x="615" y="29517"/>
                  </a:cubicBezTo>
                  <a:cubicBezTo>
                    <a:pt x="595" y="29613"/>
                    <a:pt x="595" y="29747"/>
                    <a:pt x="576" y="29843"/>
                  </a:cubicBezTo>
                  <a:lnTo>
                    <a:pt x="557" y="29959"/>
                  </a:lnTo>
                  <a:cubicBezTo>
                    <a:pt x="519" y="30189"/>
                    <a:pt x="499" y="30419"/>
                    <a:pt x="480" y="30650"/>
                  </a:cubicBezTo>
                  <a:lnTo>
                    <a:pt x="480" y="30727"/>
                  </a:lnTo>
                  <a:cubicBezTo>
                    <a:pt x="423" y="31245"/>
                    <a:pt x="384" y="31802"/>
                    <a:pt x="327" y="32455"/>
                  </a:cubicBezTo>
                  <a:lnTo>
                    <a:pt x="192" y="35182"/>
                  </a:lnTo>
                  <a:lnTo>
                    <a:pt x="173" y="35758"/>
                  </a:lnTo>
                  <a:lnTo>
                    <a:pt x="96" y="36853"/>
                  </a:lnTo>
                  <a:lnTo>
                    <a:pt x="96" y="36872"/>
                  </a:lnTo>
                  <a:lnTo>
                    <a:pt x="19" y="37813"/>
                  </a:lnTo>
                  <a:cubicBezTo>
                    <a:pt x="0" y="38197"/>
                    <a:pt x="0" y="38581"/>
                    <a:pt x="0" y="38927"/>
                  </a:cubicBezTo>
                  <a:cubicBezTo>
                    <a:pt x="19" y="39311"/>
                    <a:pt x="77" y="39733"/>
                    <a:pt x="134" y="40156"/>
                  </a:cubicBezTo>
                  <a:cubicBezTo>
                    <a:pt x="307" y="41020"/>
                    <a:pt x="749" y="41769"/>
                    <a:pt x="1325" y="42249"/>
                  </a:cubicBezTo>
                  <a:cubicBezTo>
                    <a:pt x="1575" y="42441"/>
                    <a:pt x="1863" y="42614"/>
                    <a:pt x="2247" y="42748"/>
                  </a:cubicBezTo>
                  <a:cubicBezTo>
                    <a:pt x="2573" y="42863"/>
                    <a:pt x="2900" y="42940"/>
                    <a:pt x="3303" y="43017"/>
                  </a:cubicBezTo>
                  <a:cubicBezTo>
                    <a:pt x="3822" y="43094"/>
                    <a:pt x="4398" y="43132"/>
                    <a:pt x="5089" y="43132"/>
                  </a:cubicBezTo>
                  <a:lnTo>
                    <a:pt x="5588" y="43132"/>
                  </a:lnTo>
                  <a:cubicBezTo>
                    <a:pt x="6318" y="43132"/>
                    <a:pt x="7048" y="43055"/>
                    <a:pt x="7777" y="43017"/>
                  </a:cubicBezTo>
                  <a:lnTo>
                    <a:pt x="7816" y="43017"/>
                  </a:lnTo>
                  <a:cubicBezTo>
                    <a:pt x="8142" y="42998"/>
                    <a:pt x="8430" y="42959"/>
                    <a:pt x="8718" y="42940"/>
                  </a:cubicBezTo>
                  <a:cubicBezTo>
                    <a:pt x="9026" y="42921"/>
                    <a:pt x="9352" y="42921"/>
                    <a:pt x="9679" y="42921"/>
                  </a:cubicBezTo>
                  <a:lnTo>
                    <a:pt x="10159" y="42921"/>
                  </a:lnTo>
                  <a:cubicBezTo>
                    <a:pt x="11157" y="42902"/>
                    <a:pt x="12175" y="42863"/>
                    <a:pt x="13174" y="42863"/>
                  </a:cubicBezTo>
                  <a:lnTo>
                    <a:pt x="20010" y="42806"/>
                  </a:lnTo>
                  <a:cubicBezTo>
                    <a:pt x="24139" y="42767"/>
                    <a:pt x="28613" y="42729"/>
                    <a:pt x="33702" y="42710"/>
                  </a:cubicBezTo>
                  <a:cubicBezTo>
                    <a:pt x="35988" y="42710"/>
                    <a:pt x="38254" y="42671"/>
                    <a:pt x="40539" y="42671"/>
                  </a:cubicBezTo>
                  <a:cubicBezTo>
                    <a:pt x="41691" y="42652"/>
                    <a:pt x="42824" y="42652"/>
                    <a:pt x="43976" y="42652"/>
                  </a:cubicBezTo>
                  <a:lnTo>
                    <a:pt x="47145" y="42652"/>
                  </a:lnTo>
                  <a:cubicBezTo>
                    <a:pt x="47529" y="42652"/>
                    <a:pt x="47951" y="42671"/>
                    <a:pt x="48374" y="42710"/>
                  </a:cubicBezTo>
                  <a:lnTo>
                    <a:pt x="49949" y="42806"/>
                  </a:lnTo>
                  <a:lnTo>
                    <a:pt x="51254" y="42863"/>
                  </a:lnTo>
                  <a:cubicBezTo>
                    <a:pt x="53136" y="42998"/>
                    <a:pt x="55614" y="43113"/>
                    <a:pt x="58129" y="43151"/>
                  </a:cubicBezTo>
                  <a:lnTo>
                    <a:pt x="59416" y="43151"/>
                  </a:lnTo>
                  <a:cubicBezTo>
                    <a:pt x="60203" y="43151"/>
                    <a:pt x="60991" y="43151"/>
                    <a:pt x="61471" y="43190"/>
                  </a:cubicBezTo>
                  <a:cubicBezTo>
                    <a:pt x="62700" y="43132"/>
                    <a:pt x="63756" y="43055"/>
                    <a:pt x="64716" y="42940"/>
                  </a:cubicBezTo>
                  <a:cubicBezTo>
                    <a:pt x="65196" y="42863"/>
                    <a:pt x="65676" y="42806"/>
                    <a:pt x="66137" y="42710"/>
                  </a:cubicBezTo>
                  <a:cubicBezTo>
                    <a:pt x="66560" y="42614"/>
                    <a:pt x="66963" y="42518"/>
                    <a:pt x="67328" y="42383"/>
                  </a:cubicBezTo>
                  <a:cubicBezTo>
                    <a:pt x="67731" y="42268"/>
                    <a:pt x="68077" y="42134"/>
                    <a:pt x="68365" y="41942"/>
                  </a:cubicBezTo>
                  <a:cubicBezTo>
                    <a:pt x="68691" y="41750"/>
                    <a:pt x="68960" y="41500"/>
                    <a:pt x="69152" y="41231"/>
                  </a:cubicBezTo>
                  <a:cubicBezTo>
                    <a:pt x="69267" y="41077"/>
                    <a:pt x="69344" y="40924"/>
                    <a:pt x="69421" y="40751"/>
                  </a:cubicBezTo>
                  <a:cubicBezTo>
                    <a:pt x="69459" y="40636"/>
                    <a:pt x="69498" y="40559"/>
                    <a:pt x="69517" y="40463"/>
                  </a:cubicBezTo>
                  <a:cubicBezTo>
                    <a:pt x="69536" y="40348"/>
                    <a:pt x="69555" y="40252"/>
                    <a:pt x="69555" y="40156"/>
                  </a:cubicBezTo>
                  <a:cubicBezTo>
                    <a:pt x="69632" y="39484"/>
                    <a:pt x="69459" y="38811"/>
                    <a:pt x="69114" y="38235"/>
                  </a:cubicBezTo>
                  <a:cubicBezTo>
                    <a:pt x="68960" y="38005"/>
                    <a:pt x="68768" y="37774"/>
                    <a:pt x="68538" y="37544"/>
                  </a:cubicBezTo>
                  <a:cubicBezTo>
                    <a:pt x="68307" y="37352"/>
                    <a:pt x="68096" y="37160"/>
                    <a:pt x="67769" y="36968"/>
                  </a:cubicBezTo>
                  <a:cubicBezTo>
                    <a:pt x="67155" y="36584"/>
                    <a:pt x="66483" y="36373"/>
                    <a:pt x="66041" y="36219"/>
                  </a:cubicBezTo>
                  <a:cubicBezTo>
                    <a:pt x="65561" y="36084"/>
                    <a:pt x="65043" y="35950"/>
                    <a:pt x="64466" y="35854"/>
                  </a:cubicBezTo>
                  <a:lnTo>
                    <a:pt x="64178" y="35796"/>
                  </a:lnTo>
                  <a:cubicBezTo>
                    <a:pt x="63948" y="35739"/>
                    <a:pt x="63698" y="35720"/>
                    <a:pt x="63449" y="35700"/>
                  </a:cubicBezTo>
                  <a:cubicBezTo>
                    <a:pt x="63468" y="35624"/>
                    <a:pt x="63487" y="35566"/>
                    <a:pt x="63506" y="35508"/>
                  </a:cubicBezTo>
                  <a:cubicBezTo>
                    <a:pt x="63583" y="35259"/>
                    <a:pt x="63641" y="35067"/>
                    <a:pt x="63660" y="34894"/>
                  </a:cubicBezTo>
                  <a:cubicBezTo>
                    <a:pt x="63737" y="34491"/>
                    <a:pt x="63660" y="34068"/>
                    <a:pt x="63468" y="33646"/>
                  </a:cubicBezTo>
                  <a:cubicBezTo>
                    <a:pt x="63372" y="33492"/>
                    <a:pt x="63257" y="33300"/>
                    <a:pt x="63084" y="33127"/>
                  </a:cubicBezTo>
                  <a:cubicBezTo>
                    <a:pt x="62930" y="32973"/>
                    <a:pt x="62776" y="32839"/>
                    <a:pt x="62584" y="32724"/>
                  </a:cubicBezTo>
                  <a:cubicBezTo>
                    <a:pt x="62258" y="32532"/>
                    <a:pt x="61951" y="32397"/>
                    <a:pt x="61547" y="32359"/>
                  </a:cubicBezTo>
                  <a:cubicBezTo>
                    <a:pt x="61432" y="32340"/>
                    <a:pt x="61298" y="32340"/>
                    <a:pt x="61183" y="32340"/>
                  </a:cubicBezTo>
                  <a:cubicBezTo>
                    <a:pt x="60991" y="32340"/>
                    <a:pt x="60799" y="32359"/>
                    <a:pt x="60568" y="32397"/>
                  </a:cubicBezTo>
                  <a:cubicBezTo>
                    <a:pt x="60203" y="32474"/>
                    <a:pt x="59896" y="32589"/>
                    <a:pt x="59627" y="32685"/>
                  </a:cubicBezTo>
                  <a:cubicBezTo>
                    <a:pt x="59377" y="32781"/>
                    <a:pt x="59128" y="32916"/>
                    <a:pt x="58859" y="33050"/>
                  </a:cubicBezTo>
                  <a:cubicBezTo>
                    <a:pt x="58705" y="32781"/>
                    <a:pt x="58494" y="32589"/>
                    <a:pt x="58264" y="32455"/>
                  </a:cubicBezTo>
                  <a:cubicBezTo>
                    <a:pt x="58091" y="32359"/>
                    <a:pt x="57899" y="32282"/>
                    <a:pt x="57688" y="32263"/>
                  </a:cubicBezTo>
                  <a:cubicBezTo>
                    <a:pt x="57784" y="32052"/>
                    <a:pt x="57880" y="31821"/>
                    <a:pt x="57937" y="31629"/>
                  </a:cubicBezTo>
                  <a:cubicBezTo>
                    <a:pt x="58168" y="31053"/>
                    <a:pt x="58283" y="30554"/>
                    <a:pt x="58302" y="30074"/>
                  </a:cubicBezTo>
                  <a:cubicBezTo>
                    <a:pt x="58321" y="29670"/>
                    <a:pt x="58302" y="29075"/>
                    <a:pt x="57937" y="28518"/>
                  </a:cubicBezTo>
                  <a:cubicBezTo>
                    <a:pt x="57630" y="28057"/>
                    <a:pt x="57150" y="27692"/>
                    <a:pt x="56574" y="27500"/>
                  </a:cubicBezTo>
                  <a:cubicBezTo>
                    <a:pt x="56343" y="27443"/>
                    <a:pt x="56074" y="27385"/>
                    <a:pt x="55806" y="27385"/>
                  </a:cubicBezTo>
                  <a:cubicBezTo>
                    <a:pt x="55537" y="27385"/>
                    <a:pt x="55287" y="27443"/>
                    <a:pt x="55018" y="27500"/>
                  </a:cubicBezTo>
                  <a:cubicBezTo>
                    <a:pt x="54577" y="27654"/>
                    <a:pt x="54173" y="27885"/>
                    <a:pt x="53712" y="28249"/>
                  </a:cubicBezTo>
                  <a:cubicBezTo>
                    <a:pt x="53578" y="28403"/>
                    <a:pt x="53405" y="28518"/>
                    <a:pt x="53271" y="28691"/>
                  </a:cubicBezTo>
                  <a:lnTo>
                    <a:pt x="53271" y="28614"/>
                  </a:lnTo>
                  <a:lnTo>
                    <a:pt x="53271" y="28557"/>
                  </a:lnTo>
                  <a:cubicBezTo>
                    <a:pt x="53271" y="28461"/>
                    <a:pt x="53232" y="28345"/>
                    <a:pt x="53232" y="28249"/>
                  </a:cubicBezTo>
                  <a:lnTo>
                    <a:pt x="53213" y="28134"/>
                  </a:lnTo>
                  <a:cubicBezTo>
                    <a:pt x="53213" y="28038"/>
                    <a:pt x="53194" y="27961"/>
                    <a:pt x="53194" y="27865"/>
                  </a:cubicBezTo>
                  <a:cubicBezTo>
                    <a:pt x="53175" y="27731"/>
                    <a:pt x="53175" y="27577"/>
                    <a:pt x="53175" y="27366"/>
                  </a:cubicBezTo>
                  <a:cubicBezTo>
                    <a:pt x="53175" y="26886"/>
                    <a:pt x="53194" y="26348"/>
                    <a:pt x="53213" y="25945"/>
                  </a:cubicBezTo>
                  <a:lnTo>
                    <a:pt x="53213" y="25868"/>
                  </a:lnTo>
                  <a:cubicBezTo>
                    <a:pt x="53232" y="25484"/>
                    <a:pt x="53271" y="25100"/>
                    <a:pt x="53271" y="24716"/>
                  </a:cubicBezTo>
                  <a:cubicBezTo>
                    <a:pt x="53309" y="23756"/>
                    <a:pt x="53290" y="22700"/>
                    <a:pt x="52983" y="21701"/>
                  </a:cubicBezTo>
                  <a:cubicBezTo>
                    <a:pt x="52810" y="21221"/>
                    <a:pt x="52560" y="20741"/>
                    <a:pt x="52272" y="20357"/>
                  </a:cubicBezTo>
                  <a:cubicBezTo>
                    <a:pt x="52022" y="20011"/>
                    <a:pt x="51696" y="19723"/>
                    <a:pt x="51312" y="19512"/>
                  </a:cubicBezTo>
                  <a:cubicBezTo>
                    <a:pt x="51274" y="19493"/>
                    <a:pt x="51254" y="19493"/>
                    <a:pt x="51216" y="19473"/>
                  </a:cubicBezTo>
                  <a:cubicBezTo>
                    <a:pt x="51120" y="19416"/>
                    <a:pt x="51062" y="19377"/>
                    <a:pt x="50986" y="19339"/>
                  </a:cubicBezTo>
                  <a:cubicBezTo>
                    <a:pt x="50736" y="19224"/>
                    <a:pt x="50486" y="19128"/>
                    <a:pt x="50121" y="19051"/>
                  </a:cubicBezTo>
                  <a:cubicBezTo>
                    <a:pt x="49852" y="19012"/>
                    <a:pt x="49564" y="18955"/>
                    <a:pt x="49276" y="18955"/>
                  </a:cubicBezTo>
                  <a:lnTo>
                    <a:pt x="49161" y="18955"/>
                  </a:lnTo>
                  <a:cubicBezTo>
                    <a:pt x="48912" y="18955"/>
                    <a:pt x="48662" y="18993"/>
                    <a:pt x="48393" y="19032"/>
                  </a:cubicBezTo>
                  <a:cubicBezTo>
                    <a:pt x="48124" y="19089"/>
                    <a:pt x="47855" y="19147"/>
                    <a:pt x="47548" y="19243"/>
                  </a:cubicBezTo>
                  <a:cubicBezTo>
                    <a:pt x="47510" y="19243"/>
                    <a:pt x="47452" y="19281"/>
                    <a:pt x="47414" y="19300"/>
                  </a:cubicBezTo>
                  <a:cubicBezTo>
                    <a:pt x="47567" y="18859"/>
                    <a:pt x="47759" y="18475"/>
                    <a:pt x="47951" y="18148"/>
                  </a:cubicBezTo>
                  <a:cubicBezTo>
                    <a:pt x="47990" y="18129"/>
                    <a:pt x="47990" y="18091"/>
                    <a:pt x="48009" y="18071"/>
                  </a:cubicBezTo>
                  <a:lnTo>
                    <a:pt x="48892" y="18071"/>
                  </a:lnTo>
                  <a:cubicBezTo>
                    <a:pt x="49104" y="18091"/>
                    <a:pt x="49334" y="18091"/>
                    <a:pt x="49564" y="18129"/>
                  </a:cubicBezTo>
                  <a:cubicBezTo>
                    <a:pt x="50006" y="18167"/>
                    <a:pt x="50448" y="18187"/>
                    <a:pt x="50909" y="18187"/>
                  </a:cubicBezTo>
                  <a:lnTo>
                    <a:pt x="50966" y="18187"/>
                  </a:lnTo>
                  <a:cubicBezTo>
                    <a:pt x="51773" y="18187"/>
                    <a:pt x="52522" y="18052"/>
                    <a:pt x="53194" y="17803"/>
                  </a:cubicBezTo>
                  <a:cubicBezTo>
                    <a:pt x="53808" y="17572"/>
                    <a:pt x="54423" y="17207"/>
                    <a:pt x="54941" y="16746"/>
                  </a:cubicBezTo>
                  <a:cubicBezTo>
                    <a:pt x="55402" y="16362"/>
                    <a:pt x="55806" y="15921"/>
                    <a:pt x="56190" y="15364"/>
                  </a:cubicBezTo>
                  <a:cubicBezTo>
                    <a:pt x="56670" y="14711"/>
                    <a:pt x="57073" y="13962"/>
                    <a:pt x="57496" y="13079"/>
                  </a:cubicBezTo>
                  <a:cubicBezTo>
                    <a:pt x="57649" y="12694"/>
                    <a:pt x="57822" y="12310"/>
                    <a:pt x="57976" y="11926"/>
                  </a:cubicBezTo>
                  <a:lnTo>
                    <a:pt x="58187" y="11350"/>
                  </a:lnTo>
                  <a:cubicBezTo>
                    <a:pt x="58264" y="11158"/>
                    <a:pt x="58321" y="10966"/>
                    <a:pt x="58379" y="10774"/>
                  </a:cubicBezTo>
                  <a:cubicBezTo>
                    <a:pt x="58456" y="10544"/>
                    <a:pt x="58398" y="10256"/>
                    <a:pt x="58225" y="10064"/>
                  </a:cubicBezTo>
                  <a:cubicBezTo>
                    <a:pt x="58091" y="9833"/>
                    <a:pt x="57822" y="9718"/>
                    <a:pt x="57553" y="9718"/>
                  </a:cubicBezTo>
                  <a:cubicBezTo>
                    <a:pt x="57457" y="9718"/>
                    <a:pt x="57342" y="9737"/>
                    <a:pt x="57246" y="9795"/>
                  </a:cubicBezTo>
                  <a:lnTo>
                    <a:pt x="56785" y="9987"/>
                  </a:lnTo>
                  <a:cubicBezTo>
                    <a:pt x="56593" y="10064"/>
                    <a:pt x="56439" y="10121"/>
                    <a:pt x="56247" y="10198"/>
                  </a:cubicBezTo>
                  <a:lnTo>
                    <a:pt x="55959" y="10313"/>
                  </a:lnTo>
                  <a:lnTo>
                    <a:pt x="55229" y="10601"/>
                  </a:lnTo>
                  <a:cubicBezTo>
                    <a:pt x="54442" y="10928"/>
                    <a:pt x="53808" y="11158"/>
                    <a:pt x="53213" y="11331"/>
                  </a:cubicBezTo>
                  <a:cubicBezTo>
                    <a:pt x="53079" y="11369"/>
                    <a:pt x="52906" y="11408"/>
                    <a:pt x="52752" y="11446"/>
                  </a:cubicBezTo>
                  <a:cubicBezTo>
                    <a:pt x="52618" y="11504"/>
                    <a:pt x="52464" y="11523"/>
                    <a:pt x="52330" y="11561"/>
                  </a:cubicBezTo>
                  <a:cubicBezTo>
                    <a:pt x="52061" y="11638"/>
                    <a:pt x="51792" y="11734"/>
                    <a:pt x="51542" y="11830"/>
                  </a:cubicBezTo>
                  <a:cubicBezTo>
                    <a:pt x="50986" y="12042"/>
                    <a:pt x="50448" y="12291"/>
                    <a:pt x="49968" y="12560"/>
                  </a:cubicBezTo>
                  <a:cubicBezTo>
                    <a:pt x="49104" y="13040"/>
                    <a:pt x="48393" y="13616"/>
                    <a:pt x="47855" y="14308"/>
                  </a:cubicBezTo>
                  <a:lnTo>
                    <a:pt x="47798" y="14384"/>
                  </a:lnTo>
                  <a:lnTo>
                    <a:pt x="47932" y="13808"/>
                  </a:lnTo>
                  <a:cubicBezTo>
                    <a:pt x="48124" y="13098"/>
                    <a:pt x="48335" y="12502"/>
                    <a:pt x="48566" y="11984"/>
                  </a:cubicBezTo>
                  <a:cubicBezTo>
                    <a:pt x="48662" y="11715"/>
                    <a:pt x="48777" y="11446"/>
                    <a:pt x="48912" y="11158"/>
                  </a:cubicBezTo>
                  <a:cubicBezTo>
                    <a:pt x="49065" y="10889"/>
                    <a:pt x="49200" y="10640"/>
                    <a:pt x="49334" y="10409"/>
                  </a:cubicBezTo>
                  <a:cubicBezTo>
                    <a:pt x="49430" y="10275"/>
                    <a:pt x="49526" y="10102"/>
                    <a:pt x="49641" y="9929"/>
                  </a:cubicBezTo>
                  <a:cubicBezTo>
                    <a:pt x="49949" y="9872"/>
                    <a:pt x="50256" y="9814"/>
                    <a:pt x="50582" y="9775"/>
                  </a:cubicBezTo>
                  <a:cubicBezTo>
                    <a:pt x="50813" y="9718"/>
                    <a:pt x="51082" y="9699"/>
                    <a:pt x="51312" y="9641"/>
                  </a:cubicBezTo>
                  <a:lnTo>
                    <a:pt x="51370" y="9641"/>
                  </a:lnTo>
                  <a:cubicBezTo>
                    <a:pt x="51792" y="9603"/>
                    <a:pt x="52234" y="9526"/>
                    <a:pt x="52637" y="9449"/>
                  </a:cubicBezTo>
                  <a:cubicBezTo>
                    <a:pt x="53482" y="9315"/>
                    <a:pt x="54154" y="9161"/>
                    <a:pt x="54749" y="8969"/>
                  </a:cubicBezTo>
                  <a:cubicBezTo>
                    <a:pt x="55095" y="8873"/>
                    <a:pt x="55422" y="8739"/>
                    <a:pt x="55767" y="8585"/>
                  </a:cubicBezTo>
                  <a:cubicBezTo>
                    <a:pt x="56074" y="8450"/>
                    <a:pt x="56343" y="8297"/>
                    <a:pt x="56593" y="8143"/>
                  </a:cubicBezTo>
                  <a:cubicBezTo>
                    <a:pt x="57515" y="7529"/>
                    <a:pt x="58302" y="6703"/>
                    <a:pt x="58955" y="5589"/>
                  </a:cubicBezTo>
                  <a:cubicBezTo>
                    <a:pt x="59224" y="5128"/>
                    <a:pt x="59454" y="4629"/>
                    <a:pt x="59666" y="4110"/>
                  </a:cubicBezTo>
                  <a:cubicBezTo>
                    <a:pt x="59896" y="3573"/>
                    <a:pt x="60050" y="3054"/>
                    <a:pt x="60203" y="2593"/>
                  </a:cubicBezTo>
                  <a:cubicBezTo>
                    <a:pt x="60242" y="2401"/>
                    <a:pt x="60299" y="2209"/>
                    <a:pt x="60376" y="1998"/>
                  </a:cubicBezTo>
                  <a:lnTo>
                    <a:pt x="60568" y="1364"/>
                  </a:lnTo>
                  <a:cubicBezTo>
                    <a:pt x="60606" y="1268"/>
                    <a:pt x="60626" y="1153"/>
                    <a:pt x="60664" y="1057"/>
                  </a:cubicBezTo>
                  <a:cubicBezTo>
                    <a:pt x="60722" y="788"/>
                    <a:pt x="60664" y="519"/>
                    <a:pt x="60491" y="327"/>
                  </a:cubicBezTo>
                  <a:cubicBezTo>
                    <a:pt x="60338" y="135"/>
                    <a:pt x="60107" y="39"/>
                    <a:pt x="59858" y="39"/>
                  </a:cubicBezTo>
                  <a:cubicBezTo>
                    <a:pt x="59723" y="39"/>
                    <a:pt x="59569" y="97"/>
                    <a:pt x="59435" y="174"/>
                  </a:cubicBezTo>
                  <a:cubicBezTo>
                    <a:pt x="59262" y="270"/>
                    <a:pt x="59089" y="366"/>
                    <a:pt x="58859" y="481"/>
                  </a:cubicBezTo>
                  <a:cubicBezTo>
                    <a:pt x="58321" y="711"/>
                    <a:pt x="57745" y="942"/>
                    <a:pt x="57054" y="1134"/>
                  </a:cubicBezTo>
                  <a:cubicBezTo>
                    <a:pt x="56555" y="1268"/>
                    <a:pt x="56017" y="1384"/>
                    <a:pt x="55498" y="1518"/>
                  </a:cubicBezTo>
                  <a:lnTo>
                    <a:pt x="55095" y="1614"/>
                  </a:lnTo>
                  <a:cubicBezTo>
                    <a:pt x="54481" y="1729"/>
                    <a:pt x="53770" y="1921"/>
                    <a:pt x="53040" y="2132"/>
                  </a:cubicBezTo>
                  <a:cubicBezTo>
                    <a:pt x="52272" y="2382"/>
                    <a:pt x="51696" y="2632"/>
                    <a:pt x="51178" y="2958"/>
                  </a:cubicBezTo>
                  <a:cubicBezTo>
                    <a:pt x="50678" y="3265"/>
                    <a:pt x="50160" y="3650"/>
                    <a:pt x="49718" y="4110"/>
                  </a:cubicBezTo>
                  <a:cubicBezTo>
                    <a:pt x="49276" y="4533"/>
                    <a:pt x="48892" y="5013"/>
                    <a:pt x="48566" y="5551"/>
                  </a:cubicBezTo>
                  <a:cubicBezTo>
                    <a:pt x="48239" y="6050"/>
                    <a:pt x="47990" y="6607"/>
                    <a:pt x="47798" y="7183"/>
                  </a:cubicBezTo>
                  <a:cubicBezTo>
                    <a:pt x="47644" y="7586"/>
                    <a:pt x="47548" y="8009"/>
                    <a:pt x="47471" y="8431"/>
                  </a:cubicBezTo>
                  <a:cubicBezTo>
                    <a:pt x="47433" y="8278"/>
                    <a:pt x="47375" y="8105"/>
                    <a:pt x="47337" y="7970"/>
                  </a:cubicBezTo>
                  <a:cubicBezTo>
                    <a:pt x="47126" y="7337"/>
                    <a:pt x="46799" y="6722"/>
                    <a:pt x="46396" y="6127"/>
                  </a:cubicBezTo>
                  <a:cubicBezTo>
                    <a:pt x="46069" y="5647"/>
                    <a:pt x="45685" y="5186"/>
                    <a:pt x="45224" y="4706"/>
                  </a:cubicBezTo>
                  <a:cubicBezTo>
                    <a:pt x="45109" y="4552"/>
                    <a:pt x="44956" y="4437"/>
                    <a:pt x="44821" y="4302"/>
                  </a:cubicBezTo>
                  <a:lnTo>
                    <a:pt x="44744" y="4226"/>
                  </a:lnTo>
                  <a:lnTo>
                    <a:pt x="44475" y="3957"/>
                  </a:lnTo>
                  <a:cubicBezTo>
                    <a:pt x="44303" y="3784"/>
                    <a:pt x="44168" y="3650"/>
                    <a:pt x="44053" y="3496"/>
                  </a:cubicBezTo>
                  <a:lnTo>
                    <a:pt x="44053" y="3477"/>
                  </a:lnTo>
                  <a:cubicBezTo>
                    <a:pt x="43976" y="3400"/>
                    <a:pt x="43919" y="3342"/>
                    <a:pt x="43880" y="3285"/>
                  </a:cubicBezTo>
                  <a:cubicBezTo>
                    <a:pt x="43861" y="3246"/>
                    <a:pt x="43823" y="3208"/>
                    <a:pt x="43803" y="3189"/>
                  </a:cubicBezTo>
                  <a:cubicBezTo>
                    <a:pt x="43669" y="3016"/>
                    <a:pt x="43515" y="2824"/>
                    <a:pt x="43400" y="2670"/>
                  </a:cubicBezTo>
                  <a:lnTo>
                    <a:pt x="43381" y="2632"/>
                  </a:lnTo>
                  <a:cubicBezTo>
                    <a:pt x="43304" y="2536"/>
                    <a:pt x="43227" y="2421"/>
                    <a:pt x="43150" y="2324"/>
                  </a:cubicBezTo>
                  <a:lnTo>
                    <a:pt x="43131" y="2305"/>
                  </a:lnTo>
                  <a:cubicBezTo>
                    <a:pt x="43054" y="2228"/>
                    <a:pt x="43016" y="2152"/>
                    <a:pt x="42958" y="2094"/>
                  </a:cubicBezTo>
                  <a:cubicBezTo>
                    <a:pt x="42843" y="1902"/>
                    <a:pt x="42747" y="1729"/>
                    <a:pt x="42670" y="1556"/>
                  </a:cubicBezTo>
                  <a:cubicBezTo>
                    <a:pt x="42651" y="1480"/>
                    <a:pt x="42632" y="1441"/>
                    <a:pt x="42613" y="1384"/>
                  </a:cubicBezTo>
                  <a:cubicBezTo>
                    <a:pt x="42613" y="1364"/>
                    <a:pt x="42574" y="1345"/>
                    <a:pt x="42574" y="1326"/>
                  </a:cubicBezTo>
                  <a:lnTo>
                    <a:pt x="42517" y="1153"/>
                  </a:lnTo>
                  <a:cubicBezTo>
                    <a:pt x="42382" y="903"/>
                    <a:pt x="42171" y="769"/>
                    <a:pt x="41902" y="750"/>
                  </a:cubicBezTo>
                  <a:lnTo>
                    <a:pt x="41864" y="750"/>
                  </a:lnTo>
                  <a:cubicBezTo>
                    <a:pt x="41614" y="750"/>
                    <a:pt x="41403" y="865"/>
                    <a:pt x="41268" y="1057"/>
                  </a:cubicBezTo>
                  <a:cubicBezTo>
                    <a:pt x="41076" y="1345"/>
                    <a:pt x="40923" y="1652"/>
                    <a:pt x="40788" y="1960"/>
                  </a:cubicBezTo>
                  <a:lnTo>
                    <a:pt x="40750" y="2017"/>
                  </a:lnTo>
                  <a:cubicBezTo>
                    <a:pt x="40616" y="2324"/>
                    <a:pt x="40462" y="2632"/>
                    <a:pt x="40347" y="2958"/>
                  </a:cubicBezTo>
                  <a:cubicBezTo>
                    <a:pt x="40059" y="3650"/>
                    <a:pt x="39847" y="4322"/>
                    <a:pt x="39675" y="4936"/>
                  </a:cubicBezTo>
                  <a:cubicBezTo>
                    <a:pt x="39502" y="5647"/>
                    <a:pt x="39387" y="6338"/>
                    <a:pt x="39367" y="7029"/>
                  </a:cubicBezTo>
                  <a:cubicBezTo>
                    <a:pt x="39348" y="7337"/>
                    <a:pt x="39348" y="7625"/>
                    <a:pt x="39367" y="7913"/>
                  </a:cubicBezTo>
                  <a:cubicBezTo>
                    <a:pt x="38983" y="7702"/>
                    <a:pt x="38542" y="7509"/>
                    <a:pt x="38062" y="7317"/>
                  </a:cubicBezTo>
                  <a:cubicBezTo>
                    <a:pt x="37581" y="7125"/>
                    <a:pt x="37044" y="6933"/>
                    <a:pt x="36372" y="6722"/>
                  </a:cubicBezTo>
                  <a:cubicBezTo>
                    <a:pt x="36026" y="6607"/>
                    <a:pt x="35661" y="6511"/>
                    <a:pt x="35315" y="6415"/>
                  </a:cubicBezTo>
                  <a:cubicBezTo>
                    <a:pt x="35277" y="6376"/>
                    <a:pt x="35258" y="6376"/>
                    <a:pt x="35239" y="6376"/>
                  </a:cubicBezTo>
                  <a:cubicBezTo>
                    <a:pt x="34893" y="6319"/>
                    <a:pt x="34566" y="6223"/>
                    <a:pt x="34221" y="6127"/>
                  </a:cubicBezTo>
                  <a:cubicBezTo>
                    <a:pt x="33818" y="6031"/>
                    <a:pt x="33414" y="5896"/>
                    <a:pt x="33011" y="5781"/>
                  </a:cubicBezTo>
                  <a:cubicBezTo>
                    <a:pt x="31724" y="5416"/>
                    <a:pt x="30265" y="4936"/>
                    <a:pt x="28978" y="4168"/>
                  </a:cubicBezTo>
                  <a:cubicBezTo>
                    <a:pt x="28364" y="3842"/>
                    <a:pt x="27768" y="3400"/>
                    <a:pt x="27192" y="2977"/>
                  </a:cubicBezTo>
                  <a:lnTo>
                    <a:pt x="26866" y="2728"/>
                  </a:lnTo>
                  <a:cubicBezTo>
                    <a:pt x="25963" y="2113"/>
                    <a:pt x="25195" y="1576"/>
                    <a:pt x="24389" y="1134"/>
                  </a:cubicBezTo>
                  <a:cubicBezTo>
                    <a:pt x="24235" y="1038"/>
                    <a:pt x="24081" y="961"/>
                    <a:pt x="23908" y="865"/>
                  </a:cubicBezTo>
                  <a:cubicBezTo>
                    <a:pt x="23889" y="846"/>
                    <a:pt x="23851" y="846"/>
                    <a:pt x="23832" y="807"/>
                  </a:cubicBezTo>
                  <a:cubicBezTo>
                    <a:pt x="23601" y="692"/>
                    <a:pt x="23313" y="577"/>
                    <a:pt x="22987" y="462"/>
                  </a:cubicBezTo>
                  <a:cubicBezTo>
                    <a:pt x="22507" y="270"/>
                    <a:pt x="22065" y="135"/>
                    <a:pt x="21623" y="78"/>
                  </a:cubicBezTo>
                  <a:cubicBezTo>
                    <a:pt x="21508" y="39"/>
                    <a:pt x="21393" y="20"/>
                    <a:pt x="21297" y="20"/>
                  </a:cubicBezTo>
                  <a:lnTo>
                    <a:pt x="21220" y="20"/>
                  </a:lnTo>
                  <a:cubicBezTo>
                    <a:pt x="21028" y="1"/>
                    <a:pt x="20855" y="1"/>
                    <a:pt x="207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68"/>
            <p:cNvSpPr/>
            <p:nvPr/>
          </p:nvSpPr>
          <p:spPr>
            <a:xfrm>
              <a:off x="3055255" y="1280511"/>
              <a:ext cx="73973" cy="127667"/>
            </a:xfrm>
            <a:custGeom>
              <a:avLst/>
              <a:gdLst/>
              <a:ahLst/>
              <a:cxnLst/>
              <a:rect l="l" t="t" r="r" b="b"/>
              <a:pathLst>
                <a:path w="2382" h="4111" extrusionOk="0">
                  <a:moveTo>
                    <a:pt x="980" y="1"/>
                  </a:moveTo>
                  <a:cubicBezTo>
                    <a:pt x="826" y="1"/>
                    <a:pt x="673" y="58"/>
                    <a:pt x="557" y="97"/>
                  </a:cubicBezTo>
                  <a:cubicBezTo>
                    <a:pt x="442" y="135"/>
                    <a:pt x="346" y="250"/>
                    <a:pt x="269" y="366"/>
                  </a:cubicBezTo>
                  <a:cubicBezTo>
                    <a:pt x="193" y="462"/>
                    <a:pt x="154" y="577"/>
                    <a:pt x="97" y="750"/>
                  </a:cubicBezTo>
                  <a:cubicBezTo>
                    <a:pt x="1" y="1076"/>
                    <a:pt x="58" y="1460"/>
                    <a:pt x="77" y="1748"/>
                  </a:cubicBezTo>
                  <a:cubicBezTo>
                    <a:pt x="116" y="2094"/>
                    <a:pt x="173" y="2420"/>
                    <a:pt x="308" y="2862"/>
                  </a:cubicBezTo>
                  <a:cubicBezTo>
                    <a:pt x="365" y="3073"/>
                    <a:pt x="461" y="3285"/>
                    <a:pt x="538" y="3553"/>
                  </a:cubicBezTo>
                  <a:cubicBezTo>
                    <a:pt x="577" y="3707"/>
                    <a:pt x="634" y="3841"/>
                    <a:pt x="692" y="3957"/>
                  </a:cubicBezTo>
                  <a:cubicBezTo>
                    <a:pt x="692" y="4014"/>
                    <a:pt x="692" y="4053"/>
                    <a:pt x="749" y="4091"/>
                  </a:cubicBezTo>
                  <a:cubicBezTo>
                    <a:pt x="769" y="4110"/>
                    <a:pt x="788" y="4110"/>
                    <a:pt x="826" y="4110"/>
                  </a:cubicBezTo>
                  <a:cubicBezTo>
                    <a:pt x="865" y="4110"/>
                    <a:pt x="884" y="4091"/>
                    <a:pt x="922" y="4053"/>
                  </a:cubicBezTo>
                  <a:lnTo>
                    <a:pt x="961" y="4014"/>
                  </a:lnTo>
                  <a:cubicBezTo>
                    <a:pt x="1038" y="3918"/>
                    <a:pt x="1114" y="3841"/>
                    <a:pt x="1172" y="3745"/>
                  </a:cubicBezTo>
                  <a:cubicBezTo>
                    <a:pt x="1230" y="3669"/>
                    <a:pt x="1268" y="3630"/>
                    <a:pt x="1326" y="3553"/>
                  </a:cubicBezTo>
                  <a:cubicBezTo>
                    <a:pt x="1422" y="3419"/>
                    <a:pt x="1537" y="3265"/>
                    <a:pt x="1633" y="3093"/>
                  </a:cubicBezTo>
                  <a:cubicBezTo>
                    <a:pt x="1748" y="2939"/>
                    <a:pt x="1844" y="2747"/>
                    <a:pt x="1940" y="2555"/>
                  </a:cubicBezTo>
                  <a:cubicBezTo>
                    <a:pt x="2036" y="2363"/>
                    <a:pt x="2132" y="2171"/>
                    <a:pt x="2209" y="1979"/>
                  </a:cubicBezTo>
                  <a:cubicBezTo>
                    <a:pt x="2286" y="1787"/>
                    <a:pt x="2324" y="1595"/>
                    <a:pt x="2363" y="1364"/>
                  </a:cubicBezTo>
                  <a:cubicBezTo>
                    <a:pt x="2382" y="1172"/>
                    <a:pt x="2382" y="1019"/>
                    <a:pt x="2324" y="846"/>
                  </a:cubicBezTo>
                  <a:cubicBezTo>
                    <a:pt x="2286" y="673"/>
                    <a:pt x="2209" y="538"/>
                    <a:pt x="2094" y="385"/>
                  </a:cubicBezTo>
                  <a:cubicBezTo>
                    <a:pt x="1978" y="270"/>
                    <a:pt x="1806" y="154"/>
                    <a:pt x="1594" y="78"/>
                  </a:cubicBezTo>
                  <a:cubicBezTo>
                    <a:pt x="1460" y="20"/>
                    <a:pt x="1364" y="20"/>
                    <a:pt x="1268" y="1"/>
                  </a:cubicBezTo>
                  <a:close/>
                </a:path>
              </a:pathLst>
            </a:custGeom>
            <a:solidFill>
              <a:srgbClr val="F8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68"/>
            <p:cNvSpPr/>
            <p:nvPr/>
          </p:nvSpPr>
          <p:spPr>
            <a:xfrm>
              <a:off x="2838181" y="1410539"/>
              <a:ext cx="154499" cy="84097"/>
            </a:xfrm>
            <a:custGeom>
              <a:avLst/>
              <a:gdLst/>
              <a:ahLst/>
              <a:cxnLst/>
              <a:rect l="l" t="t" r="r" b="b"/>
              <a:pathLst>
                <a:path w="4975" h="2708" extrusionOk="0">
                  <a:moveTo>
                    <a:pt x="2094" y="0"/>
                  </a:moveTo>
                  <a:cubicBezTo>
                    <a:pt x="1902" y="0"/>
                    <a:pt x="1690" y="19"/>
                    <a:pt x="1498" y="39"/>
                  </a:cubicBezTo>
                  <a:cubicBezTo>
                    <a:pt x="1306" y="58"/>
                    <a:pt x="1114" y="115"/>
                    <a:pt x="941" y="154"/>
                  </a:cubicBezTo>
                  <a:cubicBezTo>
                    <a:pt x="749" y="231"/>
                    <a:pt x="615" y="307"/>
                    <a:pt x="461" y="403"/>
                  </a:cubicBezTo>
                  <a:cubicBezTo>
                    <a:pt x="385" y="442"/>
                    <a:pt x="327" y="499"/>
                    <a:pt x="269" y="538"/>
                  </a:cubicBezTo>
                  <a:cubicBezTo>
                    <a:pt x="231" y="615"/>
                    <a:pt x="154" y="672"/>
                    <a:pt x="135" y="730"/>
                  </a:cubicBezTo>
                  <a:cubicBezTo>
                    <a:pt x="58" y="884"/>
                    <a:pt x="0" y="1056"/>
                    <a:pt x="0" y="1210"/>
                  </a:cubicBezTo>
                  <a:cubicBezTo>
                    <a:pt x="0" y="1383"/>
                    <a:pt x="58" y="1575"/>
                    <a:pt x="135" y="1786"/>
                  </a:cubicBezTo>
                  <a:cubicBezTo>
                    <a:pt x="231" y="1997"/>
                    <a:pt x="346" y="2189"/>
                    <a:pt x="481" y="2343"/>
                  </a:cubicBezTo>
                  <a:cubicBezTo>
                    <a:pt x="634" y="2458"/>
                    <a:pt x="807" y="2554"/>
                    <a:pt x="999" y="2631"/>
                  </a:cubicBezTo>
                  <a:cubicBezTo>
                    <a:pt x="1153" y="2669"/>
                    <a:pt x="1345" y="2708"/>
                    <a:pt x="1575" y="2708"/>
                  </a:cubicBezTo>
                  <a:lnTo>
                    <a:pt x="1594" y="2708"/>
                  </a:lnTo>
                  <a:cubicBezTo>
                    <a:pt x="1786" y="2708"/>
                    <a:pt x="1998" y="2669"/>
                    <a:pt x="2266" y="2631"/>
                  </a:cubicBezTo>
                  <a:cubicBezTo>
                    <a:pt x="2458" y="2593"/>
                    <a:pt x="2689" y="2535"/>
                    <a:pt x="2958" y="2458"/>
                  </a:cubicBezTo>
                  <a:cubicBezTo>
                    <a:pt x="3150" y="2420"/>
                    <a:pt x="3361" y="2343"/>
                    <a:pt x="3553" y="2266"/>
                  </a:cubicBezTo>
                  <a:cubicBezTo>
                    <a:pt x="3688" y="2228"/>
                    <a:pt x="3803" y="2189"/>
                    <a:pt x="3918" y="2151"/>
                  </a:cubicBezTo>
                  <a:cubicBezTo>
                    <a:pt x="4206" y="2055"/>
                    <a:pt x="4475" y="1978"/>
                    <a:pt x="4744" y="1959"/>
                  </a:cubicBezTo>
                  <a:cubicBezTo>
                    <a:pt x="4763" y="1959"/>
                    <a:pt x="4782" y="1959"/>
                    <a:pt x="4782" y="1940"/>
                  </a:cubicBezTo>
                  <a:lnTo>
                    <a:pt x="4801" y="1940"/>
                  </a:lnTo>
                  <a:cubicBezTo>
                    <a:pt x="4840" y="1940"/>
                    <a:pt x="4859" y="1940"/>
                    <a:pt x="4878" y="1901"/>
                  </a:cubicBezTo>
                  <a:cubicBezTo>
                    <a:pt x="4955" y="1882"/>
                    <a:pt x="4974" y="1786"/>
                    <a:pt x="4936" y="1748"/>
                  </a:cubicBezTo>
                  <a:cubicBezTo>
                    <a:pt x="4878" y="1613"/>
                    <a:pt x="4801" y="1498"/>
                    <a:pt x="4705" y="1383"/>
                  </a:cubicBezTo>
                  <a:cubicBezTo>
                    <a:pt x="4648" y="1268"/>
                    <a:pt x="4552" y="1133"/>
                    <a:pt x="4456" y="1018"/>
                  </a:cubicBezTo>
                  <a:cubicBezTo>
                    <a:pt x="4283" y="807"/>
                    <a:pt x="4072" y="615"/>
                    <a:pt x="3803" y="442"/>
                  </a:cubicBezTo>
                  <a:cubicBezTo>
                    <a:pt x="3707" y="365"/>
                    <a:pt x="3591" y="307"/>
                    <a:pt x="3438" y="231"/>
                  </a:cubicBezTo>
                  <a:cubicBezTo>
                    <a:pt x="3323" y="192"/>
                    <a:pt x="3227" y="135"/>
                    <a:pt x="3131" y="115"/>
                  </a:cubicBezTo>
                  <a:cubicBezTo>
                    <a:pt x="2958" y="58"/>
                    <a:pt x="2785" y="19"/>
                    <a:pt x="2631" y="19"/>
                  </a:cubicBezTo>
                  <a:cubicBezTo>
                    <a:pt x="2458" y="0"/>
                    <a:pt x="2266" y="0"/>
                    <a:pt x="2094" y="0"/>
                  </a:cubicBezTo>
                  <a:close/>
                </a:path>
              </a:pathLst>
            </a:custGeom>
            <a:solidFill>
              <a:srgbClr val="F8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68"/>
            <p:cNvSpPr/>
            <p:nvPr/>
          </p:nvSpPr>
          <p:spPr>
            <a:xfrm>
              <a:off x="2866814" y="1211351"/>
              <a:ext cx="158660" cy="146735"/>
            </a:xfrm>
            <a:custGeom>
              <a:avLst/>
              <a:gdLst/>
              <a:ahLst/>
              <a:cxnLst/>
              <a:rect l="l" t="t" r="r" b="b"/>
              <a:pathLst>
                <a:path w="5109" h="4725" extrusionOk="0">
                  <a:moveTo>
                    <a:pt x="1536" y="0"/>
                  </a:moveTo>
                  <a:cubicBezTo>
                    <a:pt x="1421" y="0"/>
                    <a:pt x="1268" y="0"/>
                    <a:pt x="1152" y="19"/>
                  </a:cubicBezTo>
                  <a:cubicBezTo>
                    <a:pt x="1056" y="39"/>
                    <a:pt x="960" y="77"/>
                    <a:pt x="864" y="115"/>
                  </a:cubicBezTo>
                  <a:cubicBezTo>
                    <a:pt x="768" y="173"/>
                    <a:pt x="672" y="211"/>
                    <a:pt x="596" y="269"/>
                  </a:cubicBezTo>
                  <a:cubicBezTo>
                    <a:pt x="461" y="365"/>
                    <a:pt x="327" y="480"/>
                    <a:pt x="231" y="653"/>
                  </a:cubicBezTo>
                  <a:cubicBezTo>
                    <a:pt x="192" y="711"/>
                    <a:pt x="173" y="787"/>
                    <a:pt x="115" y="883"/>
                  </a:cubicBezTo>
                  <a:cubicBezTo>
                    <a:pt x="77" y="980"/>
                    <a:pt x="39" y="1076"/>
                    <a:pt x="39" y="1172"/>
                  </a:cubicBezTo>
                  <a:cubicBezTo>
                    <a:pt x="19" y="1344"/>
                    <a:pt x="0" y="1517"/>
                    <a:pt x="19" y="1728"/>
                  </a:cubicBezTo>
                  <a:cubicBezTo>
                    <a:pt x="39" y="1882"/>
                    <a:pt x="77" y="2093"/>
                    <a:pt x="135" y="2305"/>
                  </a:cubicBezTo>
                  <a:cubicBezTo>
                    <a:pt x="211" y="2497"/>
                    <a:pt x="288" y="2650"/>
                    <a:pt x="403" y="2842"/>
                  </a:cubicBezTo>
                  <a:cubicBezTo>
                    <a:pt x="519" y="3015"/>
                    <a:pt x="653" y="3188"/>
                    <a:pt x="788" y="3322"/>
                  </a:cubicBezTo>
                  <a:cubicBezTo>
                    <a:pt x="1037" y="3572"/>
                    <a:pt x="1344" y="3783"/>
                    <a:pt x="1671" y="3956"/>
                  </a:cubicBezTo>
                  <a:cubicBezTo>
                    <a:pt x="1959" y="4129"/>
                    <a:pt x="2305" y="4244"/>
                    <a:pt x="2689" y="4340"/>
                  </a:cubicBezTo>
                  <a:cubicBezTo>
                    <a:pt x="3284" y="4513"/>
                    <a:pt x="3937" y="4609"/>
                    <a:pt x="4551" y="4686"/>
                  </a:cubicBezTo>
                  <a:lnTo>
                    <a:pt x="4897" y="4724"/>
                  </a:lnTo>
                  <a:lnTo>
                    <a:pt x="4993" y="4724"/>
                  </a:lnTo>
                  <a:cubicBezTo>
                    <a:pt x="5032" y="4724"/>
                    <a:pt x="5070" y="4705"/>
                    <a:pt x="5089" y="4647"/>
                  </a:cubicBezTo>
                  <a:cubicBezTo>
                    <a:pt x="5108" y="4628"/>
                    <a:pt x="5108" y="4571"/>
                    <a:pt x="5108" y="4551"/>
                  </a:cubicBezTo>
                  <a:cubicBezTo>
                    <a:pt x="5070" y="4110"/>
                    <a:pt x="4993" y="3630"/>
                    <a:pt x="4839" y="3169"/>
                  </a:cubicBezTo>
                  <a:cubicBezTo>
                    <a:pt x="4686" y="2650"/>
                    <a:pt x="4494" y="2170"/>
                    <a:pt x="4225" y="1748"/>
                  </a:cubicBezTo>
                  <a:cubicBezTo>
                    <a:pt x="3937" y="1287"/>
                    <a:pt x="3591" y="903"/>
                    <a:pt x="3246" y="615"/>
                  </a:cubicBezTo>
                  <a:cubicBezTo>
                    <a:pt x="3054" y="480"/>
                    <a:pt x="2862" y="365"/>
                    <a:pt x="2612" y="231"/>
                  </a:cubicBezTo>
                  <a:cubicBezTo>
                    <a:pt x="2401" y="135"/>
                    <a:pt x="2151" y="77"/>
                    <a:pt x="1921" y="39"/>
                  </a:cubicBezTo>
                  <a:cubicBezTo>
                    <a:pt x="1767" y="0"/>
                    <a:pt x="1652" y="0"/>
                    <a:pt x="1536" y="0"/>
                  </a:cubicBezTo>
                  <a:close/>
                </a:path>
              </a:pathLst>
            </a:custGeom>
            <a:solidFill>
              <a:srgbClr val="F8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68"/>
            <p:cNvSpPr/>
            <p:nvPr/>
          </p:nvSpPr>
          <p:spPr>
            <a:xfrm>
              <a:off x="2888273" y="1226847"/>
              <a:ext cx="137791" cy="131828"/>
            </a:xfrm>
            <a:custGeom>
              <a:avLst/>
              <a:gdLst/>
              <a:ahLst/>
              <a:cxnLst/>
              <a:rect l="l" t="t" r="r" b="b"/>
              <a:pathLst>
                <a:path w="4437" h="4245" extrusionOk="0">
                  <a:moveTo>
                    <a:pt x="884" y="0"/>
                  </a:moveTo>
                  <a:cubicBezTo>
                    <a:pt x="826" y="0"/>
                    <a:pt x="749" y="0"/>
                    <a:pt x="653" y="20"/>
                  </a:cubicBezTo>
                  <a:cubicBezTo>
                    <a:pt x="500" y="58"/>
                    <a:pt x="385" y="116"/>
                    <a:pt x="269" y="212"/>
                  </a:cubicBezTo>
                  <a:cubicBezTo>
                    <a:pt x="173" y="288"/>
                    <a:pt x="97" y="404"/>
                    <a:pt x="58" y="538"/>
                  </a:cubicBezTo>
                  <a:cubicBezTo>
                    <a:pt x="20" y="577"/>
                    <a:pt x="20" y="653"/>
                    <a:pt x="1" y="692"/>
                  </a:cubicBezTo>
                  <a:lnTo>
                    <a:pt x="1" y="922"/>
                  </a:lnTo>
                  <a:cubicBezTo>
                    <a:pt x="1" y="1037"/>
                    <a:pt x="58" y="1133"/>
                    <a:pt x="97" y="1268"/>
                  </a:cubicBezTo>
                  <a:cubicBezTo>
                    <a:pt x="154" y="1383"/>
                    <a:pt x="212" y="1518"/>
                    <a:pt x="308" y="1633"/>
                  </a:cubicBezTo>
                  <a:cubicBezTo>
                    <a:pt x="385" y="1748"/>
                    <a:pt x="481" y="1844"/>
                    <a:pt x="596" y="1959"/>
                  </a:cubicBezTo>
                  <a:cubicBezTo>
                    <a:pt x="692" y="2055"/>
                    <a:pt x="826" y="2151"/>
                    <a:pt x="961" y="2247"/>
                  </a:cubicBezTo>
                  <a:cubicBezTo>
                    <a:pt x="1210" y="2420"/>
                    <a:pt x="1498" y="2574"/>
                    <a:pt x="1729" y="2708"/>
                  </a:cubicBezTo>
                  <a:cubicBezTo>
                    <a:pt x="1748" y="2727"/>
                    <a:pt x="1806" y="2727"/>
                    <a:pt x="1825" y="2766"/>
                  </a:cubicBezTo>
                  <a:lnTo>
                    <a:pt x="1882" y="2785"/>
                  </a:lnTo>
                  <a:lnTo>
                    <a:pt x="1940" y="2804"/>
                  </a:lnTo>
                  <a:lnTo>
                    <a:pt x="2132" y="2900"/>
                  </a:lnTo>
                  <a:cubicBezTo>
                    <a:pt x="2228" y="2958"/>
                    <a:pt x="2363" y="3015"/>
                    <a:pt x="2459" y="3073"/>
                  </a:cubicBezTo>
                  <a:lnTo>
                    <a:pt x="2516" y="3111"/>
                  </a:lnTo>
                  <a:lnTo>
                    <a:pt x="2574" y="3150"/>
                  </a:lnTo>
                  <a:cubicBezTo>
                    <a:pt x="3131" y="3438"/>
                    <a:pt x="3745" y="3784"/>
                    <a:pt x="4321" y="4225"/>
                  </a:cubicBezTo>
                  <a:cubicBezTo>
                    <a:pt x="4321" y="4225"/>
                    <a:pt x="4341" y="4244"/>
                    <a:pt x="4379" y="4244"/>
                  </a:cubicBezTo>
                  <a:cubicBezTo>
                    <a:pt x="4398" y="4244"/>
                    <a:pt x="4417" y="4244"/>
                    <a:pt x="4417" y="4225"/>
                  </a:cubicBezTo>
                  <a:cubicBezTo>
                    <a:pt x="4437" y="4206"/>
                    <a:pt x="4437" y="4148"/>
                    <a:pt x="4398" y="4129"/>
                  </a:cubicBezTo>
                  <a:lnTo>
                    <a:pt x="4379" y="4110"/>
                  </a:lnTo>
                  <a:lnTo>
                    <a:pt x="4341" y="4072"/>
                  </a:lnTo>
                  <a:cubicBezTo>
                    <a:pt x="4379" y="4033"/>
                    <a:pt x="4379" y="4014"/>
                    <a:pt x="4341" y="3976"/>
                  </a:cubicBezTo>
                  <a:cubicBezTo>
                    <a:pt x="4302" y="3841"/>
                    <a:pt x="4245" y="3726"/>
                    <a:pt x="4187" y="3572"/>
                  </a:cubicBezTo>
                  <a:cubicBezTo>
                    <a:pt x="4129" y="3438"/>
                    <a:pt x="4052" y="3284"/>
                    <a:pt x="3995" y="3150"/>
                  </a:cubicBezTo>
                  <a:cubicBezTo>
                    <a:pt x="3860" y="2823"/>
                    <a:pt x="3726" y="2574"/>
                    <a:pt x="3611" y="2305"/>
                  </a:cubicBezTo>
                  <a:cubicBezTo>
                    <a:pt x="3457" y="2017"/>
                    <a:pt x="3284" y="1748"/>
                    <a:pt x="3131" y="1518"/>
                  </a:cubicBezTo>
                  <a:cubicBezTo>
                    <a:pt x="2958" y="1268"/>
                    <a:pt x="2766" y="1037"/>
                    <a:pt x="2516" y="807"/>
                  </a:cubicBezTo>
                  <a:cubicBezTo>
                    <a:pt x="2305" y="615"/>
                    <a:pt x="2094" y="461"/>
                    <a:pt x="1825" y="308"/>
                  </a:cubicBezTo>
                  <a:cubicBezTo>
                    <a:pt x="1537" y="135"/>
                    <a:pt x="1268" y="39"/>
                    <a:pt x="1018" y="0"/>
                  </a:cubicBezTo>
                  <a:close/>
                </a:path>
              </a:pathLst>
            </a:custGeom>
            <a:solidFill>
              <a:srgbClr val="F99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68"/>
            <p:cNvSpPr/>
            <p:nvPr/>
          </p:nvSpPr>
          <p:spPr>
            <a:xfrm>
              <a:off x="2853678" y="1429607"/>
              <a:ext cx="136611" cy="46551"/>
            </a:xfrm>
            <a:custGeom>
              <a:avLst/>
              <a:gdLst/>
              <a:ahLst/>
              <a:cxnLst/>
              <a:rect l="l" t="t" r="r" b="b"/>
              <a:pathLst>
                <a:path w="4399" h="1499" extrusionOk="0">
                  <a:moveTo>
                    <a:pt x="1211" y="1"/>
                  </a:moveTo>
                  <a:cubicBezTo>
                    <a:pt x="1038" y="1"/>
                    <a:pt x="903" y="20"/>
                    <a:pt x="788" y="58"/>
                  </a:cubicBezTo>
                  <a:cubicBezTo>
                    <a:pt x="615" y="77"/>
                    <a:pt x="366" y="173"/>
                    <a:pt x="193" y="346"/>
                  </a:cubicBezTo>
                  <a:cubicBezTo>
                    <a:pt x="78" y="462"/>
                    <a:pt x="1" y="615"/>
                    <a:pt x="1" y="788"/>
                  </a:cubicBezTo>
                  <a:cubicBezTo>
                    <a:pt x="1" y="961"/>
                    <a:pt x="78" y="1095"/>
                    <a:pt x="193" y="1230"/>
                  </a:cubicBezTo>
                  <a:cubicBezTo>
                    <a:pt x="346" y="1345"/>
                    <a:pt x="538" y="1441"/>
                    <a:pt x="807" y="1460"/>
                  </a:cubicBezTo>
                  <a:cubicBezTo>
                    <a:pt x="903" y="1499"/>
                    <a:pt x="999" y="1499"/>
                    <a:pt x="1095" y="1499"/>
                  </a:cubicBezTo>
                  <a:lnTo>
                    <a:pt x="1403" y="1499"/>
                  </a:lnTo>
                  <a:cubicBezTo>
                    <a:pt x="1633" y="1499"/>
                    <a:pt x="1883" y="1460"/>
                    <a:pt x="2094" y="1441"/>
                  </a:cubicBezTo>
                  <a:cubicBezTo>
                    <a:pt x="2190" y="1422"/>
                    <a:pt x="2324" y="1422"/>
                    <a:pt x="2420" y="1403"/>
                  </a:cubicBezTo>
                  <a:cubicBezTo>
                    <a:pt x="2785" y="1345"/>
                    <a:pt x="3131" y="1306"/>
                    <a:pt x="3496" y="1306"/>
                  </a:cubicBezTo>
                  <a:lnTo>
                    <a:pt x="3573" y="1306"/>
                  </a:lnTo>
                  <a:cubicBezTo>
                    <a:pt x="3861" y="1306"/>
                    <a:pt x="4091" y="1326"/>
                    <a:pt x="4341" y="1364"/>
                  </a:cubicBezTo>
                  <a:cubicBezTo>
                    <a:pt x="4379" y="1364"/>
                    <a:pt x="4398" y="1345"/>
                    <a:pt x="4398" y="1306"/>
                  </a:cubicBezTo>
                  <a:cubicBezTo>
                    <a:pt x="4398" y="1268"/>
                    <a:pt x="4379" y="1230"/>
                    <a:pt x="4360" y="1230"/>
                  </a:cubicBezTo>
                  <a:cubicBezTo>
                    <a:pt x="4379" y="1210"/>
                    <a:pt x="4379" y="1172"/>
                    <a:pt x="4379" y="1153"/>
                  </a:cubicBezTo>
                  <a:cubicBezTo>
                    <a:pt x="4379" y="1114"/>
                    <a:pt x="4360" y="1076"/>
                    <a:pt x="4322" y="1057"/>
                  </a:cubicBezTo>
                  <a:cubicBezTo>
                    <a:pt x="3841" y="692"/>
                    <a:pt x="3265" y="404"/>
                    <a:pt x="2632" y="212"/>
                  </a:cubicBezTo>
                  <a:cubicBezTo>
                    <a:pt x="2305" y="116"/>
                    <a:pt x="1998" y="77"/>
                    <a:pt x="1691" y="58"/>
                  </a:cubicBezTo>
                  <a:cubicBezTo>
                    <a:pt x="1556" y="20"/>
                    <a:pt x="1441" y="1"/>
                    <a:pt x="1326" y="1"/>
                  </a:cubicBezTo>
                  <a:close/>
                </a:path>
              </a:pathLst>
            </a:custGeom>
            <a:solidFill>
              <a:srgbClr val="F99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68"/>
            <p:cNvSpPr/>
            <p:nvPr/>
          </p:nvSpPr>
          <p:spPr>
            <a:xfrm>
              <a:off x="3066591" y="1287684"/>
              <a:ext cx="39999" cy="119282"/>
            </a:xfrm>
            <a:custGeom>
              <a:avLst/>
              <a:gdLst/>
              <a:ahLst/>
              <a:cxnLst/>
              <a:rect l="l" t="t" r="r" b="b"/>
              <a:pathLst>
                <a:path w="1288" h="3841" extrusionOk="0">
                  <a:moveTo>
                    <a:pt x="865" y="0"/>
                  </a:moveTo>
                  <a:cubicBezTo>
                    <a:pt x="818" y="35"/>
                    <a:pt x="786" y="42"/>
                    <a:pt x="751" y="42"/>
                  </a:cubicBezTo>
                  <a:cubicBezTo>
                    <a:pt x="728" y="42"/>
                    <a:pt x="703" y="39"/>
                    <a:pt x="673" y="39"/>
                  </a:cubicBezTo>
                  <a:cubicBezTo>
                    <a:pt x="596" y="39"/>
                    <a:pt x="557" y="58"/>
                    <a:pt x="500" y="58"/>
                  </a:cubicBezTo>
                  <a:cubicBezTo>
                    <a:pt x="461" y="77"/>
                    <a:pt x="404" y="115"/>
                    <a:pt x="365" y="154"/>
                  </a:cubicBezTo>
                  <a:cubicBezTo>
                    <a:pt x="288" y="192"/>
                    <a:pt x="231" y="269"/>
                    <a:pt x="212" y="327"/>
                  </a:cubicBezTo>
                  <a:cubicBezTo>
                    <a:pt x="135" y="442"/>
                    <a:pt x="96" y="557"/>
                    <a:pt x="77" y="672"/>
                  </a:cubicBezTo>
                  <a:cubicBezTo>
                    <a:pt x="39" y="807"/>
                    <a:pt x="20" y="922"/>
                    <a:pt x="0" y="1095"/>
                  </a:cubicBezTo>
                  <a:lnTo>
                    <a:pt x="0" y="1498"/>
                  </a:lnTo>
                  <a:cubicBezTo>
                    <a:pt x="0" y="1632"/>
                    <a:pt x="20" y="1805"/>
                    <a:pt x="39" y="1978"/>
                  </a:cubicBezTo>
                  <a:cubicBezTo>
                    <a:pt x="77" y="2170"/>
                    <a:pt x="96" y="2343"/>
                    <a:pt x="135" y="2535"/>
                  </a:cubicBezTo>
                  <a:lnTo>
                    <a:pt x="135" y="2554"/>
                  </a:lnTo>
                  <a:cubicBezTo>
                    <a:pt x="192" y="2842"/>
                    <a:pt x="231" y="3188"/>
                    <a:pt x="269" y="3495"/>
                  </a:cubicBezTo>
                  <a:lnTo>
                    <a:pt x="269" y="3783"/>
                  </a:lnTo>
                  <a:cubicBezTo>
                    <a:pt x="269" y="3822"/>
                    <a:pt x="288" y="3841"/>
                    <a:pt x="327" y="3841"/>
                  </a:cubicBezTo>
                  <a:cubicBezTo>
                    <a:pt x="384" y="3841"/>
                    <a:pt x="404" y="3822"/>
                    <a:pt x="404" y="3783"/>
                  </a:cubicBezTo>
                  <a:lnTo>
                    <a:pt x="404" y="3745"/>
                  </a:lnTo>
                  <a:lnTo>
                    <a:pt x="404" y="3726"/>
                  </a:lnTo>
                  <a:lnTo>
                    <a:pt x="423" y="3726"/>
                  </a:lnTo>
                  <a:cubicBezTo>
                    <a:pt x="480" y="3726"/>
                    <a:pt x="519" y="3706"/>
                    <a:pt x="519" y="3649"/>
                  </a:cubicBezTo>
                  <a:cubicBezTo>
                    <a:pt x="596" y="3399"/>
                    <a:pt x="711" y="3130"/>
                    <a:pt x="845" y="2881"/>
                  </a:cubicBezTo>
                  <a:lnTo>
                    <a:pt x="884" y="2766"/>
                  </a:lnTo>
                  <a:cubicBezTo>
                    <a:pt x="961" y="2631"/>
                    <a:pt x="999" y="2477"/>
                    <a:pt x="1076" y="2362"/>
                  </a:cubicBezTo>
                  <a:cubicBezTo>
                    <a:pt x="1153" y="2209"/>
                    <a:pt x="1191" y="2055"/>
                    <a:pt x="1229" y="1882"/>
                  </a:cubicBezTo>
                  <a:cubicBezTo>
                    <a:pt x="1268" y="1690"/>
                    <a:pt x="1287" y="1440"/>
                    <a:pt x="1287" y="1152"/>
                  </a:cubicBezTo>
                  <a:cubicBezTo>
                    <a:pt x="1287" y="864"/>
                    <a:pt x="1268" y="653"/>
                    <a:pt x="1191" y="461"/>
                  </a:cubicBezTo>
                  <a:cubicBezTo>
                    <a:pt x="1172" y="365"/>
                    <a:pt x="1133" y="269"/>
                    <a:pt x="1076" y="192"/>
                  </a:cubicBezTo>
                  <a:cubicBezTo>
                    <a:pt x="1057" y="154"/>
                    <a:pt x="1037" y="135"/>
                    <a:pt x="980" y="96"/>
                  </a:cubicBezTo>
                  <a:cubicBezTo>
                    <a:pt x="961" y="77"/>
                    <a:pt x="903" y="58"/>
                    <a:pt x="865" y="0"/>
                  </a:cubicBezTo>
                  <a:close/>
                </a:path>
              </a:pathLst>
            </a:custGeom>
            <a:solidFill>
              <a:srgbClr val="F99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68"/>
            <p:cNvSpPr/>
            <p:nvPr/>
          </p:nvSpPr>
          <p:spPr>
            <a:xfrm>
              <a:off x="2963426" y="146302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68"/>
            <p:cNvSpPr/>
            <p:nvPr/>
          </p:nvSpPr>
          <p:spPr>
            <a:xfrm>
              <a:off x="2864423" y="1246536"/>
              <a:ext cx="261235" cy="416292"/>
            </a:xfrm>
            <a:custGeom>
              <a:avLst/>
              <a:gdLst/>
              <a:ahLst/>
              <a:cxnLst/>
              <a:rect l="l" t="t" r="r" b="b"/>
              <a:pathLst>
                <a:path w="8412" h="13405" extrusionOk="0">
                  <a:moveTo>
                    <a:pt x="6361" y="8745"/>
                  </a:moveTo>
                  <a:cubicBezTo>
                    <a:pt x="6365" y="8752"/>
                    <a:pt x="6369" y="8757"/>
                    <a:pt x="6376" y="8757"/>
                  </a:cubicBezTo>
                  <a:cubicBezTo>
                    <a:pt x="6371" y="8753"/>
                    <a:pt x="6366" y="8749"/>
                    <a:pt x="6361" y="8745"/>
                  </a:cubicBezTo>
                  <a:close/>
                  <a:moveTo>
                    <a:pt x="1364" y="0"/>
                  </a:moveTo>
                  <a:cubicBezTo>
                    <a:pt x="1325" y="0"/>
                    <a:pt x="1268" y="58"/>
                    <a:pt x="1345" y="115"/>
                  </a:cubicBezTo>
                  <a:cubicBezTo>
                    <a:pt x="1633" y="269"/>
                    <a:pt x="1921" y="480"/>
                    <a:pt x="2209" y="672"/>
                  </a:cubicBezTo>
                  <a:cubicBezTo>
                    <a:pt x="2612" y="960"/>
                    <a:pt x="2996" y="1268"/>
                    <a:pt x="3361" y="1575"/>
                  </a:cubicBezTo>
                  <a:cubicBezTo>
                    <a:pt x="3726" y="1920"/>
                    <a:pt x="4052" y="2247"/>
                    <a:pt x="4379" y="2631"/>
                  </a:cubicBezTo>
                  <a:cubicBezTo>
                    <a:pt x="4724" y="3073"/>
                    <a:pt x="5070" y="3514"/>
                    <a:pt x="5358" y="3994"/>
                  </a:cubicBezTo>
                  <a:cubicBezTo>
                    <a:pt x="5493" y="4244"/>
                    <a:pt x="5646" y="4475"/>
                    <a:pt x="5781" y="4743"/>
                  </a:cubicBezTo>
                  <a:cubicBezTo>
                    <a:pt x="5934" y="4993"/>
                    <a:pt x="6050" y="5243"/>
                    <a:pt x="6165" y="5512"/>
                  </a:cubicBezTo>
                  <a:cubicBezTo>
                    <a:pt x="6472" y="6184"/>
                    <a:pt x="6741" y="6913"/>
                    <a:pt x="6952" y="7624"/>
                  </a:cubicBezTo>
                  <a:cubicBezTo>
                    <a:pt x="7087" y="8066"/>
                    <a:pt x="7202" y="8488"/>
                    <a:pt x="7298" y="8911"/>
                  </a:cubicBezTo>
                  <a:cubicBezTo>
                    <a:pt x="7183" y="8834"/>
                    <a:pt x="7087" y="8757"/>
                    <a:pt x="6952" y="8661"/>
                  </a:cubicBezTo>
                  <a:cubicBezTo>
                    <a:pt x="6434" y="8277"/>
                    <a:pt x="5877" y="7912"/>
                    <a:pt x="5301" y="7605"/>
                  </a:cubicBezTo>
                  <a:cubicBezTo>
                    <a:pt x="4724" y="7278"/>
                    <a:pt x="4129" y="7029"/>
                    <a:pt x="3495" y="6798"/>
                  </a:cubicBezTo>
                  <a:cubicBezTo>
                    <a:pt x="2900" y="6606"/>
                    <a:pt x="2286" y="6472"/>
                    <a:pt x="1633" y="6414"/>
                  </a:cubicBezTo>
                  <a:cubicBezTo>
                    <a:pt x="1441" y="6395"/>
                    <a:pt x="1268" y="6395"/>
                    <a:pt x="1076" y="6395"/>
                  </a:cubicBezTo>
                  <a:cubicBezTo>
                    <a:pt x="749" y="6395"/>
                    <a:pt x="384" y="6414"/>
                    <a:pt x="39" y="6491"/>
                  </a:cubicBezTo>
                  <a:cubicBezTo>
                    <a:pt x="20" y="6491"/>
                    <a:pt x="0" y="6549"/>
                    <a:pt x="0" y="6568"/>
                  </a:cubicBezTo>
                  <a:cubicBezTo>
                    <a:pt x="0" y="6587"/>
                    <a:pt x="39" y="6606"/>
                    <a:pt x="77" y="6606"/>
                  </a:cubicBezTo>
                  <a:lnTo>
                    <a:pt x="96" y="6606"/>
                  </a:lnTo>
                  <a:cubicBezTo>
                    <a:pt x="372" y="6569"/>
                    <a:pt x="663" y="6539"/>
                    <a:pt x="960" y="6539"/>
                  </a:cubicBezTo>
                  <a:cubicBezTo>
                    <a:pt x="1119" y="6539"/>
                    <a:pt x="1280" y="6548"/>
                    <a:pt x="1441" y="6568"/>
                  </a:cubicBezTo>
                  <a:cubicBezTo>
                    <a:pt x="1748" y="6587"/>
                    <a:pt x="2055" y="6645"/>
                    <a:pt x="2343" y="6702"/>
                  </a:cubicBezTo>
                  <a:cubicBezTo>
                    <a:pt x="2670" y="6779"/>
                    <a:pt x="2958" y="6875"/>
                    <a:pt x="3246" y="6990"/>
                  </a:cubicBezTo>
                  <a:cubicBezTo>
                    <a:pt x="3783" y="7221"/>
                    <a:pt x="4340" y="7470"/>
                    <a:pt x="4878" y="7758"/>
                  </a:cubicBezTo>
                  <a:cubicBezTo>
                    <a:pt x="5391" y="8043"/>
                    <a:pt x="5885" y="8385"/>
                    <a:pt x="6361" y="8745"/>
                  </a:cubicBezTo>
                  <a:lnTo>
                    <a:pt x="6361" y="8745"/>
                  </a:lnTo>
                  <a:cubicBezTo>
                    <a:pt x="6358" y="8741"/>
                    <a:pt x="6355" y="8735"/>
                    <a:pt x="6353" y="8730"/>
                  </a:cubicBezTo>
                  <a:lnTo>
                    <a:pt x="6353" y="8730"/>
                  </a:lnTo>
                  <a:cubicBezTo>
                    <a:pt x="6654" y="8957"/>
                    <a:pt x="6938" y="9184"/>
                    <a:pt x="7221" y="9429"/>
                  </a:cubicBezTo>
                  <a:cubicBezTo>
                    <a:pt x="7279" y="9468"/>
                    <a:pt x="7317" y="9525"/>
                    <a:pt x="7375" y="9544"/>
                  </a:cubicBezTo>
                  <a:cubicBezTo>
                    <a:pt x="7394" y="9640"/>
                    <a:pt x="7394" y="9717"/>
                    <a:pt x="7413" y="9813"/>
                  </a:cubicBezTo>
                  <a:cubicBezTo>
                    <a:pt x="7509" y="10351"/>
                    <a:pt x="7567" y="10908"/>
                    <a:pt x="7567" y="11465"/>
                  </a:cubicBezTo>
                  <a:lnTo>
                    <a:pt x="7567" y="12310"/>
                  </a:lnTo>
                  <a:lnTo>
                    <a:pt x="7567" y="12732"/>
                  </a:lnTo>
                  <a:lnTo>
                    <a:pt x="7567" y="13174"/>
                  </a:lnTo>
                  <a:cubicBezTo>
                    <a:pt x="7567" y="13308"/>
                    <a:pt x="7682" y="13404"/>
                    <a:pt x="7816" y="13404"/>
                  </a:cubicBezTo>
                  <a:cubicBezTo>
                    <a:pt x="7893" y="13404"/>
                    <a:pt x="7970" y="13385"/>
                    <a:pt x="7989" y="13327"/>
                  </a:cubicBezTo>
                  <a:lnTo>
                    <a:pt x="8047" y="13289"/>
                  </a:lnTo>
                  <a:cubicBezTo>
                    <a:pt x="8066" y="13231"/>
                    <a:pt x="8066" y="13212"/>
                    <a:pt x="8066" y="13174"/>
                  </a:cubicBezTo>
                  <a:cubicBezTo>
                    <a:pt x="8085" y="12982"/>
                    <a:pt x="8066" y="12790"/>
                    <a:pt x="8066" y="12598"/>
                  </a:cubicBezTo>
                  <a:cubicBezTo>
                    <a:pt x="8066" y="12406"/>
                    <a:pt x="8066" y="12175"/>
                    <a:pt x="8047" y="11983"/>
                  </a:cubicBezTo>
                  <a:cubicBezTo>
                    <a:pt x="8008" y="11599"/>
                    <a:pt x="7989" y="11196"/>
                    <a:pt x="7970" y="10812"/>
                  </a:cubicBezTo>
                  <a:cubicBezTo>
                    <a:pt x="7951" y="10543"/>
                    <a:pt x="7912" y="10312"/>
                    <a:pt x="7874" y="10044"/>
                  </a:cubicBezTo>
                  <a:lnTo>
                    <a:pt x="7874" y="10044"/>
                  </a:lnTo>
                  <a:cubicBezTo>
                    <a:pt x="7912" y="10101"/>
                    <a:pt x="7989" y="10140"/>
                    <a:pt x="8047" y="10216"/>
                  </a:cubicBezTo>
                  <a:cubicBezTo>
                    <a:pt x="8075" y="10255"/>
                    <a:pt x="8123" y="10274"/>
                    <a:pt x="8172" y="10274"/>
                  </a:cubicBezTo>
                  <a:cubicBezTo>
                    <a:pt x="8220" y="10274"/>
                    <a:pt x="8268" y="10255"/>
                    <a:pt x="8296" y="10216"/>
                  </a:cubicBezTo>
                  <a:cubicBezTo>
                    <a:pt x="8412" y="10082"/>
                    <a:pt x="8412" y="9948"/>
                    <a:pt x="8335" y="9871"/>
                  </a:cubicBezTo>
                  <a:lnTo>
                    <a:pt x="8143" y="9679"/>
                  </a:lnTo>
                  <a:lnTo>
                    <a:pt x="7970" y="9525"/>
                  </a:lnTo>
                  <a:cubicBezTo>
                    <a:pt x="7931" y="9468"/>
                    <a:pt x="7855" y="9429"/>
                    <a:pt x="7797" y="9372"/>
                  </a:cubicBezTo>
                  <a:cubicBezTo>
                    <a:pt x="7759" y="9160"/>
                    <a:pt x="7739" y="8949"/>
                    <a:pt x="7682" y="8757"/>
                  </a:cubicBezTo>
                  <a:cubicBezTo>
                    <a:pt x="7567" y="8219"/>
                    <a:pt x="7413" y="7720"/>
                    <a:pt x="7221" y="7221"/>
                  </a:cubicBezTo>
                  <a:cubicBezTo>
                    <a:pt x="7221" y="7163"/>
                    <a:pt x="7202" y="7086"/>
                    <a:pt x="7202" y="7048"/>
                  </a:cubicBezTo>
                  <a:lnTo>
                    <a:pt x="7202" y="7067"/>
                  </a:lnTo>
                  <a:cubicBezTo>
                    <a:pt x="7125" y="6721"/>
                    <a:pt x="7087" y="6318"/>
                    <a:pt x="7067" y="5953"/>
                  </a:cubicBezTo>
                  <a:cubicBezTo>
                    <a:pt x="7067" y="5857"/>
                    <a:pt x="7067" y="5780"/>
                    <a:pt x="7029" y="5684"/>
                  </a:cubicBezTo>
                  <a:lnTo>
                    <a:pt x="7029" y="5358"/>
                  </a:lnTo>
                  <a:lnTo>
                    <a:pt x="7029" y="5108"/>
                  </a:lnTo>
                  <a:cubicBezTo>
                    <a:pt x="7029" y="5012"/>
                    <a:pt x="7067" y="4916"/>
                    <a:pt x="7067" y="4820"/>
                  </a:cubicBezTo>
                  <a:cubicBezTo>
                    <a:pt x="7106" y="4302"/>
                    <a:pt x="7183" y="3783"/>
                    <a:pt x="7221" y="3284"/>
                  </a:cubicBezTo>
                  <a:cubicBezTo>
                    <a:pt x="7259" y="3015"/>
                    <a:pt x="7259" y="2746"/>
                    <a:pt x="7259" y="2477"/>
                  </a:cubicBezTo>
                  <a:cubicBezTo>
                    <a:pt x="7259" y="2247"/>
                    <a:pt x="7221" y="1978"/>
                    <a:pt x="7183" y="1748"/>
                  </a:cubicBezTo>
                  <a:cubicBezTo>
                    <a:pt x="7183" y="1709"/>
                    <a:pt x="7163" y="1690"/>
                    <a:pt x="7125" y="1690"/>
                  </a:cubicBezTo>
                  <a:lnTo>
                    <a:pt x="7106" y="1690"/>
                  </a:lnTo>
                  <a:cubicBezTo>
                    <a:pt x="7087" y="1690"/>
                    <a:pt x="7067" y="1748"/>
                    <a:pt x="7067" y="1767"/>
                  </a:cubicBezTo>
                  <a:lnTo>
                    <a:pt x="7067" y="1786"/>
                  </a:lnTo>
                  <a:cubicBezTo>
                    <a:pt x="7125" y="2228"/>
                    <a:pt x="7106" y="2631"/>
                    <a:pt x="7087" y="3073"/>
                  </a:cubicBezTo>
                  <a:cubicBezTo>
                    <a:pt x="7067" y="3265"/>
                    <a:pt x="7029" y="3457"/>
                    <a:pt x="7010" y="3610"/>
                  </a:cubicBezTo>
                  <a:cubicBezTo>
                    <a:pt x="6990" y="3802"/>
                    <a:pt x="6933" y="4033"/>
                    <a:pt x="6914" y="4225"/>
                  </a:cubicBezTo>
                  <a:cubicBezTo>
                    <a:pt x="6894" y="4417"/>
                    <a:pt x="6837" y="4628"/>
                    <a:pt x="6818" y="4820"/>
                  </a:cubicBezTo>
                  <a:cubicBezTo>
                    <a:pt x="6798" y="5012"/>
                    <a:pt x="6760" y="5204"/>
                    <a:pt x="6741" y="5416"/>
                  </a:cubicBezTo>
                  <a:cubicBezTo>
                    <a:pt x="6722" y="5608"/>
                    <a:pt x="6722" y="5780"/>
                    <a:pt x="6722" y="5972"/>
                  </a:cubicBezTo>
                  <a:cubicBezTo>
                    <a:pt x="6626" y="5761"/>
                    <a:pt x="6530" y="5569"/>
                    <a:pt x="6434" y="5339"/>
                  </a:cubicBezTo>
                  <a:cubicBezTo>
                    <a:pt x="6299" y="5070"/>
                    <a:pt x="6146" y="4820"/>
                    <a:pt x="6011" y="4571"/>
                  </a:cubicBezTo>
                  <a:cubicBezTo>
                    <a:pt x="5857" y="4321"/>
                    <a:pt x="5685" y="4071"/>
                    <a:pt x="5531" y="3841"/>
                  </a:cubicBezTo>
                  <a:cubicBezTo>
                    <a:pt x="5185" y="3361"/>
                    <a:pt x="4820" y="2900"/>
                    <a:pt x="4417" y="2439"/>
                  </a:cubicBezTo>
                  <a:cubicBezTo>
                    <a:pt x="3630" y="1556"/>
                    <a:pt x="2689" y="787"/>
                    <a:pt x="1690" y="154"/>
                  </a:cubicBezTo>
                  <a:cubicBezTo>
                    <a:pt x="1594" y="115"/>
                    <a:pt x="1498" y="39"/>
                    <a:pt x="1402" y="0"/>
                  </a:cubicBezTo>
                  <a:close/>
                </a:path>
              </a:pathLst>
            </a:custGeom>
            <a:solidFill>
              <a:srgbClr val="BE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68"/>
            <p:cNvSpPr/>
            <p:nvPr/>
          </p:nvSpPr>
          <p:spPr>
            <a:xfrm>
              <a:off x="4168669" y="1191072"/>
              <a:ext cx="368002" cy="270179"/>
            </a:xfrm>
            <a:custGeom>
              <a:avLst/>
              <a:gdLst/>
              <a:ahLst/>
              <a:cxnLst/>
              <a:rect l="l" t="t" r="r" b="b"/>
              <a:pathLst>
                <a:path w="11850" h="8700" extrusionOk="0">
                  <a:moveTo>
                    <a:pt x="11772" y="0"/>
                  </a:moveTo>
                  <a:cubicBezTo>
                    <a:pt x="11753" y="0"/>
                    <a:pt x="11734" y="0"/>
                    <a:pt x="11734" y="19"/>
                  </a:cubicBezTo>
                  <a:cubicBezTo>
                    <a:pt x="11561" y="154"/>
                    <a:pt x="11350" y="250"/>
                    <a:pt x="11081" y="365"/>
                  </a:cubicBezTo>
                  <a:cubicBezTo>
                    <a:pt x="10524" y="634"/>
                    <a:pt x="9910" y="845"/>
                    <a:pt x="9161" y="1056"/>
                  </a:cubicBezTo>
                  <a:cubicBezTo>
                    <a:pt x="8623" y="1210"/>
                    <a:pt x="8104" y="1325"/>
                    <a:pt x="7567" y="1440"/>
                  </a:cubicBezTo>
                  <a:lnTo>
                    <a:pt x="7164" y="1536"/>
                  </a:lnTo>
                  <a:cubicBezTo>
                    <a:pt x="6568" y="1690"/>
                    <a:pt x="5877" y="1844"/>
                    <a:pt x="5166" y="2074"/>
                  </a:cubicBezTo>
                  <a:cubicBezTo>
                    <a:pt x="4475" y="2285"/>
                    <a:pt x="3918" y="2516"/>
                    <a:pt x="3438" y="2804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57" y="6126"/>
                    <a:pt x="404" y="6645"/>
                  </a:cubicBezTo>
                  <a:cubicBezTo>
                    <a:pt x="231" y="7182"/>
                    <a:pt x="116" y="7701"/>
                    <a:pt x="77" y="8239"/>
                  </a:cubicBezTo>
                  <a:lnTo>
                    <a:pt x="77" y="8469"/>
                  </a:lnTo>
                  <a:cubicBezTo>
                    <a:pt x="39" y="8507"/>
                    <a:pt x="1" y="8565"/>
                    <a:pt x="39" y="8623"/>
                  </a:cubicBezTo>
                  <a:cubicBezTo>
                    <a:pt x="58" y="8642"/>
                    <a:pt x="77" y="8699"/>
                    <a:pt x="116" y="8699"/>
                  </a:cubicBezTo>
                  <a:lnTo>
                    <a:pt x="212" y="8699"/>
                  </a:lnTo>
                  <a:cubicBezTo>
                    <a:pt x="269" y="8661"/>
                    <a:pt x="346" y="8661"/>
                    <a:pt x="442" y="8642"/>
                  </a:cubicBezTo>
                  <a:cubicBezTo>
                    <a:pt x="538" y="8623"/>
                    <a:pt x="653" y="8603"/>
                    <a:pt x="750" y="8603"/>
                  </a:cubicBezTo>
                  <a:lnTo>
                    <a:pt x="922" y="8565"/>
                  </a:lnTo>
                  <a:cubicBezTo>
                    <a:pt x="1095" y="8546"/>
                    <a:pt x="1268" y="8507"/>
                    <a:pt x="1422" y="8469"/>
                  </a:cubicBezTo>
                  <a:cubicBezTo>
                    <a:pt x="1767" y="8431"/>
                    <a:pt x="2094" y="8354"/>
                    <a:pt x="2439" y="8315"/>
                  </a:cubicBezTo>
                  <a:cubicBezTo>
                    <a:pt x="2708" y="8258"/>
                    <a:pt x="2958" y="8239"/>
                    <a:pt x="3227" y="8181"/>
                  </a:cubicBezTo>
                  <a:cubicBezTo>
                    <a:pt x="3630" y="8123"/>
                    <a:pt x="4072" y="8066"/>
                    <a:pt x="4475" y="7989"/>
                  </a:cubicBezTo>
                  <a:cubicBezTo>
                    <a:pt x="5282" y="7854"/>
                    <a:pt x="5915" y="7701"/>
                    <a:pt x="6491" y="7547"/>
                  </a:cubicBezTo>
                  <a:cubicBezTo>
                    <a:pt x="6799" y="7451"/>
                    <a:pt x="7106" y="7317"/>
                    <a:pt x="7394" y="7182"/>
                  </a:cubicBezTo>
                  <a:cubicBezTo>
                    <a:pt x="7682" y="7067"/>
                    <a:pt x="7932" y="6914"/>
                    <a:pt x="8143" y="6779"/>
                  </a:cubicBezTo>
                  <a:cubicBezTo>
                    <a:pt x="8969" y="6241"/>
                    <a:pt x="9679" y="5473"/>
                    <a:pt x="10255" y="4494"/>
                  </a:cubicBezTo>
                  <a:cubicBezTo>
                    <a:pt x="10505" y="4052"/>
                    <a:pt x="10716" y="3610"/>
                    <a:pt x="10927" y="3092"/>
                  </a:cubicBezTo>
                  <a:cubicBezTo>
                    <a:pt x="11139" y="2593"/>
                    <a:pt x="11311" y="2074"/>
                    <a:pt x="11446" y="1633"/>
                  </a:cubicBezTo>
                  <a:cubicBezTo>
                    <a:pt x="11504" y="1440"/>
                    <a:pt x="11561" y="1248"/>
                    <a:pt x="11600" y="1056"/>
                  </a:cubicBezTo>
                  <a:lnTo>
                    <a:pt x="11657" y="884"/>
                  </a:lnTo>
                  <a:cubicBezTo>
                    <a:pt x="11696" y="768"/>
                    <a:pt x="11734" y="653"/>
                    <a:pt x="11753" y="499"/>
                  </a:cubicBezTo>
                  <a:lnTo>
                    <a:pt x="11772" y="442"/>
                  </a:lnTo>
                  <a:cubicBezTo>
                    <a:pt x="11792" y="346"/>
                    <a:pt x="11830" y="250"/>
                    <a:pt x="11849" y="115"/>
                  </a:cubicBezTo>
                  <a:cubicBezTo>
                    <a:pt x="11849" y="96"/>
                    <a:pt x="11849" y="77"/>
                    <a:pt x="11830" y="58"/>
                  </a:cubicBezTo>
                  <a:cubicBezTo>
                    <a:pt x="11849" y="0"/>
                    <a:pt x="11830" y="0"/>
                    <a:pt x="11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68"/>
            <p:cNvSpPr/>
            <p:nvPr/>
          </p:nvSpPr>
          <p:spPr>
            <a:xfrm>
              <a:off x="4149601" y="1489264"/>
              <a:ext cx="318469" cy="217106"/>
            </a:xfrm>
            <a:custGeom>
              <a:avLst/>
              <a:gdLst/>
              <a:ahLst/>
              <a:cxnLst/>
              <a:rect l="l" t="t" r="r" b="b"/>
              <a:pathLst>
                <a:path w="10255" h="6991" extrusionOk="0">
                  <a:moveTo>
                    <a:pt x="10082" y="0"/>
                  </a:moveTo>
                  <a:lnTo>
                    <a:pt x="9659" y="173"/>
                  </a:lnTo>
                  <a:cubicBezTo>
                    <a:pt x="9467" y="250"/>
                    <a:pt x="9275" y="346"/>
                    <a:pt x="9083" y="403"/>
                  </a:cubicBezTo>
                  <a:lnTo>
                    <a:pt x="8795" y="538"/>
                  </a:lnTo>
                  <a:lnTo>
                    <a:pt x="8066" y="826"/>
                  </a:lnTo>
                  <a:cubicBezTo>
                    <a:pt x="7278" y="1152"/>
                    <a:pt x="6606" y="1383"/>
                    <a:pt x="5972" y="1556"/>
                  </a:cubicBezTo>
                  <a:cubicBezTo>
                    <a:pt x="5819" y="1613"/>
                    <a:pt x="5665" y="1652"/>
                    <a:pt x="5492" y="1690"/>
                  </a:cubicBezTo>
                  <a:cubicBezTo>
                    <a:pt x="5358" y="1728"/>
                    <a:pt x="5204" y="1748"/>
                    <a:pt x="5089" y="1805"/>
                  </a:cubicBezTo>
                  <a:cubicBezTo>
                    <a:pt x="4859" y="1882"/>
                    <a:pt x="4590" y="1978"/>
                    <a:pt x="4321" y="2036"/>
                  </a:cubicBezTo>
                  <a:cubicBezTo>
                    <a:pt x="3802" y="2228"/>
                    <a:pt x="3322" y="2458"/>
                    <a:pt x="2861" y="2708"/>
                  </a:cubicBezTo>
                  <a:cubicBezTo>
                    <a:pt x="2093" y="3149"/>
                    <a:pt x="1440" y="3668"/>
                    <a:pt x="960" y="4302"/>
                  </a:cubicBezTo>
                  <a:cubicBezTo>
                    <a:pt x="730" y="4609"/>
                    <a:pt x="499" y="4974"/>
                    <a:pt x="346" y="5358"/>
                  </a:cubicBezTo>
                  <a:cubicBezTo>
                    <a:pt x="173" y="5761"/>
                    <a:pt x="58" y="6203"/>
                    <a:pt x="0" y="6644"/>
                  </a:cubicBezTo>
                  <a:cubicBezTo>
                    <a:pt x="0" y="6702"/>
                    <a:pt x="0" y="6740"/>
                    <a:pt x="58" y="6779"/>
                  </a:cubicBezTo>
                  <a:cubicBezTo>
                    <a:pt x="77" y="6837"/>
                    <a:pt x="115" y="6894"/>
                    <a:pt x="192" y="6894"/>
                  </a:cubicBezTo>
                  <a:cubicBezTo>
                    <a:pt x="461" y="6856"/>
                    <a:pt x="711" y="6837"/>
                    <a:pt x="1018" y="6837"/>
                  </a:cubicBezTo>
                  <a:cubicBezTo>
                    <a:pt x="1210" y="6837"/>
                    <a:pt x="1364" y="6837"/>
                    <a:pt x="1556" y="6875"/>
                  </a:cubicBezTo>
                  <a:lnTo>
                    <a:pt x="1594" y="6875"/>
                  </a:lnTo>
                  <a:cubicBezTo>
                    <a:pt x="1805" y="6894"/>
                    <a:pt x="2036" y="6894"/>
                    <a:pt x="2266" y="6913"/>
                  </a:cubicBezTo>
                  <a:cubicBezTo>
                    <a:pt x="2689" y="6933"/>
                    <a:pt x="3130" y="6990"/>
                    <a:pt x="3553" y="6990"/>
                  </a:cubicBezTo>
                  <a:lnTo>
                    <a:pt x="3591" y="6990"/>
                  </a:lnTo>
                  <a:cubicBezTo>
                    <a:pt x="4321" y="6990"/>
                    <a:pt x="4993" y="6875"/>
                    <a:pt x="5569" y="6644"/>
                  </a:cubicBezTo>
                  <a:cubicBezTo>
                    <a:pt x="6088" y="6452"/>
                    <a:pt x="6625" y="6145"/>
                    <a:pt x="7086" y="5742"/>
                  </a:cubicBezTo>
                  <a:cubicBezTo>
                    <a:pt x="7489" y="5377"/>
                    <a:pt x="7854" y="4974"/>
                    <a:pt x="8200" y="4474"/>
                  </a:cubicBezTo>
                  <a:cubicBezTo>
                    <a:pt x="8642" y="3860"/>
                    <a:pt x="9045" y="3169"/>
                    <a:pt x="9429" y="2304"/>
                  </a:cubicBezTo>
                  <a:cubicBezTo>
                    <a:pt x="9602" y="1978"/>
                    <a:pt x="9755" y="1594"/>
                    <a:pt x="9890" y="1210"/>
                  </a:cubicBezTo>
                  <a:cubicBezTo>
                    <a:pt x="9967" y="1018"/>
                    <a:pt x="10044" y="845"/>
                    <a:pt x="10082" y="653"/>
                  </a:cubicBezTo>
                  <a:cubicBezTo>
                    <a:pt x="10120" y="480"/>
                    <a:pt x="10197" y="307"/>
                    <a:pt x="10255" y="115"/>
                  </a:cubicBezTo>
                  <a:cubicBezTo>
                    <a:pt x="10255" y="96"/>
                    <a:pt x="10255" y="58"/>
                    <a:pt x="10216" y="19"/>
                  </a:cubicBezTo>
                  <a:cubicBezTo>
                    <a:pt x="10197" y="0"/>
                    <a:pt x="10178" y="0"/>
                    <a:pt x="10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68"/>
            <p:cNvSpPr/>
            <p:nvPr/>
          </p:nvSpPr>
          <p:spPr>
            <a:xfrm>
              <a:off x="3920571" y="1211941"/>
              <a:ext cx="217106" cy="437161"/>
            </a:xfrm>
            <a:custGeom>
              <a:avLst/>
              <a:gdLst/>
              <a:ahLst/>
              <a:cxnLst/>
              <a:rect l="l" t="t" r="r" b="b"/>
              <a:pathLst>
                <a:path w="6991" h="14077" extrusionOk="0">
                  <a:moveTo>
                    <a:pt x="1825" y="0"/>
                  </a:moveTo>
                  <a:cubicBezTo>
                    <a:pt x="1595" y="212"/>
                    <a:pt x="1480" y="500"/>
                    <a:pt x="1345" y="768"/>
                  </a:cubicBezTo>
                  <a:lnTo>
                    <a:pt x="1326" y="826"/>
                  </a:lnTo>
                  <a:cubicBezTo>
                    <a:pt x="1192" y="1114"/>
                    <a:pt x="1057" y="1421"/>
                    <a:pt x="942" y="1729"/>
                  </a:cubicBezTo>
                  <a:cubicBezTo>
                    <a:pt x="673" y="2382"/>
                    <a:pt x="462" y="3034"/>
                    <a:pt x="327" y="3630"/>
                  </a:cubicBezTo>
                  <a:cubicBezTo>
                    <a:pt x="155" y="4264"/>
                    <a:pt x="59" y="4955"/>
                    <a:pt x="39" y="5569"/>
                  </a:cubicBezTo>
                  <a:cubicBezTo>
                    <a:pt x="1" y="6222"/>
                    <a:pt x="59" y="6875"/>
                    <a:pt x="193" y="7490"/>
                  </a:cubicBezTo>
                  <a:cubicBezTo>
                    <a:pt x="347" y="8123"/>
                    <a:pt x="577" y="8700"/>
                    <a:pt x="923" y="9276"/>
                  </a:cubicBezTo>
                  <a:cubicBezTo>
                    <a:pt x="1230" y="9775"/>
                    <a:pt x="1633" y="10255"/>
                    <a:pt x="2152" y="10716"/>
                  </a:cubicBezTo>
                  <a:cubicBezTo>
                    <a:pt x="2574" y="11100"/>
                    <a:pt x="3054" y="11446"/>
                    <a:pt x="3650" y="11830"/>
                  </a:cubicBezTo>
                  <a:cubicBezTo>
                    <a:pt x="3899" y="11983"/>
                    <a:pt x="4168" y="12118"/>
                    <a:pt x="4456" y="12291"/>
                  </a:cubicBezTo>
                  <a:cubicBezTo>
                    <a:pt x="4667" y="12406"/>
                    <a:pt x="4936" y="12559"/>
                    <a:pt x="5186" y="12752"/>
                  </a:cubicBezTo>
                  <a:cubicBezTo>
                    <a:pt x="5551" y="12982"/>
                    <a:pt x="5820" y="13193"/>
                    <a:pt x="6031" y="13462"/>
                  </a:cubicBezTo>
                  <a:cubicBezTo>
                    <a:pt x="6127" y="13577"/>
                    <a:pt x="6223" y="13712"/>
                    <a:pt x="6300" y="13827"/>
                  </a:cubicBezTo>
                  <a:lnTo>
                    <a:pt x="6300" y="13846"/>
                  </a:lnTo>
                  <a:cubicBezTo>
                    <a:pt x="6300" y="13904"/>
                    <a:pt x="6300" y="13923"/>
                    <a:pt x="6319" y="13961"/>
                  </a:cubicBezTo>
                  <a:cubicBezTo>
                    <a:pt x="6338" y="14000"/>
                    <a:pt x="6376" y="14019"/>
                    <a:pt x="6415" y="14038"/>
                  </a:cubicBezTo>
                  <a:cubicBezTo>
                    <a:pt x="6415" y="14077"/>
                    <a:pt x="6434" y="14077"/>
                    <a:pt x="6472" y="14077"/>
                  </a:cubicBezTo>
                  <a:cubicBezTo>
                    <a:pt x="6511" y="14077"/>
                    <a:pt x="6530" y="14038"/>
                    <a:pt x="6530" y="14019"/>
                  </a:cubicBezTo>
                  <a:cubicBezTo>
                    <a:pt x="6588" y="14000"/>
                    <a:pt x="6588" y="13942"/>
                    <a:pt x="6588" y="13904"/>
                  </a:cubicBezTo>
                  <a:cubicBezTo>
                    <a:pt x="6588" y="13693"/>
                    <a:pt x="6607" y="13462"/>
                    <a:pt x="6626" y="13174"/>
                  </a:cubicBezTo>
                  <a:cubicBezTo>
                    <a:pt x="6684" y="12732"/>
                    <a:pt x="6722" y="12252"/>
                    <a:pt x="6780" y="11791"/>
                  </a:cubicBezTo>
                  <a:cubicBezTo>
                    <a:pt x="6818" y="11465"/>
                    <a:pt x="6857" y="11158"/>
                    <a:pt x="6876" y="10850"/>
                  </a:cubicBezTo>
                  <a:cubicBezTo>
                    <a:pt x="6914" y="10428"/>
                    <a:pt x="6953" y="10044"/>
                    <a:pt x="6972" y="9679"/>
                  </a:cubicBezTo>
                  <a:cubicBezTo>
                    <a:pt x="6991" y="9237"/>
                    <a:pt x="6991" y="8930"/>
                    <a:pt x="6972" y="8623"/>
                  </a:cubicBezTo>
                  <a:cubicBezTo>
                    <a:pt x="6953" y="7989"/>
                    <a:pt x="6799" y="7375"/>
                    <a:pt x="6607" y="6741"/>
                  </a:cubicBezTo>
                  <a:cubicBezTo>
                    <a:pt x="6415" y="6165"/>
                    <a:pt x="6127" y="5627"/>
                    <a:pt x="5762" y="5051"/>
                  </a:cubicBezTo>
                  <a:cubicBezTo>
                    <a:pt x="5474" y="4609"/>
                    <a:pt x="5128" y="4187"/>
                    <a:pt x="4687" y="3726"/>
                  </a:cubicBezTo>
                  <a:lnTo>
                    <a:pt x="4283" y="3323"/>
                  </a:lnTo>
                  <a:lnTo>
                    <a:pt x="4206" y="3246"/>
                  </a:lnTo>
                  <a:lnTo>
                    <a:pt x="3938" y="2977"/>
                  </a:lnTo>
                  <a:cubicBezTo>
                    <a:pt x="3784" y="2804"/>
                    <a:pt x="3611" y="2650"/>
                    <a:pt x="3458" y="2478"/>
                  </a:cubicBezTo>
                  <a:cubicBezTo>
                    <a:pt x="3400" y="2401"/>
                    <a:pt x="3342" y="2324"/>
                    <a:pt x="3304" y="2266"/>
                  </a:cubicBezTo>
                  <a:lnTo>
                    <a:pt x="3227" y="2190"/>
                  </a:lnTo>
                  <a:cubicBezTo>
                    <a:pt x="3073" y="1998"/>
                    <a:pt x="2920" y="1805"/>
                    <a:pt x="2785" y="1613"/>
                  </a:cubicBezTo>
                  <a:cubicBezTo>
                    <a:pt x="2728" y="1498"/>
                    <a:pt x="2632" y="1402"/>
                    <a:pt x="2555" y="1268"/>
                  </a:cubicBezTo>
                  <a:cubicBezTo>
                    <a:pt x="2478" y="1210"/>
                    <a:pt x="2440" y="1114"/>
                    <a:pt x="2382" y="1018"/>
                  </a:cubicBezTo>
                  <a:cubicBezTo>
                    <a:pt x="2248" y="826"/>
                    <a:pt x="2113" y="596"/>
                    <a:pt x="2017" y="384"/>
                  </a:cubicBezTo>
                  <a:cubicBezTo>
                    <a:pt x="1998" y="308"/>
                    <a:pt x="1979" y="269"/>
                    <a:pt x="1921" y="192"/>
                  </a:cubicBezTo>
                  <a:cubicBezTo>
                    <a:pt x="1902" y="173"/>
                    <a:pt x="1902" y="154"/>
                    <a:pt x="1883" y="96"/>
                  </a:cubicBezTo>
                  <a:cubicBezTo>
                    <a:pt x="1864" y="77"/>
                    <a:pt x="1864" y="20"/>
                    <a:pt x="1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68"/>
            <p:cNvSpPr/>
            <p:nvPr/>
          </p:nvSpPr>
          <p:spPr>
            <a:xfrm>
              <a:off x="3884796" y="1656838"/>
              <a:ext cx="214124" cy="243937"/>
            </a:xfrm>
            <a:custGeom>
              <a:avLst/>
              <a:gdLst/>
              <a:ahLst/>
              <a:cxnLst/>
              <a:rect l="l" t="t" r="r" b="b"/>
              <a:pathLst>
                <a:path w="6895" h="7855" extrusionOk="0">
                  <a:moveTo>
                    <a:pt x="135" y="0"/>
                  </a:moveTo>
                  <a:cubicBezTo>
                    <a:pt x="58" y="39"/>
                    <a:pt x="1" y="96"/>
                    <a:pt x="1" y="173"/>
                  </a:cubicBezTo>
                  <a:cubicBezTo>
                    <a:pt x="39" y="461"/>
                    <a:pt x="58" y="711"/>
                    <a:pt x="77" y="941"/>
                  </a:cubicBezTo>
                  <a:cubicBezTo>
                    <a:pt x="135" y="1210"/>
                    <a:pt x="174" y="1498"/>
                    <a:pt x="250" y="1748"/>
                  </a:cubicBezTo>
                  <a:cubicBezTo>
                    <a:pt x="385" y="2305"/>
                    <a:pt x="577" y="2842"/>
                    <a:pt x="826" y="3361"/>
                  </a:cubicBezTo>
                  <a:cubicBezTo>
                    <a:pt x="1095" y="3899"/>
                    <a:pt x="1383" y="4398"/>
                    <a:pt x="1710" y="4840"/>
                  </a:cubicBezTo>
                  <a:cubicBezTo>
                    <a:pt x="2075" y="5281"/>
                    <a:pt x="2459" y="5646"/>
                    <a:pt x="2862" y="5934"/>
                  </a:cubicBezTo>
                  <a:cubicBezTo>
                    <a:pt x="3035" y="6049"/>
                    <a:pt x="3227" y="6145"/>
                    <a:pt x="3400" y="6241"/>
                  </a:cubicBezTo>
                  <a:cubicBezTo>
                    <a:pt x="3592" y="6337"/>
                    <a:pt x="3784" y="6395"/>
                    <a:pt x="3976" y="6472"/>
                  </a:cubicBezTo>
                  <a:cubicBezTo>
                    <a:pt x="4129" y="6510"/>
                    <a:pt x="4302" y="6568"/>
                    <a:pt x="4494" y="6625"/>
                  </a:cubicBezTo>
                  <a:lnTo>
                    <a:pt x="5224" y="6837"/>
                  </a:lnTo>
                  <a:cubicBezTo>
                    <a:pt x="5551" y="6971"/>
                    <a:pt x="5819" y="7086"/>
                    <a:pt x="6031" y="7240"/>
                  </a:cubicBezTo>
                  <a:cubicBezTo>
                    <a:pt x="6184" y="7317"/>
                    <a:pt x="6299" y="7432"/>
                    <a:pt x="6395" y="7547"/>
                  </a:cubicBezTo>
                  <a:cubicBezTo>
                    <a:pt x="6434" y="7624"/>
                    <a:pt x="6491" y="7662"/>
                    <a:pt x="6511" y="7720"/>
                  </a:cubicBezTo>
                  <a:cubicBezTo>
                    <a:pt x="6511" y="7758"/>
                    <a:pt x="6511" y="7778"/>
                    <a:pt x="6530" y="7797"/>
                  </a:cubicBezTo>
                  <a:cubicBezTo>
                    <a:pt x="6568" y="7835"/>
                    <a:pt x="6588" y="7855"/>
                    <a:pt x="6607" y="7855"/>
                  </a:cubicBezTo>
                  <a:lnTo>
                    <a:pt x="6664" y="7855"/>
                  </a:lnTo>
                  <a:cubicBezTo>
                    <a:pt x="6684" y="7855"/>
                    <a:pt x="6684" y="7855"/>
                    <a:pt x="6703" y="7835"/>
                  </a:cubicBezTo>
                  <a:cubicBezTo>
                    <a:pt x="6722" y="7835"/>
                    <a:pt x="6722" y="7797"/>
                    <a:pt x="6722" y="7778"/>
                  </a:cubicBezTo>
                  <a:cubicBezTo>
                    <a:pt x="6741" y="7758"/>
                    <a:pt x="6741" y="7739"/>
                    <a:pt x="6741" y="7682"/>
                  </a:cubicBezTo>
                  <a:lnTo>
                    <a:pt x="6741" y="7643"/>
                  </a:lnTo>
                  <a:lnTo>
                    <a:pt x="6741" y="7586"/>
                  </a:lnTo>
                  <a:cubicBezTo>
                    <a:pt x="6741" y="7470"/>
                    <a:pt x="6780" y="7317"/>
                    <a:pt x="6799" y="7202"/>
                  </a:cubicBezTo>
                  <a:lnTo>
                    <a:pt x="6818" y="7067"/>
                  </a:lnTo>
                  <a:cubicBezTo>
                    <a:pt x="6837" y="6894"/>
                    <a:pt x="6876" y="6702"/>
                    <a:pt x="6876" y="6529"/>
                  </a:cubicBezTo>
                  <a:cubicBezTo>
                    <a:pt x="6895" y="6203"/>
                    <a:pt x="6895" y="5838"/>
                    <a:pt x="6876" y="5492"/>
                  </a:cubicBezTo>
                  <a:cubicBezTo>
                    <a:pt x="6837" y="5166"/>
                    <a:pt x="6799" y="4820"/>
                    <a:pt x="6722" y="4494"/>
                  </a:cubicBezTo>
                  <a:cubicBezTo>
                    <a:pt x="6645" y="4187"/>
                    <a:pt x="6530" y="3841"/>
                    <a:pt x="6395" y="3534"/>
                  </a:cubicBezTo>
                  <a:cubicBezTo>
                    <a:pt x="6242" y="3226"/>
                    <a:pt x="6069" y="2900"/>
                    <a:pt x="5877" y="2650"/>
                  </a:cubicBezTo>
                  <a:cubicBezTo>
                    <a:pt x="5723" y="2401"/>
                    <a:pt x="5531" y="2189"/>
                    <a:pt x="5301" y="2017"/>
                  </a:cubicBezTo>
                  <a:cubicBezTo>
                    <a:pt x="5090" y="1844"/>
                    <a:pt x="4859" y="1709"/>
                    <a:pt x="4590" y="1613"/>
                  </a:cubicBezTo>
                  <a:cubicBezTo>
                    <a:pt x="4437" y="1556"/>
                    <a:pt x="4302" y="1517"/>
                    <a:pt x="4187" y="1498"/>
                  </a:cubicBezTo>
                  <a:cubicBezTo>
                    <a:pt x="4053" y="1460"/>
                    <a:pt x="3937" y="1441"/>
                    <a:pt x="3803" y="1441"/>
                  </a:cubicBezTo>
                  <a:lnTo>
                    <a:pt x="3630" y="1441"/>
                  </a:lnTo>
                  <a:cubicBezTo>
                    <a:pt x="2996" y="1364"/>
                    <a:pt x="2363" y="1268"/>
                    <a:pt x="1748" y="1076"/>
                  </a:cubicBezTo>
                  <a:cubicBezTo>
                    <a:pt x="1441" y="960"/>
                    <a:pt x="1172" y="845"/>
                    <a:pt x="922" y="653"/>
                  </a:cubicBezTo>
                  <a:cubicBezTo>
                    <a:pt x="788" y="557"/>
                    <a:pt x="673" y="480"/>
                    <a:pt x="577" y="384"/>
                  </a:cubicBezTo>
                  <a:lnTo>
                    <a:pt x="212" y="19"/>
                  </a:lnTo>
                  <a:cubicBezTo>
                    <a:pt x="270" y="19"/>
                    <a:pt x="231" y="0"/>
                    <a:pt x="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68"/>
            <p:cNvSpPr/>
            <p:nvPr/>
          </p:nvSpPr>
          <p:spPr>
            <a:xfrm>
              <a:off x="3907466" y="1224456"/>
              <a:ext cx="601753" cy="925315"/>
            </a:xfrm>
            <a:custGeom>
              <a:avLst/>
              <a:gdLst/>
              <a:ahLst/>
              <a:cxnLst/>
              <a:rect l="l" t="t" r="r" b="b"/>
              <a:pathLst>
                <a:path w="19377" h="29796" extrusionOk="0">
                  <a:moveTo>
                    <a:pt x="19300" y="1"/>
                  </a:moveTo>
                  <a:cubicBezTo>
                    <a:pt x="19262" y="1"/>
                    <a:pt x="19262" y="1"/>
                    <a:pt x="19242" y="39"/>
                  </a:cubicBezTo>
                  <a:cubicBezTo>
                    <a:pt x="19127" y="154"/>
                    <a:pt x="19031" y="269"/>
                    <a:pt x="18916" y="385"/>
                  </a:cubicBezTo>
                  <a:cubicBezTo>
                    <a:pt x="18033" y="1230"/>
                    <a:pt x="16996" y="1883"/>
                    <a:pt x="15939" y="2478"/>
                  </a:cubicBezTo>
                  <a:cubicBezTo>
                    <a:pt x="15267" y="2862"/>
                    <a:pt x="14576" y="3208"/>
                    <a:pt x="13865" y="3553"/>
                  </a:cubicBezTo>
                  <a:cubicBezTo>
                    <a:pt x="13193" y="3918"/>
                    <a:pt x="12521" y="4283"/>
                    <a:pt x="11868" y="4686"/>
                  </a:cubicBezTo>
                  <a:cubicBezTo>
                    <a:pt x="11254" y="5070"/>
                    <a:pt x="10658" y="5531"/>
                    <a:pt x="10101" y="6031"/>
                  </a:cubicBezTo>
                  <a:cubicBezTo>
                    <a:pt x="9833" y="6280"/>
                    <a:pt x="9583" y="6530"/>
                    <a:pt x="9333" y="6799"/>
                  </a:cubicBezTo>
                  <a:cubicBezTo>
                    <a:pt x="9103" y="7068"/>
                    <a:pt x="8872" y="7336"/>
                    <a:pt x="8680" y="7624"/>
                  </a:cubicBezTo>
                  <a:cubicBezTo>
                    <a:pt x="8277" y="8220"/>
                    <a:pt x="7912" y="8873"/>
                    <a:pt x="7624" y="9506"/>
                  </a:cubicBezTo>
                  <a:cubicBezTo>
                    <a:pt x="7298" y="10275"/>
                    <a:pt x="7048" y="11062"/>
                    <a:pt x="6837" y="11868"/>
                  </a:cubicBezTo>
                  <a:cubicBezTo>
                    <a:pt x="6818" y="11984"/>
                    <a:pt x="6798" y="12099"/>
                    <a:pt x="6741" y="12233"/>
                  </a:cubicBezTo>
                  <a:cubicBezTo>
                    <a:pt x="6722" y="12003"/>
                    <a:pt x="6664" y="11772"/>
                    <a:pt x="6645" y="11542"/>
                  </a:cubicBezTo>
                  <a:cubicBezTo>
                    <a:pt x="6568" y="11196"/>
                    <a:pt x="6510" y="10851"/>
                    <a:pt x="6414" y="10505"/>
                  </a:cubicBezTo>
                  <a:cubicBezTo>
                    <a:pt x="6357" y="10332"/>
                    <a:pt x="6318" y="10159"/>
                    <a:pt x="6242" y="9986"/>
                  </a:cubicBezTo>
                  <a:cubicBezTo>
                    <a:pt x="6165" y="9794"/>
                    <a:pt x="6088" y="9622"/>
                    <a:pt x="6030" y="9468"/>
                  </a:cubicBezTo>
                  <a:cubicBezTo>
                    <a:pt x="5493" y="8316"/>
                    <a:pt x="4821" y="7260"/>
                    <a:pt x="4206" y="6146"/>
                  </a:cubicBezTo>
                  <a:cubicBezTo>
                    <a:pt x="4033" y="5877"/>
                    <a:pt x="3880" y="5627"/>
                    <a:pt x="3745" y="5358"/>
                  </a:cubicBezTo>
                  <a:lnTo>
                    <a:pt x="3745" y="5378"/>
                  </a:lnTo>
                  <a:cubicBezTo>
                    <a:pt x="3476" y="4936"/>
                    <a:pt x="3246" y="4456"/>
                    <a:pt x="3015" y="3976"/>
                  </a:cubicBezTo>
                  <a:cubicBezTo>
                    <a:pt x="2804" y="3457"/>
                    <a:pt x="2612" y="2939"/>
                    <a:pt x="2478" y="2401"/>
                  </a:cubicBezTo>
                  <a:lnTo>
                    <a:pt x="2478" y="2439"/>
                  </a:lnTo>
                  <a:cubicBezTo>
                    <a:pt x="2343" y="1979"/>
                    <a:pt x="2266" y="1518"/>
                    <a:pt x="2228" y="1057"/>
                  </a:cubicBezTo>
                  <a:cubicBezTo>
                    <a:pt x="2228" y="1038"/>
                    <a:pt x="2209" y="1018"/>
                    <a:pt x="2190" y="1018"/>
                  </a:cubicBezTo>
                  <a:cubicBezTo>
                    <a:pt x="2151" y="1018"/>
                    <a:pt x="2132" y="1038"/>
                    <a:pt x="2132" y="1095"/>
                  </a:cubicBezTo>
                  <a:cubicBezTo>
                    <a:pt x="2190" y="1671"/>
                    <a:pt x="2305" y="2209"/>
                    <a:pt x="2439" y="2747"/>
                  </a:cubicBezTo>
                  <a:cubicBezTo>
                    <a:pt x="2593" y="3265"/>
                    <a:pt x="2785" y="3784"/>
                    <a:pt x="3015" y="4283"/>
                  </a:cubicBezTo>
                  <a:cubicBezTo>
                    <a:pt x="3457" y="5262"/>
                    <a:pt x="4014" y="6184"/>
                    <a:pt x="4532" y="7106"/>
                  </a:cubicBezTo>
                  <a:cubicBezTo>
                    <a:pt x="4821" y="7644"/>
                    <a:pt x="5109" y="8162"/>
                    <a:pt x="5377" y="8700"/>
                  </a:cubicBezTo>
                  <a:cubicBezTo>
                    <a:pt x="5512" y="8988"/>
                    <a:pt x="5646" y="9276"/>
                    <a:pt x="5761" y="9564"/>
                  </a:cubicBezTo>
                  <a:cubicBezTo>
                    <a:pt x="5838" y="9737"/>
                    <a:pt x="5877" y="9890"/>
                    <a:pt x="5954" y="10063"/>
                  </a:cubicBezTo>
                  <a:cubicBezTo>
                    <a:pt x="5992" y="10217"/>
                    <a:pt x="6050" y="10371"/>
                    <a:pt x="6088" y="10543"/>
                  </a:cubicBezTo>
                  <a:cubicBezTo>
                    <a:pt x="6222" y="11043"/>
                    <a:pt x="6318" y="11580"/>
                    <a:pt x="6376" y="12080"/>
                  </a:cubicBezTo>
                  <a:cubicBezTo>
                    <a:pt x="6414" y="12349"/>
                    <a:pt x="6434" y="12637"/>
                    <a:pt x="6453" y="12905"/>
                  </a:cubicBezTo>
                  <a:cubicBezTo>
                    <a:pt x="6472" y="13059"/>
                    <a:pt x="6472" y="13251"/>
                    <a:pt x="6510" y="13424"/>
                  </a:cubicBezTo>
                  <a:cubicBezTo>
                    <a:pt x="6242" y="14730"/>
                    <a:pt x="6069" y="16016"/>
                    <a:pt x="5954" y="17341"/>
                  </a:cubicBezTo>
                  <a:cubicBezTo>
                    <a:pt x="5877" y="18129"/>
                    <a:pt x="5800" y="18897"/>
                    <a:pt x="5761" y="19684"/>
                  </a:cubicBezTo>
                  <a:cubicBezTo>
                    <a:pt x="5742" y="19646"/>
                    <a:pt x="5704" y="19569"/>
                    <a:pt x="5685" y="19531"/>
                  </a:cubicBezTo>
                  <a:cubicBezTo>
                    <a:pt x="5550" y="19204"/>
                    <a:pt x="5377" y="18916"/>
                    <a:pt x="5205" y="18628"/>
                  </a:cubicBezTo>
                  <a:cubicBezTo>
                    <a:pt x="5013" y="18378"/>
                    <a:pt x="4821" y="18110"/>
                    <a:pt x="4590" y="17860"/>
                  </a:cubicBezTo>
                  <a:cubicBezTo>
                    <a:pt x="4360" y="17649"/>
                    <a:pt x="4148" y="17476"/>
                    <a:pt x="3918" y="17322"/>
                  </a:cubicBezTo>
                  <a:cubicBezTo>
                    <a:pt x="3688" y="17169"/>
                    <a:pt x="3476" y="17053"/>
                    <a:pt x="3265" y="16938"/>
                  </a:cubicBezTo>
                  <a:cubicBezTo>
                    <a:pt x="2785" y="16689"/>
                    <a:pt x="2305" y="16516"/>
                    <a:pt x="1825" y="16304"/>
                  </a:cubicBezTo>
                  <a:cubicBezTo>
                    <a:pt x="1652" y="16228"/>
                    <a:pt x="1517" y="16170"/>
                    <a:pt x="1345" y="16074"/>
                  </a:cubicBezTo>
                  <a:cubicBezTo>
                    <a:pt x="1191" y="15997"/>
                    <a:pt x="1057" y="15901"/>
                    <a:pt x="903" y="15805"/>
                  </a:cubicBezTo>
                  <a:cubicBezTo>
                    <a:pt x="711" y="15652"/>
                    <a:pt x="519" y="15517"/>
                    <a:pt x="384" y="15325"/>
                  </a:cubicBezTo>
                  <a:cubicBezTo>
                    <a:pt x="269" y="15171"/>
                    <a:pt x="173" y="15037"/>
                    <a:pt x="96" y="14883"/>
                  </a:cubicBezTo>
                  <a:cubicBezTo>
                    <a:pt x="96" y="14864"/>
                    <a:pt x="77" y="14864"/>
                    <a:pt x="39" y="14864"/>
                  </a:cubicBezTo>
                  <a:lnTo>
                    <a:pt x="20" y="14864"/>
                  </a:lnTo>
                  <a:cubicBezTo>
                    <a:pt x="0" y="14883"/>
                    <a:pt x="0" y="14903"/>
                    <a:pt x="0" y="14941"/>
                  </a:cubicBezTo>
                  <a:cubicBezTo>
                    <a:pt x="77" y="15075"/>
                    <a:pt x="173" y="15229"/>
                    <a:pt x="269" y="15364"/>
                  </a:cubicBezTo>
                  <a:cubicBezTo>
                    <a:pt x="365" y="15517"/>
                    <a:pt x="481" y="15632"/>
                    <a:pt x="596" y="15748"/>
                  </a:cubicBezTo>
                  <a:cubicBezTo>
                    <a:pt x="865" y="15997"/>
                    <a:pt x="1172" y="16208"/>
                    <a:pt x="1479" y="16381"/>
                  </a:cubicBezTo>
                  <a:cubicBezTo>
                    <a:pt x="1633" y="16477"/>
                    <a:pt x="1806" y="16554"/>
                    <a:pt x="1940" y="16650"/>
                  </a:cubicBezTo>
                  <a:cubicBezTo>
                    <a:pt x="2113" y="16746"/>
                    <a:pt x="2286" y="16804"/>
                    <a:pt x="2439" y="16900"/>
                  </a:cubicBezTo>
                  <a:cubicBezTo>
                    <a:pt x="2766" y="17073"/>
                    <a:pt x="3073" y="17245"/>
                    <a:pt x="3380" y="17437"/>
                  </a:cubicBezTo>
                  <a:cubicBezTo>
                    <a:pt x="3495" y="17514"/>
                    <a:pt x="3630" y="17610"/>
                    <a:pt x="3726" y="17706"/>
                  </a:cubicBezTo>
                  <a:cubicBezTo>
                    <a:pt x="3841" y="17802"/>
                    <a:pt x="3937" y="17918"/>
                    <a:pt x="4033" y="18014"/>
                  </a:cubicBezTo>
                  <a:cubicBezTo>
                    <a:pt x="4225" y="18225"/>
                    <a:pt x="4398" y="18474"/>
                    <a:pt x="4532" y="18724"/>
                  </a:cubicBezTo>
                  <a:cubicBezTo>
                    <a:pt x="4705" y="18993"/>
                    <a:pt x="4840" y="19262"/>
                    <a:pt x="4974" y="19550"/>
                  </a:cubicBezTo>
                  <a:cubicBezTo>
                    <a:pt x="5109" y="19838"/>
                    <a:pt x="5224" y="20126"/>
                    <a:pt x="5320" y="20433"/>
                  </a:cubicBezTo>
                  <a:cubicBezTo>
                    <a:pt x="5397" y="20606"/>
                    <a:pt x="5454" y="20779"/>
                    <a:pt x="5493" y="20933"/>
                  </a:cubicBezTo>
                  <a:cubicBezTo>
                    <a:pt x="5550" y="21086"/>
                    <a:pt x="5569" y="21201"/>
                    <a:pt x="5608" y="21355"/>
                  </a:cubicBezTo>
                  <a:cubicBezTo>
                    <a:pt x="5569" y="21854"/>
                    <a:pt x="5550" y="22354"/>
                    <a:pt x="5493" y="22853"/>
                  </a:cubicBezTo>
                  <a:cubicBezTo>
                    <a:pt x="5301" y="24677"/>
                    <a:pt x="4993" y="26502"/>
                    <a:pt x="4513" y="28307"/>
                  </a:cubicBezTo>
                  <a:cubicBezTo>
                    <a:pt x="4513" y="28326"/>
                    <a:pt x="4494" y="28384"/>
                    <a:pt x="4494" y="28403"/>
                  </a:cubicBezTo>
                  <a:cubicBezTo>
                    <a:pt x="4398" y="28710"/>
                    <a:pt x="4321" y="29036"/>
                    <a:pt x="4225" y="29325"/>
                  </a:cubicBezTo>
                  <a:lnTo>
                    <a:pt x="4206" y="29421"/>
                  </a:lnTo>
                  <a:cubicBezTo>
                    <a:pt x="4206" y="29478"/>
                    <a:pt x="4206" y="29536"/>
                    <a:pt x="4225" y="29574"/>
                  </a:cubicBezTo>
                  <a:cubicBezTo>
                    <a:pt x="4244" y="29670"/>
                    <a:pt x="4321" y="29728"/>
                    <a:pt x="4417" y="29766"/>
                  </a:cubicBezTo>
                  <a:cubicBezTo>
                    <a:pt x="4462" y="29786"/>
                    <a:pt x="4509" y="29796"/>
                    <a:pt x="4556" y="29796"/>
                  </a:cubicBezTo>
                  <a:cubicBezTo>
                    <a:pt x="4690" y="29796"/>
                    <a:pt x="4821" y="29717"/>
                    <a:pt x="4878" y="29574"/>
                  </a:cubicBezTo>
                  <a:cubicBezTo>
                    <a:pt x="5032" y="29152"/>
                    <a:pt x="5166" y="28710"/>
                    <a:pt x="5281" y="28268"/>
                  </a:cubicBezTo>
                  <a:cubicBezTo>
                    <a:pt x="5397" y="27807"/>
                    <a:pt x="5512" y="27347"/>
                    <a:pt x="5608" y="26866"/>
                  </a:cubicBezTo>
                  <a:cubicBezTo>
                    <a:pt x="5800" y="25964"/>
                    <a:pt x="5973" y="25042"/>
                    <a:pt x="6069" y="24140"/>
                  </a:cubicBezTo>
                  <a:cubicBezTo>
                    <a:pt x="6184" y="23218"/>
                    <a:pt x="6261" y="22277"/>
                    <a:pt x="6338" y="21374"/>
                  </a:cubicBezTo>
                  <a:cubicBezTo>
                    <a:pt x="6376" y="20702"/>
                    <a:pt x="6434" y="20049"/>
                    <a:pt x="6472" y="19377"/>
                  </a:cubicBezTo>
                  <a:cubicBezTo>
                    <a:pt x="6530" y="19243"/>
                    <a:pt x="6549" y="19108"/>
                    <a:pt x="6606" y="18974"/>
                  </a:cubicBezTo>
                  <a:cubicBezTo>
                    <a:pt x="6645" y="18801"/>
                    <a:pt x="6702" y="18667"/>
                    <a:pt x="6741" y="18494"/>
                  </a:cubicBezTo>
                  <a:cubicBezTo>
                    <a:pt x="6837" y="18148"/>
                    <a:pt x="6933" y="17841"/>
                    <a:pt x="7029" y="17514"/>
                  </a:cubicBezTo>
                  <a:cubicBezTo>
                    <a:pt x="7221" y="16881"/>
                    <a:pt x="7490" y="16266"/>
                    <a:pt x="7816" y="15709"/>
                  </a:cubicBezTo>
                  <a:cubicBezTo>
                    <a:pt x="8085" y="15267"/>
                    <a:pt x="8392" y="14864"/>
                    <a:pt x="8757" y="14538"/>
                  </a:cubicBezTo>
                  <a:cubicBezTo>
                    <a:pt x="9103" y="14211"/>
                    <a:pt x="9449" y="13904"/>
                    <a:pt x="9833" y="13635"/>
                  </a:cubicBezTo>
                  <a:cubicBezTo>
                    <a:pt x="10217" y="13347"/>
                    <a:pt x="10639" y="13117"/>
                    <a:pt x="11062" y="12867"/>
                  </a:cubicBezTo>
                  <a:cubicBezTo>
                    <a:pt x="11599" y="12579"/>
                    <a:pt x="12137" y="12291"/>
                    <a:pt x="12694" y="12041"/>
                  </a:cubicBezTo>
                  <a:cubicBezTo>
                    <a:pt x="13270" y="11772"/>
                    <a:pt x="13827" y="11504"/>
                    <a:pt x="14384" y="11216"/>
                  </a:cubicBezTo>
                  <a:cubicBezTo>
                    <a:pt x="15478" y="10659"/>
                    <a:pt x="16554" y="10025"/>
                    <a:pt x="17495" y="9180"/>
                  </a:cubicBezTo>
                  <a:cubicBezTo>
                    <a:pt x="17514" y="9161"/>
                    <a:pt x="17552" y="9103"/>
                    <a:pt x="17514" y="9084"/>
                  </a:cubicBezTo>
                  <a:cubicBezTo>
                    <a:pt x="17495" y="9065"/>
                    <a:pt x="17495" y="9065"/>
                    <a:pt x="17476" y="9065"/>
                  </a:cubicBezTo>
                  <a:cubicBezTo>
                    <a:pt x="17456" y="9065"/>
                    <a:pt x="17456" y="9065"/>
                    <a:pt x="17418" y="9084"/>
                  </a:cubicBezTo>
                  <a:cubicBezTo>
                    <a:pt x="16842" y="9602"/>
                    <a:pt x="16170" y="10044"/>
                    <a:pt x="15478" y="10447"/>
                  </a:cubicBezTo>
                  <a:cubicBezTo>
                    <a:pt x="14403" y="11043"/>
                    <a:pt x="13251" y="11523"/>
                    <a:pt x="12118" y="12041"/>
                  </a:cubicBezTo>
                  <a:cubicBezTo>
                    <a:pt x="10985" y="12541"/>
                    <a:pt x="9871" y="13117"/>
                    <a:pt x="8872" y="13866"/>
                  </a:cubicBezTo>
                  <a:cubicBezTo>
                    <a:pt x="8450" y="14173"/>
                    <a:pt x="8066" y="14538"/>
                    <a:pt x="7701" y="14941"/>
                  </a:cubicBezTo>
                  <a:cubicBezTo>
                    <a:pt x="7375" y="15344"/>
                    <a:pt x="7087" y="15805"/>
                    <a:pt x="6856" y="16285"/>
                  </a:cubicBezTo>
                  <a:cubicBezTo>
                    <a:pt x="6818" y="16362"/>
                    <a:pt x="6798" y="16458"/>
                    <a:pt x="6760" y="16516"/>
                  </a:cubicBezTo>
                  <a:cubicBezTo>
                    <a:pt x="6952" y="14864"/>
                    <a:pt x="7221" y="13232"/>
                    <a:pt x="7682" y="11619"/>
                  </a:cubicBezTo>
                  <a:cubicBezTo>
                    <a:pt x="7874" y="10985"/>
                    <a:pt x="8066" y="10332"/>
                    <a:pt x="8335" y="9698"/>
                  </a:cubicBezTo>
                  <a:cubicBezTo>
                    <a:pt x="8450" y="9410"/>
                    <a:pt x="8565" y="9122"/>
                    <a:pt x="8719" y="8834"/>
                  </a:cubicBezTo>
                  <a:lnTo>
                    <a:pt x="9141" y="8047"/>
                  </a:lnTo>
                  <a:cubicBezTo>
                    <a:pt x="9353" y="7682"/>
                    <a:pt x="9602" y="7356"/>
                    <a:pt x="9833" y="7048"/>
                  </a:cubicBezTo>
                  <a:cubicBezTo>
                    <a:pt x="9967" y="6876"/>
                    <a:pt x="10101" y="6703"/>
                    <a:pt x="10255" y="6568"/>
                  </a:cubicBezTo>
                  <a:cubicBezTo>
                    <a:pt x="10390" y="6415"/>
                    <a:pt x="10543" y="6242"/>
                    <a:pt x="10678" y="6107"/>
                  </a:cubicBezTo>
                  <a:cubicBezTo>
                    <a:pt x="11215" y="5570"/>
                    <a:pt x="11811" y="5147"/>
                    <a:pt x="12425" y="4744"/>
                  </a:cubicBezTo>
                  <a:cubicBezTo>
                    <a:pt x="13078" y="4302"/>
                    <a:pt x="13750" y="3918"/>
                    <a:pt x="14403" y="3553"/>
                  </a:cubicBezTo>
                  <a:cubicBezTo>
                    <a:pt x="15075" y="3169"/>
                    <a:pt x="15767" y="2785"/>
                    <a:pt x="16419" y="2382"/>
                  </a:cubicBezTo>
                  <a:cubicBezTo>
                    <a:pt x="17072" y="1979"/>
                    <a:pt x="17706" y="1537"/>
                    <a:pt x="18321" y="1057"/>
                  </a:cubicBezTo>
                  <a:cubicBezTo>
                    <a:pt x="18705" y="750"/>
                    <a:pt x="19031" y="423"/>
                    <a:pt x="19377" y="58"/>
                  </a:cubicBezTo>
                  <a:lnTo>
                    <a:pt x="19377" y="58"/>
                  </a:lnTo>
                  <a:cubicBezTo>
                    <a:pt x="19365" y="70"/>
                    <a:pt x="19357" y="75"/>
                    <a:pt x="19350" y="75"/>
                  </a:cubicBezTo>
                  <a:cubicBezTo>
                    <a:pt x="19337" y="75"/>
                    <a:pt x="19332" y="52"/>
                    <a:pt x="19319" y="39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68"/>
            <p:cNvSpPr/>
            <p:nvPr/>
          </p:nvSpPr>
          <p:spPr>
            <a:xfrm>
              <a:off x="4453722" y="1295417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27" y="1"/>
                  </a:moveTo>
                  <a:cubicBezTo>
                    <a:pt x="174" y="1"/>
                    <a:pt x="1" y="174"/>
                    <a:pt x="1" y="346"/>
                  </a:cubicBezTo>
                  <a:cubicBezTo>
                    <a:pt x="1" y="539"/>
                    <a:pt x="155" y="673"/>
                    <a:pt x="32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35"/>
                    <a:pt x="519" y="1"/>
                    <a:pt x="32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68"/>
            <p:cNvSpPr/>
            <p:nvPr/>
          </p:nvSpPr>
          <p:spPr>
            <a:xfrm>
              <a:off x="4476393" y="1270387"/>
              <a:ext cx="10776" cy="10745"/>
            </a:xfrm>
            <a:custGeom>
              <a:avLst/>
              <a:gdLst/>
              <a:ahLst/>
              <a:cxnLst/>
              <a:rect l="l" t="t" r="r" b="b"/>
              <a:pathLst>
                <a:path w="347" h="346" extrusionOk="0">
                  <a:moveTo>
                    <a:pt x="193" y="0"/>
                  </a:moveTo>
                  <a:cubicBezTo>
                    <a:pt x="97" y="0"/>
                    <a:pt x="1" y="58"/>
                    <a:pt x="1" y="154"/>
                  </a:cubicBezTo>
                  <a:cubicBezTo>
                    <a:pt x="1" y="250"/>
                    <a:pt x="58" y="346"/>
                    <a:pt x="154" y="346"/>
                  </a:cubicBezTo>
                  <a:cubicBezTo>
                    <a:pt x="250" y="346"/>
                    <a:pt x="346" y="288"/>
                    <a:pt x="346" y="192"/>
                  </a:cubicBezTo>
                  <a:cubicBezTo>
                    <a:pt x="346" y="96"/>
                    <a:pt x="269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68"/>
            <p:cNvSpPr/>
            <p:nvPr/>
          </p:nvSpPr>
          <p:spPr>
            <a:xfrm>
              <a:off x="4484156" y="1287063"/>
              <a:ext cx="7764" cy="7795"/>
            </a:xfrm>
            <a:custGeom>
              <a:avLst/>
              <a:gdLst/>
              <a:ahLst/>
              <a:cxnLst/>
              <a:rect l="l" t="t" r="r" b="b"/>
              <a:pathLst>
                <a:path w="250" h="251" extrusionOk="0">
                  <a:moveTo>
                    <a:pt x="135" y="1"/>
                  </a:moveTo>
                  <a:cubicBezTo>
                    <a:pt x="58" y="1"/>
                    <a:pt x="0" y="59"/>
                    <a:pt x="0" y="135"/>
                  </a:cubicBezTo>
                  <a:cubicBezTo>
                    <a:pt x="0" y="174"/>
                    <a:pt x="58" y="251"/>
                    <a:pt x="135" y="251"/>
                  </a:cubicBezTo>
                  <a:cubicBezTo>
                    <a:pt x="192" y="251"/>
                    <a:pt x="250" y="193"/>
                    <a:pt x="250" y="135"/>
                  </a:cubicBezTo>
                  <a:cubicBezTo>
                    <a:pt x="250" y="78"/>
                    <a:pt x="19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68"/>
            <p:cNvSpPr/>
            <p:nvPr/>
          </p:nvSpPr>
          <p:spPr>
            <a:xfrm>
              <a:off x="4502044" y="1254859"/>
              <a:ext cx="5994" cy="6615"/>
            </a:xfrm>
            <a:custGeom>
              <a:avLst/>
              <a:gdLst/>
              <a:ahLst/>
              <a:cxnLst/>
              <a:rect l="l" t="t" r="r" b="b"/>
              <a:pathLst>
                <a:path w="193" h="213" extrusionOk="0">
                  <a:moveTo>
                    <a:pt x="96" y="1"/>
                  </a:moveTo>
                  <a:cubicBezTo>
                    <a:pt x="58" y="1"/>
                    <a:pt x="0" y="59"/>
                    <a:pt x="0" y="116"/>
                  </a:cubicBezTo>
                  <a:cubicBezTo>
                    <a:pt x="0" y="155"/>
                    <a:pt x="58" y="212"/>
                    <a:pt x="96" y="212"/>
                  </a:cubicBezTo>
                  <a:cubicBezTo>
                    <a:pt x="154" y="212"/>
                    <a:pt x="192" y="155"/>
                    <a:pt x="192" y="116"/>
                  </a:cubicBezTo>
                  <a:cubicBezTo>
                    <a:pt x="192" y="59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68"/>
            <p:cNvSpPr/>
            <p:nvPr/>
          </p:nvSpPr>
          <p:spPr>
            <a:xfrm>
              <a:off x="4450151" y="1345509"/>
              <a:ext cx="14937" cy="14969"/>
            </a:xfrm>
            <a:custGeom>
              <a:avLst/>
              <a:gdLst/>
              <a:ahLst/>
              <a:cxnLst/>
              <a:rect l="l" t="t" r="r" b="b"/>
              <a:pathLst>
                <a:path w="481" h="482" extrusionOk="0">
                  <a:moveTo>
                    <a:pt x="231" y="1"/>
                  </a:moveTo>
                  <a:cubicBezTo>
                    <a:pt x="97" y="1"/>
                    <a:pt x="1" y="116"/>
                    <a:pt x="1" y="231"/>
                  </a:cubicBezTo>
                  <a:cubicBezTo>
                    <a:pt x="1" y="366"/>
                    <a:pt x="97" y="481"/>
                    <a:pt x="231" y="481"/>
                  </a:cubicBezTo>
                  <a:cubicBezTo>
                    <a:pt x="385" y="481"/>
                    <a:pt x="481" y="385"/>
                    <a:pt x="481" y="231"/>
                  </a:cubicBezTo>
                  <a:cubicBezTo>
                    <a:pt x="481" y="116"/>
                    <a:pt x="385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68"/>
            <p:cNvSpPr/>
            <p:nvPr/>
          </p:nvSpPr>
          <p:spPr>
            <a:xfrm>
              <a:off x="4412575" y="1331224"/>
              <a:ext cx="11956" cy="11956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78" y="0"/>
                    <a:pt x="1" y="96"/>
                    <a:pt x="1" y="192"/>
                  </a:cubicBezTo>
                  <a:cubicBezTo>
                    <a:pt x="1" y="288"/>
                    <a:pt x="78" y="384"/>
                    <a:pt x="193" y="384"/>
                  </a:cubicBezTo>
                  <a:cubicBezTo>
                    <a:pt x="289" y="384"/>
                    <a:pt x="385" y="307"/>
                    <a:pt x="385" y="192"/>
                  </a:cubicBezTo>
                  <a:cubicBezTo>
                    <a:pt x="385" y="96"/>
                    <a:pt x="327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68"/>
            <p:cNvSpPr/>
            <p:nvPr/>
          </p:nvSpPr>
          <p:spPr>
            <a:xfrm>
              <a:off x="4410214" y="1368769"/>
              <a:ext cx="10745" cy="10186"/>
            </a:xfrm>
            <a:custGeom>
              <a:avLst/>
              <a:gdLst/>
              <a:ahLst/>
              <a:cxnLst/>
              <a:rect l="l" t="t" r="r" b="b"/>
              <a:pathLst>
                <a:path w="346" h="328" extrusionOk="0">
                  <a:moveTo>
                    <a:pt x="173" y="1"/>
                  </a:moveTo>
                  <a:cubicBezTo>
                    <a:pt x="115" y="1"/>
                    <a:pt x="0" y="58"/>
                    <a:pt x="0" y="155"/>
                  </a:cubicBezTo>
                  <a:cubicBezTo>
                    <a:pt x="0" y="251"/>
                    <a:pt x="77" y="327"/>
                    <a:pt x="173" y="327"/>
                  </a:cubicBezTo>
                  <a:cubicBezTo>
                    <a:pt x="269" y="327"/>
                    <a:pt x="346" y="251"/>
                    <a:pt x="346" y="155"/>
                  </a:cubicBezTo>
                  <a:cubicBezTo>
                    <a:pt x="346" y="58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68"/>
            <p:cNvSpPr/>
            <p:nvPr/>
          </p:nvSpPr>
          <p:spPr>
            <a:xfrm>
              <a:off x="4440027" y="1369391"/>
              <a:ext cx="5994" cy="599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8"/>
                    <a:pt x="0" y="96"/>
                  </a:cubicBezTo>
                  <a:cubicBezTo>
                    <a:pt x="0" y="135"/>
                    <a:pt x="58" y="192"/>
                    <a:pt x="96" y="192"/>
                  </a:cubicBezTo>
                  <a:cubicBezTo>
                    <a:pt x="154" y="192"/>
                    <a:pt x="192" y="135"/>
                    <a:pt x="192" y="96"/>
                  </a:cubicBezTo>
                  <a:cubicBezTo>
                    <a:pt x="192" y="38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68"/>
            <p:cNvSpPr/>
            <p:nvPr/>
          </p:nvSpPr>
          <p:spPr>
            <a:xfrm>
              <a:off x="4384563" y="1405756"/>
              <a:ext cx="8975" cy="897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77" y="1"/>
                    <a:pt x="0" y="77"/>
                    <a:pt x="0" y="154"/>
                  </a:cubicBezTo>
                  <a:cubicBezTo>
                    <a:pt x="0" y="212"/>
                    <a:pt x="77" y="289"/>
                    <a:pt x="135" y="289"/>
                  </a:cubicBezTo>
                  <a:cubicBezTo>
                    <a:pt x="231" y="289"/>
                    <a:pt x="288" y="212"/>
                    <a:pt x="288" y="154"/>
                  </a:cubicBezTo>
                  <a:cubicBezTo>
                    <a:pt x="288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68"/>
            <p:cNvSpPr/>
            <p:nvPr/>
          </p:nvSpPr>
          <p:spPr>
            <a:xfrm>
              <a:off x="4358322" y="1375353"/>
              <a:ext cx="13136" cy="13136"/>
            </a:xfrm>
            <a:custGeom>
              <a:avLst/>
              <a:gdLst/>
              <a:ahLst/>
              <a:cxnLst/>
              <a:rect l="l" t="t" r="r" b="b"/>
              <a:pathLst>
                <a:path w="423" h="423" extrusionOk="0">
                  <a:moveTo>
                    <a:pt x="212" y="0"/>
                  </a:moveTo>
                  <a:cubicBezTo>
                    <a:pt x="96" y="19"/>
                    <a:pt x="0" y="96"/>
                    <a:pt x="0" y="211"/>
                  </a:cubicBezTo>
                  <a:cubicBezTo>
                    <a:pt x="0" y="327"/>
                    <a:pt x="96" y="423"/>
                    <a:pt x="212" y="423"/>
                  </a:cubicBezTo>
                  <a:cubicBezTo>
                    <a:pt x="327" y="423"/>
                    <a:pt x="423" y="327"/>
                    <a:pt x="423" y="211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68"/>
            <p:cNvSpPr/>
            <p:nvPr/>
          </p:nvSpPr>
          <p:spPr>
            <a:xfrm>
              <a:off x="3942651" y="1334702"/>
              <a:ext cx="13136" cy="13819"/>
            </a:xfrm>
            <a:custGeom>
              <a:avLst/>
              <a:gdLst/>
              <a:ahLst/>
              <a:cxnLst/>
              <a:rect l="l" t="t" r="r" b="b"/>
              <a:pathLst>
                <a:path w="423" h="445" extrusionOk="0">
                  <a:moveTo>
                    <a:pt x="183" y="1"/>
                  </a:moveTo>
                  <a:cubicBezTo>
                    <a:pt x="81" y="1"/>
                    <a:pt x="0" y="93"/>
                    <a:pt x="0" y="234"/>
                  </a:cubicBezTo>
                  <a:cubicBezTo>
                    <a:pt x="0" y="349"/>
                    <a:pt x="96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99"/>
                    <a:pt x="327" y="3"/>
                    <a:pt x="212" y="3"/>
                  </a:cubicBezTo>
                  <a:cubicBezTo>
                    <a:pt x="202" y="2"/>
                    <a:pt x="192" y="1"/>
                    <a:pt x="18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68"/>
            <p:cNvSpPr/>
            <p:nvPr/>
          </p:nvSpPr>
          <p:spPr>
            <a:xfrm>
              <a:off x="3952185" y="1304982"/>
              <a:ext cx="8975" cy="897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0"/>
                  </a:moveTo>
                  <a:cubicBezTo>
                    <a:pt x="77" y="0"/>
                    <a:pt x="1" y="77"/>
                    <a:pt x="1" y="154"/>
                  </a:cubicBezTo>
                  <a:cubicBezTo>
                    <a:pt x="1" y="231"/>
                    <a:pt x="77" y="288"/>
                    <a:pt x="135" y="288"/>
                  </a:cubicBezTo>
                  <a:cubicBezTo>
                    <a:pt x="231" y="288"/>
                    <a:pt x="289" y="231"/>
                    <a:pt x="289" y="154"/>
                  </a:cubicBezTo>
                  <a:cubicBezTo>
                    <a:pt x="289" y="77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68"/>
            <p:cNvSpPr/>
            <p:nvPr/>
          </p:nvSpPr>
          <p:spPr>
            <a:xfrm>
              <a:off x="3970663" y="1336565"/>
              <a:ext cx="6025" cy="5994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97" y="1"/>
                  </a:moveTo>
                  <a:cubicBezTo>
                    <a:pt x="59" y="20"/>
                    <a:pt x="1" y="39"/>
                    <a:pt x="1" y="97"/>
                  </a:cubicBezTo>
                  <a:cubicBezTo>
                    <a:pt x="1" y="135"/>
                    <a:pt x="59" y="193"/>
                    <a:pt x="97" y="193"/>
                  </a:cubicBezTo>
                  <a:cubicBezTo>
                    <a:pt x="155" y="193"/>
                    <a:pt x="193" y="135"/>
                    <a:pt x="193" y="97"/>
                  </a:cubicBezTo>
                  <a:cubicBezTo>
                    <a:pt x="193" y="39"/>
                    <a:pt x="15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68"/>
            <p:cNvSpPr/>
            <p:nvPr/>
          </p:nvSpPr>
          <p:spPr>
            <a:xfrm>
              <a:off x="3957557" y="1381906"/>
              <a:ext cx="14937" cy="14937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0"/>
                  </a:moveTo>
                  <a:cubicBezTo>
                    <a:pt x="116" y="0"/>
                    <a:pt x="1" y="96"/>
                    <a:pt x="1" y="231"/>
                  </a:cubicBezTo>
                  <a:cubicBezTo>
                    <a:pt x="1" y="365"/>
                    <a:pt x="97" y="480"/>
                    <a:pt x="231" y="480"/>
                  </a:cubicBezTo>
                  <a:cubicBezTo>
                    <a:pt x="346" y="480"/>
                    <a:pt x="481" y="384"/>
                    <a:pt x="481" y="231"/>
                  </a:cubicBezTo>
                  <a:cubicBezTo>
                    <a:pt x="481" y="116"/>
                    <a:pt x="385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68"/>
            <p:cNvSpPr/>
            <p:nvPr/>
          </p:nvSpPr>
          <p:spPr>
            <a:xfrm>
              <a:off x="3930726" y="1377713"/>
              <a:ext cx="10155" cy="10186"/>
            </a:xfrm>
            <a:custGeom>
              <a:avLst/>
              <a:gdLst/>
              <a:ahLst/>
              <a:cxnLst/>
              <a:rect l="l" t="t" r="r" b="b"/>
              <a:pathLst>
                <a:path w="327" h="328" extrusionOk="0">
                  <a:moveTo>
                    <a:pt x="154" y="1"/>
                  </a:moveTo>
                  <a:cubicBezTo>
                    <a:pt x="58" y="1"/>
                    <a:pt x="0" y="97"/>
                    <a:pt x="0" y="155"/>
                  </a:cubicBezTo>
                  <a:cubicBezTo>
                    <a:pt x="0" y="251"/>
                    <a:pt x="58" y="327"/>
                    <a:pt x="154" y="327"/>
                  </a:cubicBezTo>
                  <a:cubicBezTo>
                    <a:pt x="250" y="327"/>
                    <a:pt x="327" y="251"/>
                    <a:pt x="327" y="155"/>
                  </a:cubicBezTo>
                  <a:cubicBezTo>
                    <a:pt x="327" y="59"/>
                    <a:pt x="250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68"/>
            <p:cNvSpPr/>
            <p:nvPr/>
          </p:nvSpPr>
          <p:spPr>
            <a:xfrm>
              <a:off x="3940260" y="1417681"/>
              <a:ext cx="10186" cy="10186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173" y="1"/>
                  </a:moveTo>
                  <a:cubicBezTo>
                    <a:pt x="77" y="1"/>
                    <a:pt x="1" y="77"/>
                    <a:pt x="1" y="173"/>
                  </a:cubicBezTo>
                  <a:cubicBezTo>
                    <a:pt x="1" y="269"/>
                    <a:pt x="77" y="327"/>
                    <a:pt x="173" y="327"/>
                  </a:cubicBezTo>
                  <a:cubicBezTo>
                    <a:pt x="269" y="327"/>
                    <a:pt x="327" y="269"/>
                    <a:pt x="327" y="173"/>
                  </a:cubicBezTo>
                  <a:cubicBezTo>
                    <a:pt x="327" y="77"/>
                    <a:pt x="250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68"/>
            <p:cNvSpPr/>
            <p:nvPr/>
          </p:nvSpPr>
          <p:spPr>
            <a:xfrm>
              <a:off x="3970663" y="1417091"/>
              <a:ext cx="11987" cy="11956"/>
            </a:xfrm>
            <a:custGeom>
              <a:avLst/>
              <a:gdLst/>
              <a:ahLst/>
              <a:cxnLst/>
              <a:rect l="l" t="t" r="r" b="b"/>
              <a:pathLst>
                <a:path w="386" h="385" extrusionOk="0">
                  <a:moveTo>
                    <a:pt x="193" y="0"/>
                  </a:moveTo>
                  <a:cubicBezTo>
                    <a:pt x="78" y="0"/>
                    <a:pt x="1" y="58"/>
                    <a:pt x="1" y="192"/>
                  </a:cubicBezTo>
                  <a:cubicBezTo>
                    <a:pt x="1" y="288"/>
                    <a:pt x="78" y="384"/>
                    <a:pt x="193" y="384"/>
                  </a:cubicBezTo>
                  <a:cubicBezTo>
                    <a:pt x="289" y="384"/>
                    <a:pt x="385" y="308"/>
                    <a:pt x="385" y="192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68"/>
            <p:cNvSpPr/>
            <p:nvPr/>
          </p:nvSpPr>
          <p:spPr>
            <a:xfrm>
              <a:off x="3993923" y="1442122"/>
              <a:ext cx="8975" cy="897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39" y="1"/>
                    <a:pt x="1" y="78"/>
                    <a:pt x="1" y="155"/>
                  </a:cubicBezTo>
                  <a:cubicBezTo>
                    <a:pt x="1" y="231"/>
                    <a:pt x="78" y="289"/>
                    <a:pt x="135" y="289"/>
                  </a:cubicBezTo>
                  <a:cubicBezTo>
                    <a:pt x="212" y="289"/>
                    <a:pt x="289" y="231"/>
                    <a:pt x="289" y="155"/>
                  </a:cubicBezTo>
                  <a:cubicBezTo>
                    <a:pt x="289" y="7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68"/>
            <p:cNvSpPr/>
            <p:nvPr/>
          </p:nvSpPr>
          <p:spPr>
            <a:xfrm>
              <a:off x="3967091" y="1452277"/>
              <a:ext cx="5994" cy="5404"/>
            </a:xfrm>
            <a:custGeom>
              <a:avLst/>
              <a:gdLst/>
              <a:ahLst/>
              <a:cxnLst/>
              <a:rect l="l" t="t" r="r" b="b"/>
              <a:pathLst>
                <a:path w="193" h="174" extrusionOk="0">
                  <a:moveTo>
                    <a:pt x="97" y="0"/>
                  </a:moveTo>
                  <a:cubicBezTo>
                    <a:pt x="39" y="0"/>
                    <a:pt x="1" y="39"/>
                    <a:pt x="1" y="96"/>
                  </a:cubicBezTo>
                  <a:cubicBezTo>
                    <a:pt x="1" y="135"/>
                    <a:pt x="39" y="173"/>
                    <a:pt x="97" y="173"/>
                  </a:cubicBezTo>
                  <a:cubicBezTo>
                    <a:pt x="135" y="173"/>
                    <a:pt x="193" y="135"/>
                    <a:pt x="193" y="96"/>
                  </a:cubicBezTo>
                  <a:cubicBezTo>
                    <a:pt x="193" y="39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68"/>
            <p:cNvSpPr/>
            <p:nvPr/>
          </p:nvSpPr>
          <p:spPr>
            <a:xfrm>
              <a:off x="3982619" y="1483891"/>
              <a:ext cx="13726" cy="13726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11" y="0"/>
                  </a:moveTo>
                  <a:cubicBezTo>
                    <a:pt x="115" y="0"/>
                    <a:pt x="0" y="96"/>
                    <a:pt x="0" y="231"/>
                  </a:cubicBezTo>
                  <a:cubicBezTo>
                    <a:pt x="0" y="346"/>
                    <a:pt x="96" y="442"/>
                    <a:pt x="21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6"/>
                    <a:pt x="346" y="0"/>
                    <a:pt x="21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68"/>
            <p:cNvSpPr/>
            <p:nvPr/>
          </p:nvSpPr>
          <p:spPr>
            <a:xfrm>
              <a:off x="3990941" y="1397992"/>
              <a:ext cx="4223" cy="4814"/>
            </a:xfrm>
            <a:custGeom>
              <a:avLst/>
              <a:gdLst/>
              <a:ahLst/>
              <a:cxnLst/>
              <a:rect l="l" t="t" r="r" b="b"/>
              <a:pathLst>
                <a:path w="136" h="155" extrusionOk="0">
                  <a:moveTo>
                    <a:pt x="78" y="1"/>
                  </a:moveTo>
                  <a:cubicBezTo>
                    <a:pt x="20" y="20"/>
                    <a:pt x="1" y="39"/>
                    <a:pt x="1" y="78"/>
                  </a:cubicBezTo>
                  <a:cubicBezTo>
                    <a:pt x="1" y="135"/>
                    <a:pt x="20" y="154"/>
                    <a:pt x="78" y="154"/>
                  </a:cubicBezTo>
                  <a:cubicBezTo>
                    <a:pt x="116" y="154"/>
                    <a:pt x="135" y="135"/>
                    <a:pt x="135" y="78"/>
                  </a:cubicBezTo>
                  <a:cubicBezTo>
                    <a:pt x="135" y="39"/>
                    <a:pt x="116" y="1"/>
                    <a:pt x="7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68"/>
            <p:cNvSpPr/>
            <p:nvPr/>
          </p:nvSpPr>
          <p:spPr>
            <a:xfrm>
              <a:off x="4289131" y="1653856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27" y="0"/>
                  </a:moveTo>
                  <a:cubicBezTo>
                    <a:pt x="135" y="39"/>
                    <a:pt x="1" y="173"/>
                    <a:pt x="1" y="346"/>
                  </a:cubicBezTo>
                  <a:cubicBezTo>
                    <a:pt x="1" y="519"/>
                    <a:pt x="135" y="672"/>
                    <a:pt x="327" y="672"/>
                  </a:cubicBezTo>
                  <a:cubicBezTo>
                    <a:pt x="519" y="672"/>
                    <a:pt x="673" y="538"/>
                    <a:pt x="673" y="346"/>
                  </a:cubicBezTo>
                  <a:cubicBezTo>
                    <a:pt x="673" y="173"/>
                    <a:pt x="519" y="0"/>
                    <a:pt x="32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68"/>
            <p:cNvSpPr/>
            <p:nvPr/>
          </p:nvSpPr>
          <p:spPr>
            <a:xfrm>
              <a:off x="4319565" y="1620441"/>
              <a:ext cx="11335" cy="11366"/>
            </a:xfrm>
            <a:custGeom>
              <a:avLst/>
              <a:gdLst/>
              <a:ahLst/>
              <a:cxnLst/>
              <a:rect l="l" t="t" r="r" b="b"/>
              <a:pathLst>
                <a:path w="365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68"/>
            <p:cNvSpPr/>
            <p:nvPr/>
          </p:nvSpPr>
          <p:spPr>
            <a:xfrm>
              <a:off x="4329099" y="1649664"/>
              <a:ext cx="7764" cy="7205"/>
            </a:xfrm>
            <a:custGeom>
              <a:avLst/>
              <a:gdLst/>
              <a:ahLst/>
              <a:cxnLst/>
              <a:rect l="l" t="t" r="r" b="b"/>
              <a:pathLst>
                <a:path w="250" h="232" extrusionOk="0">
                  <a:moveTo>
                    <a:pt x="135" y="1"/>
                  </a:moveTo>
                  <a:cubicBezTo>
                    <a:pt x="58" y="1"/>
                    <a:pt x="0" y="39"/>
                    <a:pt x="0" y="116"/>
                  </a:cubicBezTo>
                  <a:cubicBezTo>
                    <a:pt x="0" y="193"/>
                    <a:pt x="58" y="231"/>
                    <a:pt x="135" y="231"/>
                  </a:cubicBezTo>
                  <a:cubicBezTo>
                    <a:pt x="192" y="231"/>
                    <a:pt x="250" y="193"/>
                    <a:pt x="250" y="116"/>
                  </a:cubicBezTo>
                  <a:cubicBezTo>
                    <a:pt x="250" y="39"/>
                    <a:pt x="19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68"/>
            <p:cNvSpPr/>
            <p:nvPr/>
          </p:nvSpPr>
          <p:spPr>
            <a:xfrm>
              <a:off x="4358912" y="1637149"/>
              <a:ext cx="5994" cy="5404"/>
            </a:xfrm>
            <a:custGeom>
              <a:avLst/>
              <a:gdLst/>
              <a:ahLst/>
              <a:cxnLst/>
              <a:rect l="l" t="t" r="r" b="b"/>
              <a:pathLst>
                <a:path w="193" h="174" extrusionOk="0">
                  <a:moveTo>
                    <a:pt x="97" y="1"/>
                  </a:moveTo>
                  <a:cubicBezTo>
                    <a:pt x="58" y="1"/>
                    <a:pt x="1" y="20"/>
                    <a:pt x="1" y="97"/>
                  </a:cubicBezTo>
                  <a:cubicBezTo>
                    <a:pt x="1" y="135"/>
                    <a:pt x="58" y="173"/>
                    <a:pt x="97" y="173"/>
                  </a:cubicBezTo>
                  <a:cubicBezTo>
                    <a:pt x="154" y="173"/>
                    <a:pt x="193" y="135"/>
                    <a:pt x="193" y="97"/>
                  </a:cubicBezTo>
                  <a:cubicBezTo>
                    <a:pt x="193" y="39"/>
                    <a:pt x="15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68"/>
            <p:cNvSpPr/>
            <p:nvPr/>
          </p:nvSpPr>
          <p:spPr>
            <a:xfrm>
              <a:off x="4364284" y="1596591"/>
              <a:ext cx="13136" cy="13757"/>
            </a:xfrm>
            <a:custGeom>
              <a:avLst/>
              <a:gdLst/>
              <a:ahLst/>
              <a:cxnLst/>
              <a:rect l="l" t="t" r="r" b="b"/>
              <a:pathLst>
                <a:path w="423" h="443" extrusionOk="0">
                  <a:moveTo>
                    <a:pt x="212" y="1"/>
                  </a:moveTo>
                  <a:cubicBezTo>
                    <a:pt x="96" y="20"/>
                    <a:pt x="0" y="116"/>
                    <a:pt x="0" y="212"/>
                  </a:cubicBezTo>
                  <a:cubicBezTo>
                    <a:pt x="0" y="346"/>
                    <a:pt x="96" y="442"/>
                    <a:pt x="212" y="442"/>
                  </a:cubicBezTo>
                  <a:cubicBezTo>
                    <a:pt x="327" y="442"/>
                    <a:pt x="423" y="346"/>
                    <a:pt x="423" y="212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68"/>
            <p:cNvSpPr/>
            <p:nvPr/>
          </p:nvSpPr>
          <p:spPr>
            <a:xfrm>
              <a:off x="4373228" y="1612087"/>
              <a:ext cx="13136" cy="13757"/>
            </a:xfrm>
            <a:custGeom>
              <a:avLst/>
              <a:gdLst/>
              <a:ahLst/>
              <a:cxnLst/>
              <a:rect l="l" t="t" r="r" b="b"/>
              <a:pathLst>
                <a:path w="423" h="443" extrusionOk="0">
                  <a:moveTo>
                    <a:pt x="212" y="1"/>
                  </a:moveTo>
                  <a:cubicBezTo>
                    <a:pt x="96" y="1"/>
                    <a:pt x="0" y="97"/>
                    <a:pt x="0" y="231"/>
                  </a:cubicBezTo>
                  <a:cubicBezTo>
                    <a:pt x="0" y="347"/>
                    <a:pt x="96" y="443"/>
                    <a:pt x="212" y="443"/>
                  </a:cubicBezTo>
                  <a:cubicBezTo>
                    <a:pt x="327" y="443"/>
                    <a:pt x="423" y="347"/>
                    <a:pt x="423" y="231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68"/>
            <p:cNvSpPr/>
            <p:nvPr/>
          </p:nvSpPr>
          <p:spPr>
            <a:xfrm>
              <a:off x="4406612" y="1579293"/>
              <a:ext cx="5994" cy="599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1"/>
                  </a:moveTo>
                  <a:cubicBezTo>
                    <a:pt x="39" y="1"/>
                    <a:pt x="1" y="58"/>
                    <a:pt x="1" y="97"/>
                  </a:cubicBezTo>
                  <a:cubicBezTo>
                    <a:pt x="1" y="154"/>
                    <a:pt x="58" y="193"/>
                    <a:pt x="97" y="193"/>
                  </a:cubicBezTo>
                  <a:cubicBezTo>
                    <a:pt x="154" y="193"/>
                    <a:pt x="193" y="154"/>
                    <a:pt x="193" y="97"/>
                  </a:cubicBezTo>
                  <a:cubicBezTo>
                    <a:pt x="193" y="58"/>
                    <a:pt x="15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68"/>
            <p:cNvSpPr/>
            <p:nvPr/>
          </p:nvSpPr>
          <p:spPr>
            <a:xfrm>
              <a:off x="4418537" y="1553051"/>
              <a:ext cx="7795" cy="7795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35" y="1"/>
                  </a:moveTo>
                  <a:cubicBezTo>
                    <a:pt x="78" y="1"/>
                    <a:pt x="1" y="58"/>
                    <a:pt x="1" y="135"/>
                  </a:cubicBezTo>
                  <a:cubicBezTo>
                    <a:pt x="1" y="212"/>
                    <a:pt x="58" y="250"/>
                    <a:pt x="135" y="250"/>
                  </a:cubicBezTo>
                  <a:cubicBezTo>
                    <a:pt x="193" y="250"/>
                    <a:pt x="251" y="212"/>
                    <a:pt x="251" y="135"/>
                  </a:cubicBezTo>
                  <a:cubicBezTo>
                    <a:pt x="251" y="58"/>
                    <a:pt x="193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68"/>
            <p:cNvSpPr/>
            <p:nvPr/>
          </p:nvSpPr>
          <p:spPr>
            <a:xfrm>
              <a:off x="4209227" y="1372372"/>
              <a:ext cx="9565" cy="9565"/>
            </a:xfrm>
            <a:custGeom>
              <a:avLst/>
              <a:gdLst/>
              <a:ahLst/>
              <a:cxnLst/>
              <a:rect l="l" t="t" r="r" b="b"/>
              <a:pathLst>
                <a:path w="308" h="308" extrusionOk="0">
                  <a:moveTo>
                    <a:pt x="154" y="0"/>
                  </a:moveTo>
                  <a:cubicBezTo>
                    <a:pt x="77" y="0"/>
                    <a:pt x="0" y="96"/>
                    <a:pt x="0" y="173"/>
                  </a:cubicBezTo>
                  <a:cubicBezTo>
                    <a:pt x="0" y="269"/>
                    <a:pt x="96" y="307"/>
                    <a:pt x="173" y="307"/>
                  </a:cubicBezTo>
                  <a:cubicBezTo>
                    <a:pt x="231" y="307"/>
                    <a:pt x="308" y="211"/>
                    <a:pt x="308" y="135"/>
                  </a:cubicBezTo>
                  <a:cubicBezTo>
                    <a:pt x="308" y="39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68"/>
            <p:cNvSpPr/>
            <p:nvPr/>
          </p:nvSpPr>
          <p:spPr>
            <a:xfrm>
              <a:off x="4232487" y="1336565"/>
              <a:ext cx="9565" cy="9596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35" y="1"/>
                  </a:moveTo>
                  <a:cubicBezTo>
                    <a:pt x="39" y="1"/>
                    <a:pt x="0" y="97"/>
                    <a:pt x="0" y="174"/>
                  </a:cubicBezTo>
                  <a:cubicBezTo>
                    <a:pt x="0" y="251"/>
                    <a:pt x="77" y="308"/>
                    <a:pt x="173" y="308"/>
                  </a:cubicBezTo>
                  <a:cubicBezTo>
                    <a:pt x="250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68"/>
            <p:cNvSpPr/>
            <p:nvPr/>
          </p:nvSpPr>
          <p:spPr>
            <a:xfrm>
              <a:off x="4241431" y="1358055"/>
              <a:ext cx="6584" cy="6584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6" y="0"/>
                  </a:moveTo>
                  <a:cubicBezTo>
                    <a:pt x="39" y="0"/>
                    <a:pt x="0" y="77"/>
                    <a:pt x="0" y="115"/>
                  </a:cubicBezTo>
                  <a:cubicBezTo>
                    <a:pt x="0" y="173"/>
                    <a:pt x="39" y="211"/>
                    <a:pt x="116" y="211"/>
                  </a:cubicBezTo>
                  <a:cubicBezTo>
                    <a:pt x="154" y="211"/>
                    <a:pt x="212" y="173"/>
                    <a:pt x="212" y="96"/>
                  </a:cubicBezTo>
                  <a:cubicBezTo>
                    <a:pt x="21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68"/>
            <p:cNvSpPr/>
            <p:nvPr/>
          </p:nvSpPr>
          <p:spPr>
            <a:xfrm>
              <a:off x="4254536" y="1316286"/>
              <a:ext cx="11366" cy="9596"/>
            </a:xfrm>
            <a:custGeom>
              <a:avLst/>
              <a:gdLst/>
              <a:ahLst/>
              <a:cxnLst/>
              <a:rect l="l" t="t" r="r" b="b"/>
              <a:pathLst>
                <a:path w="366" h="309" extrusionOk="0">
                  <a:moveTo>
                    <a:pt x="174" y="1"/>
                  </a:moveTo>
                  <a:cubicBezTo>
                    <a:pt x="78" y="1"/>
                    <a:pt x="1" y="97"/>
                    <a:pt x="39" y="174"/>
                  </a:cubicBezTo>
                  <a:cubicBezTo>
                    <a:pt x="39" y="270"/>
                    <a:pt x="135" y="308"/>
                    <a:pt x="193" y="308"/>
                  </a:cubicBezTo>
                  <a:cubicBezTo>
                    <a:pt x="270" y="308"/>
                    <a:pt x="366" y="212"/>
                    <a:pt x="347" y="155"/>
                  </a:cubicBezTo>
                  <a:cubicBezTo>
                    <a:pt x="347" y="59"/>
                    <a:pt x="251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68"/>
            <p:cNvSpPr/>
            <p:nvPr/>
          </p:nvSpPr>
          <p:spPr>
            <a:xfrm>
              <a:off x="4287361" y="1306752"/>
              <a:ext cx="10745" cy="9565"/>
            </a:xfrm>
            <a:custGeom>
              <a:avLst/>
              <a:gdLst/>
              <a:ahLst/>
              <a:cxnLst/>
              <a:rect l="l" t="t" r="r" b="b"/>
              <a:pathLst>
                <a:path w="346" h="308" extrusionOk="0">
                  <a:moveTo>
                    <a:pt x="154" y="1"/>
                  </a:moveTo>
                  <a:cubicBezTo>
                    <a:pt x="77" y="1"/>
                    <a:pt x="0" y="78"/>
                    <a:pt x="0" y="174"/>
                  </a:cubicBezTo>
                  <a:cubicBezTo>
                    <a:pt x="0" y="250"/>
                    <a:pt x="96" y="308"/>
                    <a:pt x="173" y="308"/>
                  </a:cubicBezTo>
                  <a:cubicBezTo>
                    <a:pt x="250" y="308"/>
                    <a:pt x="346" y="212"/>
                    <a:pt x="327" y="135"/>
                  </a:cubicBezTo>
                  <a:cubicBezTo>
                    <a:pt x="327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68"/>
            <p:cNvSpPr/>
            <p:nvPr/>
          </p:nvSpPr>
          <p:spPr>
            <a:xfrm>
              <a:off x="4269442" y="1332994"/>
              <a:ext cx="7795" cy="6584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35" y="1"/>
                  </a:moveTo>
                  <a:cubicBezTo>
                    <a:pt x="59" y="1"/>
                    <a:pt x="1" y="58"/>
                    <a:pt x="39" y="116"/>
                  </a:cubicBezTo>
                  <a:cubicBezTo>
                    <a:pt x="39" y="193"/>
                    <a:pt x="78" y="212"/>
                    <a:pt x="155" y="212"/>
                  </a:cubicBezTo>
                  <a:cubicBezTo>
                    <a:pt x="193" y="212"/>
                    <a:pt x="251" y="154"/>
                    <a:pt x="251" y="97"/>
                  </a:cubicBezTo>
                  <a:cubicBezTo>
                    <a:pt x="251" y="20"/>
                    <a:pt x="193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68"/>
            <p:cNvSpPr/>
            <p:nvPr/>
          </p:nvSpPr>
          <p:spPr>
            <a:xfrm>
              <a:off x="2693869" y="1709321"/>
              <a:ext cx="2123075" cy="777679"/>
            </a:xfrm>
            <a:custGeom>
              <a:avLst/>
              <a:gdLst/>
              <a:ahLst/>
              <a:cxnLst/>
              <a:rect l="l" t="t" r="r" b="b"/>
              <a:pathLst>
                <a:path w="68365" h="25042" extrusionOk="0">
                  <a:moveTo>
                    <a:pt x="27288" y="0"/>
                  </a:moveTo>
                  <a:cubicBezTo>
                    <a:pt x="26885" y="19"/>
                    <a:pt x="26463" y="135"/>
                    <a:pt x="26040" y="365"/>
                  </a:cubicBezTo>
                  <a:cubicBezTo>
                    <a:pt x="25656" y="557"/>
                    <a:pt x="25272" y="788"/>
                    <a:pt x="24869" y="1152"/>
                  </a:cubicBezTo>
                  <a:cubicBezTo>
                    <a:pt x="24504" y="1460"/>
                    <a:pt x="24139" y="1824"/>
                    <a:pt x="23774" y="2247"/>
                  </a:cubicBezTo>
                  <a:cubicBezTo>
                    <a:pt x="23083" y="3073"/>
                    <a:pt x="22488" y="4014"/>
                    <a:pt x="21988" y="5032"/>
                  </a:cubicBezTo>
                  <a:cubicBezTo>
                    <a:pt x="21662" y="5684"/>
                    <a:pt x="21412" y="6318"/>
                    <a:pt x="21220" y="6913"/>
                  </a:cubicBezTo>
                  <a:cubicBezTo>
                    <a:pt x="21162" y="7048"/>
                    <a:pt x="21124" y="7202"/>
                    <a:pt x="21105" y="7374"/>
                  </a:cubicBezTo>
                  <a:cubicBezTo>
                    <a:pt x="21028" y="7182"/>
                    <a:pt x="20951" y="6952"/>
                    <a:pt x="20855" y="6798"/>
                  </a:cubicBezTo>
                  <a:cubicBezTo>
                    <a:pt x="20625" y="6261"/>
                    <a:pt x="20279" y="5780"/>
                    <a:pt x="19876" y="5320"/>
                  </a:cubicBezTo>
                  <a:cubicBezTo>
                    <a:pt x="19127" y="4494"/>
                    <a:pt x="18148" y="3860"/>
                    <a:pt x="17091" y="3591"/>
                  </a:cubicBezTo>
                  <a:cubicBezTo>
                    <a:pt x="16688" y="3495"/>
                    <a:pt x="16266" y="3438"/>
                    <a:pt x="15843" y="3438"/>
                  </a:cubicBezTo>
                  <a:cubicBezTo>
                    <a:pt x="15728" y="3438"/>
                    <a:pt x="15593" y="3438"/>
                    <a:pt x="15497" y="3457"/>
                  </a:cubicBezTo>
                  <a:cubicBezTo>
                    <a:pt x="14979" y="3495"/>
                    <a:pt x="14441" y="3630"/>
                    <a:pt x="13923" y="3860"/>
                  </a:cubicBezTo>
                  <a:cubicBezTo>
                    <a:pt x="13423" y="4071"/>
                    <a:pt x="12963" y="4417"/>
                    <a:pt x="12521" y="4878"/>
                  </a:cubicBezTo>
                  <a:cubicBezTo>
                    <a:pt x="12041" y="5358"/>
                    <a:pt x="11657" y="5953"/>
                    <a:pt x="11311" y="6702"/>
                  </a:cubicBezTo>
                  <a:cubicBezTo>
                    <a:pt x="11157" y="7029"/>
                    <a:pt x="11023" y="7394"/>
                    <a:pt x="10889" y="7758"/>
                  </a:cubicBezTo>
                  <a:cubicBezTo>
                    <a:pt x="10793" y="8066"/>
                    <a:pt x="10735" y="8392"/>
                    <a:pt x="10658" y="8815"/>
                  </a:cubicBezTo>
                  <a:cubicBezTo>
                    <a:pt x="10543" y="9448"/>
                    <a:pt x="10505" y="10178"/>
                    <a:pt x="10562" y="10965"/>
                  </a:cubicBezTo>
                  <a:cubicBezTo>
                    <a:pt x="10601" y="11753"/>
                    <a:pt x="10735" y="12617"/>
                    <a:pt x="10965" y="13654"/>
                  </a:cubicBezTo>
                  <a:cubicBezTo>
                    <a:pt x="10773" y="13289"/>
                    <a:pt x="10581" y="12982"/>
                    <a:pt x="10389" y="12675"/>
                  </a:cubicBezTo>
                  <a:cubicBezTo>
                    <a:pt x="10063" y="12137"/>
                    <a:pt x="9717" y="11695"/>
                    <a:pt x="9410" y="11311"/>
                  </a:cubicBezTo>
                  <a:cubicBezTo>
                    <a:pt x="9045" y="10869"/>
                    <a:pt x="8680" y="10505"/>
                    <a:pt x="8296" y="10216"/>
                  </a:cubicBezTo>
                  <a:cubicBezTo>
                    <a:pt x="8104" y="10082"/>
                    <a:pt x="7912" y="9967"/>
                    <a:pt x="7701" y="9871"/>
                  </a:cubicBezTo>
                  <a:cubicBezTo>
                    <a:pt x="7509" y="9775"/>
                    <a:pt x="7317" y="9717"/>
                    <a:pt x="7105" y="9679"/>
                  </a:cubicBezTo>
                  <a:cubicBezTo>
                    <a:pt x="7009" y="9640"/>
                    <a:pt x="6913" y="9640"/>
                    <a:pt x="6817" y="9640"/>
                  </a:cubicBezTo>
                  <a:cubicBezTo>
                    <a:pt x="6606" y="9640"/>
                    <a:pt x="6433" y="9698"/>
                    <a:pt x="6318" y="9813"/>
                  </a:cubicBezTo>
                  <a:cubicBezTo>
                    <a:pt x="6241" y="9890"/>
                    <a:pt x="6165" y="10005"/>
                    <a:pt x="6145" y="10120"/>
                  </a:cubicBezTo>
                  <a:cubicBezTo>
                    <a:pt x="6126" y="10274"/>
                    <a:pt x="6126" y="10409"/>
                    <a:pt x="6126" y="10543"/>
                  </a:cubicBezTo>
                  <a:cubicBezTo>
                    <a:pt x="6145" y="10697"/>
                    <a:pt x="6165" y="10850"/>
                    <a:pt x="6184" y="10965"/>
                  </a:cubicBezTo>
                  <a:cubicBezTo>
                    <a:pt x="6241" y="11119"/>
                    <a:pt x="6280" y="11273"/>
                    <a:pt x="6357" y="11465"/>
                  </a:cubicBezTo>
                  <a:cubicBezTo>
                    <a:pt x="6510" y="11849"/>
                    <a:pt x="6702" y="12271"/>
                    <a:pt x="6933" y="12751"/>
                  </a:cubicBezTo>
                  <a:cubicBezTo>
                    <a:pt x="6856" y="12694"/>
                    <a:pt x="6760" y="12655"/>
                    <a:pt x="6702" y="12598"/>
                  </a:cubicBezTo>
                  <a:cubicBezTo>
                    <a:pt x="6606" y="12559"/>
                    <a:pt x="6510" y="12521"/>
                    <a:pt x="6376" y="12502"/>
                  </a:cubicBezTo>
                  <a:lnTo>
                    <a:pt x="6222" y="12502"/>
                  </a:lnTo>
                  <a:cubicBezTo>
                    <a:pt x="6145" y="12502"/>
                    <a:pt x="6088" y="12521"/>
                    <a:pt x="6030" y="12559"/>
                  </a:cubicBezTo>
                  <a:cubicBezTo>
                    <a:pt x="5972" y="12579"/>
                    <a:pt x="5934" y="12598"/>
                    <a:pt x="5876" y="12655"/>
                  </a:cubicBezTo>
                  <a:cubicBezTo>
                    <a:pt x="5838" y="12675"/>
                    <a:pt x="5780" y="12713"/>
                    <a:pt x="5742" y="12771"/>
                  </a:cubicBezTo>
                  <a:cubicBezTo>
                    <a:pt x="5684" y="12809"/>
                    <a:pt x="5665" y="12867"/>
                    <a:pt x="5608" y="12905"/>
                  </a:cubicBezTo>
                  <a:lnTo>
                    <a:pt x="5550" y="13059"/>
                  </a:lnTo>
                  <a:cubicBezTo>
                    <a:pt x="5492" y="13135"/>
                    <a:pt x="5492" y="13231"/>
                    <a:pt x="5473" y="13327"/>
                  </a:cubicBezTo>
                  <a:cubicBezTo>
                    <a:pt x="5454" y="13385"/>
                    <a:pt x="5454" y="13481"/>
                    <a:pt x="5454" y="13616"/>
                  </a:cubicBezTo>
                  <a:cubicBezTo>
                    <a:pt x="5454" y="13808"/>
                    <a:pt x="5492" y="14019"/>
                    <a:pt x="5550" y="14230"/>
                  </a:cubicBezTo>
                  <a:cubicBezTo>
                    <a:pt x="5588" y="14422"/>
                    <a:pt x="5665" y="14633"/>
                    <a:pt x="5780" y="14902"/>
                  </a:cubicBezTo>
                  <a:cubicBezTo>
                    <a:pt x="5800" y="14979"/>
                    <a:pt x="5857" y="15056"/>
                    <a:pt x="5876" y="15152"/>
                  </a:cubicBezTo>
                  <a:cubicBezTo>
                    <a:pt x="5569" y="14787"/>
                    <a:pt x="5224" y="14422"/>
                    <a:pt x="4839" y="14057"/>
                  </a:cubicBezTo>
                  <a:cubicBezTo>
                    <a:pt x="3918" y="13174"/>
                    <a:pt x="2881" y="12502"/>
                    <a:pt x="1767" y="12041"/>
                  </a:cubicBezTo>
                  <a:cubicBezTo>
                    <a:pt x="1632" y="12002"/>
                    <a:pt x="1517" y="11945"/>
                    <a:pt x="1364" y="11906"/>
                  </a:cubicBezTo>
                  <a:cubicBezTo>
                    <a:pt x="1364" y="11849"/>
                    <a:pt x="1344" y="11791"/>
                    <a:pt x="1325" y="11734"/>
                  </a:cubicBezTo>
                  <a:cubicBezTo>
                    <a:pt x="1268" y="11657"/>
                    <a:pt x="1191" y="11618"/>
                    <a:pt x="1095" y="11599"/>
                  </a:cubicBezTo>
                  <a:lnTo>
                    <a:pt x="1037" y="11599"/>
                  </a:lnTo>
                  <a:cubicBezTo>
                    <a:pt x="960" y="11599"/>
                    <a:pt x="884" y="11618"/>
                    <a:pt x="845" y="11638"/>
                  </a:cubicBezTo>
                  <a:cubicBezTo>
                    <a:pt x="768" y="11695"/>
                    <a:pt x="691" y="11753"/>
                    <a:pt x="691" y="11849"/>
                  </a:cubicBezTo>
                  <a:cubicBezTo>
                    <a:pt x="672" y="11983"/>
                    <a:pt x="653" y="12118"/>
                    <a:pt x="615" y="12233"/>
                  </a:cubicBezTo>
                  <a:cubicBezTo>
                    <a:pt x="595" y="12329"/>
                    <a:pt x="595" y="12425"/>
                    <a:pt x="576" y="12521"/>
                  </a:cubicBezTo>
                  <a:lnTo>
                    <a:pt x="557" y="12655"/>
                  </a:lnTo>
                  <a:cubicBezTo>
                    <a:pt x="519" y="12867"/>
                    <a:pt x="499" y="13097"/>
                    <a:pt x="480" y="13327"/>
                  </a:cubicBezTo>
                  <a:lnTo>
                    <a:pt x="480" y="13385"/>
                  </a:lnTo>
                  <a:cubicBezTo>
                    <a:pt x="423" y="13923"/>
                    <a:pt x="384" y="14480"/>
                    <a:pt x="327" y="15094"/>
                  </a:cubicBezTo>
                  <a:cubicBezTo>
                    <a:pt x="288" y="16016"/>
                    <a:pt x="231" y="16919"/>
                    <a:pt x="192" y="17802"/>
                  </a:cubicBezTo>
                  <a:lnTo>
                    <a:pt x="173" y="18378"/>
                  </a:lnTo>
                  <a:cubicBezTo>
                    <a:pt x="135" y="18743"/>
                    <a:pt x="115" y="19127"/>
                    <a:pt x="96" y="19492"/>
                  </a:cubicBezTo>
                  <a:cubicBezTo>
                    <a:pt x="77" y="19799"/>
                    <a:pt x="39" y="20106"/>
                    <a:pt x="19" y="20452"/>
                  </a:cubicBezTo>
                  <a:cubicBezTo>
                    <a:pt x="0" y="20817"/>
                    <a:pt x="0" y="21163"/>
                    <a:pt x="0" y="21508"/>
                  </a:cubicBezTo>
                  <a:cubicBezTo>
                    <a:pt x="0" y="21873"/>
                    <a:pt x="39" y="22219"/>
                    <a:pt x="115" y="22603"/>
                  </a:cubicBezTo>
                  <a:cubicBezTo>
                    <a:pt x="269" y="23313"/>
                    <a:pt x="576" y="23909"/>
                    <a:pt x="1037" y="24274"/>
                  </a:cubicBezTo>
                  <a:cubicBezTo>
                    <a:pt x="1229" y="24408"/>
                    <a:pt x="1440" y="24562"/>
                    <a:pt x="1748" y="24658"/>
                  </a:cubicBezTo>
                  <a:cubicBezTo>
                    <a:pt x="2017" y="24754"/>
                    <a:pt x="2324" y="24811"/>
                    <a:pt x="2689" y="24888"/>
                  </a:cubicBezTo>
                  <a:cubicBezTo>
                    <a:pt x="3169" y="24965"/>
                    <a:pt x="3687" y="25003"/>
                    <a:pt x="4359" y="25003"/>
                  </a:cubicBezTo>
                  <a:lnTo>
                    <a:pt x="4878" y="25003"/>
                  </a:lnTo>
                  <a:cubicBezTo>
                    <a:pt x="5588" y="24984"/>
                    <a:pt x="6318" y="24946"/>
                    <a:pt x="7009" y="24888"/>
                  </a:cubicBezTo>
                  <a:lnTo>
                    <a:pt x="7048" y="24888"/>
                  </a:lnTo>
                  <a:cubicBezTo>
                    <a:pt x="7336" y="24869"/>
                    <a:pt x="7662" y="24850"/>
                    <a:pt x="7950" y="24811"/>
                  </a:cubicBezTo>
                  <a:cubicBezTo>
                    <a:pt x="8277" y="24792"/>
                    <a:pt x="8623" y="24792"/>
                    <a:pt x="8930" y="24792"/>
                  </a:cubicBezTo>
                  <a:lnTo>
                    <a:pt x="9026" y="24792"/>
                  </a:lnTo>
                  <a:cubicBezTo>
                    <a:pt x="10178" y="24773"/>
                    <a:pt x="11311" y="24773"/>
                    <a:pt x="12425" y="24754"/>
                  </a:cubicBezTo>
                  <a:lnTo>
                    <a:pt x="19281" y="24677"/>
                  </a:lnTo>
                  <a:cubicBezTo>
                    <a:pt x="23429" y="24619"/>
                    <a:pt x="27884" y="24600"/>
                    <a:pt x="32953" y="24581"/>
                  </a:cubicBezTo>
                  <a:cubicBezTo>
                    <a:pt x="35239" y="24581"/>
                    <a:pt x="37524" y="24562"/>
                    <a:pt x="39790" y="24562"/>
                  </a:cubicBezTo>
                  <a:cubicBezTo>
                    <a:pt x="40942" y="24562"/>
                    <a:pt x="42075" y="24562"/>
                    <a:pt x="43227" y="24523"/>
                  </a:cubicBezTo>
                  <a:lnTo>
                    <a:pt x="46396" y="24523"/>
                  </a:lnTo>
                  <a:cubicBezTo>
                    <a:pt x="46838" y="24523"/>
                    <a:pt x="47260" y="24562"/>
                    <a:pt x="47663" y="24581"/>
                  </a:cubicBezTo>
                  <a:lnTo>
                    <a:pt x="47951" y="24600"/>
                  </a:lnTo>
                  <a:lnTo>
                    <a:pt x="49257" y="24677"/>
                  </a:lnTo>
                  <a:lnTo>
                    <a:pt x="50544" y="24754"/>
                  </a:lnTo>
                  <a:cubicBezTo>
                    <a:pt x="52426" y="24869"/>
                    <a:pt x="54865" y="24984"/>
                    <a:pt x="57400" y="25042"/>
                  </a:cubicBezTo>
                  <a:lnTo>
                    <a:pt x="58667" y="25042"/>
                  </a:lnTo>
                  <a:cubicBezTo>
                    <a:pt x="59454" y="25042"/>
                    <a:pt x="60223" y="25003"/>
                    <a:pt x="60952" y="24984"/>
                  </a:cubicBezTo>
                  <a:cubicBezTo>
                    <a:pt x="62143" y="24946"/>
                    <a:pt x="63180" y="24869"/>
                    <a:pt x="64121" y="24754"/>
                  </a:cubicBezTo>
                  <a:cubicBezTo>
                    <a:pt x="64563" y="24696"/>
                    <a:pt x="65043" y="24600"/>
                    <a:pt x="65484" y="24523"/>
                  </a:cubicBezTo>
                  <a:cubicBezTo>
                    <a:pt x="65888" y="24466"/>
                    <a:pt x="66252" y="24370"/>
                    <a:pt x="66579" y="24235"/>
                  </a:cubicBezTo>
                  <a:cubicBezTo>
                    <a:pt x="66925" y="24120"/>
                    <a:pt x="67213" y="24005"/>
                    <a:pt x="67481" y="23832"/>
                  </a:cubicBezTo>
                  <a:cubicBezTo>
                    <a:pt x="67712" y="23697"/>
                    <a:pt x="67923" y="23525"/>
                    <a:pt x="68058" y="23333"/>
                  </a:cubicBezTo>
                  <a:cubicBezTo>
                    <a:pt x="68115" y="23217"/>
                    <a:pt x="68192" y="23121"/>
                    <a:pt x="68211" y="23025"/>
                  </a:cubicBezTo>
                  <a:cubicBezTo>
                    <a:pt x="68250" y="22948"/>
                    <a:pt x="68269" y="22891"/>
                    <a:pt x="68288" y="22833"/>
                  </a:cubicBezTo>
                  <a:cubicBezTo>
                    <a:pt x="68307" y="22756"/>
                    <a:pt x="68307" y="22680"/>
                    <a:pt x="68307" y="22603"/>
                  </a:cubicBezTo>
                  <a:cubicBezTo>
                    <a:pt x="68365" y="22104"/>
                    <a:pt x="68211" y="21585"/>
                    <a:pt x="67962" y="21124"/>
                  </a:cubicBezTo>
                  <a:cubicBezTo>
                    <a:pt x="67827" y="20951"/>
                    <a:pt x="67693" y="20759"/>
                    <a:pt x="67501" y="20567"/>
                  </a:cubicBezTo>
                  <a:cubicBezTo>
                    <a:pt x="67328" y="20394"/>
                    <a:pt x="67136" y="20260"/>
                    <a:pt x="66848" y="20087"/>
                  </a:cubicBezTo>
                  <a:cubicBezTo>
                    <a:pt x="66291" y="19761"/>
                    <a:pt x="65696" y="19530"/>
                    <a:pt x="65292" y="19415"/>
                  </a:cubicBezTo>
                  <a:cubicBezTo>
                    <a:pt x="64831" y="19281"/>
                    <a:pt x="64351" y="19185"/>
                    <a:pt x="63794" y="19089"/>
                  </a:cubicBezTo>
                  <a:lnTo>
                    <a:pt x="63506" y="19012"/>
                  </a:lnTo>
                  <a:cubicBezTo>
                    <a:pt x="63122" y="18935"/>
                    <a:pt x="62719" y="18897"/>
                    <a:pt x="62239" y="18897"/>
                  </a:cubicBezTo>
                  <a:lnTo>
                    <a:pt x="62143" y="18897"/>
                  </a:lnTo>
                  <a:cubicBezTo>
                    <a:pt x="61970" y="18897"/>
                    <a:pt x="61836" y="18858"/>
                    <a:pt x="61663" y="18858"/>
                  </a:cubicBezTo>
                  <a:cubicBezTo>
                    <a:pt x="61855" y="18628"/>
                    <a:pt x="62028" y="18378"/>
                    <a:pt x="62143" y="18167"/>
                  </a:cubicBezTo>
                  <a:cubicBezTo>
                    <a:pt x="62220" y="18032"/>
                    <a:pt x="62297" y="17898"/>
                    <a:pt x="62335" y="17764"/>
                  </a:cubicBezTo>
                  <a:cubicBezTo>
                    <a:pt x="62393" y="17591"/>
                    <a:pt x="62431" y="17456"/>
                    <a:pt x="62450" y="17303"/>
                  </a:cubicBezTo>
                  <a:cubicBezTo>
                    <a:pt x="62508" y="17034"/>
                    <a:pt x="62450" y="16746"/>
                    <a:pt x="62335" y="16496"/>
                  </a:cubicBezTo>
                  <a:cubicBezTo>
                    <a:pt x="62297" y="16362"/>
                    <a:pt x="62201" y="16246"/>
                    <a:pt x="62066" y="16131"/>
                  </a:cubicBezTo>
                  <a:cubicBezTo>
                    <a:pt x="61970" y="16035"/>
                    <a:pt x="61855" y="15939"/>
                    <a:pt x="61720" y="15843"/>
                  </a:cubicBezTo>
                  <a:cubicBezTo>
                    <a:pt x="61490" y="15728"/>
                    <a:pt x="61260" y="15632"/>
                    <a:pt x="60971" y="15574"/>
                  </a:cubicBezTo>
                  <a:cubicBezTo>
                    <a:pt x="60895" y="15574"/>
                    <a:pt x="60799" y="15555"/>
                    <a:pt x="60703" y="15555"/>
                  </a:cubicBezTo>
                  <a:cubicBezTo>
                    <a:pt x="60568" y="15555"/>
                    <a:pt x="60395" y="15574"/>
                    <a:pt x="60203" y="15593"/>
                  </a:cubicBezTo>
                  <a:cubicBezTo>
                    <a:pt x="59915" y="15651"/>
                    <a:pt x="59627" y="15747"/>
                    <a:pt x="59416" y="15843"/>
                  </a:cubicBezTo>
                  <a:cubicBezTo>
                    <a:pt x="58955" y="16016"/>
                    <a:pt x="58494" y="16266"/>
                    <a:pt x="57937" y="16630"/>
                  </a:cubicBezTo>
                  <a:cubicBezTo>
                    <a:pt x="57880" y="16688"/>
                    <a:pt x="57822" y="16727"/>
                    <a:pt x="57745" y="16746"/>
                  </a:cubicBezTo>
                  <a:cubicBezTo>
                    <a:pt x="57803" y="16630"/>
                    <a:pt x="57803" y="16515"/>
                    <a:pt x="57822" y="16400"/>
                  </a:cubicBezTo>
                  <a:cubicBezTo>
                    <a:pt x="57841" y="16035"/>
                    <a:pt x="57707" y="15690"/>
                    <a:pt x="57419" y="15555"/>
                  </a:cubicBezTo>
                  <a:cubicBezTo>
                    <a:pt x="57265" y="15478"/>
                    <a:pt x="57112" y="15440"/>
                    <a:pt x="56920" y="15440"/>
                  </a:cubicBezTo>
                  <a:cubicBezTo>
                    <a:pt x="56766" y="15440"/>
                    <a:pt x="56593" y="15459"/>
                    <a:pt x="56439" y="15497"/>
                  </a:cubicBezTo>
                  <a:cubicBezTo>
                    <a:pt x="56228" y="15555"/>
                    <a:pt x="56036" y="15651"/>
                    <a:pt x="55825" y="15747"/>
                  </a:cubicBezTo>
                  <a:lnTo>
                    <a:pt x="56113" y="15248"/>
                  </a:lnTo>
                  <a:cubicBezTo>
                    <a:pt x="56382" y="14729"/>
                    <a:pt x="56593" y="14288"/>
                    <a:pt x="56766" y="13846"/>
                  </a:cubicBezTo>
                  <a:cubicBezTo>
                    <a:pt x="56958" y="13347"/>
                    <a:pt x="57054" y="12905"/>
                    <a:pt x="57073" y="12502"/>
                  </a:cubicBezTo>
                  <a:cubicBezTo>
                    <a:pt x="57112" y="12194"/>
                    <a:pt x="57073" y="11753"/>
                    <a:pt x="56843" y="11369"/>
                  </a:cubicBezTo>
                  <a:cubicBezTo>
                    <a:pt x="56631" y="11061"/>
                    <a:pt x="56286" y="10793"/>
                    <a:pt x="55844" y="10658"/>
                  </a:cubicBezTo>
                  <a:cubicBezTo>
                    <a:pt x="55690" y="10601"/>
                    <a:pt x="55518" y="10581"/>
                    <a:pt x="55326" y="10581"/>
                  </a:cubicBezTo>
                  <a:cubicBezTo>
                    <a:pt x="55134" y="10581"/>
                    <a:pt x="54942" y="10601"/>
                    <a:pt x="54750" y="10677"/>
                  </a:cubicBezTo>
                  <a:cubicBezTo>
                    <a:pt x="54423" y="10773"/>
                    <a:pt x="54058" y="10985"/>
                    <a:pt x="53693" y="11273"/>
                  </a:cubicBezTo>
                  <a:cubicBezTo>
                    <a:pt x="53386" y="11522"/>
                    <a:pt x="53098" y="11830"/>
                    <a:pt x="52752" y="12271"/>
                  </a:cubicBezTo>
                  <a:cubicBezTo>
                    <a:pt x="52464" y="12598"/>
                    <a:pt x="52215" y="12982"/>
                    <a:pt x="51946" y="13443"/>
                  </a:cubicBezTo>
                  <a:cubicBezTo>
                    <a:pt x="51600" y="13961"/>
                    <a:pt x="51312" y="14518"/>
                    <a:pt x="51024" y="15113"/>
                  </a:cubicBezTo>
                  <a:cubicBezTo>
                    <a:pt x="50986" y="14979"/>
                    <a:pt x="50909" y="14864"/>
                    <a:pt x="50832" y="14768"/>
                  </a:cubicBezTo>
                  <a:cubicBezTo>
                    <a:pt x="50736" y="14633"/>
                    <a:pt x="50582" y="14537"/>
                    <a:pt x="50410" y="14499"/>
                  </a:cubicBezTo>
                  <a:cubicBezTo>
                    <a:pt x="50333" y="14480"/>
                    <a:pt x="50256" y="14480"/>
                    <a:pt x="50198" y="14480"/>
                  </a:cubicBezTo>
                  <a:cubicBezTo>
                    <a:pt x="50102" y="14480"/>
                    <a:pt x="49968" y="14499"/>
                    <a:pt x="49872" y="14518"/>
                  </a:cubicBezTo>
                  <a:cubicBezTo>
                    <a:pt x="49469" y="14633"/>
                    <a:pt x="49104" y="14902"/>
                    <a:pt x="48873" y="15113"/>
                  </a:cubicBezTo>
                  <a:cubicBezTo>
                    <a:pt x="48777" y="15209"/>
                    <a:pt x="48662" y="15305"/>
                    <a:pt x="48566" y="15401"/>
                  </a:cubicBezTo>
                  <a:cubicBezTo>
                    <a:pt x="48566" y="15094"/>
                    <a:pt x="48528" y="14806"/>
                    <a:pt x="48470" y="14537"/>
                  </a:cubicBezTo>
                  <a:cubicBezTo>
                    <a:pt x="48336" y="14134"/>
                    <a:pt x="48124" y="13827"/>
                    <a:pt x="47836" y="13654"/>
                  </a:cubicBezTo>
                  <a:cubicBezTo>
                    <a:pt x="47663" y="13558"/>
                    <a:pt x="47452" y="13520"/>
                    <a:pt x="47241" y="13520"/>
                  </a:cubicBezTo>
                  <a:cubicBezTo>
                    <a:pt x="47087" y="13520"/>
                    <a:pt x="46972" y="13539"/>
                    <a:pt x="46838" y="13558"/>
                  </a:cubicBezTo>
                  <a:cubicBezTo>
                    <a:pt x="46473" y="13654"/>
                    <a:pt x="46108" y="13865"/>
                    <a:pt x="45743" y="14211"/>
                  </a:cubicBezTo>
                  <a:lnTo>
                    <a:pt x="45609" y="14345"/>
                  </a:lnTo>
                  <a:cubicBezTo>
                    <a:pt x="45724" y="13846"/>
                    <a:pt x="45820" y="13423"/>
                    <a:pt x="45877" y="12982"/>
                  </a:cubicBezTo>
                  <a:cubicBezTo>
                    <a:pt x="45973" y="12425"/>
                    <a:pt x="46012" y="11945"/>
                    <a:pt x="46012" y="11503"/>
                  </a:cubicBezTo>
                  <a:cubicBezTo>
                    <a:pt x="46031" y="10965"/>
                    <a:pt x="45993" y="10543"/>
                    <a:pt x="45877" y="10159"/>
                  </a:cubicBezTo>
                  <a:cubicBezTo>
                    <a:pt x="45743" y="9736"/>
                    <a:pt x="45532" y="9429"/>
                    <a:pt x="45244" y="9218"/>
                  </a:cubicBezTo>
                  <a:cubicBezTo>
                    <a:pt x="45109" y="9122"/>
                    <a:pt x="44937" y="9045"/>
                    <a:pt x="44764" y="9026"/>
                  </a:cubicBezTo>
                  <a:cubicBezTo>
                    <a:pt x="44668" y="8987"/>
                    <a:pt x="44572" y="8987"/>
                    <a:pt x="44456" y="8987"/>
                  </a:cubicBezTo>
                  <a:cubicBezTo>
                    <a:pt x="44380" y="8987"/>
                    <a:pt x="44303" y="8987"/>
                    <a:pt x="44245" y="9026"/>
                  </a:cubicBezTo>
                  <a:cubicBezTo>
                    <a:pt x="43919" y="9064"/>
                    <a:pt x="43631" y="9199"/>
                    <a:pt x="43285" y="9448"/>
                  </a:cubicBezTo>
                  <a:cubicBezTo>
                    <a:pt x="42920" y="9717"/>
                    <a:pt x="42632" y="10082"/>
                    <a:pt x="42421" y="10351"/>
                  </a:cubicBezTo>
                  <a:cubicBezTo>
                    <a:pt x="42152" y="10677"/>
                    <a:pt x="41902" y="11042"/>
                    <a:pt x="41653" y="11503"/>
                  </a:cubicBezTo>
                  <a:cubicBezTo>
                    <a:pt x="41422" y="11887"/>
                    <a:pt x="41211" y="12290"/>
                    <a:pt x="41000" y="12771"/>
                  </a:cubicBezTo>
                  <a:cubicBezTo>
                    <a:pt x="40808" y="13174"/>
                    <a:pt x="40654" y="13558"/>
                    <a:pt x="40520" y="13942"/>
                  </a:cubicBezTo>
                  <a:lnTo>
                    <a:pt x="40462" y="14096"/>
                  </a:lnTo>
                  <a:cubicBezTo>
                    <a:pt x="40443" y="13865"/>
                    <a:pt x="40366" y="13673"/>
                    <a:pt x="40270" y="13481"/>
                  </a:cubicBezTo>
                  <a:cubicBezTo>
                    <a:pt x="40232" y="13366"/>
                    <a:pt x="40136" y="13193"/>
                    <a:pt x="39982" y="13078"/>
                  </a:cubicBezTo>
                  <a:lnTo>
                    <a:pt x="39771" y="12943"/>
                  </a:lnTo>
                  <a:cubicBezTo>
                    <a:pt x="39732" y="12905"/>
                    <a:pt x="39656" y="12886"/>
                    <a:pt x="39560" y="12886"/>
                  </a:cubicBezTo>
                  <a:lnTo>
                    <a:pt x="39502" y="12886"/>
                  </a:lnTo>
                  <a:cubicBezTo>
                    <a:pt x="39444" y="12886"/>
                    <a:pt x="39367" y="12905"/>
                    <a:pt x="39291" y="12943"/>
                  </a:cubicBezTo>
                  <a:cubicBezTo>
                    <a:pt x="39387" y="12559"/>
                    <a:pt x="39463" y="12175"/>
                    <a:pt x="39502" y="11810"/>
                  </a:cubicBezTo>
                  <a:cubicBezTo>
                    <a:pt x="39579" y="11349"/>
                    <a:pt x="39656" y="10735"/>
                    <a:pt x="39579" y="10101"/>
                  </a:cubicBezTo>
                  <a:cubicBezTo>
                    <a:pt x="39560" y="9871"/>
                    <a:pt x="39483" y="9640"/>
                    <a:pt x="39387" y="9448"/>
                  </a:cubicBezTo>
                  <a:cubicBezTo>
                    <a:pt x="39291" y="9256"/>
                    <a:pt x="39156" y="9122"/>
                    <a:pt x="38964" y="9007"/>
                  </a:cubicBezTo>
                  <a:cubicBezTo>
                    <a:pt x="38811" y="8911"/>
                    <a:pt x="38676" y="8853"/>
                    <a:pt x="38503" y="8853"/>
                  </a:cubicBezTo>
                  <a:lnTo>
                    <a:pt x="38426" y="8853"/>
                  </a:lnTo>
                  <a:cubicBezTo>
                    <a:pt x="38330" y="8853"/>
                    <a:pt x="38234" y="8872"/>
                    <a:pt x="38138" y="8930"/>
                  </a:cubicBezTo>
                  <a:cubicBezTo>
                    <a:pt x="38042" y="8968"/>
                    <a:pt x="37966" y="9026"/>
                    <a:pt x="37908" y="9064"/>
                  </a:cubicBezTo>
                  <a:cubicBezTo>
                    <a:pt x="37735" y="9199"/>
                    <a:pt x="37620" y="9352"/>
                    <a:pt x="37486" y="9525"/>
                  </a:cubicBezTo>
                  <a:cubicBezTo>
                    <a:pt x="37370" y="9698"/>
                    <a:pt x="37274" y="9871"/>
                    <a:pt x="37159" y="10120"/>
                  </a:cubicBezTo>
                  <a:cubicBezTo>
                    <a:pt x="37101" y="10216"/>
                    <a:pt x="37063" y="10351"/>
                    <a:pt x="37005" y="10447"/>
                  </a:cubicBezTo>
                  <a:cubicBezTo>
                    <a:pt x="37005" y="10313"/>
                    <a:pt x="37044" y="10197"/>
                    <a:pt x="37044" y="10063"/>
                  </a:cubicBezTo>
                  <a:cubicBezTo>
                    <a:pt x="37044" y="9794"/>
                    <a:pt x="37044" y="9544"/>
                    <a:pt x="37005" y="9314"/>
                  </a:cubicBezTo>
                  <a:cubicBezTo>
                    <a:pt x="36986" y="9026"/>
                    <a:pt x="36948" y="8795"/>
                    <a:pt x="36890" y="8623"/>
                  </a:cubicBezTo>
                  <a:cubicBezTo>
                    <a:pt x="36794" y="8277"/>
                    <a:pt x="36621" y="7854"/>
                    <a:pt x="36237" y="7624"/>
                  </a:cubicBezTo>
                  <a:cubicBezTo>
                    <a:pt x="36084" y="7528"/>
                    <a:pt x="35911" y="7490"/>
                    <a:pt x="35719" y="7490"/>
                  </a:cubicBezTo>
                  <a:lnTo>
                    <a:pt x="35642" y="7490"/>
                  </a:lnTo>
                  <a:cubicBezTo>
                    <a:pt x="35431" y="7490"/>
                    <a:pt x="35239" y="7547"/>
                    <a:pt x="35066" y="7682"/>
                  </a:cubicBezTo>
                  <a:cubicBezTo>
                    <a:pt x="34855" y="7816"/>
                    <a:pt x="34682" y="8008"/>
                    <a:pt x="34567" y="8162"/>
                  </a:cubicBezTo>
                  <a:cubicBezTo>
                    <a:pt x="34451" y="8315"/>
                    <a:pt x="34298" y="8507"/>
                    <a:pt x="34183" y="8776"/>
                  </a:cubicBezTo>
                  <a:cubicBezTo>
                    <a:pt x="33933" y="9237"/>
                    <a:pt x="33741" y="9736"/>
                    <a:pt x="33587" y="10389"/>
                  </a:cubicBezTo>
                  <a:cubicBezTo>
                    <a:pt x="33453" y="10793"/>
                    <a:pt x="33338" y="11253"/>
                    <a:pt x="33242" y="11753"/>
                  </a:cubicBezTo>
                  <a:cubicBezTo>
                    <a:pt x="33165" y="11599"/>
                    <a:pt x="33049" y="11426"/>
                    <a:pt x="32934" y="11273"/>
                  </a:cubicBezTo>
                  <a:cubicBezTo>
                    <a:pt x="32761" y="11119"/>
                    <a:pt x="32569" y="10946"/>
                    <a:pt x="32358" y="10850"/>
                  </a:cubicBezTo>
                  <a:cubicBezTo>
                    <a:pt x="32147" y="10754"/>
                    <a:pt x="31897" y="10677"/>
                    <a:pt x="31667" y="10658"/>
                  </a:cubicBezTo>
                  <a:lnTo>
                    <a:pt x="31532" y="10658"/>
                  </a:lnTo>
                  <a:cubicBezTo>
                    <a:pt x="31340" y="10658"/>
                    <a:pt x="31148" y="10677"/>
                    <a:pt x="30995" y="10754"/>
                  </a:cubicBezTo>
                  <a:cubicBezTo>
                    <a:pt x="30764" y="10812"/>
                    <a:pt x="30572" y="10908"/>
                    <a:pt x="30361" y="11061"/>
                  </a:cubicBezTo>
                  <a:cubicBezTo>
                    <a:pt x="30630" y="10101"/>
                    <a:pt x="30918" y="8968"/>
                    <a:pt x="31091" y="7739"/>
                  </a:cubicBezTo>
                  <a:cubicBezTo>
                    <a:pt x="31225" y="6817"/>
                    <a:pt x="31244" y="5953"/>
                    <a:pt x="31187" y="5128"/>
                  </a:cubicBezTo>
                  <a:cubicBezTo>
                    <a:pt x="31129" y="4667"/>
                    <a:pt x="31052" y="4244"/>
                    <a:pt x="30956" y="3841"/>
                  </a:cubicBezTo>
                  <a:cubicBezTo>
                    <a:pt x="30860" y="3438"/>
                    <a:pt x="30726" y="3015"/>
                    <a:pt x="30534" y="2593"/>
                  </a:cubicBezTo>
                  <a:cubicBezTo>
                    <a:pt x="30246" y="1959"/>
                    <a:pt x="29939" y="1460"/>
                    <a:pt x="29574" y="1018"/>
                  </a:cubicBezTo>
                  <a:cubicBezTo>
                    <a:pt x="29401" y="826"/>
                    <a:pt x="29228" y="672"/>
                    <a:pt x="29017" y="519"/>
                  </a:cubicBezTo>
                  <a:cubicBezTo>
                    <a:pt x="28844" y="403"/>
                    <a:pt x="28690" y="288"/>
                    <a:pt x="28441" y="192"/>
                  </a:cubicBezTo>
                  <a:cubicBezTo>
                    <a:pt x="28172" y="77"/>
                    <a:pt x="27826" y="0"/>
                    <a:pt x="27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68"/>
            <p:cNvSpPr/>
            <p:nvPr/>
          </p:nvSpPr>
          <p:spPr>
            <a:xfrm>
              <a:off x="3993923" y="2039686"/>
              <a:ext cx="172386" cy="242757"/>
            </a:xfrm>
            <a:custGeom>
              <a:avLst/>
              <a:gdLst/>
              <a:ahLst/>
              <a:cxnLst/>
              <a:rect l="l" t="t" r="r" b="b"/>
              <a:pathLst>
                <a:path w="5551" h="7817" extrusionOk="0">
                  <a:moveTo>
                    <a:pt x="4437" y="1"/>
                  </a:moveTo>
                  <a:cubicBezTo>
                    <a:pt x="4303" y="1"/>
                    <a:pt x="4149" y="20"/>
                    <a:pt x="4014" y="39"/>
                  </a:cubicBezTo>
                  <a:cubicBezTo>
                    <a:pt x="3784" y="116"/>
                    <a:pt x="3573" y="212"/>
                    <a:pt x="3304" y="347"/>
                  </a:cubicBezTo>
                  <a:cubicBezTo>
                    <a:pt x="3112" y="481"/>
                    <a:pt x="2920" y="615"/>
                    <a:pt x="2747" y="788"/>
                  </a:cubicBezTo>
                  <a:cubicBezTo>
                    <a:pt x="2728" y="808"/>
                    <a:pt x="2689" y="865"/>
                    <a:pt x="2689" y="904"/>
                  </a:cubicBezTo>
                  <a:lnTo>
                    <a:pt x="2689" y="923"/>
                  </a:lnTo>
                  <a:cubicBezTo>
                    <a:pt x="2440" y="1153"/>
                    <a:pt x="2209" y="1364"/>
                    <a:pt x="1979" y="1576"/>
                  </a:cubicBezTo>
                  <a:cubicBezTo>
                    <a:pt x="1499" y="2056"/>
                    <a:pt x="1115" y="2555"/>
                    <a:pt x="788" y="3035"/>
                  </a:cubicBezTo>
                  <a:cubicBezTo>
                    <a:pt x="615" y="3304"/>
                    <a:pt x="481" y="3592"/>
                    <a:pt x="347" y="3861"/>
                  </a:cubicBezTo>
                  <a:cubicBezTo>
                    <a:pt x="231" y="4130"/>
                    <a:pt x="135" y="4418"/>
                    <a:pt x="97" y="4725"/>
                  </a:cubicBezTo>
                  <a:cubicBezTo>
                    <a:pt x="20" y="5013"/>
                    <a:pt x="1" y="5320"/>
                    <a:pt x="20" y="5608"/>
                  </a:cubicBezTo>
                  <a:cubicBezTo>
                    <a:pt x="20" y="5858"/>
                    <a:pt x="59" y="6089"/>
                    <a:pt x="155" y="6300"/>
                  </a:cubicBezTo>
                  <a:cubicBezTo>
                    <a:pt x="308" y="6722"/>
                    <a:pt x="596" y="7068"/>
                    <a:pt x="961" y="7356"/>
                  </a:cubicBezTo>
                  <a:cubicBezTo>
                    <a:pt x="1288" y="7625"/>
                    <a:pt x="1729" y="7778"/>
                    <a:pt x="2152" y="7817"/>
                  </a:cubicBezTo>
                  <a:lnTo>
                    <a:pt x="2363" y="7817"/>
                  </a:lnTo>
                  <a:cubicBezTo>
                    <a:pt x="2728" y="7817"/>
                    <a:pt x="3112" y="7721"/>
                    <a:pt x="3419" y="7548"/>
                  </a:cubicBezTo>
                  <a:cubicBezTo>
                    <a:pt x="3650" y="7452"/>
                    <a:pt x="3803" y="7318"/>
                    <a:pt x="3976" y="7145"/>
                  </a:cubicBezTo>
                  <a:cubicBezTo>
                    <a:pt x="4072" y="7049"/>
                    <a:pt x="4149" y="6953"/>
                    <a:pt x="4245" y="6837"/>
                  </a:cubicBezTo>
                  <a:cubicBezTo>
                    <a:pt x="4322" y="6741"/>
                    <a:pt x="4379" y="6588"/>
                    <a:pt x="4456" y="6453"/>
                  </a:cubicBezTo>
                  <a:cubicBezTo>
                    <a:pt x="4571" y="6204"/>
                    <a:pt x="4648" y="5916"/>
                    <a:pt x="4706" y="5551"/>
                  </a:cubicBezTo>
                  <a:cubicBezTo>
                    <a:pt x="4744" y="5244"/>
                    <a:pt x="4763" y="4917"/>
                    <a:pt x="4763" y="4629"/>
                  </a:cubicBezTo>
                  <a:lnTo>
                    <a:pt x="4763" y="4283"/>
                  </a:lnTo>
                  <a:cubicBezTo>
                    <a:pt x="4802" y="3784"/>
                    <a:pt x="4802" y="3266"/>
                    <a:pt x="4917" y="2785"/>
                  </a:cubicBezTo>
                  <a:lnTo>
                    <a:pt x="4917" y="2747"/>
                  </a:lnTo>
                  <a:cubicBezTo>
                    <a:pt x="4955" y="2555"/>
                    <a:pt x="5032" y="2363"/>
                    <a:pt x="5128" y="2171"/>
                  </a:cubicBezTo>
                  <a:lnTo>
                    <a:pt x="5205" y="2017"/>
                  </a:lnTo>
                  <a:cubicBezTo>
                    <a:pt x="5282" y="1864"/>
                    <a:pt x="5320" y="1729"/>
                    <a:pt x="5397" y="1595"/>
                  </a:cubicBezTo>
                  <a:cubicBezTo>
                    <a:pt x="5493" y="1364"/>
                    <a:pt x="5551" y="1172"/>
                    <a:pt x="5551" y="980"/>
                  </a:cubicBezTo>
                  <a:cubicBezTo>
                    <a:pt x="5551" y="923"/>
                    <a:pt x="5551" y="884"/>
                    <a:pt x="5512" y="827"/>
                  </a:cubicBezTo>
                  <a:cubicBezTo>
                    <a:pt x="5512" y="788"/>
                    <a:pt x="5493" y="731"/>
                    <a:pt x="5493" y="711"/>
                  </a:cubicBezTo>
                  <a:cubicBezTo>
                    <a:pt x="5474" y="596"/>
                    <a:pt x="5397" y="500"/>
                    <a:pt x="5320" y="404"/>
                  </a:cubicBezTo>
                  <a:cubicBezTo>
                    <a:pt x="5263" y="327"/>
                    <a:pt x="5167" y="231"/>
                    <a:pt x="5032" y="155"/>
                  </a:cubicBezTo>
                  <a:cubicBezTo>
                    <a:pt x="4936" y="78"/>
                    <a:pt x="4821" y="39"/>
                    <a:pt x="4687" y="20"/>
                  </a:cubicBezTo>
                  <a:cubicBezTo>
                    <a:pt x="4629" y="1"/>
                    <a:pt x="4533" y="1"/>
                    <a:pt x="4437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68"/>
            <p:cNvSpPr/>
            <p:nvPr/>
          </p:nvSpPr>
          <p:spPr>
            <a:xfrm>
              <a:off x="4016003" y="2039904"/>
              <a:ext cx="150896" cy="244341"/>
            </a:xfrm>
            <a:custGeom>
              <a:avLst/>
              <a:gdLst/>
              <a:ahLst/>
              <a:cxnLst/>
              <a:rect l="l" t="t" r="r" b="b"/>
              <a:pathLst>
                <a:path w="4859" h="7868" extrusionOk="0">
                  <a:moveTo>
                    <a:pt x="0" y="7195"/>
                  </a:moveTo>
                  <a:cubicBezTo>
                    <a:pt x="2" y="7197"/>
                    <a:pt x="5" y="7199"/>
                    <a:pt x="8" y="7201"/>
                  </a:cubicBezTo>
                  <a:lnTo>
                    <a:pt x="8" y="7201"/>
                  </a:lnTo>
                  <a:cubicBezTo>
                    <a:pt x="5" y="7199"/>
                    <a:pt x="3" y="7197"/>
                    <a:pt x="0" y="7195"/>
                  </a:cubicBezTo>
                  <a:close/>
                  <a:moveTo>
                    <a:pt x="3566" y="1"/>
                  </a:moveTo>
                  <a:cubicBezTo>
                    <a:pt x="3483" y="1"/>
                    <a:pt x="3393" y="10"/>
                    <a:pt x="3303" y="32"/>
                  </a:cubicBezTo>
                  <a:cubicBezTo>
                    <a:pt x="3073" y="109"/>
                    <a:pt x="2843" y="205"/>
                    <a:pt x="2593" y="340"/>
                  </a:cubicBezTo>
                  <a:cubicBezTo>
                    <a:pt x="2401" y="474"/>
                    <a:pt x="2209" y="608"/>
                    <a:pt x="2036" y="781"/>
                  </a:cubicBezTo>
                  <a:cubicBezTo>
                    <a:pt x="2017" y="801"/>
                    <a:pt x="1978" y="858"/>
                    <a:pt x="1978" y="897"/>
                  </a:cubicBezTo>
                  <a:lnTo>
                    <a:pt x="1978" y="916"/>
                  </a:lnTo>
                  <a:cubicBezTo>
                    <a:pt x="1729" y="1108"/>
                    <a:pt x="1518" y="1338"/>
                    <a:pt x="1306" y="1549"/>
                  </a:cubicBezTo>
                  <a:cubicBezTo>
                    <a:pt x="1402" y="1645"/>
                    <a:pt x="1498" y="1722"/>
                    <a:pt x="1614" y="1780"/>
                  </a:cubicBezTo>
                  <a:cubicBezTo>
                    <a:pt x="1729" y="1857"/>
                    <a:pt x="1825" y="1934"/>
                    <a:pt x="1940" y="2010"/>
                  </a:cubicBezTo>
                  <a:lnTo>
                    <a:pt x="2228" y="2145"/>
                  </a:lnTo>
                  <a:cubicBezTo>
                    <a:pt x="2305" y="2164"/>
                    <a:pt x="2401" y="2202"/>
                    <a:pt x="2478" y="2222"/>
                  </a:cubicBezTo>
                  <a:cubicBezTo>
                    <a:pt x="2574" y="2241"/>
                    <a:pt x="2651" y="2260"/>
                    <a:pt x="2747" y="2298"/>
                  </a:cubicBezTo>
                  <a:lnTo>
                    <a:pt x="2958" y="2356"/>
                  </a:lnTo>
                  <a:cubicBezTo>
                    <a:pt x="3035" y="2394"/>
                    <a:pt x="3092" y="2433"/>
                    <a:pt x="3169" y="2490"/>
                  </a:cubicBezTo>
                  <a:cubicBezTo>
                    <a:pt x="3246" y="2529"/>
                    <a:pt x="3284" y="2586"/>
                    <a:pt x="3342" y="2644"/>
                  </a:cubicBezTo>
                  <a:cubicBezTo>
                    <a:pt x="3380" y="2702"/>
                    <a:pt x="3419" y="2778"/>
                    <a:pt x="3438" y="2836"/>
                  </a:cubicBezTo>
                  <a:cubicBezTo>
                    <a:pt x="3457" y="2913"/>
                    <a:pt x="3476" y="2971"/>
                    <a:pt x="3476" y="3028"/>
                  </a:cubicBezTo>
                  <a:cubicBezTo>
                    <a:pt x="3515" y="3201"/>
                    <a:pt x="3534" y="3374"/>
                    <a:pt x="3534" y="3547"/>
                  </a:cubicBezTo>
                  <a:cubicBezTo>
                    <a:pt x="3534" y="3700"/>
                    <a:pt x="3515" y="3873"/>
                    <a:pt x="3476" y="4046"/>
                  </a:cubicBezTo>
                  <a:cubicBezTo>
                    <a:pt x="3476" y="4123"/>
                    <a:pt x="3457" y="4219"/>
                    <a:pt x="3457" y="4276"/>
                  </a:cubicBezTo>
                  <a:cubicBezTo>
                    <a:pt x="3457" y="4353"/>
                    <a:pt x="3438" y="4430"/>
                    <a:pt x="3438" y="4507"/>
                  </a:cubicBezTo>
                  <a:cubicBezTo>
                    <a:pt x="3419" y="4641"/>
                    <a:pt x="3380" y="4814"/>
                    <a:pt x="3361" y="4948"/>
                  </a:cubicBezTo>
                  <a:cubicBezTo>
                    <a:pt x="3323" y="5217"/>
                    <a:pt x="3227" y="5486"/>
                    <a:pt x="3131" y="5717"/>
                  </a:cubicBezTo>
                  <a:cubicBezTo>
                    <a:pt x="3035" y="5966"/>
                    <a:pt x="2900" y="6197"/>
                    <a:pt x="2747" y="6427"/>
                  </a:cubicBezTo>
                  <a:cubicBezTo>
                    <a:pt x="2593" y="6638"/>
                    <a:pt x="2420" y="6830"/>
                    <a:pt x="2209" y="7003"/>
                  </a:cubicBezTo>
                  <a:cubicBezTo>
                    <a:pt x="2017" y="7138"/>
                    <a:pt x="1806" y="7253"/>
                    <a:pt x="1556" y="7330"/>
                  </a:cubicBezTo>
                  <a:cubicBezTo>
                    <a:pt x="1380" y="7388"/>
                    <a:pt x="1193" y="7413"/>
                    <a:pt x="1011" y="7413"/>
                  </a:cubicBezTo>
                  <a:cubicBezTo>
                    <a:pt x="955" y="7413"/>
                    <a:pt x="900" y="7411"/>
                    <a:pt x="845" y="7407"/>
                  </a:cubicBezTo>
                  <a:cubicBezTo>
                    <a:pt x="577" y="7387"/>
                    <a:pt x="346" y="7330"/>
                    <a:pt x="96" y="7234"/>
                  </a:cubicBezTo>
                  <a:cubicBezTo>
                    <a:pt x="79" y="7217"/>
                    <a:pt x="31" y="7215"/>
                    <a:pt x="8" y="7201"/>
                  </a:cubicBezTo>
                  <a:lnTo>
                    <a:pt x="8" y="7201"/>
                  </a:lnTo>
                  <a:cubicBezTo>
                    <a:pt x="82" y="7258"/>
                    <a:pt x="157" y="7332"/>
                    <a:pt x="250" y="7387"/>
                  </a:cubicBezTo>
                  <a:cubicBezTo>
                    <a:pt x="577" y="7637"/>
                    <a:pt x="1018" y="7791"/>
                    <a:pt x="1460" y="7829"/>
                  </a:cubicBezTo>
                  <a:cubicBezTo>
                    <a:pt x="1537" y="7829"/>
                    <a:pt x="1614" y="7867"/>
                    <a:pt x="1690" y="7867"/>
                  </a:cubicBezTo>
                  <a:cubicBezTo>
                    <a:pt x="2036" y="7867"/>
                    <a:pt x="2420" y="7771"/>
                    <a:pt x="2747" y="7599"/>
                  </a:cubicBezTo>
                  <a:cubicBezTo>
                    <a:pt x="2958" y="7503"/>
                    <a:pt x="3131" y="7349"/>
                    <a:pt x="3303" y="7195"/>
                  </a:cubicBezTo>
                  <a:cubicBezTo>
                    <a:pt x="3399" y="7099"/>
                    <a:pt x="3457" y="7003"/>
                    <a:pt x="3553" y="6869"/>
                  </a:cubicBezTo>
                  <a:cubicBezTo>
                    <a:pt x="3630" y="6773"/>
                    <a:pt x="3707" y="6638"/>
                    <a:pt x="3784" y="6485"/>
                  </a:cubicBezTo>
                  <a:cubicBezTo>
                    <a:pt x="3899" y="6254"/>
                    <a:pt x="3976" y="5966"/>
                    <a:pt x="4014" y="5601"/>
                  </a:cubicBezTo>
                  <a:cubicBezTo>
                    <a:pt x="4052" y="5294"/>
                    <a:pt x="4091" y="4948"/>
                    <a:pt x="4091" y="4660"/>
                  </a:cubicBezTo>
                  <a:lnTo>
                    <a:pt x="4091" y="4334"/>
                  </a:lnTo>
                  <a:cubicBezTo>
                    <a:pt x="4110" y="3835"/>
                    <a:pt x="4110" y="3297"/>
                    <a:pt x="4225" y="2817"/>
                  </a:cubicBezTo>
                  <a:lnTo>
                    <a:pt x="4225" y="2798"/>
                  </a:lnTo>
                  <a:cubicBezTo>
                    <a:pt x="4283" y="2606"/>
                    <a:pt x="4360" y="2414"/>
                    <a:pt x="4456" y="2222"/>
                  </a:cubicBezTo>
                  <a:lnTo>
                    <a:pt x="4513" y="2049"/>
                  </a:lnTo>
                  <a:cubicBezTo>
                    <a:pt x="4590" y="1914"/>
                    <a:pt x="4667" y="1761"/>
                    <a:pt x="4705" y="1645"/>
                  </a:cubicBezTo>
                  <a:cubicBezTo>
                    <a:pt x="4801" y="1396"/>
                    <a:pt x="4859" y="1204"/>
                    <a:pt x="4859" y="1012"/>
                  </a:cubicBezTo>
                  <a:cubicBezTo>
                    <a:pt x="4859" y="973"/>
                    <a:pt x="4859" y="916"/>
                    <a:pt x="4840" y="877"/>
                  </a:cubicBezTo>
                  <a:cubicBezTo>
                    <a:pt x="4840" y="820"/>
                    <a:pt x="4801" y="801"/>
                    <a:pt x="4801" y="762"/>
                  </a:cubicBezTo>
                  <a:cubicBezTo>
                    <a:pt x="4782" y="628"/>
                    <a:pt x="4705" y="532"/>
                    <a:pt x="4648" y="416"/>
                  </a:cubicBezTo>
                  <a:cubicBezTo>
                    <a:pt x="4571" y="340"/>
                    <a:pt x="4475" y="244"/>
                    <a:pt x="4360" y="186"/>
                  </a:cubicBezTo>
                  <a:cubicBezTo>
                    <a:pt x="4225" y="109"/>
                    <a:pt x="4129" y="52"/>
                    <a:pt x="3995" y="32"/>
                  </a:cubicBezTo>
                  <a:cubicBezTo>
                    <a:pt x="3899" y="13"/>
                    <a:pt x="3803" y="13"/>
                    <a:pt x="3726" y="13"/>
                  </a:cubicBezTo>
                  <a:cubicBezTo>
                    <a:pt x="3678" y="5"/>
                    <a:pt x="3624" y="1"/>
                    <a:pt x="3566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68"/>
            <p:cNvSpPr/>
            <p:nvPr/>
          </p:nvSpPr>
          <p:spPr>
            <a:xfrm>
              <a:off x="4056561" y="208859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68"/>
            <p:cNvSpPr/>
            <p:nvPr/>
          </p:nvSpPr>
          <p:spPr>
            <a:xfrm>
              <a:off x="3971284" y="1772518"/>
              <a:ext cx="341139" cy="332816"/>
            </a:xfrm>
            <a:custGeom>
              <a:avLst/>
              <a:gdLst/>
              <a:ahLst/>
              <a:cxnLst/>
              <a:rect l="l" t="t" r="r" b="b"/>
              <a:pathLst>
                <a:path w="10985" h="10717" extrusionOk="0">
                  <a:moveTo>
                    <a:pt x="7566" y="1"/>
                  </a:moveTo>
                  <a:cubicBezTo>
                    <a:pt x="7355" y="78"/>
                    <a:pt x="7144" y="97"/>
                    <a:pt x="6913" y="116"/>
                  </a:cubicBezTo>
                  <a:cubicBezTo>
                    <a:pt x="6683" y="174"/>
                    <a:pt x="6433" y="212"/>
                    <a:pt x="6184" y="308"/>
                  </a:cubicBezTo>
                  <a:cubicBezTo>
                    <a:pt x="5320" y="596"/>
                    <a:pt x="4475" y="1134"/>
                    <a:pt x="3514" y="1979"/>
                  </a:cubicBezTo>
                  <a:cubicBezTo>
                    <a:pt x="2766" y="2612"/>
                    <a:pt x="2055" y="3419"/>
                    <a:pt x="1306" y="4398"/>
                  </a:cubicBezTo>
                  <a:cubicBezTo>
                    <a:pt x="922" y="4898"/>
                    <a:pt x="557" y="5455"/>
                    <a:pt x="173" y="6069"/>
                  </a:cubicBezTo>
                  <a:cubicBezTo>
                    <a:pt x="173" y="6107"/>
                    <a:pt x="154" y="6107"/>
                    <a:pt x="154" y="6127"/>
                  </a:cubicBezTo>
                  <a:cubicBezTo>
                    <a:pt x="135" y="6165"/>
                    <a:pt x="96" y="6223"/>
                    <a:pt x="58" y="6261"/>
                  </a:cubicBezTo>
                  <a:cubicBezTo>
                    <a:pt x="39" y="6300"/>
                    <a:pt x="39" y="6338"/>
                    <a:pt x="0" y="6357"/>
                  </a:cubicBezTo>
                  <a:cubicBezTo>
                    <a:pt x="39" y="6434"/>
                    <a:pt x="77" y="6511"/>
                    <a:pt x="96" y="6549"/>
                  </a:cubicBezTo>
                  <a:cubicBezTo>
                    <a:pt x="135" y="6607"/>
                    <a:pt x="154" y="6626"/>
                    <a:pt x="154" y="6684"/>
                  </a:cubicBezTo>
                  <a:cubicBezTo>
                    <a:pt x="173" y="6722"/>
                    <a:pt x="192" y="6780"/>
                    <a:pt x="231" y="6799"/>
                  </a:cubicBezTo>
                  <a:cubicBezTo>
                    <a:pt x="461" y="7183"/>
                    <a:pt x="749" y="7509"/>
                    <a:pt x="1037" y="7855"/>
                  </a:cubicBezTo>
                  <a:cubicBezTo>
                    <a:pt x="1421" y="8278"/>
                    <a:pt x="1863" y="8662"/>
                    <a:pt x="2305" y="9026"/>
                  </a:cubicBezTo>
                  <a:cubicBezTo>
                    <a:pt x="3226" y="9699"/>
                    <a:pt x="4283" y="10198"/>
                    <a:pt x="5377" y="10486"/>
                  </a:cubicBezTo>
                  <a:cubicBezTo>
                    <a:pt x="5953" y="10640"/>
                    <a:pt x="6529" y="10716"/>
                    <a:pt x="7144" y="10716"/>
                  </a:cubicBezTo>
                  <a:cubicBezTo>
                    <a:pt x="7451" y="10716"/>
                    <a:pt x="7758" y="10678"/>
                    <a:pt x="8066" y="10640"/>
                  </a:cubicBezTo>
                  <a:cubicBezTo>
                    <a:pt x="8354" y="10582"/>
                    <a:pt x="8623" y="10544"/>
                    <a:pt x="8891" y="10467"/>
                  </a:cubicBezTo>
                  <a:lnTo>
                    <a:pt x="8930" y="10467"/>
                  </a:lnTo>
                  <a:cubicBezTo>
                    <a:pt x="9122" y="10428"/>
                    <a:pt x="9314" y="10371"/>
                    <a:pt x="9487" y="10294"/>
                  </a:cubicBezTo>
                  <a:cubicBezTo>
                    <a:pt x="9583" y="10275"/>
                    <a:pt x="9679" y="10236"/>
                    <a:pt x="9775" y="10179"/>
                  </a:cubicBezTo>
                  <a:cubicBezTo>
                    <a:pt x="9794" y="10179"/>
                    <a:pt x="9794" y="10159"/>
                    <a:pt x="9832" y="10159"/>
                  </a:cubicBezTo>
                  <a:lnTo>
                    <a:pt x="9967" y="10083"/>
                  </a:lnTo>
                  <a:lnTo>
                    <a:pt x="10024" y="10063"/>
                  </a:lnTo>
                  <a:cubicBezTo>
                    <a:pt x="10044" y="10025"/>
                    <a:pt x="10063" y="10025"/>
                    <a:pt x="10120" y="10006"/>
                  </a:cubicBezTo>
                  <a:cubicBezTo>
                    <a:pt x="10140" y="9987"/>
                    <a:pt x="10159" y="9987"/>
                    <a:pt x="10178" y="9967"/>
                  </a:cubicBezTo>
                  <a:lnTo>
                    <a:pt x="10332" y="9891"/>
                  </a:lnTo>
                  <a:lnTo>
                    <a:pt x="10370" y="9871"/>
                  </a:lnTo>
                  <a:cubicBezTo>
                    <a:pt x="10409" y="9871"/>
                    <a:pt x="10409" y="9833"/>
                    <a:pt x="10409" y="9833"/>
                  </a:cubicBezTo>
                  <a:lnTo>
                    <a:pt x="10428" y="9833"/>
                  </a:lnTo>
                  <a:cubicBezTo>
                    <a:pt x="10466" y="9814"/>
                    <a:pt x="10524" y="9775"/>
                    <a:pt x="10543" y="9737"/>
                  </a:cubicBezTo>
                  <a:cubicBezTo>
                    <a:pt x="10601" y="9699"/>
                    <a:pt x="10658" y="9641"/>
                    <a:pt x="10716" y="9603"/>
                  </a:cubicBezTo>
                  <a:lnTo>
                    <a:pt x="10793" y="9526"/>
                  </a:lnTo>
                  <a:cubicBezTo>
                    <a:pt x="10831" y="9487"/>
                    <a:pt x="10889" y="9411"/>
                    <a:pt x="10927" y="9353"/>
                  </a:cubicBezTo>
                  <a:lnTo>
                    <a:pt x="10946" y="9334"/>
                  </a:lnTo>
                  <a:lnTo>
                    <a:pt x="10946" y="9046"/>
                  </a:lnTo>
                  <a:cubicBezTo>
                    <a:pt x="10927" y="8930"/>
                    <a:pt x="10927" y="8834"/>
                    <a:pt x="10908" y="8719"/>
                  </a:cubicBezTo>
                  <a:lnTo>
                    <a:pt x="10908" y="8623"/>
                  </a:lnTo>
                  <a:cubicBezTo>
                    <a:pt x="10889" y="8527"/>
                    <a:pt x="10889" y="8431"/>
                    <a:pt x="10889" y="8335"/>
                  </a:cubicBezTo>
                  <a:cubicBezTo>
                    <a:pt x="10850" y="8162"/>
                    <a:pt x="10850" y="7970"/>
                    <a:pt x="10850" y="7759"/>
                  </a:cubicBezTo>
                  <a:cubicBezTo>
                    <a:pt x="10850" y="7241"/>
                    <a:pt x="10889" y="6722"/>
                    <a:pt x="10908" y="6223"/>
                  </a:cubicBezTo>
                  <a:cubicBezTo>
                    <a:pt x="10927" y="5839"/>
                    <a:pt x="10946" y="5474"/>
                    <a:pt x="10946" y="5090"/>
                  </a:cubicBezTo>
                  <a:cubicBezTo>
                    <a:pt x="10985" y="4187"/>
                    <a:pt x="10946" y="3189"/>
                    <a:pt x="10697" y="2286"/>
                  </a:cubicBezTo>
                  <a:cubicBezTo>
                    <a:pt x="10562" y="1883"/>
                    <a:pt x="10370" y="1499"/>
                    <a:pt x="10120" y="1153"/>
                  </a:cubicBezTo>
                  <a:cubicBezTo>
                    <a:pt x="9852" y="826"/>
                    <a:pt x="9506" y="558"/>
                    <a:pt x="9083" y="346"/>
                  </a:cubicBezTo>
                  <a:cubicBezTo>
                    <a:pt x="8891" y="250"/>
                    <a:pt x="8642" y="174"/>
                    <a:pt x="8354" y="97"/>
                  </a:cubicBezTo>
                  <a:cubicBezTo>
                    <a:pt x="8143" y="58"/>
                    <a:pt x="7912" y="20"/>
                    <a:pt x="7662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68"/>
            <p:cNvSpPr/>
            <p:nvPr/>
          </p:nvSpPr>
          <p:spPr>
            <a:xfrm>
              <a:off x="4064914" y="1786835"/>
              <a:ext cx="245738" cy="318500"/>
            </a:xfrm>
            <a:custGeom>
              <a:avLst/>
              <a:gdLst/>
              <a:ahLst/>
              <a:cxnLst/>
              <a:rect l="l" t="t" r="r" b="b"/>
              <a:pathLst>
                <a:path w="7913" h="10256" extrusionOk="0">
                  <a:moveTo>
                    <a:pt x="0" y="9065"/>
                  </a:moveTo>
                  <a:cubicBezTo>
                    <a:pt x="9" y="9070"/>
                    <a:pt x="17" y="9075"/>
                    <a:pt x="25" y="9080"/>
                  </a:cubicBezTo>
                  <a:lnTo>
                    <a:pt x="25" y="9080"/>
                  </a:lnTo>
                  <a:cubicBezTo>
                    <a:pt x="17" y="9072"/>
                    <a:pt x="9" y="9065"/>
                    <a:pt x="0" y="9065"/>
                  </a:cubicBezTo>
                  <a:close/>
                  <a:moveTo>
                    <a:pt x="25" y="9080"/>
                  </a:moveTo>
                  <a:cubicBezTo>
                    <a:pt x="36" y="9091"/>
                    <a:pt x="47" y="9103"/>
                    <a:pt x="58" y="9103"/>
                  </a:cubicBezTo>
                  <a:cubicBezTo>
                    <a:pt x="63" y="9105"/>
                    <a:pt x="68" y="9107"/>
                    <a:pt x="73" y="9110"/>
                  </a:cubicBezTo>
                  <a:lnTo>
                    <a:pt x="73" y="9110"/>
                  </a:lnTo>
                  <a:cubicBezTo>
                    <a:pt x="57" y="9100"/>
                    <a:pt x="41" y="9090"/>
                    <a:pt x="25" y="9080"/>
                  </a:cubicBezTo>
                  <a:close/>
                  <a:moveTo>
                    <a:pt x="6280" y="1"/>
                  </a:moveTo>
                  <a:lnTo>
                    <a:pt x="6280" y="1"/>
                  </a:lnTo>
                  <a:cubicBezTo>
                    <a:pt x="6453" y="212"/>
                    <a:pt x="6549" y="365"/>
                    <a:pt x="6587" y="519"/>
                  </a:cubicBezTo>
                  <a:cubicBezTo>
                    <a:pt x="6683" y="730"/>
                    <a:pt x="6741" y="961"/>
                    <a:pt x="6779" y="1172"/>
                  </a:cubicBezTo>
                  <a:cubicBezTo>
                    <a:pt x="6875" y="1633"/>
                    <a:pt x="6875" y="2094"/>
                    <a:pt x="6875" y="2574"/>
                  </a:cubicBezTo>
                  <a:lnTo>
                    <a:pt x="6875" y="2920"/>
                  </a:lnTo>
                  <a:cubicBezTo>
                    <a:pt x="6875" y="3016"/>
                    <a:pt x="6875" y="3131"/>
                    <a:pt x="6856" y="3246"/>
                  </a:cubicBezTo>
                  <a:lnTo>
                    <a:pt x="6856" y="3918"/>
                  </a:lnTo>
                  <a:cubicBezTo>
                    <a:pt x="6856" y="4033"/>
                    <a:pt x="6856" y="4168"/>
                    <a:pt x="6875" y="4302"/>
                  </a:cubicBezTo>
                  <a:lnTo>
                    <a:pt x="6875" y="4321"/>
                  </a:lnTo>
                  <a:lnTo>
                    <a:pt x="6875" y="4341"/>
                  </a:lnTo>
                  <a:lnTo>
                    <a:pt x="6875" y="4513"/>
                  </a:lnTo>
                  <a:lnTo>
                    <a:pt x="6875" y="4533"/>
                  </a:lnTo>
                  <a:lnTo>
                    <a:pt x="6875" y="4725"/>
                  </a:lnTo>
                  <a:cubicBezTo>
                    <a:pt x="6913" y="5282"/>
                    <a:pt x="6933" y="5839"/>
                    <a:pt x="6875" y="6357"/>
                  </a:cubicBezTo>
                  <a:cubicBezTo>
                    <a:pt x="6856" y="6626"/>
                    <a:pt x="6837" y="6895"/>
                    <a:pt x="6779" y="7125"/>
                  </a:cubicBezTo>
                  <a:cubicBezTo>
                    <a:pt x="6741" y="7336"/>
                    <a:pt x="6664" y="7586"/>
                    <a:pt x="6568" y="7797"/>
                  </a:cubicBezTo>
                  <a:lnTo>
                    <a:pt x="6433" y="8085"/>
                  </a:lnTo>
                  <a:cubicBezTo>
                    <a:pt x="6376" y="8181"/>
                    <a:pt x="6299" y="8258"/>
                    <a:pt x="6241" y="8335"/>
                  </a:cubicBezTo>
                  <a:cubicBezTo>
                    <a:pt x="6088" y="8489"/>
                    <a:pt x="5896" y="8661"/>
                    <a:pt x="5704" y="8777"/>
                  </a:cubicBezTo>
                  <a:cubicBezTo>
                    <a:pt x="5512" y="8930"/>
                    <a:pt x="5320" y="9046"/>
                    <a:pt x="5108" y="9142"/>
                  </a:cubicBezTo>
                  <a:cubicBezTo>
                    <a:pt x="4897" y="9238"/>
                    <a:pt x="4667" y="9334"/>
                    <a:pt x="4455" y="9410"/>
                  </a:cubicBezTo>
                  <a:cubicBezTo>
                    <a:pt x="3994" y="9545"/>
                    <a:pt x="3514" y="9622"/>
                    <a:pt x="3015" y="9641"/>
                  </a:cubicBezTo>
                  <a:cubicBezTo>
                    <a:pt x="2908" y="9649"/>
                    <a:pt x="2802" y="9653"/>
                    <a:pt x="2695" y="9653"/>
                  </a:cubicBezTo>
                  <a:cubicBezTo>
                    <a:pt x="2302" y="9653"/>
                    <a:pt x="1906" y="9601"/>
                    <a:pt x="1498" y="9526"/>
                  </a:cubicBezTo>
                  <a:cubicBezTo>
                    <a:pt x="1004" y="9431"/>
                    <a:pt x="529" y="9298"/>
                    <a:pt x="73" y="9110"/>
                  </a:cubicBezTo>
                  <a:lnTo>
                    <a:pt x="73" y="9110"/>
                  </a:lnTo>
                  <a:cubicBezTo>
                    <a:pt x="764" y="9529"/>
                    <a:pt x="1526" y="9839"/>
                    <a:pt x="2324" y="10025"/>
                  </a:cubicBezTo>
                  <a:cubicBezTo>
                    <a:pt x="2900" y="10179"/>
                    <a:pt x="3476" y="10255"/>
                    <a:pt x="4071" y="10255"/>
                  </a:cubicBezTo>
                  <a:cubicBezTo>
                    <a:pt x="4379" y="10255"/>
                    <a:pt x="4705" y="10217"/>
                    <a:pt x="5012" y="10179"/>
                  </a:cubicBezTo>
                  <a:cubicBezTo>
                    <a:pt x="5300" y="10121"/>
                    <a:pt x="5569" y="10083"/>
                    <a:pt x="5819" y="10006"/>
                  </a:cubicBezTo>
                  <a:lnTo>
                    <a:pt x="5876" y="10006"/>
                  </a:lnTo>
                  <a:cubicBezTo>
                    <a:pt x="6068" y="9967"/>
                    <a:pt x="6261" y="9910"/>
                    <a:pt x="6414" y="9833"/>
                  </a:cubicBezTo>
                  <a:cubicBezTo>
                    <a:pt x="6510" y="9814"/>
                    <a:pt x="6606" y="9775"/>
                    <a:pt x="6702" y="9718"/>
                  </a:cubicBezTo>
                  <a:cubicBezTo>
                    <a:pt x="6741" y="9718"/>
                    <a:pt x="6741" y="9698"/>
                    <a:pt x="6760" y="9698"/>
                  </a:cubicBezTo>
                  <a:lnTo>
                    <a:pt x="6894" y="9622"/>
                  </a:lnTo>
                  <a:lnTo>
                    <a:pt x="6952" y="9602"/>
                  </a:lnTo>
                  <a:cubicBezTo>
                    <a:pt x="6971" y="9583"/>
                    <a:pt x="6990" y="9583"/>
                    <a:pt x="7048" y="9545"/>
                  </a:cubicBezTo>
                  <a:cubicBezTo>
                    <a:pt x="7067" y="9526"/>
                    <a:pt x="7086" y="9526"/>
                    <a:pt x="7125" y="9506"/>
                  </a:cubicBezTo>
                  <a:lnTo>
                    <a:pt x="7259" y="9430"/>
                  </a:lnTo>
                  <a:lnTo>
                    <a:pt x="7317" y="9410"/>
                  </a:lnTo>
                  <a:lnTo>
                    <a:pt x="7336" y="9372"/>
                  </a:lnTo>
                  <a:cubicBezTo>
                    <a:pt x="7374" y="9334"/>
                    <a:pt x="7432" y="9314"/>
                    <a:pt x="7490" y="9295"/>
                  </a:cubicBezTo>
                  <a:lnTo>
                    <a:pt x="7528" y="9238"/>
                  </a:lnTo>
                  <a:lnTo>
                    <a:pt x="7566" y="9199"/>
                  </a:lnTo>
                  <a:lnTo>
                    <a:pt x="7643" y="9142"/>
                  </a:lnTo>
                  <a:lnTo>
                    <a:pt x="7720" y="9065"/>
                  </a:lnTo>
                  <a:cubicBezTo>
                    <a:pt x="7758" y="9026"/>
                    <a:pt x="7816" y="8950"/>
                    <a:pt x="7874" y="8911"/>
                  </a:cubicBezTo>
                  <a:lnTo>
                    <a:pt x="7893" y="8873"/>
                  </a:lnTo>
                  <a:lnTo>
                    <a:pt x="7893" y="8565"/>
                  </a:lnTo>
                  <a:cubicBezTo>
                    <a:pt x="7874" y="8450"/>
                    <a:pt x="7874" y="8354"/>
                    <a:pt x="7835" y="8239"/>
                  </a:cubicBezTo>
                  <a:lnTo>
                    <a:pt x="7835" y="8181"/>
                  </a:lnTo>
                  <a:lnTo>
                    <a:pt x="7835" y="8143"/>
                  </a:lnTo>
                  <a:cubicBezTo>
                    <a:pt x="7816" y="8047"/>
                    <a:pt x="7816" y="7951"/>
                    <a:pt x="7816" y="7855"/>
                  </a:cubicBezTo>
                  <a:cubicBezTo>
                    <a:pt x="7797" y="7682"/>
                    <a:pt x="7797" y="7509"/>
                    <a:pt x="7797" y="7279"/>
                  </a:cubicBezTo>
                  <a:cubicBezTo>
                    <a:pt x="7797" y="6760"/>
                    <a:pt x="7816" y="6223"/>
                    <a:pt x="7835" y="5781"/>
                  </a:cubicBezTo>
                  <a:lnTo>
                    <a:pt x="7835" y="5743"/>
                  </a:lnTo>
                  <a:cubicBezTo>
                    <a:pt x="7874" y="5320"/>
                    <a:pt x="7893" y="4974"/>
                    <a:pt x="7893" y="4609"/>
                  </a:cubicBezTo>
                  <a:cubicBezTo>
                    <a:pt x="7912" y="3688"/>
                    <a:pt x="7893" y="2708"/>
                    <a:pt x="7624" y="1806"/>
                  </a:cubicBezTo>
                  <a:cubicBezTo>
                    <a:pt x="7509" y="1383"/>
                    <a:pt x="7317" y="999"/>
                    <a:pt x="7048" y="673"/>
                  </a:cubicBezTo>
                  <a:cubicBezTo>
                    <a:pt x="6856" y="404"/>
                    <a:pt x="6587" y="193"/>
                    <a:pt x="6280" y="1"/>
                  </a:cubicBezTo>
                  <a:close/>
                </a:path>
              </a:pathLst>
            </a:custGeom>
            <a:solidFill>
              <a:srgbClr val="FD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68"/>
            <p:cNvSpPr/>
            <p:nvPr/>
          </p:nvSpPr>
          <p:spPr>
            <a:xfrm>
              <a:off x="3994544" y="1783854"/>
              <a:ext cx="209870" cy="201019"/>
            </a:xfrm>
            <a:custGeom>
              <a:avLst/>
              <a:gdLst/>
              <a:ahLst/>
              <a:cxnLst/>
              <a:rect l="l" t="t" r="r" b="b"/>
              <a:pathLst>
                <a:path w="6758" h="6473" extrusionOk="0">
                  <a:moveTo>
                    <a:pt x="6702" y="1"/>
                  </a:moveTo>
                  <a:cubicBezTo>
                    <a:pt x="6145" y="135"/>
                    <a:pt x="5627" y="385"/>
                    <a:pt x="5147" y="654"/>
                  </a:cubicBezTo>
                  <a:cubicBezTo>
                    <a:pt x="4609" y="942"/>
                    <a:pt x="4110" y="1287"/>
                    <a:pt x="3630" y="1710"/>
                  </a:cubicBezTo>
                  <a:cubicBezTo>
                    <a:pt x="3130" y="2113"/>
                    <a:pt x="2669" y="2574"/>
                    <a:pt x="2228" y="3016"/>
                  </a:cubicBezTo>
                  <a:cubicBezTo>
                    <a:pt x="1805" y="3496"/>
                    <a:pt x="1383" y="3976"/>
                    <a:pt x="1037" y="4513"/>
                  </a:cubicBezTo>
                  <a:cubicBezTo>
                    <a:pt x="845" y="4802"/>
                    <a:pt x="653" y="5090"/>
                    <a:pt x="461" y="5397"/>
                  </a:cubicBezTo>
                  <a:cubicBezTo>
                    <a:pt x="365" y="5550"/>
                    <a:pt x="288" y="5704"/>
                    <a:pt x="211" y="5858"/>
                  </a:cubicBezTo>
                  <a:cubicBezTo>
                    <a:pt x="192" y="5915"/>
                    <a:pt x="135" y="5992"/>
                    <a:pt x="115" y="6069"/>
                  </a:cubicBezTo>
                  <a:cubicBezTo>
                    <a:pt x="96" y="6146"/>
                    <a:pt x="39" y="6242"/>
                    <a:pt x="19" y="6299"/>
                  </a:cubicBezTo>
                  <a:cubicBezTo>
                    <a:pt x="0" y="6338"/>
                    <a:pt x="19" y="6376"/>
                    <a:pt x="19" y="6395"/>
                  </a:cubicBezTo>
                  <a:lnTo>
                    <a:pt x="96" y="6472"/>
                  </a:lnTo>
                  <a:lnTo>
                    <a:pt x="192" y="6472"/>
                  </a:lnTo>
                  <a:lnTo>
                    <a:pt x="211" y="6453"/>
                  </a:lnTo>
                  <a:cubicBezTo>
                    <a:pt x="231" y="6434"/>
                    <a:pt x="231" y="6395"/>
                    <a:pt x="269" y="6376"/>
                  </a:cubicBezTo>
                  <a:lnTo>
                    <a:pt x="269" y="6357"/>
                  </a:lnTo>
                  <a:cubicBezTo>
                    <a:pt x="307" y="6242"/>
                    <a:pt x="384" y="6146"/>
                    <a:pt x="423" y="6011"/>
                  </a:cubicBezTo>
                  <a:cubicBezTo>
                    <a:pt x="499" y="5896"/>
                    <a:pt x="557" y="5781"/>
                    <a:pt x="615" y="5666"/>
                  </a:cubicBezTo>
                  <a:cubicBezTo>
                    <a:pt x="768" y="5397"/>
                    <a:pt x="903" y="5128"/>
                    <a:pt x="1076" y="4898"/>
                  </a:cubicBezTo>
                  <a:cubicBezTo>
                    <a:pt x="1421" y="4360"/>
                    <a:pt x="1767" y="3861"/>
                    <a:pt x="2151" y="3380"/>
                  </a:cubicBezTo>
                  <a:cubicBezTo>
                    <a:pt x="2516" y="2939"/>
                    <a:pt x="2881" y="2555"/>
                    <a:pt x="3284" y="2171"/>
                  </a:cubicBezTo>
                  <a:cubicBezTo>
                    <a:pt x="3687" y="1787"/>
                    <a:pt x="4129" y="1460"/>
                    <a:pt x="4551" y="1114"/>
                  </a:cubicBezTo>
                  <a:lnTo>
                    <a:pt x="4590" y="1114"/>
                  </a:lnTo>
                  <a:cubicBezTo>
                    <a:pt x="5127" y="730"/>
                    <a:pt x="5704" y="404"/>
                    <a:pt x="6337" y="193"/>
                  </a:cubicBezTo>
                  <a:lnTo>
                    <a:pt x="6318" y="193"/>
                  </a:lnTo>
                  <a:cubicBezTo>
                    <a:pt x="6433" y="135"/>
                    <a:pt x="6568" y="97"/>
                    <a:pt x="6702" y="58"/>
                  </a:cubicBezTo>
                  <a:cubicBezTo>
                    <a:pt x="6720" y="58"/>
                    <a:pt x="6738" y="26"/>
                    <a:pt x="6740" y="5"/>
                  </a:cubicBezTo>
                  <a:lnTo>
                    <a:pt x="6740" y="5"/>
                  </a:lnTo>
                  <a:cubicBezTo>
                    <a:pt x="6749" y="7"/>
                    <a:pt x="6755" y="9"/>
                    <a:pt x="6756" y="9"/>
                  </a:cubicBezTo>
                  <a:cubicBezTo>
                    <a:pt x="6758" y="9"/>
                    <a:pt x="6753" y="7"/>
                    <a:pt x="6741" y="1"/>
                  </a:cubicBezTo>
                  <a:cubicBezTo>
                    <a:pt x="6741" y="2"/>
                    <a:pt x="6740" y="4"/>
                    <a:pt x="6740" y="5"/>
                  </a:cubicBezTo>
                  <a:lnTo>
                    <a:pt x="6740" y="5"/>
                  </a:lnTo>
                  <a:cubicBezTo>
                    <a:pt x="6730" y="3"/>
                    <a:pt x="6716" y="1"/>
                    <a:pt x="6702" y="1"/>
                  </a:cubicBezTo>
                  <a:close/>
                </a:path>
              </a:pathLst>
            </a:custGeom>
            <a:solidFill>
              <a:srgbClr val="FDC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68"/>
            <p:cNvSpPr/>
            <p:nvPr/>
          </p:nvSpPr>
          <p:spPr>
            <a:xfrm>
              <a:off x="4045225" y="1793729"/>
              <a:ext cx="182510" cy="241484"/>
            </a:xfrm>
            <a:custGeom>
              <a:avLst/>
              <a:gdLst/>
              <a:ahLst/>
              <a:cxnLst/>
              <a:rect l="l" t="t" r="r" b="b"/>
              <a:pathLst>
                <a:path w="5877" h="7776" extrusionOk="0">
                  <a:moveTo>
                    <a:pt x="865" y="6404"/>
                  </a:moveTo>
                  <a:lnTo>
                    <a:pt x="858" y="6419"/>
                  </a:lnTo>
                  <a:lnTo>
                    <a:pt x="858" y="6419"/>
                  </a:lnTo>
                  <a:cubicBezTo>
                    <a:pt x="865" y="6414"/>
                    <a:pt x="865" y="6404"/>
                    <a:pt x="865" y="6404"/>
                  </a:cubicBezTo>
                  <a:close/>
                  <a:moveTo>
                    <a:pt x="5809" y="1"/>
                  </a:moveTo>
                  <a:cubicBezTo>
                    <a:pt x="5798" y="1"/>
                    <a:pt x="5781" y="9"/>
                    <a:pt x="5781" y="9"/>
                  </a:cubicBezTo>
                  <a:cubicBezTo>
                    <a:pt x="4725" y="816"/>
                    <a:pt x="3764" y="1737"/>
                    <a:pt x="2900" y="2774"/>
                  </a:cubicBezTo>
                  <a:cubicBezTo>
                    <a:pt x="2478" y="3312"/>
                    <a:pt x="2074" y="3850"/>
                    <a:pt x="1690" y="4426"/>
                  </a:cubicBezTo>
                  <a:cubicBezTo>
                    <a:pt x="1306" y="5002"/>
                    <a:pt x="961" y="5578"/>
                    <a:pt x="653" y="6193"/>
                  </a:cubicBezTo>
                  <a:cubicBezTo>
                    <a:pt x="538" y="6404"/>
                    <a:pt x="442" y="6634"/>
                    <a:pt x="308" y="6865"/>
                  </a:cubicBezTo>
                  <a:cubicBezTo>
                    <a:pt x="212" y="7076"/>
                    <a:pt x="96" y="7306"/>
                    <a:pt x="20" y="7556"/>
                  </a:cubicBezTo>
                  <a:cubicBezTo>
                    <a:pt x="0" y="7595"/>
                    <a:pt x="20" y="7652"/>
                    <a:pt x="20" y="7671"/>
                  </a:cubicBezTo>
                  <a:cubicBezTo>
                    <a:pt x="58" y="7710"/>
                    <a:pt x="77" y="7748"/>
                    <a:pt x="116" y="7767"/>
                  </a:cubicBezTo>
                  <a:cubicBezTo>
                    <a:pt x="135" y="7774"/>
                    <a:pt x="152" y="7776"/>
                    <a:pt x="168" y="7776"/>
                  </a:cubicBezTo>
                  <a:cubicBezTo>
                    <a:pt x="199" y="7776"/>
                    <a:pt x="224" y="7767"/>
                    <a:pt x="250" y="7767"/>
                  </a:cubicBezTo>
                  <a:cubicBezTo>
                    <a:pt x="288" y="7748"/>
                    <a:pt x="308" y="7710"/>
                    <a:pt x="346" y="7671"/>
                  </a:cubicBezTo>
                  <a:cubicBezTo>
                    <a:pt x="404" y="7460"/>
                    <a:pt x="481" y="7268"/>
                    <a:pt x="577" y="7038"/>
                  </a:cubicBezTo>
                  <a:lnTo>
                    <a:pt x="858" y="6419"/>
                  </a:lnTo>
                  <a:lnTo>
                    <a:pt x="858" y="6419"/>
                  </a:lnTo>
                  <a:cubicBezTo>
                    <a:pt x="855" y="6422"/>
                    <a:pt x="851" y="6423"/>
                    <a:pt x="845" y="6423"/>
                  </a:cubicBezTo>
                  <a:cubicBezTo>
                    <a:pt x="1153" y="5751"/>
                    <a:pt x="1498" y="5098"/>
                    <a:pt x="1902" y="4503"/>
                  </a:cubicBezTo>
                  <a:cubicBezTo>
                    <a:pt x="2305" y="3869"/>
                    <a:pt x="2747" y="3254"/>
                    <a:pt x="3227" y="2678"/>
                  </a:cubicBezTo>
                  <a:cubicBezTo>
                    <a:pt x="4014" y="1737"/>
                    <a:pt x="4878" y="873"/>
                    <a:pt x="5858" y="124"/>
                  </a:cubicBezTo>
                  <a:cubicBezTo>
                    <a:pt x="5877" y="105"/>
                    <a:pt x="5877" y="67"/>
                    <a:pt x="5858" y="28"/>
                  </a:cubicBezTo>
                  <a:cubicBezTo>
                    <a:pt x="5838" y="9"/>
                    <a:pt x="5838" y="9"/>
                    <a:pt x="5819" y="9"/>
                  </a:cubicBezTo>
                  <a:cubicBezTo>
                    <a:pt x="5819" y="3"/>
                    <a:pt x="5815" y="1"/>
                    <a:pt x="5809" y="1"/>
                  </a:cubicBezTo>
                  <a:close/>
                </a:path>
              </a:pathLst>
            </a:custGeom>
            <a:solidFill>
              <a:srgbClr val="FDC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68"/>
            <p:cNvSpPr/>
            <p:nvPr/>
          </p:nvSpPr>
          <p:spPr>
            <a:xfrm>
              <a:off x="4108453" y="1804474"/>
              <a:ext cx="138381" cy="274309"/>
            </a:xfrm>
            <a:custGeom>
              <a:avLst/>
              <a:gdLst/>
              <a:ahLst/>
              <a:cxnLst/>
              <a:rect l="l" t="t" r="r" b="b"/>
              <a:pathLst>
                <a:path w="4456" h="8833" extrusionOk="0">
                  <a:moveTo>
                    <a:pt x="4393" y="1"/>
                  </a:moveTo>
                  <a:cubicBezTo>
                    <a:pt x="4386" y="1"/>
                    <a:pt x="4373" y="14"/>
                    <a:pt x="4359" y="28"/>
                  </a:cubicBezTo>
                  <a:cubicBezTo>
                    <a:pt x="4225" y="374"/>
                    <a:pt x="4110" y="700"/>
                    <a:pt x="3956" y="1046"/>
                  </a:cubicBezTo>
                  <a:cubicBezTo>
                    <a:pt x="3822" y="1391"/>
                    <a:pt x="3687" y="1737"/>
                    <a:pt x="3514" y="2064"/>
                  </a:cubicBezTo>
                  <a:cubicBezTo>
                    <a:pt x="3341" y="2409"/>
                    <a:pt x="3169" y="2774"/>
                    <a:pt x="3015" y="3101"/>
                  </a:cubicBezTo>
                  <a:cubicBezTo>
                    <a:pt x="2919" y="3273"/>
                    <a:pt x="2842" y="3446"/>
                    <a:pt x="2746" y="3600"/>
                  </a:cubicBezTo>
                  <a:cubicBezTo>
                    <a:pt x="2650" y="3773"/>
                    <a:pt x="2554" y="3945"/>
                    <a:pt x="2477" y="4118"/>
                  </a:cubicBezTo>
                  <a:lnTo>
                    <a:pt x="2496" y="4080"/>
                  </a:lnTo>
                  <a:lnTo>
                    <a:pt x="2496" y="4080"/>
                  </a:lnTo>
                  <a:cubicBezTo>
                    <a:pt x="2458" y="4157"/>
                    <a:pt x="2439" y="4234"/>
                    <a:pt x="2381" y="4310"/>
                  </a:cubicBezTo>
                  <a:lnTo>
                    <a:pt x="2093" y="4810"/>
                  </a:lnTo>
                  <a:cubicBezTo>
                    <a:pt x="2055" y="4906"/>
                    <a:pt x="1997" y="4982"/>
                    <a:pt x="1920" y="5078"/>
                  </a:cubicBezTo>
                  <a:cubicBezTo>
                    <a:pt x="1882" y="5175"/>
                    <a:pt x="1824" y="5232"/>
                    <a:pt x="1786" y="5328"/>
                  </a:cubicBezTo>
                  <a:cubicBezTo>
                    <a:pt x="1690" y="5501"/>
                    <a:pt x="1575" y="5693"/>
                    <a:pt x="1479" y="5866"/>
                  </a:cubicBezTo>
                  <a:cubicBezTo>
                    <a:pt x="1383" y="6039"/>
                    <a:pt x="1248" y="6231"/>
                    <a:pt x="1152" y="6384"/>
                  </a:cubicBezTo>
                  <a:cubicBezTo>
                    <a:pt x="941" y="6749"/>
                    <a:pt x="749" y="7114"/>
                    <a:pt x="557" y="7479"/>
                  </a:cubicBezTo>
                  <a:cubicBezTo>
                    <a:pt x="461" y="7633"/>
                    <a:pt x="365" y="7825"/>
                    <a:pt x="269" y="7997"/>
                  </a:cubicBezTo>
                  <a:cubicBezTo>
                    <a:pt x="173" y="8170"/>
                    <a:pt x="96" y="8362"/>
                    <a:pt x="38" y="8554"/>
                  </a:cubicBezTo>
                  <a:cubicBezTo>
                    <a:pt x="0" y="8650"/>
                    <a:pt x="38" y="8746"/>
                    <a:pt x="96" y="8785"/>
                  </a:cubicBezTo>
                  <a:cubicBezTo>
                    <a:pt x="136" y="8817"/>
                    <a:pt x="183" y="8832"/>
                    <a:pt x="228" y="8832"/>
                  </a:cubicBezTo>
                  <a:cubicBezTo>
                    <a:pt x="291" y="8832"/>
                    <a:pt x="351" y="8802"/>
                    <a:pt x="384" y="8746"/>
                  </a:cubicBezTo>
                  <a:cubicBezTo>
                    <a:pt x="480" y="8593"/>
                    <a:pt x="576" y="8439"/>
                    <a:pt x="653" y="8285"/>
                  </a:cubicBezTo>
                  <a:cubicBezTo>
                    <a:pt x="749" y="8113"/>
                    <a:pt x="845" y="7959"/>
                    <a:pt x="922" y="7786"/>
                  </a:cubicBezTo>
                  <a:cubicBezTo>
                    <a:pt x="1095" y="7479"/>
                    <a:pt x="1248" y="7133"/>
                    <a:pt x="1421" y="6826"/>
                  </a:cubicBezTo>
                  <a:cubicBezTo>
                    <a:pt x="1498" y="6672"/>
                    <a:pt x="1594" y="6519"/>
                    <a:pt x="1671" y="6365"/>
                  </a:cubicBezTo>
                  <a:cubicBezTo>
                    <a:pt x="1767" y="6192"/>
                    <a:pt x="1824" y="6039"/>
                    <a:pt x="1920" y="5866"/>
                  </a:cubicBezTo>
                  <a:cubicBezTo>
                    <a:pt x="1997" y="5693"/>
                    <a:pt x="2074" y="5559"/>
                    <a:pt x="2170" y="5386"/>
                  </a:cubicBezTo>
                  <a:cubicBezTo>
                    <a:pt x="2266" y="5213"/>
                    <a:pt x="2343" y="5040"/>
                    <a:pt x="2400" y="4886"/>
                  </a:cubicBezTo>
                  <a:cubicBezTo>
                    <a:pt x="2727" y="4234"/>
                    <a:pt x="3053" y="3561"/>
                    <a:pt x="3361" y="2908"/>
                  </a:cubicBezTo>
                  <a:lnTo>
                    <a:pt x="3802" y="1910"/>
                  </a:lnTo>
                  <a:cubicBezTo>
                    <a:pt x="3937" y="1564"/>
                    <a:pt x="4071" y="1238"/>
                    <a:pt x="4186" y="892"/>
                  </a:cubicBezTo>
                  <a:cubicBezTo>
                    <a:pt x="4282" y="623"/>
                    <a:pt x="4378" y="335"/>
                    <a:pt x="4455" y="86"/>
                  </a:cubicBezTo>
                  <a:cubicBezTo>
                    <a:pt x="4455" y="47"/>
                    <a:pt x="4455" y="9"/>
                    <a:pt x="4417" y="9"/>
                  </a:cubicBezTo>
                  <a:lnTo>
                    <a:pt x="4398" y="9"/>
                  </a:lnTo>
                  <a:cubicBezTo>
                    <a:pt x="4398" y="3"/>
                    <a:pt x="4396" y="1"/>
                    <a:pt x="4393" y="1"/>
                  </a:cubicBezTo>
                  <a:close/>
                </a:path>
              </a:pathLst>
            </a:custGeom>
            <a:solidFill>
              <a:srgbClr val="FDC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68"/>
            <p:cNvSpPr/>
            <p:nvPr/>
          </p:nvSpPr>
          <p:spPr>
            <a:xfrm>
              <a:off x="4218761" y="1814257"/>
              <a:ext cx="48943" cy="276452"/>
            </a:xfrm>
            <a:custGeom>
              <a:avLst/>
              <a:gdLst/>
              <a:ahLst/>
              <a:cxnLst/>
              <a:rect l="l" t="t" r="r" b="b"/>
              <a:pathLst>
                <a:path w="1576" h="8902" extrusionOk="0">
                  <a:moveTo>
                    <a:pt x="1364" y="1"/>
                  </a:moveTo>
                  <a:cubicBezTo>
                    <a:pt x="1345" y="1"/>
                    <a:pt x="1326" y="59"/>
                    <a:pt x="1326" y="78"/>
                  </a:cubicBezTo>
                  <a:cubicBezTo>
                    <a:pt x="1345" y="347"/>
                    <a:pt x="1364" y="635"/>
                    <a:pt x="1403" y="884"/>
                  </a:cubicBezTo>
                  <a:lnTo>
                    <a:pt x="1403" y="1019"/>
                  </a:lnTo>
                  <a:cubicBezTo>
                    <a:pt x="1403" y="1403"/>
                    <a:pt x="1403" y="1806"/>
                    <a:pt x="1364" y="2190"/>
                  </a:cubicBezTo>
                  <a:cubicBezTo>
                    <a:pt x="1364" y="2382"/>
                    <a:pt x="1345" y="2574"/>
                    <a:pt x="1326" y="2766"/>
                  </a:cubicBezTo>
                  <a:cubicBezTo>
                    <a:pt x="1307" y="2978"/>
                    <a:pt x="1287" y="3170"/>
                    <a:pt x="1249" y="3381"/>
                  </a:cubicBezTo>
                  <a:cubicBezTo>
                    <a:pt x="1153" y="4168"/>
                    <a:pt x="1018" y="4975"/>
                    <a:pt x="826" y="5743"/>
                  </a:cubicBezTo>
                  <a:cubicBezTo>
                    <a:pt x="692" y="6223"/>
                    <a:pt x="577" y="6703"/>
                    <a:pt x="442" y="7145"/>
                  </a:cubicBezTo>
                  <a:lnTo>
                    <a:pt x="212" y="7874"/>
                  </a:lnTo>
                  <a:cubicBezTo>
                    <a:pt x="154" y="8143"/>
                    <a:pt x="77" y="8374"/>
                    <a:pt x="1" y="8643"/>
                  </a:cubicBezTo>
                  <a:cubicBezTo>
                    <a:pt x="1" y="8681"/>
                    <a:pt x="1" y="8719"/>
                    <a:pt x="39" y="8758"/>
                  </a:cubicBezTo>
                  <a:cubicBezTo>
                    <a:pt x="58" y="8815"/>
                    <a:pt x="97" y="8854"/>
                    <a:pt x="154" y="8873"/>
                  </a:cubicBezTo>
                  <a:cubicBezTo>
                    <a:pt x="174" y="8892"/>
                    <a:pt x="202" y="8902"/>
                    <a:pt x="236" y="8902"/>
                  </a:cubicBezTo>
                  <a:cubicBezTo>
                    <a:pt x="270" y="8902"/>
                    <a:pt x="308" y="8892"/>
                    <a:pt x="346" y="8873"/>
                  </a:cubicBezTo>
                  <a:cubicBezTo>
                    <a:pt x="385" y="8854"/>
                    <a:pt x="442" y="8815"/>
                    <a:pt x="462" y="8758"/>
                  </a:cubicBezTo>
                  <a:cubicBezTo>
                    <a:pt x="538" y="8585"/>
                    <a:pt x="577" y="8451"/>
                    <a:pt x="634" y="8278"/>
                  </a:cubicBezTo>
                  <a:cubicBezTo>
                    <a:pt x="673" y="8086"/>
                    <a:pt x="750" y="7913"/>
                    <a:pt x="807" y="7721"/>
                  </a:cubicBezTo>
                  <a:cubicBezTo>
                    <a:pt x="884" y="7375"/>
                    <a:pt x="961" y="7010"/>
                    <a:pt x="1057" y="6626"/>
                  </a:cubicBezTo>
                  <a:lnTo>
                    <a:pt x="1287" y="5551"/>
                  </a:lnTo>
                  <a:cubicBezTo>
                    <a:pt x="1345" y="5186"/>
                    <a:pt x="1403" y="4802"/>
                    <a:pt x="1441" y="4437"/>
                  </a:cubicBezTo>
                  <a:cubicBezTo>
                    <a:pt x="1499" y="4072"/>
                    <a:pt x="1518" y="3688"/>
                    <a:pt x="1537" y="3342"/>
                  </a:cubicBezTo>
                  <a:cubicBezTo>
                    <a:pt x="1575" y="2978"/>
                    <a:pt x="1575" y="2593"/>
                    <a:pt x="1575" y="2229"/>
                  </a:cubicBezTo>
                  <a:cubicBezTo>
                    <a:pt x="1575" y="1864"/>
                    <a:pt x="1537" y="1518"/>
                    <a:pt x="1518" y="1153"/>
                  </a:cubicBezTo>
                  <a:cubicBezTo>
                    <a:pt x="1499" y="788"/>
                    <a:pt x="1441" y="423"/>
                    <a:pt x="1403" y="78"/>
                  </a:cubicBezTo>
                  <a:cubicBezTo>
                    <a:pt x="1441" y="20"/>
                    <a:pt x="1403" y="1"/>
                    <a:pt x="1364" y="1"/>
                  </a:cubicBezTo>
                  <a:close/>
                </a:path>
              </a:pathLst>
            </a:custGeom>
            <a:solidFill>
              <a:srgbClr val="FDC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68"/>
            <p:cNvSpPr/>
            <p:nvPr/>
          </p:nvSpPr>
          <p:spPr>
            <a:xfrm>
              <a:off x="4092926" y="1795189"/>
              <a:ext cx="85308" cy="64284"/>
            </a:xfrm>
            <a:custGeom>
              <a:avLst/>
              <a:gdLst/>
              <a:ahLst/>
              <a:cxnLst/>
              <a:rect l="l" t="t" r="r" b="b"/>
              <a:pathLst>
                <a:path w="2747" h="2070" extrusionOk="0">
                  <a:moveTo>
                    <a:pt x="2209" y="0"/>
                  </a:moveTo>
                  <a:cubicBezTo>
                    <a:pt x="2132" y="0"/>
                    <a:pt x="2075" y="20"/>
                    <a:pt x="1998" y="20"/>
                  </a:cubicBezTo>
                  <a:cubicBezTo>
                    <a:pt x="1787" y="58"/>
                    <a:pt x="1556" y="154"/>
                    <a:pt x="1364" y="289"/>
                  </a:cubicBezTo>
                  <a:cubicBezTo>
                    <a:pt x="1307" y="327"/>
                    <a:pt x="1249" y="346"/>
                    <a:pt x="1172" y="404"/>
                  </a:cubicBezTo>
                  <a:cubicBezTo>
                    <a:pt x="1095" y="442"/>
                    <a:pt x="1038" y="481"/>
                    <a:pt x="980" y="519"/>
                  </a:cubicBezTo>
                  <a:cubicBezTo>
                    <a:pt x="730" y="692"/>
                    <a:pt x="481" y="903"/>
                    <a:pt x="270" y="1172"/>
                  </a:cubicBezTo>
                  <a:cubicBezTo>
                    <a:pt x="193" y="1268"/>
                    <a:pt x="116" y="1364"/>
                    <a:pt x="78" y="1479"/>
                  </a:cubicBezTo>
                  <a:cubicBezTo>
                    <a:pt x="20" y="1556"/>
                    <a:pt x="1" y="1633"/>
                    <a:pt x="1" y="1729"/>
                  </a:cubicBezTo>
                  <a:cubicBezTo>
                    <a:pt x="1" y="1825"/>
                    <a:pt x="20" y="1863"/>
                    <a:pt x="78" y="1940"/>
                  </a:cubicBezTo>
                  <a:cubicBezTo>
                    <a:pt x="116" y="2017"/>
                    <a:pt x="193" y="2036"/>
                    <a:pt x="289" y="2055"/>
                  </a:cubicBezTo>
                  <a:cubicBezTo>
                    <a:pt x="327" y="2065"/>
                    <a:pt x="361" y="2070"/>
                    <a:pt x="392" y="2070"/>
                  </a:cubicBezTo>
                  <a:cubicBezTo>
                    <a:pt x="423" y="2070"/>
                    <a:pt x="452" y="2065"/>
                    <a:pt x="481" y="2055"/>
                  </a:cubicBezTo>
                  <a:cubicBezTo>
                    <a:pt x="558" y="2055"/>
                    <a:pt x="654" y="2036"/>
                    <a:pt x="730" y="2017"/>
                  </a:cubicBezTo>
                  <a:cubicBezTo>
                    <a:pt x="884" y="1959"/>
                    <a:pt x="1076" y="1882"/>
                    <a:pt x="1249" y="1825"/>
                  </a:cubicBezTo>
                  <a:lnTo>
                    <a:pt x="1691" y="1594"/>
                  </a:lnTo>
                  <a:cubicBezTo>
                    <a:pt x="1844" y="1498"/>
                    <a:pt x="2017" y="1383"/>
                    <a:pt x="2190" y="1268"/>
                  </a:cubicBezTo>
                  <a:cubicBezTo>
                    <a:pt x="2382" y="1114"/>
                    <a:pt x="2574" y="961"/>
                    <a:pt x="2670" y="769"/>
                  </a:cubicBezTo>
                  <a:cubicBezTo>
                    <a:pt x="2708" y="673"/>
                    <a:pt x="2747" y="577"/>
                    <a:pt x="2747" y="481"/>
                  </a:cubicBezTo>
                  <a:cubicBezTo>
                    <a:pt x="2747" y="346"/>
                    <a:pt x="2689" y="250"/>
                    <a:pt x="2612" y="154"/>
                  </a:cubicBezTo>
                  <a:cubicBezTo>
                    <a:pt x="2516" y="39"/>
                    <a:pt x="2363" y="0"/>
                    <a:pt x="220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68"/>
            <p:cNvSpPr/>
            <p:nvPr/>
          </p:nvSpPr>
          <p:spPr>
            <a:xfrm>
              <a:off x="4059542" y="1857796"/>
              <a:ext cx="30434" cy="31303"/>
            </a:xfrm>
            <a:custGeom>
              <a:avLst/>
              <a:gdLst/>
              <a:ahLst/>
              <a:cxnLst/>
              <a:rect l="l" t="t" r="r" b="b"/>
              <a:pathLst>
                <a:path w="980" h="1008" extrusionOk="0">
                  <a:moveTo>
                    <a:pt x="711" y="1"/>
                  </a:moveTo>
                  <a:cubicBezTo>
                    <a:pt x="672" y="39"/>
                    <a:pt x="596" y="39"/>
                    <a:pt x="557" y="58"/>
                  </a:cubicBezTo>
                  <a:cubicBezTo>
                    <a:pt x="519" y="58"/>
                    <a:pt x="519" y="58"/>
                    <a:pt x="519" y="97"/>
                  </a:cubicBezTo>
                  <a:cubicBezTo>
                    <a:pt x="327" y="193"/>
                    <a:pt x="135" y="308"/>
                    <a:pt x="39" y="500"/>
                  </a:cubicBezTo>
                  <a:cubicBezTo>
                    <a:pt x="0" y="577"/>
                    <a:pt x="0" y="635"/>
                    <a:pt x="0" y="711"/>
                  </a:cubicBezTo>
                  <a:lnTo>
                    <a:pt x="0" y="731"/>
                  </a:lnTo>
                  <a:cubicBezTo>
                    <a:pt x="0" y="788"/>
                    <a:pt x="0" y="827"/>
                    <a:pt x="20" y="884"/>
                  </a:cubicBezTo>
                  <a:cubicBezTo>
                    <a:pt x="39" y="903"/>
                    <a:pt x="77" y="923"/>
                    <a:pt x="96" y="923"/>
                  </a:cubicBezTo>
                  <a:cubicBezTo>
                    <a:pt x="135" y="980"/>
                    <a:pt x="192" y="999"/>
                    <a:pt x="269" y="999"/>
                  </a:cubicBezTo>
                  <a:cubicBezTo>
                    <a:pt x="286" y="1005"/>
                    <a:pt x="305" y="1007"/>
                    <a:pt x="324" y="1007"/>
                  </a:cubicBezTo>
                  <a:cubicBezTo>
                    <a:pt x="372" y="1007"/>
                    <a:pt x="426" y="994"/>
                    <a:pt x="480" y="980"/>
                  </a:cubicBezTo>
                  <a:cubicBezTo>
                    <a:pt x="557" y="961"/>
                    <a:pt x="615" y="903"/>
                    <a:pt x="672" y="865"/>
                  </a:cubicBezTo>
                  <a:cubicBezTo>
                    <a:pt x="768" y="788"/>
                    <a:pt x="807" y="692"/>
                    <a:pt x="864" y="596"/>
                  </a:cubicBezTo>
                  <a:cubicBezTo>
                    <a:pt x="903" y="500"/>
                    <a:pt x="941" y="423"/>
                    <a:pt x="961" y="327"/>
                  </a:cubicBezTo>
                  <a:cubicBezTo>
                    <a:pt x="980" y="251"/>
                    <a:pt x="961" y="154"/>
                    <a:pt x="903" y="97"/>
                  </a:cubicBezTo>
                  <a:cubicBezTo>
                    <a:pt x="864" y="20"/>
                    <a:pt x="788" y="1"/>
                    <a:pt x="71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68"/>
            <p:cNvSpPr/>
            <p:nvPr/>
          </p:nvSpPr>
          <p:spPr>
            <a:xfrm>
              <a:off x="2890664" y="1187469"/>
              <a:ext cx="1152203" cy="879695"/>
            </a:xfrm>
            <a:custGeom>
              <a:avLst/>
              <a:gdLst/>
              <a:ahLst/>
              <a:cxnLst/>
              <a:rect l="l" t="t" r="r" b="b"/>
              <a:pathLst>
                <a:path w="37102" h="28327" extrusionOk="0">
                  <a:moveTo>
                    <a:pt x="13712" y="1"/>
                  </a:moveTo>
                  <a:cubicBezTo>
                    <a:pt x="13539" y="1"/>
                    <a:pt x="13366" y="1"/>
                    <a:pt x="13193" y="20"/>
                  </a:cubicBezTo>
                  <a:cubicBezTo>
                    <a:pt x="12771" y="78"/>
                    <a:pt x="12329" y="193"/>
                    <a:pt x="11887" y="385"/>
                  </a:cubicBezTo>
                  <a:cubicBezTo>
                    <a:pt x="11465" y="558"/>
                    <a:pt x="11119" y="788"/>
                    <a:pt x="10774" y="1057"/>
                  </a:cubicBezTo>
                  <a:cubicBezTo>
                    <a:pt x="10485" y="1288"/>
                    <a:pt x="10217" y="1576"/>
                    <a:pt x="9986" y="1941"/>
                  </a:cubicBezTo>
                  <a:cubicBezTo>
                    <a:pt x="9775" y="2248"/>
                    <a:pt x="9583" y="2593"/>
                    <a:pt x="9352" y="3016"/>
                  </a:cubicBezTo>
                  <a:cubicBezTo>
                    <a:pt x="9199" y="3381"/>
                    <a:pt x="9026" y="3765"/>
                    <a:pt x="8853" y="4245"/>
                  </a:cubicBezTo>
                  <a:cubicBezTo>
                    <a:pt x="8642" y="4879"/>
                    <a:pt x="8450" y="5512"/>
                    <a:pt x="8258" y="6146"/>
                  </a:cubicBezTo>
                  <a:cubicBezTo>
                    <a:pt x="8200" y="6338"/>
                    <a:pt x="8143" y="6549"/>
                    <a:pt x="8085" y="6741"/>
                  </a:cubicBezTo>
                  <a:cubicBezTo>
                    <a:pt x="7989" y="7068"/>
                    <a:pt x="7874" y="7452"/>
                    <a:pt x="7720" y="7874"/>
                  </a:cubicBezTo>
                  <a:cubicBezTo>
                    <a:pt x="7567" y="8316"/>
                    <a:pt x="7375" y="8777"/>
                    <a:pt x="7125" y="9334"/>
                  </a:cubicBezTo>
                  <a:cubicBezTo>
                    <a:pt x="6798" y="10064"/>
                    <a:pt x="6434" y="10774"/>
                    <a:pt x="6030" y="11466"/>
                  </a:cubicBezTo>
                  <a:lnTo>
                    <a:pt x="5992" y="11504"/>
                  </a:lnTo>
                  <a:cubicBezTo>
                    <a:pt x="5493" y="12311"/>
                    <a:pt x="4916" y="13175"/>
                    <a:pt x="4244" y="13981"/>
                  </a:cubicBezTo>
                  <a:cubicBezTo>
                    <a:pt x="3937" y="14384"/>
                    <a:pt x="3591" y="14788"/>
                    <a:pt x="3188" y="15229"/>
                  </a:cubicBezTo>
                  <a:cubicBezTo>
                    <a:pt x="2862" y="15614"/>
                    <a:pt x="2574" y="15959"/>
                    <a:pt x="2305" y="16324"/>
                  </a:cubicBezTo>
                  <a:cubicBezTo>
                    <a:pt x="1709" y="17111"/>
                    <a:pt x="1191" y="17918"/>
                    <a:pt x="807" y="18763"/>
                  </a:cubicBezTo>
                  <a:cubicBezTo>
                    <a:pt x="384" y="19685"/>
                    <a:pt x="135" y="20568"/>
                    <a:pt x="39" y="21432"/>
                  </a:cubicBezTo>
                  <a:cubicBezTo>
                    <a:pt x="0" y="21893"/>
                    <a:pt x="20" y="22316"/>
                    <a:pt x="96" y="22757"/>
                  </a:cubicBezTo>
                  <a:cubicBezTo>
                    <a:pt x="173" y="23180"/>
                    <a:pt x="308" y="23621"/>
                    <a:pt x="500" y="24025"/>
                  </a:cubicBezTo>
                  <a:cubicBezTo>
                    <a:pt x="865" y="24774"/>
                    <a:pt x="1479" y="25484"/>
                    <a:pt x="2382" y="26195"/>
                  </a:cubicBezTo>
                  <a:cubicBezTo>
                    <a:pt x="3054" y="26713"/>
                    <a:pt x="3841" y="27155"/>
                    <a:pt x="4686" y="27462"/>
                  </a:cubicBezTo>
                  <a:cubicBezTo>
                    <a:pt x="4916" y="27558"/>
                    <a:pt x="5166" y="27635"/>
                    <a:pt x="5397" y="27693"/>
                  </a:cubicBezTo>
                  <a:cubicBezTo>
                    <a:pt x="6165" y="27961"/>
                    <a:pt x="6990" y="28134"/>
                    <a:pt x="7855" y="28230"/>
                  </a:cubicBezTo>
                  <a:cubicBezTo>
                    <a:pt x="8354" y="28269"/>
                    <a:pt x="8872" y="28326"/>
                    <a:pt x="9410" y="28326"/>
                  </a:cubicBezTo>
                  <a:cubicBezTo>
                    <a:pt x="9641" y="28326"/>
                    <a:pt x="9890" y="28326"/>
                    <a:pt x="10159" y="28288"/>
                  </a:cubicBezTo>
                  <a:cubicBezTo>
                    <a:pt x="10217" y="28288"/>
                    <a:pt x="10313" y="28288"/>
                    <a:pt x="10389" y="28269"/>
                  </a:cubicBezTo>
                  <a:cubicBezTo>
                    <a:pt x="10831" y="28269"/>
                    <a:pt x="11311" y="28250"/>
                    <a:pt x="11830" y="28173"/>
                  </a:cubicBezTo>
                  <a:cubicBezTo>
                    <a:pt x="13097" y="28057"/>
                    <a:pt x="14403" y="27808"/>
                    <a:pt x="15651" y="27577"/>
                  </a:cubicBezTo>
                  <a:lnTo>
                    <a:pt x="15959" y="27520"/>
                  </a:lnTo>
                  <a:lnTo>
                    <a:pt x="16074" y="27501"/>
                  </a:lnTo>
                  <a:cubicBezTo>
                    <a:pt x="16784" y="27385"/>
                    <a:pt x="17495" y="27232"/>
                    <a:pt x="18186" y="27097"/>
                  </a:cubicBezTo>
                  <a:cubicBezTo>
                    <a:pt x="18954" y="26944"/>
                    <a:pt x="19722" y="26752"/>
                    <a:pt x="20491" y="26598"/>
                  </a:cubicBezTo>
                  <a:cubicBezTo>
                    <a:pt x="21835" y="26272"/>
                    <a:pt x="23275" y="25887"/>
                    <a:pt x="25003" y="25407"/>
                  </a:cubicBezTo>
                  <a:cubicBezTo>
                    <a:pt x="25291" y="25350"/>
                    <a:pt x="25560" y="25254"/>
                    <a:pt x="25848" y="25177"/>
                  </a:cubicBezTo>
                  <a:cubicBezTo>
                    <a:pt x="27154" y="24793"/>
                    <a:pt x="28364" y="24351"/>
                    <a:pt x="29478" y="23871"/>
                  </a:cubicBezTo>
                  <a:cubicBezTo>
                    <a:pt x="30284" y="23525"/>
                    <a:pt x="31091" y="23141"/>
                    <a:pt x="31801" y="22700"/>
                  </a:cubicBezTo>
                  <a:cubicBezTo>
                    <a:pt x="32550" y="22277"/>
                    <a:pt x="33242" y="21778"/>
                    <a:pt x="33875" y="21259"/>
                  </a:cubicBezTo>
                  <a:cubicBezTo>
                    <a:pt x="34490" y="20741"/>
                    <a:pt x="35066" y="20146"/>
                    <a:pt x="35527" y="19531"/>
                  </a:cubicBezTo>
                  <a:cubicBezTo>
                    <a:pt x="36084" y="18821"/>
                    <a:pt x="36487" y="18052"/>
                    <a:pt x="36718" y="17284"/>
                  </a:cubicBezTo>
                  <a:cubicBezTo>
                    <a:pt x="37006" y="16420"/>
                    <a:pt x="37102" y="15479"/>
                    <a:pt x="37006" y="14538"/>
                  </a:cubicBezTo>
                  <a:cubicBezTo>
                    <a:pt x="36948" y="13674"/>
                    <a:pt x="36679" y="12791"/>
                    <a:pt x="36237" y="11926"/>
                  </a:cubicBezTo>
                  <a:cubicBezTo>
                    <a:pt x="35834" y="11120"/>
                    <a:pt x="35277" y="10371"/>
                    <a:pt x="34605" y="9680"/>
                  </a:cubicBezTo>
                  <a:cubicBezTo>
                    <a:pt x="33971" y="9007"/>
                    <a:pt x="33203" y="8431"/>
                    <a:pt x="32378" y="7970"/>
                  </a:cubicBezTo>
                  <a:cubicBezTo>
                    <a:pt x="31955" y="7721"/>
                    <a:pt x="31475" y="7510"/>
                    <a:pt x="30899" y="7279"/>
                  </a:cubicBezTo>
                  <a:cubicBezTo>
                    <a:pt x="30419" y="7087"/>
                    <a:pt x="29881" y="6895"/>
                    <a:pt x="29228" y="6703"/>
                  </a:cubicBezTo>
                  <a:cubicBezTo>
                    <a:pt x="28537" y="6473"/>
                    <a:pt x="27826" y="6281"/>
                    <a:pt x="27116" y="6089"/>
                  </a:cubicBezTo>
                  <a:cubicBezTo>
                    <a:pt x="26712" y="5973"/>
                    <a:pt x="26290" y="5877"/>
                    <a:pt x="25868" y="5762"/>
                  </a:cubicBezTo>
                  <a:cubicBezTo>
                    <a:pt x="24562" y="5378"/>
                    <a:pt x="23025" y="4879"/>
                    <a:pt x="21643" y="4072"/>
                  </a:cubicBezTo>
                  <a:cubicBezTo>
                    <a:pt x="21028" y="3688"/>
                    <a:pt x="20395" y="3266"/>
                    <a:pt x="19818" y="2824"/>
                  </a:cubicBezTo>
                  <a:lnTo>
                    <a:pt x="19492" y="2593"/>
                  </a:lnTo>
                  <a:cubicBezTo>
                    <a:pt x="18628" y="1960"/>
                    <a:pt x="17879" y="1460"/>
                    <a:pt x="17092" y="1038"/>
                  </a:cubicBezTo>
                  <a:cubicBezTo>
                    <a:pt x="16170" y="519"/>
                    <a:pt x="15344" y="212"/>
                    <a:pt x="14537" y="78"/>
                  </a:cubicBezTo>
                  <a:cubicBezTo>
                    <a:pt x="14249" y="20"/>
                    <a:pt x="13961" y="1"/>
                    <a:pt x="13712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68"/>
            <p:cNvSpPr/>
            <p:nvPr/>
          </p:nvSpPr>
          <p:spPr>
            <a:xfrm>
              <a:off x="2890664" y="1187624"/>
              <a:ext cx="998946" cy="880720"/>
            </a:xfrm>
            <a:custGeom>
              <a:avLst/>
              <a:gdLst/>
              <a:ahLst/>
              <a:cxnLst/>
              <a:rect l="l" t="t" r="r" b="b"/>
              <a:pathLst>
                <a:path w="32167" h="28360" extrusionOk="0">
                  <a:moveTo>
                    <a:pt x="13455" y="1"/>
                  </a:moveTo>
                  <a:cubicBezTo>
                    <a:pt x="13366" y="1"/>
                    <a:pt x="13280" y="6"/>
                    <a:pt x="13193" y="15"/>
                  </a:cubicBezTo>
                  <a:cubicBezTo>
                    <a:pt x="12771" y="73"/>
                    <a:pt x="12329" y="188"/>
                    <a:pt x="11887" y="380"/>
                  </a:cubicBezTo>
                  <a:cubicBezTo>
                    <a:pt x="11465" y="553"/>
                    <a:pt x="11119" y="783"/>
                    <a:pt x="10774" y="1052"/>
                  </a:cubicBezTo>
                  <a:cubicBezTo>
                    <a:pt x="10485" y="1283"/>
                    <a:pt x="10217" y="1609"/>
                    <a:pt x="9986" y="1955"/>
                  </a:cubicBezTo>
                  <a:cubicBezTo>
                    <a:pt x="9775" y="2281"/>
                    <a:pt x="9583" y="2608"/>
                    <a:pt x="9352" y="3049"/>
                  </a:cubicBezTo>
                  <a:cubicBezTo>
                    <a:pt x="9199" y="3376"/>
                    <a:pt x="9026" y="3760"/>
                    <a:pt x="8853" y="4259"/>
                  </a:cubicBezTo>
                  <a:cubicBezTo>
                    <a:pt x="8623" y="4912"/>
                    <a:pt x="8431" y="5603"/>
                    <a:pt x="8258" y="6160"/>
                  </a:cubicBezTo>
                  <a:lnTo>
                    <a:pt x="8200" y="6352"/>
                  </a:lnTo>
                  <a:lnTo>
                    <a:pt x="8085" y="6756"/>
                  </a:lnTo>
                  <a:cubicBezTo>
                    <a:pt x="7989" y="7082"/>
                    <a:pt x="7874" y="7485"/>
                    <a:pt x="7720" y="7889"/>
                  </a:cubicBezTo>
                  <a:cubicBezTo>
                    <a:pt x="7567" y="8350"/>
                    <a:pt x="7375" y="8810"/>
                    <a:pt x="7125" y="9348"/>
                  </a:cubicBezTo>
                  <a:cubicBezTo>
                    <a:pt x="6798" y="10097"/>
                    <a:pt x="6434" y="10827"/>
                    <a:pt x="6030" y="11499"/>
                  </a:cubicBezTo>
                  <a:lnTo>
                    <a:pt x="5992" y="11518"/>
                  </a:lnTo>
                  <a:cubicBezTo>
                    <a:pt x="5493" y="12363"/>
                    <a:pt x="4916" y="13189"/>
                    <a:pt x="4244" y="14015"/>
                  </a:cubicBezTo>
                  <a:cubicBezTo>
                    <a:pt x="3937" y="14418"/>
                    <a:pt x="3591" y="14802"/>
                    <a:pt x="3188" y="15263"/>
                  </a:cubicBezTo>
                  <a:cubicBezTo>
                    <a:pt x="2862" y="15609"/>
                    <a:pt x="2574" y="15973"/>
                    <a:pt x="2305" y="16338"/>
                  </a:cubicBezTo>
                  <a:cubicBezTo>
                    <a:pt x="1709" y="17126"/>
                    <a:pt x="1191" y="17971"/>
                    <a:pt x="807" y="18777"/>
                  </a:cubicBezTo>
                  <a:cubicBezTo>
                    <a:pt x="384" y="19699"/>
                    <a:pt x="116" y="20582"/>
                    <a:pt x="39" y="21446"/>
                  </a:cubicBezTo>
                  <a:cubicBezTo>
                    <a:pt x="0" y="21907"/>
                    <a:pt x="20" y="22349"/>
                    <a:pt x="96" y="22771"/>
                  </a:cubicBezTo>
                  <a:cubicBezTo>
                    <a:pt x="173" y="23213"/>
                    <a:pt x="308" y="23636"/>
                    <a:pt x="500" y="24077"/>
                  </a:cubicBezTo>
                  <a:cubicBezTo>
                    <a:pt x="865" y="24807"/>
                    <a:pt x="1479" y="25537"/>
                    <a:pt x="2382" y="26228"/>
                  </a:cubicBezTo>
                  <a:cubicBezTo>
                    <a:pt x="3054" y="26747"/>
                    <a:pt x="3841" y="27188"/>
                    <a:pt x="4686" y="27496"/>
                  </a:cubicBezTo>
                  <a:cubicBezTo>
                    <a:pt x="4916" y="27592"/>
                    <a:pt x="5166" y="27668"/>
                    <a:pt x="5397" y="27745"/>
                  </a:cubicBezTo>
                  <a:cubicBezTo>
                    <a:pt x="6145" y="28014"/>
                    <a:pt x="6990" y="28168"/>
                    <a:pt x="7855" y="28264"/>
                  </a:cubicBezTo>
                  <a:cubicBezTo>
                    <a:pt x="8354" y="28321"/>
                    <a:pt x="8872" y="28360"/>
                    <a:pt x="9410" y="28360"/>
                  </a:cubicBezTo>
                  <a:cubicBezTo>
                    <a:pt x="9621" y="28360"/>
                    <a:pt x="9890" y="28360"/>
                    <a:pt x="10159" y="28341"/>
                  </a:cubicBezTo>
                  <a:cubicBezTo>
                    <a:pt x="10217" y="28341"/>
                    <a:pt x="10313" y="28341"/>
                    <a:pt x="10389" y="28321"/>
                  </a:cubicBezTo>
                  <a:cubicBezTo>
                    <a:pt x="10831" y="28321"/>
                    <a:pt x="11311" y="28283"/>
                    <a:pt x="11830" y="28225"/>
                  </a:cubicBezTo>
                  <a:cubicBezTo>
                    <a:pt x="13097" y="28091"/>
                    <a:pt x="14403" y="27860"/>
                    <a:pt x="15632" y="27611"/>
                  </a:cubicBezTo>
                  <a:lnTo>
                    <a:pt x="15939" y="27572"/>
                  </a:lnTo>
                  <a:lnTo>
                    <a:pt x="16055" y="27553"/>
                  </a:lnTo>
                  <a:cubicBezTo>
                    <a:pt x="16727" y="27419"/>
                    <a:pt x="17456" y="27284"/>
                    <a:pt x="18167" y="27131"/>
                  </a:cubicBezTo>
                  <a:cubicBezTo>
                    <a:pt x="18993" y="26977"/>
                    <a:pt x="19761" y="26804"/>
                    <a:pt x="20471" y="26631"/>
                  </a:cubicBezTo>
                  <a:cubicBezTo>
                    <a:pt x="21816" y="26324"/>
                    <a:pt x="23256" y="25940"/>
                    <a:pt x="24984" y="25460"/>
                  </a:cubicBezTo>
                  <a:cubicBezTo>
                    <a:pt x="25272" y="25383"/>
                    <a:pt x="25541" y="25287"/>
                    <a:pt x="25829" y="25210"/>
                  </a:cubicBezTo>
                  <a:cubicBezTo>
                    <a:pt x="27116" y="24826"/>
                    <a:pt x="28345" y="24404"/>
                    <a:pt x="29459" y="23924"/>
                  </a:cubicBezTo>
                  <a:cubicBezTo>
                    <a:pt x="30265" y="23559"/>
                    <a:pt x="31053" y="23175"/>
                    <a:pt x="31782" y="22752"/>
                  </a:cubicBezTo>
                  <a:cubicBezTo>
                    <a:pt x="31917" y="22675"/>
                    <a:pt x="32051" y="22579"/>
                    <a:pt x="32166" y="22503"/>
                  </a:cubicBezTo>
                  <a:lnTo>
                    <a:pt x="32166" y="22503"/>
                  </a:lnTo>
                  <a:cubicBezTo>
                    <a:pt x="31149" y="22964"/>
                    <a:pt x="30092" y="23328"/>
                    <a:pt x="29036" y="23674"/>
                  </a:cubicBezTo>
                  <a:cubicBezTo>
                    <a:pt x="28345" y="23924"/>
                    <a:pt x="27653" y="24135"/>
                    <a:pt x="26962" y="24385"/>
                  </a:cubicBezTo>
                  <a:cubicBezTo>
                    <a:pt x="26578" y="24519"/>
                    <a:pt x="26156" y="24634"/>
                    <a:pt x="25772" y="24788"/>
                  </a:cubicBezTo>
                  <a:cubicBezTo>
                    <a:pt x="25253" y="24961"/>
                    <a:pt x="24715" y="25114"/>
                    <a:pt x="24178" y="25268"/>
                  </a:cubicBezTo>
                  <a:cubicBezTo>
                    <a:pt x="22008" y="25844"/>
                    <a:pt x="19818" y="26209"/>
                    <a:pt x="17610" y="26459"/>
                  </a:cubicBezTo>
                  <a:cubicBezTo>
                    <a:pt x="17072" y="26535"/>
                    <a:pt x="16515" y="26612"/>
                    <a:pt x="15959" y="26651"/>
                  </a:cubicBezTo>
                  <a:cubicBezTo>
                    <a:pt x="15459" y="26708"/>
                    <a:pt x="14979" y="26785"/>
                    <a:pt x="14480" y="26823"/>
                  </a:cubicBezTo>
                  <a:cubicBezTo>
                    <a:pt x="13481" y="26939"/>
                    <a:pt x="12502" y="27035"/>
                    <a:pt x="11522" y="27092"/>
                  </a:cubicBezTo>
                  <a:cubicBezTo>
                    <a:pt x="11023" y="27112"/>
                    <a:pt x="10543" y="27112"/>
                    <a:pt x="10025" y="27112"/>
                  </a:cubicBezTo>
                  <a:cubicBezTo>
                    <a:pt x="9545" y="27092"/>
                    <a:pt x="9045" y="27073"/>
                    <a:pt x="8565" y="26996"/>
                  </a:cubicBezTo>
                  <a:cubicBezTo>
                    <a:pt x="8085" y="26919"/>
                    <a:pt x="7624" y="26843"/>
                    <a:pt x="7182" y="26727"/>
                  </a:cubicBezTo>
                  <a:cubicBezTo>
                    <a:pt x="6722" y="26612"/>
                    <a:pt x="6261" y="26439"/>
                    <a:pt x="5838" y="26247"/>
                  </a:cubicBezTo>
                  <a:cubicBezTo>
                    <a:pt x="5397" y="26055"/>
                    <a:pt x="4993" y="25825"/>
                    <a:pt x="4609" y="25556"/>
                  </a:cubicBezTo>
                  <a:cubicBezTo>
                    <a:pt x="4264" y="25306"/>
                    <a:pt x="3956" y="25057"/>
                    <a:pt x="3687" y="24749"/>
                  </a:cubicBezTo>
                  <a:cubicBezTo>
                    <a:pt x="3438" y="24461"/>
                    <a:pt x="3207" y="24116"/>
                    <a:pt x="3015" y="23789"/>
                  </a:cubicBezTo>
                  <a:cubicBezTo>
                    <a:pt x="2862" y="23444"/>
                    <a:pt x="2708" y="23079"/>
                    <a:pt x="2612" y="22695"/>
                  </a:cubicBezTo>
                  <a:cubicBezTo>
                    <a:pt x="2516" y="22311"/>
                    <a:pt x="2478" y="21927"/>
                    <a:pt x="2439" y="21542"/>
                  </a:cubicBezTo>
                  <a:cubicBezTo>
                    <a:pt x="2420" y="21139"/>
                    <a:pt x="2478" y="20736"/>
                    <a:pt x="2535" y="20313"/>
                  </a:cubicBezTo>
                  <a:cubicBezTo>
                    <a:pt x="2593" y="20102"/>
                    <a:pt x="2631" y="19872"/>
                    <a:pt x="2689" y="19641"/>
                  </a:cubicBezTo>
                  <a:cubicBezTo>
                    <a:pt x="2727" y="19430"/>
                    <a:pt x="2804" y="19238"/>
                    <a:pt x="2881" y="19046"/>
                  </a:cubicBezTo>
                  <a:cubicBezTo>
                    <a:pt x="3015" y="18662"/>
                    <a:pt x="3207" y="18278"/>
                    <a:pt x="3457" y="17913"/>
                  </a:cubicBezTo>
                  <a:cubicBezTo>
                    <a:pt x="3918" y="17183"/>
                    <a:pt x="4494" y="16473"/>
                    <a:pt x="5070" y="15801"/>
                  </a:cubicBezTo>
                  <a:cubicBezTo>
                    <a:pt x="5665" y="15128"/>
                    <a:pt x="6261" y="14456"/>
                    <a:pt x="6818" y="13765"/>
                  </a:cubicBezTo>
                  <a:cubicBezTo>
                    <a:pt x="7125" y="13362"/>
                    <a:pt x="7413" y="12958"/>
                    <a:pt x="7663" y="12517"/>
                  </a:cubicBezTo>
                  <a:cubicBezTo>
                    <a:pt x="7855" y="12190"/>
                    <a:pt x="8008" y="11825"/>
                    <a:pt x="8162" y="11461"/>
                  </a:cubicBezTo>
                  <a:lnTo>
                    <a:pt x="8162" y="11499"/>
                  </a:lnTo>
                  <a:cubicBezTo>
                    <a:pt x="8584" y="10462"/>
                    <a:pt x="8911" y="9367"/>
                    <a:pt x="9160" y="8273"/>
                  </a:cubicBezTo>
                  <a:cubicBezTo>
                    <a:pt x="9314" y="7716"/>
                    <a:pt x="9448" y="7178"/>
                    <a:pt x="9602" y="6602"/>
                  </a:cubicBezTo>
                  <a:cubicBezTo>
                    <a:pt x="9737" y="6064"/>
                    <a:pt x="9890" y="5546"/>
                    <a:pt x="10063" y="5008"/>
                  </a:cubicBezTo>
                  <a:cubicBezTo>
                    <a:pt x="10255" y="4413"/>
                    <a:pt x="10485" y="3817"/>
                    <a:pt x="10774" y="3241"/>
                  </a:cubicBezTo>
                  <a:cubicBezTo>
                    <a:pt x="11062" y="2684"/>
                    <a:pt x="11369" y="2147"/>
                    <a:pt x="11791" y="1705"/>
                  </a:cubicBezTo>
                  <a:cubicBezTo>
                    <a:pt x="12003" y="1455"/>
                    <a:pt x="12214" y="1244"/>
                    <a:pt x="12463" y="1052"/>
                  </a:cubicBezTo>
                  <a:cubicBezTo>
                    <a:pt x="12694" y="860"/>
                    <a:pt x="12963" y="668"/>
                    <a:pt x="13232" y="495"/>
                  </a:cubicBezTo>
                  <a:cubicBezTo>
                    <a:pt x="13520" y="322"/>
                    <a:pt x="13808" y="188"/>
                    <a:pt x="14115" y="73"/>
                  </a:cubicBezTo>
                  <a:cubicBezTo>
                    <a:pt x="14134" y="34"/>
                    <a:pt x="14192" y="34"/>
                    <a:pt x="14211" y="34"/>
                  </a:cubicBezTo>
                  <a:cubicBezTo>
                    <a:pt x="14038" y="15"/>
                    <a:pt x="13904" y="15"/>
                    <a:pt x="13731" y="15"/>
                  </a:cubicBezTo>
                  <a:cubicBezTo>
                    <a:pt x="13635" y="6"/>
                    <a:pt x="13544" y="1"/>
                    <a:pt x="13455" y="1"/>
                  </a:cubicBezTo>
                  <a:close/>
                </a:path>
              </a:pathLst>
            </a:custGeom>
            <a:solidFill>
              <a:srgbClr val="61A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68"/>
            <p:cNvSpPr/>
            <p:nvPr/>
          </p:nvSpPr>
          <p:spPr>
            <a:xfrm>
              <a:off x="3272920" y="1186879"/>
              <a:ext cx="131238" cy="69812"/>
            </a:xfrm>
            <a:custGeom>
              <a:avLst/>
              <a:gdLst/>
              <a:ahLst/>
              <a:cxnLst/>
              <a:rect l="l" t="t" r="r" b="b"/>
              <a:pathLst>
                <a:path w="4226" h="2248" extrusionOk="0">
                  <a:moveTo>
                    <a:pt x="1403" y="1"/>
                  </a:moveTo>
                  <a:cubicBezTo>
                    <a:pt x="1230" y="20"/>
                    <a:pt x="1057" y="20"/>
                    <a:pt x="884" y="39"/>
                  </a:cubicBezTo>
                  <a:cubicBezTo>
                    <a:pt x="596" y="58"/>
                    <a:pt x="289" y="135"/>
                    <a:pt x="1" y="231"/>
                  </a:cubicBezTo>
                  <a:lnTo>
                    <a:pt x="1" y="442"/>
                  </a:lnTo>
                  <a:cubicBezTo>
                    <a:pt x="1" y="615"/>
                    <a:pt x="20" y="788"/>
                    <a:pt x="78" y="961"/>
                  </a:cubicBezTo>
                  <a:lnTo>
                    <a:pt x="78" y="923"/>
                  </a:lnTo>
                  <a:cubicBezTo>
                    <a:pt x="116" y="1076"/>
                    <a:pt x="174" y="1211"/>
                    <a:pt x="270" y="1345"/>
                  </a:cubicBezTo>
                  <a:cubicBezTo>
                    <a:pt x="346" y="1460"/>
                    <a:pt x="443" y="1575"/>
                    <a:pt x="558" y="1671"/>
                  </a:cubicBezTo>
                  <a:cubicBezTo>
                    <a:pt x="673" y="1787"/>
                    <a:pt x="788" y="1864"/>
                    <a:pt x="942" y="1960"/>
                  </a:cubicBezTo>
                  <a:cubicBezTo>
                    <a:pt x="1115" y="2056"/>
                    <a:pt x="1307" y="2132"/>
                    <a:pt x="1499" y="2171"/>
                  </a:cubicBezTo>
                  <a:lnTo>
                    <a:pt x="1460" y="2171"/>
                  </a:lnTo>
                  <a:cubicBezTo>
                    <a:pt x="1691" y="2228"/>
                    <a:pt x="1902" y="2248"/>
                    <a:pt x="2113" y="2248"/>
                  </a:cubicBezTo>
                  <a:cubicBezTo>
                    <a:pt x="2324" y="2248"/>
                    <a:pt x="2555" y="2209"/>
                    <a:pt x="2766" y="2132"/>
                  </a:cubicBezTo>
                  <a:cubicBezTo>
                    <a:pt x="2958" y="2056"/>
                    <a:pt x="3150" y="1979"/>
                    <a:pt x="3323" y="1864"/>
                  </a:cubicBezTo>
                  <a:cubicBezTo>
                    <a:pt x="3477" y="1768"/>
                    <a:pt x="3630" y="1652"/>
                    <a:pt x="3746" y="1499"/>
                  </a:cubicBezTo>
                  <a:cubicBezTo>
                    <a:pt x="3899" y="1364"/>
                    <a:pt x="4014" y="1191"/>
                    <a:pt x="4110" y="1019"/>
                  </a:cubicBezTo>
                  <a:cubicBezTo>
                    <a:pt x="4149" y="923"/>
                    <a:pt x="4206" y="827"/>
                    <a:pt x="4226" y="731"/>
                  </a:cubicBezTo>
                  <a:cubicBezTo>
                    <a:pt x="3534" y="404"/>
                    <a:pt x="2862" y="154"/>
                    <a:pt x="2209" y="58"/>
                  </a:cubicBezTo>
                  <a:cubicBezTo>
                    <a:pt x="1940" y="20"/>
                    <a:pt x="1652" y="1"/>
                    <a:pt x="1403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68"/>
            <p:cNvSpPr/>
            <p:nvPr/>
          </p:nvSpPr>
          <p:spPr>
            <a:xfrm>
              <a:off x="3003363" y="1704321"/>
              <a:ext cx="174187" cy="184964"/>
            </a:xfrm>
            <a:custGeom>
              <a:avLst/>
              <a:gdLst/>
              <a:ahLst/>
              <a:cxnLst/>
              <a:rect l="l" t="t" r="r" b="b"/>
              <a:pathLst>
                <a:path w="5609" h="5956" extrusionOk="0">
                  <a:moveTo>
                    <a:pt x="3115" y="0"/>
                  </a:moveTo>
                  <a:cubicBezTo>
                    <a:pt x="3071" y="0"/>
                    <a:pt x="3025" y="3"/>
                    <a:pt x="2977" y="8"/>
                  </a:cubicBezTo>
                  <a:cubicBezTo>
                    <a:pt x="2785" y="65"/>
                    <a:pt x="2555" y="104"/>
                    <a:pt x="2363" y="161"/>
                  </a:cubicBezTo>
                  <a:cubicBezTo>
                    <a:pt x="2152" y="238"/>
                    <a:pt x="1940" y="334"/>
                    <a:pt x="1748" y="449"/>
                  </a:cubicBezTo>
                  <a:cubicBezTo>
                    <a:pt x="1499" y="584"/>
                    <a:pt x="1287" y="776"/>
                    <a:pt x="1095" y="1006"/>
                  </a:cubicBezTo>
                  <a:cubicBezTo>
                    <a:pt x="865" y="1237"/>
                    <a:pt x="673" y="1525"/>
                    <a:pt x="500" y="1813"/>
                  </a:cubicBezTo>
                  <a:cubicBezTo>
                    <a:pt x="327" y="2120"/>
                    <a:pt x="193" y="2466"/>
                    <a:pt x="116" y="2811"/>
                  </a:cubicBezTo>
                  <a:cubicBezTo>
                    <a:pt x="39" y="3138"/>
                    <a:pt x="1" y="3445"/>
                    <a:pt x="20" y="3791"/>
                  </a:cubicBezTo>
                  <a:lnTo>
                    <a:pt x="20" y="3752"/>
                  </a:lnTo>
                  <a:cubicBezTo>
                    <a:pt x="20" y="4021"/>
                    <a:pt x="58" y="4290"/>
                    <a:pt x="135" y="4559"/>
                  </a:cubicBezTo>
                  <a:cubicBezTo>
                    <a:pt x="212" y="4770"/>
                    <a:pt x="308" y="4981"/>
                    <a:pt x="423" y="5173"/>
                  </a:cubicBezTo>
                  <a:cubicBezTo>
                    <a:pt x="481" y="5250"/>
                    <a:pt x="519" y="5327"/>
                    <a:pt x="596" y="5385"/>
                  </a:cubicBezTo>
                  <a:cubicBezTo>
                    <a:pt x="606" y="5375"/>
                    <a:pt x="625" y="5370"/>
                    <a:pt x="642" y="5370"/>
                  </a:cubicBezTo>
                  <a:cubicBezTo>
                    <a:pt x="659" y="5370"/>
                    <a:pt x="673" y="5375"/>
                    <a:pt x="673" y="5385"/>
                  </a:cubicBezTo>
                  <a:cubicBezTo>
                    <a:pt x="711" y="5442"/>
                    <a:pt x="731" y="5481"/>
                    <a:pt x="788" y="5519"/>
                  </a:cubicBezTo>
                  <a:cubicBezTo>
                    <a:pt x="788" y="5519"/>
                    <a:pt x="807" y="5481"/>
                    <a:pt x="827" y="5481"/>
                  </a:cubicBezTo>
                  <a:cubicBezTo>
                    <a:pt x="865" y="5481"/>
                    <a:pt x="865" y="5481"/>
                    <a:pt x="884" y="5519"/>
                  </a:cubicBezTo>
                  <a:cubicBezTo>
                    <a:pt x="1019" y="5634"/>
                    <a:pt x="1172" y="5749"/>
                    <a:pt x="1345" y="5845"/>
                  </a:cubicBezTo>
                  <a:cubicBezTo>
                    <a:pt x="1460" y="5884"/>
                    <a:pt x="1576" y="5922"/>
                    <a:pt x="1729" y="5941"/>
                  </a:cubicBezTo>
                  <a:lnTo>
                    <a:pt x="1691" y="5941"/>
                  </a:lnTo>
                  <a:cubicBezTo>
                    <a:pt x="1787" y="5951"/>
                    <a:pt x="1883" y="5956"/>
                    <a:pt x="1979" y="5956"/>
                  </a:cubicBezTo>
                  <a:cubicBezTo>
                    <a:pt x="2075" y="5956"/>
                    <a:pt x="2171" y="5951"/>
                    <a:pt x="2267" y="5941"/>
                  </a:cubicBezTo>
                  <a:lnTo>
                    <a:pt x="2248" y="5941"/>
                  </a:lnTo>
                  <a:cubicBezTo>
                    <a:pt x="2516" y="5884"/>
                    <a:pt x="2785" y="5826"/>
                    <a:pt x="3016" y="5730"/>
                  </a:cubicBezTo>
                  <a:cubicBezTo>
                    <a:pt x="3361" y="5577"/>
                    <a:pt x="3669" y="5385"/>
                    <a:pt x="3957" y="5173"/>
                  </a:cubicBezTo>
                  <a:cubicBezTo>
                    <a:pt x="4283" y="4904"/>
                    <a:pt x="4571" y="4616"/>
                    <a:pt x="4840" y="4290"/>
                  </a:cubicBezTo>
                  <a:cubicBezTo>
                    <a:pt x="5051" y="4002"/>
                    <a:pt x="5224" y="3714"/>
                    <a:pt x="5378" y="3368"/>
                  </a:cubicBezTo>
                  <a:cubicBezTo>
                    <a:pt x="5474" y="3138"/>
                    <a:pt x="5531" y="2888"/>
                    <a:pt x="5589" y="2658"/>
                  </a:cubicBezTo>
                  <a:cubicBezTo>
                    <a:pt x="5608" y="2562"/>
                    <a:pt x="5608" y="2466"/>
                    <a:pt x="5608" y="2331"/>
                  </a:cubicBezTo>
                  <a:lnTo>
                    <a:pt x="5531" y="1985"/>
                  </a:lnTo>
                  <a:cubicBezTo>
                    <a:pt x="5512" y="1889"/>
                    <a:pt x="5474" y="1755"/>
                    <a:pt x="5416" y="1659"/>
                  </a:cubicBezTo>
                  <a:lnTo>
                    <a:pt x="5282" y="1371"/>
                  </a:lnTo>
                  <a:cubicBezTo>
                    <a:pt x="5205" y="1256"/>
                    <a:pt x="5128" y="1160"/>
                    <a:pt x="5032" y="1064"/>
                  </a:cubicBezTo>
                  <a:cubicBezTo>
                    <a:pt x="4936" y="968"/>
                    <a:pt x="4859" y="872"/>
                    <a:pt x="4763" y="776"/>
                  </a:cubicBezTo>
                  <a:cubicBezTo>
                    <a:pt x="4571" y="584"/>
                    <a:pt x="4341" y="411"/>
                    <a:pt x="4091" y="276"/>
                  </a:cubicBezTo>
                  <a:cubicBezTo>
                    <a:pt x="3899" y="180"/>
                    <a:pt x="3707" y="104"/>
                    <a:pt x="3515" y="65"/>
                  </a:cubicBezTo>
                  <a:cubicBezTo>
                    <a:pt x="3371" y="22"/>
                    <a:pt x="3249" y="0"/>
                    <a:pt x="3115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68"/>
            <p:cNvSpPr/>
            <p:nvPr/>
          </p:nvSpPr>
          <p:spPr>
            <a:xfrm>
              <a:off x="3063609" y="1801151"/>
              <a:ext cx="114531" cy="95680"/>
            </a:xfrm>
            <a:custGeom>
              <a:avLst/>
              <a:gdLst/>
              <a:ahLst/>
              <a:cxnLst/>
              <a:rect l="l" t="t" r="r" b="b"/>
              <a:pathLst>
                <a:path w="3688" h="3081" extrusionOk="0">
                  <a:moveTo>
                    <a:pt x="3687" y="1"/>
                  </a:moveTo>
                  <a:cubicBezTo>
                    <a:pt x="3687" y="38"/>
                    <a:pt x="3684" y="79"/>
                    <a:pt x="3680" y="121"/>
                  </a:cubicBezTo>
                  <a:lnTo>
                    <a:pt x="3680" y="121"/>
                  </a:lnTo>
                  <a:cubicBezTo>
                    <a:pt x="3687" y="86"/>
                    <a:pt x="3687" y="43"/>
                    <a:pt x="3687" y="1"/>
                  </a:cubicBezTo>
                  <a:close/>
                  <a:moveTo>
                    <a:pt x="3680" y="121"/>
                  </a:moveTo>
                  <a:cubicBezTo>
                    <a:pt x="3677" y="133"/>
                    <a:pt x="3673" y="144"/>
                    <a:pt x="3668" y="154"/>
                  </a:cubicBezTo>
                  <a:cubicBezTo>
                    <a:pt x="3572" y="423"/>
                    <a:pt x="3457" y="692"/>
                    <a:pt x="3284" y="922"/>
                  </a:cubicBezTo>
                  <a:cubicBezTo>
                    <a:pt x="3111" y="1191"/>
                    <a:pt x="2958" y="1441"/>
                    <a:pt x="2727" y="1652"/>
                  </a:cubicBezTo>
                  <a:cubicBezTo>
                    <a:pt x="2439" y="1959"/>
                    <a:pt x="2113" y="2247"/>
                    <a:pt x="1748" y="2459"/>
                  </a:cubicBezTo>
                  <a:cubicBezTo>
                    <a:pt x="1575" y="2593"/>
                    <a:pt x="1383" y="2670"/>
                    <a:pt x="1191" y="2747"/>
                  </a:cubicBezTo>
                  <a:cubicBezTo>
                    <a:pt x="999" y="2823"/>
                    <a:pt x="845" y="2900"/>
                    <a:pt x="653" y="2939"/>
                  </a:cubicBezTo>
                  <a:cubicBezTo>
                    <a:pt x="480" y="2996"/>
                    <a:pt x="288" y="3015"/>
                    <a:pt x="96" y="3015"/>
                  </a:cubicBezTo>
                  <a:lnTo>
                    <a:pt x="0" y="3015"/>
                  </a:lnTo>
                  <a:cubicBezTo>
                    <a:pt x="144" y="3059"/>
                    <a:pt x="288" y="3080"/>
                    <a:pt x="441" y="3080"/>
                  </a:cubicBezTo>
                  <a:cubicBezTo>
                    <a:pt x="491" y="3080"/>
                    <a:pt x="543" y="3078"/>
                    <a:pt x="596" y="3073"/>
                  </a:cubicBezTo>
                  <a:cubicBezTo>
                    <a:pt x="807" y="3073"/>
                    <a:pt x="1037" y="3015"/>
                    <a:pt x="1249" y="2939"/>
                  </a:cubicBezTo>
                  <a:cubicBezTo>
                    <a:pt x="1517" y="2881"/>
                    <a:pt x="1748" y="2747"/>
                    <a:pt x="1959" y="2612"/>
                  </a:cubicBezTo>
                  <a:cubicBezTo>
                    <a:pt x="2247" y="2439"/>
                    <a:pt x="2497" y="2228"/>
                    <a:pt x="2727" y="1978"/>
                  </a:cubicBezTo>
                  <a:cubicBezTo>
                    <a:pt x="2958" y="1748"/>
                    <a:pt x="3169" y="1479"/>
                    <a:pt x="3303" y="1172"/>
                  </a:cubicBezTo>
                  <a:cubicBezTo>
                    <a:pt x="3457" y="903"/>
                    <a:pt x="3572" y="615"/>
                    <a:pt x="3649" y="308"/>
                  </a:cubicBezTo>
                  <a:cubicBezTo>
                    <a:pt x="3661" y="250"/>
                    <a:pt x="3672" y="184"/>
                    <a:pt x="3680" y="12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68"/>
            <p:cNvSpPr/>
            <p:nvPr/>
          </p:nvSpPr>
          <p:spPr>
            <a:xfrm>
              <a:off x="3155439" y="183872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68"/>
            <p:cNvSpPr/>
            <p:nvPr/>
          </p:nvSpPr>
          <p:spPr>
            <a:xfrm>
              <a:off x="3771165" y="1673083"/>
              <a:ext cx="69812" cy="64439"/>
            </a:xfrm>
            <a:custGeom>
              <a:avLst/>
              <a:gdLst/>
              <a:ahLst/>
              <a:cxnLst/>
              <a:rect l="l" t="t" r="r" b="b"/>
              <a:pathLst>
                <a:path w="2248" h="2075" extrusionOk="0">
                  <a:moveTo>
                    <a:pt x="749" y="0"/>
                  </a:moveTo>
                  <a:cubicBezTo>
                    <a:pt x="711" y="0"/>
                    <a:pt x="673" y="20"/>
                    <a:pt x="653" y="20"/>
                  </a:cubicBezTo>
                  <a:cubicBezTo>
                    <a:pt x="596" y="20"/>
                    <a:pt x="577" y="58"/>
                    <a:pt x="519" y="77"/>
                  </a:cubicBezTo>
                  <a:lnTo>
                    <a:pt x="481" y="77"/>
                  </a:lnTo>
                  <a:cubicBezTo>
                    <a:pt x="461" y="77"/>
                    <a:pt x="423" y="96"/>
                    <a:pt x="423" y="96"/>
                  </a:cubicBezTo>
                  <a:cubicBezTo>
                    <a:pt x="404" y="96"/>
                    <a:pt x="404" y="116"/>
                    <a:pt x="385" y="116"/>
                  </a:cubicBezTo>
                  <a:cubicBezTo>
                    <a:pt x="385" y="116"/>
                    <a:pt x="365" y="116"/>
                    <a:pt x="365" y="154"/>
                  </a:cubicBezTo>
                  <a:cubicBezTo>
                    <a:pt x="327" y="173"/>
                    <a:pt x="308" y="173"/>
                    <a:pt x="308" y="192"/>
                  </a:cubicBezTo>
                  <a:cubicBezTo>
                    <a:pt x="289" y="212"/>
                    <a:pt x="269" y="250"/>
                    <a:pt x="231" y="250"/>
                  </a:cubicBezTo>
                  <a:cubicBezTo>
                    <a:pt x="212" y="269"/>
                    <a:pt x="193" y="288"/>
                    <a:pt x="173" y="346"/>
                  </a:cubicBezTo>
                  <a:cubicBezTo>
                    <a:pt x="135" y="365"/>
                    <a:pt x="135" y="384"/>
                    <a:pt x="116" y="404"/>
                  </a:cubicBezTo>
                  <a:lnTo>
                    <a:pt x="97" y="442"/>
                  </a:lnTo>
                  <a:cubicBezTo>
                    <a:pt x="77" y="461"/>
                    <a:pt x="39" y="500"/>
                    <a:pt x="39" y="557"/>
                  </a:cubicBezTo>
                  <a:cubicBezTo>
                    <a:pt x="20" y="596"/>
                    <a:pt x="1" y="653"/>
                    <a:pt x="1" y="730"/>
                  </a:cubicBezTo>
                  <a:lnTo>
                    <a:pt x="1" y="769"/>
                  </a:lnTo>
                  <a:lnTo>
                    <a:pt x="1" y="788"/>
                  </a:lnTo>
                  <a:lnTo>
                    <a:pt x="1" y="845"/>
                  </a:lnTo>
                  <a:lnTo>
                    <a:pt x="1" y="884"/>
                  </a:lnTo>
                  <a:lnTo>
                    <a:pt x="1" y="922"/>
                  </a:lnTo>
                  <a:lnTo>
                    <a:pt x="1" y="1037"/>
                  </a:lnTo>
                  <a:lnTo>
                    <a:pt x="1" y="1057"/>
                  </a:lnTo>
                  <a:cubicBezTo>
                    <a:pt x="1" y="1076"/>
                    <a:pt x="1" y="1114"/>
                    <a:pt x="20" y="1133"/>
                  </a:cubicBezTo>
                  <a:cubicBezTo>
                    <a:pt x="20" y="1153"/>
                    <a:pt x="39" y="1172"/>
                    <a:pt x="39" y="1229"/>
                  </a:cubicBezTo>
                  <a:lnTo>
                    <a:pt x="39" y="1249"/>
                  </a:lnTo>
                  <a:cubicBezTo>
                    <a:pt x="39" y="1268"/>
                    <a:pt x="77" y="1306"/>
                    <a:pt x="77" y="1325"/>
                  </a:cubicBezTo>
                  <a:lnTo>
                    <a:pt x="135" y="1460"/>
                  </a:lnTo>
                  <a:cubicBezTo>
                    <a:pt x="173" y="1517"/>
                    <a:pt x="193" y="1556"/>
                    <a:pt x="231" y="1594"/>
                  </a:cubicBezTo>
                  <a:cubicBezTo>
                    <a:pt x="269" y="1633"/>
                    <a:pt x="308" y="1690"/>
                    <a:pt x="365" y="1710"/>
                  </a:cubicBezTo>
                  <a:cubicBezTo>
                    <a:pt x="385" y="1729"/>
                    <a:pt x="423" y="1786"/>
                    <a:pt x="481" y="1806"/>
                  </a:cubicBezTo>
                  <a:cubicBezTo>
                    <a:pt x="519" y="1844"/>
                    <a:pt x="577" y="1882"/>
                    <a:pt x="653" y="1902"/>
                  </a:cubicBezTo>
                  <a:cubicBezTo>
                    <a:pt x="692" y="1921"/>
                    <a:pt x="749" y="1940"/>
                    <a:pt x="769" y="1978"/>
                  </a:cubicBezTo>
                  <a:lnTo>
                    <a:pt x="749" y="1978"/>
                  </a:lnTo>
                  <a:cubicBezTo>
                    <a:pt x="807" y="1998"/>
                    <a:pt x="865" y="2017"/>
                    <a:pt x="942" y="2036"/>
                  </a:cubicBezTo>
                  <a:cubicBezTo>
                    <a:pt x="980" y="2074"/>
                    <a:pt x="1057" y="2074"/>
                    <a:pt x="1095" y="2074"/>
                  </a:cubicBezTo>
                  <a:lnTo>
                    <a:pt x="1383" y="2074"/>
                  </a:lnTo>
                  <a:cubicBezTo>
                    <a:pt x="1441" y="2074"/>
                    <a:pt x="1518" y="2036"/>
                    <a:pt x="1556" y="2036"/>
                  </a:cubicBezTo>
                  <a:cubicBezTo>
                    <a:pt x="1614" y="2017"/>
                    <a:pt x="1652" y="2017"/>
                    <a:pt x="1710" y="1998"/>
                  </a:cubicBezTo>
                  <a:cubicBezTo>
                    <a:pt x="1748" y="1978"/>
                    <a:pt x="1806" y="1940"/>
                    <a:pt x="1825" y="1921"/>
                  </a:cubicBezTo>
                  <a:cubicBezTo>
                    <a:pt x="1844" y="1902"/>
                    <a:pt x="1863" y="1882"/>
                    <a:pt x="1921" y="1882"/>
                  </a:cubicBezTo>
                  <a:cubicBezTo>
                    <a:pt x="1959" y="1844"/>
                    <a:pt x="1998" y="1806"/>
                    <a:pt x="2017" y="1786"/>
                  </a:cubicBezTo>
                  <a:lnTo>
                    <a:pt x="2094" y="1710"/>
                  </a:lnTo>
                  <a:cubicBezTo>
                    <a:pt x="2113" y="1690"/>
                    <a:pt x="2132" y="1652"/>
                    <a:pt x="2132" y="1614"/>
                  </a:cubicBezTo>
                  <a:cubicBezTo>
                    <a:pt x="2151" y="1594"/>
                    <a:pt x="2190" y="1537"/>
                    <a:pt x="2190" y="1517"/>
                  </a:cubicBezTo>
                  <a:lnTo>
                    <a:pt x="2190" y="1537"/>
                  </a:lnTo>
                  <a:cubicBezTo>
                    <a:pt x="2209" y="1498"/>
                    <a:pt x="2228" y="1441"/>
                    <a:pt x="2228" y="1402"/>
                  </a:cubicBezTo>
                  <a:cubicBezTo>
                    <a:pt x="2228" y="1345"/>
                    <a:pt x="2247" y="1325"/>
                    <a:pt x="2247" y="1268"/>
                  </a:cubicBezTo>
                  <a:lnTo>
                    <a:pt x="2247" y="1114"/>
                  </a:lnTo>
                  <a:lnTo>
                    <a:pt x="2247" y="980"/>
                  </a:lnTo>
                  <a:cubicBezTo>
                    <a:pt x="2247" y="941"/>
                    <a:pt x="2228" y="884"/>
                    <a:pt x="2228" y="845"/>
                  </a:cubicBezTo>
                  <a:cubicBezTo>
                    <a:pt x="2209" y="788"/>
                    <a:pt x="2209" y="749"/>
                    <a:pt x="2190" y="730"/>
                  </a:cubicBezTo>
                  <a:lnTo>
                    <a:pt x="2190" y="749"/>
                  </a:lnTo>
                  <a:lnTo>
                    <a:pt x="2113" y="596"/>
                  </a:lnTo>
                  <a:cubicBezTo>
                    <a:pt x="2094" y="557"/>
                    <a:pt x="2055" y="500"/>
                    <a:pt x="2017" y="481"/>
                  </a:cubicBezTo>
                  <a:cubicBezTo>
                    <a:pt x="1998" y="442"/>
                    <a:pt x="1940" y="404"/>
                    <a:pt x="1921" y="365"/>
                  </a:cubicBezTo>
                  <a:cubicBezTo>
                    <a:pt x="1863" y="346"/>
                    <a:pt x="1844" y="288"/>
                    <a:pt x="1806" y="269"/>
                  </a:cubicBezTo>
                  <a:cubicBezTo>
                    <a:pt x="1748" y="250"/>
                    <a:pt x="1710" y="192"/>
                    <a:pt x="1652" y="173"/>
                  </a:cubicBezTo>
                  <a:lnTo>
                    <a:pt x="1518" y="96"/>
                  </a:lnTo>
                  <a:cubicBezTo>
                    <a:pt x="1460" y="77"/>
                    <a:pt x="1383" y="58"/>
                    <a:pt x="1326" y="58"/>
                  </a:cubicBezTo>
                  <a:cubicBezTo>
                    <a:pt x="1268" y="58"/>
                    <a:pt x="1249" y="20"/>
                    <a:pt x="1191" y="20"/>
                  </a:cubicBezTo>
                  <a:lnTo>
                    <a:pt x="1172" y="20"/>
                  </a:lnTo>
                  <a:cubicBezTo>
                    <a:pt x="1057" y="0"/>
                    <a:pt x="1038" y="0"/>
                    <a:pt x="980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68"/>
            <p:cNvSpPr/>
            <p:nvPr/>
          </p:nvSpPr>
          <p:spPr>
            <a:xfrm>
              <a:off x="3961719" y="155485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68"/>
            <p:cNvSpPr/>
            <p:nvPr/>
          </p:nvSpPr>
          <p:spPr>
            <a:xfrm>
              <a:off x="3961719" y="155485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68"/>
            <p:cNvSpPr/>
            <p:nvPr/>
          </p:nvSpPr>
          <p:spPr>
            <a:xfrm>
              <a:off x="3962340" y="155485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68"/>
            <p:cNvSpPr/>
            <p:nvPr/>
          </p:nvSpPr>
          <p:spPr>
            <a:xfrm>
              <a:off x="3952775" y="155485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68"/>
            <p:cNvSpPr/>
            <p:nvPr/>
          </p:nvSpPr>
          <p:spPr>
            <a:xfrm>
              <a:off x="3952775" y="155485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68"/>
            <p:cNvSpPr/>
            <p:nvPr/>
          </p:nvSpPr>
          <p:spPr>
            <a:xfrm>
              <a:off x="3943831" y="155783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68"/>
            <p:cNvSpPr/>
            <p:nvPr/>
          </p:nvSpPr>
          <p:spPr>
            <a:xfrm>
              <a:off x="3981998" y="156320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68"/>
            <p:cNvSpPr/>
            <p:nvPr/>
          </p:nvSpPr>
          <p:spPr>
            <a:xfrm>
              <a:off x="3931316" y="156677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68"/>
            <p:cNvSpPr/>
            <p:nvPr/>
          </p:nvSpPr>
          <p:spPr>
            <a:xfrm>
              <a:off x="3931316" y="156736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68"/>
            <p:cNvSpPr/>
            <p:nvPr/>
          </p:nvSpPr>
          <p:spPr>
            <a:xfrm>
              <a:off x="3988581" y="157034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68"/>
            <p:cNvSpPr/>
            <p:nvPr/>
          </p:nvSpPr>
          <p:spPr>
            <a:xfrm>
              <a:off x="3988581" y="157034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68"/>
            <p:cNvSpPr/>
            <p:nvPr/>
          </p:nvSpPr>
          <p:spPr>
            <a:xfrm>
              <a:off x="3988581" y="157034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68"/>
            <p:cNvSpPr/>
            <p:nvPr/>
          </p:nvSpPr>
          <p:spPr>
            <a:xfrm>
              <a:off x="3925353" y="158944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68"/>
            <p:cNvSpPr/>
            <p:nvPr/>
          </p:nvSpPr>
          <p:spPr>
            <a:xfrm>
              <a:off x="3978426" y="161805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68"/>
            <p:cNvSpPr/>
            <p:nvPr/>
          </p:nvSpPr>
          <p:spPr>
            <a:xfrm>
              <a:off x="3339129" y="1502959"/>
              <a:ext cx="68600" cy="67110"/>
            </a:xfrm>
            <a:custGeom>
              <a:avLst/>
              <a:gdLst/>
              <a:ahLst/>
              <a:cxnLst/>
              <a:rect l="l" t="t" r="r" b="b"/>
              <a:pathLst>
                <a:path w="2209" h="2161" extrusionOk="0">
                  <a:moveTo>
                    <a:pt x="903" y="1"/>
                  </a:moveTo>
                  <a:cubicBezTo>
                    <a:pt x="845" y="1"/>
                    <a:pt x="807" y="20"/>
                    <a:pt x="730" y="20"/>
                  </a:cubicBezTo>
                  <a:cubicBezTo>
                    <a:pt x="711" y="20"/>
                    <a:pt x="711" y="20"/>
                    <a:pt x="673" y="39"/>
                  </a:cubicBezTo>
                  <a:cubicBezTo>
                    <a:pt x="653" y="39"/>
                    <a:pt x="634" y="58"/>
                    <a:pt x="615" y="58"/>
                  </a:cubicBezTo>
                  <a:lnTo>
                    <a:pt x="577" y="58"/>
                  </a:lnTo>
                  <a:lnTo>
                    <a:pt x="442" y="135"/>
                  </a:lnTo>
                  <a:cubicBezTo>
                    <a:pt x="423" y="135"/>
                    <a:pt x="423" y="154"/>
                    <a:pt x="384" y="154"/>
                  </a:cubicBezTo>
                  <a:cubicBezTo>
                    <a:pt x="365" y="154"/>
                    <a:pt x="365" y="193"/>
                    <a:pt x="346" y="193"/>
                  </a:cubicBezTo>
                  <a:lnTo>
                    <a:pt x="327" y="212"/>
                  </a:lnTo>
                  <a:lnTo>
                    <a:pt x="269" y="250"/>
                  </a:lnTo>
                  <a:lnTo>
                    <a:pt x="192" y="327"/>
                  </a:lnTo>
                  <a:lnTo>
                    <a:pt x="173" y="346"/>
                  </a:lnTo>
                  <a:lnTo>
                    <a:pt x="173" y="385"/>
                  </a:lnTo>
                  <a:cubicBezTo>
                    <a:pt x="154" y="404"/>
                    <a:pt x="135" y="423"/>
                    <a:pt x="135" y="481"/>
                  </a:cubicBezTo>
                  <a:cubicBezTo>
                    <a:pt x="96" y="500"/>
                    <a:pt x="96" y="519"/>
                    <a:pt x="77" y="538"/>
                  </a:cubicBezTo>
                  <a:lnTo>
                    <a:pt x="77" y="577"/>
                  </a:lnTo>
                  <a:lnTo>
                    <a:pt x="77" y="596"/>
                  </a:lnTo>
                  <a:cubicBezTo>
                    <a:pt x="77" y="596"/>
                    <a:pt x="77" y="615"/>
                    <a:pt x="58" y="615"/>
                  </a:cubicBezTo>
                  <a:cubicBezTo>
                    <a:pt x="58" y="634"/>
                    <a:pt x="39" y="673"/>
                    <a:pt x="39" y="711"/>
                  </a:cubicBezTo>
                  <a:lnTo>
                    <a:pt x="39" y="730"/>
                  </a:lnTo>
                  <a:cubicBezTo>
                    <a:pt x="39" y="769"/>
                    <a:pt x="0" y="807"/>
                    <a:pt x="0" y="865"/>
                  </a:cubicBezTo>
                  <a:lnTo>
                    <a:pt x="0" y="999"/>
                  </a:lnTo>
                  <a:lnTo>
                    <a:pt x="0" y="1018"/>
                  </a:lnTo>
                  <a:lnTo>
                    <a:pt x="0" y="1115"/>
                  </a:lnTo>
                  <a:lnTo>
                    <a:pt x="0" y="1153"/>
                  </a:lnTo>
                  <a:cubicBezTo>
                    <a:pt x="0" y="1172"/>
                    <a:pt x="39" y="1211"/>
                    <a:pt x="39" y="1249"/>
                  </a:cubicBezTo>
                  <a:lnTo>
                    <a:pt x="39" y="1268"/>
                  </a:lnTo>
                  <a:cubicBezTo>
                    <a:pt x="58" y="1307"/>
                    <a:pt x="58" y="1345"/>
                    <a:pt x="77" y="1383"/>
                  </a:cubicBezTo>
                  <a:lnTo>
                    <a:pt x="154" y="1537"/>
                  </a:lnTo>
                  <a:cubicBezTo>
                    <a:pt x="173" y="1575"/>
                    <a:pt x="192" y="1595"/>
                    <a:pt x="231" y="1652"/>
                  </a:cubicBezTo>
                  <a:lnTo>
                    <a:pt x="231" y="1671"/>
                  </a:lnTo>
                  <a:cubicBezTo>
                    <a:pt x="250" y="1729"/>
                    <a:pt x="288" y="1748"/>
                    <a:pt x="346" y="1787"/>
                  </a:cubicBezTo>
                  <a:lnTo>
                    <a:pt x="365" y="1825"/>
                  </a:lnTo>
                  <a:lnTo>
                    <a:pt x="442" y="1883"/>
                  </a:lnTo>
                  <a:cubicBezTo>
                    <a:pt x="481" y="1940"/>
                    <a:pt x="557" y="1959"/>
                    <a:pt x="615" y="2017"/>
                  </a:cubicBezTo>
                  <a:cubicBezTo>
                    <a:pt x="653" y="2036"/>
                    <a:pt x="673" y="2055"/>
                    <a:pt x="730" y="2075"/>
                  </a:cubicBezTo>
                  <a:cubicBezTo>
                    <a:pt x="769" y="2113"/>
                    <a:pt x="826" y="2132"/>
                    <a:pt x="903" y="2132"/>
                  </a:cubicBezTo>
                  <a:cubicBezTo>
                    <a:pt x="941" y="2152"/>
                    <a:pt x="1018" y="2152"/>
                    <a:pt x="1057" y="2152"/>
                  </a:cubicBezTo>
                  <a:lnTo>
                    <a:pt x="1037" y="2152"/>
                  </a:lnTo>
                  <a:cubicBezTo>
                    <a:pt x="1076" y="2152"/>
                    <a:pt x="1114" y="2160"/>
                    <a:pt x="1153" y="2160"/>
                  </a:cubicBezTo>
                  <a:cubicBezTo>
                    <a:pt x="1172" y="2160"/>
                    <a:pt x="1191" y="2158"/>
                    <a:pt x="1210" y="2152"/>
                  </a:cubicBezTo>
                  <a:lnTo>
                    <a:pt x="1345" y="2152"/>
                  </a:lnTo>
                  <a:cubicBezTo>
                    <a:pt x="1402" y="2152"/>
                    <a:pt x="1479" y="2132"/>
                    <a:pt x="1518" y="2132"/>
                  </a:cubicBezTo>
                  <a:cubicBezTo>
                    <a:pt x="1575" y="2113"/>
                    <a:pt x="1614" y="2113"/>
                    <a:pt x="1633" y="2075"/>
                  </a:cubicBezTo>
                  <a:lnTo>
                    <a:pt x="1786" y="2017"/>
                  </a:lnTo>
                  <a:cubicBezTo>
                    <a:pt x="1806" y="1979"/>
                    <a:pt x="1863" y="1959"/>
                    <a:pt x="1882" y="1940"/>
                  </a:cubicBezTo>
                  <a:lnTo>
                    <a:pt x="1959" y="1863"/>
                  </a:lnTo>
                  <a:cubicBezTo>
                    <a:pt x="1978" y="1844"/>
                    <a:pt x="1998" y="1825"/>
                    <a:pt x="2017" y="1767"/>
                  </a:cubicBezTo>
                  <a:cubicBezTo>
                    <a:pt x="2055" y="1748"/>
                    <a:pt x="2074" y="1691"/>
                    <a:pt x="2094" y="1671"/>
                  </a:cubicBezTo>
                  <a:cubicBezTo>
                    <a:pt x="2113" y="1652"/>
                    <a:pt x="2151" y="1595"/>
                    <a:pt x="2151" y="1575"/>
                  </a:cubicBezTo>
                  <a:cubicBezTo>
                    <a:pt x="2170" y="1537"/>
                    <a:pt x="2190" y="1479"/>
                    <a:pt x="2190" y="1403"/>
                  </a:cubicBezTo>
                  <a:cubicBezTo>
                    <a:pt x="2190" y="1364"/>
                    <a:pt x="2209" y="1345"/>
                    <a:pt x="2209" y="1287"/>
                  </a:cubicBezTo>
                  <a:lnTo>
                    <a:pt x="2209" y="1172"/>
                  </a:lnTo>
                  <a:lnTo>
                    <a:pt x="2209" y="1076"/>
                  </a:lnTo>
                  <a:cubicBezTo>
                    <a:pt x="2209" y="1018"/>
                    <a:pt x="2190" y="980"/>
                    <a:pt x="2190" y="903"/>
                  </a:cubicBezTo>
                  <a:cubicBezTo>
                    <a:pt x="2170" y="865"/>
                    <a:pt x="2170" y="807"/>
                    <a:pt x="2151" y="769"/>
                  </a:cubicBezTo>
                  <a:lnTo>
                    <a:pt x="2151" y="788"/>
                  </a:lnTo>
                  <a:lnTo>
                    <a:pt x="2074" y="634"/>
                  </a:lnTo>
                  <a:cubicBezTo>
                    <a:pt x="2055" y="596"/>
                    <a:pt x="2017" y="577"/>
                    <a:pt x="1998" y="519"/>
                  </a:cubicBezTo>
                  <a:cubicBezTo>
                    <a:pt x="1978" y="481"/>
                    <a:pt x="1921" y="442"/>
                    <a:pt x="1902" y="404"/>
                  </a:cubicBezTo>
                  <a:cubicBezTo>
                    <a:pt x="1863" y="385"/>
                    <a:pt x="1825" y="327"/>
                    <a:pt x="1786" y="308"/>
                  </a:cubicBezTo>
                  <a:cubicBezTo>
                    <a:pt x="1729" y="250"/>
                    <a:pt x="1690" y="231"/>
                    <a:pt x="1614" y="193"/>
                  </a:cubicBezTo>
                  <a:lnTo>
                    <a:pt x="1479" y="116"/>
                  </a:lnTo>
                  <a:lnTo>
                    <a:pt x="1498" y="116"/>
                  </a:lnTo>
                  <a:cubicBezTo>
                    <a:pt x="1421" y="97"/>
                    <a:pt x="1383" y="58"/>
                    <a:pt x="1306" y="39"/>
                  </a:cubicBezTo>
                  <a:cubicBezTo>
                    <a:pt x="1249" y="20"/>
                    <a:pt x="1210" y="20"/>
                    <a:pt x="1153" y="20"/>
                  </a:cubicBezTo>
                  <a:cubicBezTo>
                    <a:pt x="1133" y="1"/>
                    <a:pt x="1076" y="1"/>
                    <a:pt x="1037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68"/>
            <p:cNvSpPr/>
            <p:nvPr/>
          </p:nvSpPr>
          <p:spPr>
            <a:xfrm>
              <a:off x="3395773" y="151190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68"/>
            <p:cNvSpPr/>
            <p:nvPr/>
          </p:nvSpPr>
          <p:spPr>
            <a:xfrm>
              <a:off x="3344501" y="15154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68"/>
            <p:cNvSpPr/>
            <p:nvPr/>
          </p:nvSpPr>
          <p:spPr>
            <a:xfrm>
              <a:off x="3339129" y="152979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68"/>
            <p:cNvSpPr/>
            <p:nvPr/>
          </p:nvSpPr>
          <p:spPr>
            <a:xfrm>
              <a:off x="3404127" y="155724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68"/>
            <p:cNvSpPr/>
            <p:nvPr/>
          </p:nvSpPr>
          <p:spPr>
            <a:xfrm>
              <a:off x="3403537" y="1557244"/>
              <a:ext cx="621" cy="621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0" y="19"/>
                  </a:moveTo>
                  <a:lnTo>
                    <a:pt x="2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68"/>
            <p:cNvSpPr/>
            <p:nvPr/>
          </p:nvSpPr>
          <p:spPr>
            <a:xfrm>
              <a:off x="3398754" y="156261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68"/>
            <p:cNvSpPr/>
            <p:nvPr/>
          </p:nvSpPr>
          <p:spPr>
            <a:xfrm>
              <a:off x="3398754" y="156261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68"/>
            <p:cNvSpPr/>
            <p:nvPr/>
          </p:nvSpPr>
          <p:spPr>
            <a:xfrm>
              <a:off x="3398754" y="156261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68"/>
            <p:cNvSpPr/>
            <p:nvPr/>
          </p:nvSpPr>
          <p:spPr>
            <a:xfrm>
              <a:off x="3398754" y="156261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68"/>
            <p:cNvSpPr/>
            <p:nvPr/>
          </p:nvSpPr>
          <p:spPr>
            <a:xfrm>
              <a:off x="3569929" y="1476127"/>
              <a:ext cx="107978" cy="99034"/>
            </a:xfrm>
            <a:custGeom>
              <a:avLst/>
              <a:gdLst/>
              <a:ahLst/>
              <a:cxnLst/>
              <a:rect l="l" t="t" r="r" b="b"/>
              <a:pathLst>
                <a:path w="3477" h="3189" extrusionOk="0">
                  <a:moveTo>
                    <a:pt x="1287" y="1"/>
                  </a:moveTo>
                  <a:cubicBezTo>
                    <a:pt x="1210" y="1"/>
                    <a:pt x="1152" y="20"/>
                    <a:pt x="1076" y="39"/>
                  </a:cubicBezTo>
                  <a:cubicBezTo>
                    <a:pt x="1056" y="39"/>
                    <a:pt x="1018" y="58"/>
                    <a:pt x="999" y="58"/>
                  </a:cubicBezTo>
                  <a:cubicBezTo>
                    <a:pt x="960" y="97"/>
                    <a:pt x="922" y="97"/>
                    <a:pt x="884" y="116"/>
                  </a:cubicBezTo>
                  <a:cubicBezTo>
                    <a:pt x="826" y="135"/>
                    <a:pt x="788" y="154"/>
                    <a:pt x="768" y="154"/>
                  </a:cubicBezTo>
                  <a:cubicBezTo>
                    <a:pt x="730" y="154"/>
                    <a:pt x="711" y="193"/>
                    <a:pt x="711" y="193"/>
                  </a:cubicBezTo>
                  <a:cubicBezTo>
                    <a:pt x="692" y="193"/>
                    <a:pt x="672" y="212"/>
                    <a:pt x="672" y="231"/>
                  </a:cubicBezTo>
                  <a:cubicBezTo>
                    <a:pt x="634" y="250"/>
                    <a:pt x="596" y="289"/>
                    <a:pt x="576" y="308"/>
                  </a:cubicBezTo>
                  <a:lnTo>
                    <a:pt x="538" y="327"/>
                  </a:lnTo>
                  <a:cubicBezTo>
                    <a:pt x="519" y="346"/>
                    <a:pt x="480" y="385"/>
                    <a:pt x="442" y="404"/>
                  </a:cubicBezTo>
                  <a:lnTo>
                    <a:pt x="423" y="423"/>
                  </a:lnTo>
                  <a:lnTo>
                    <a:pt x="327" y="519"/>
                  </a:lnTo>
                  <a:cubicBezTo>
                    <a:pt x="327" y="538"/>
                    <a:pt x="307" y="538"/>
                    <a:pt x="307" y="577"/>
                  </a:cubicBezTo>
                  <a:cubicBezTo>
                    <a:pt x="250" y="615"/>
                    <a:pt x="231" y="692"/>
                    <a:pt x="192" y="730"/>
                  </a:cubicBezTo>
                  <a:lnTo>
                    <a:pt x="115" y="884"/>
                  </a:lnTo>
                  <a:cubicBezTo>
                    <a:pt x="96" y="961"/>
                    <a:pt x="58" y="999"/>
                    <a:pt x="39" y="1076"/>
                  </a:cubicBezTo>
                  <a:cubicBezTo>
                    <a:pt x="19" y="1114"/>
                    <a:pt x="19" y="1172"/>
                    <a:pt x="19" y="1249"/>
                  </a:cubicBezTo>
                  <a:cubicBezTo>
                    <a:pt x="19" y="1306"/>
                    <a:pt x="0" y="1383"/>
                    <a:pt x="0" y="1460"/>
                  </a:cubicBezTo>
                  <a:cubicBezTo>
                    <a:pt x="0" y="1537"/>
                    <a:pt x="0" y="1594"/>
                    <a:pt x="19" y="1652"/>
                  </a:cubicBezTo>
                  <a:cubicBezTo>
                    <a:pt x="19" y="1729"/>
                    <a:pt x="39" y="1786"/>
                    <a:pt x="58" y="1863"/>
                  </a:cubicBezTo>
                  <a:lnTo>
                    <a:pt x="135" y="2075"/>
                  </a:lnTo>
                  <a:cubicBezTo>
                    <a:pt x="154" y="2151"/>
                    <a:pt x="211" y="2228"/>
                    <a:pt x="250" y="2286"/>
                  </a:cubicBezTo>
                  <a:cubicBezTo>
                    <a:pt x="307" y="2343"/>
                    <a:pt x="327" y="2420"/>
                    <a:pt x="384" y="2459"/>
                  </a:cubicBezTo>
                  <a:cubicBezTo>
                    <a:pt x="423" y="2535"/>
                    <a:pt x="480" y="2574"/>
                    <a:pt x="538" y="2631"/>
                  </a:cubicBezTo>
                  <a:cubicBezTo>
                    <a:pt x="596" y="2670"/>
                    <a:pt x="653" y="2727"/>
                    <a:pt x="711" y="2766"/>
                  </a:cubicBezTo>
                  <a:lnTo>
                    <a:pt x="922" y="2919"/>
                  </a:lnTo>
                  <a:cubicBezTo>
                    <a:pt x="999" y="2939"/>
                    <a:pt x="1037" y="2996"/>
                    <a:pt x="1114" y="3016"/>
                  </a:cubicBezTo>
                  <a:cubicBezTo>
                    <a:pt x="1210" y="3035"/>
                    <a:pt x="1287" y="3092"/>
                    <a:pt x="1383" y="3112"/>
                  </a:cubicBezTo>
                  <a:cubicBezTo>
                    <a:pt x="1460" y="3131"/>
                    <a:pt x="1556" y="3150"/>
                    <a:pt x="1613" y="3150"/>
                  </a:cubicBezTo>
                  <a:cubicBezTo>
                    <a:pt x="1729" y="3150"/>
                    <a:pt x="1786" y="3188"/>
                    <a:pt x="1882" y="3188"/>
                  </a:cubicBezTo>
                  <a:lnTo>
                    <a:pt x="2036" y="3188"/>
                  </a:lnTo>
                  <a:cubicBezTo>
                    <a:pt x="2074" y="3188"/>
                    <a:pt x="2093" y="3188"/>
                    <a:pt x="2151" y="3150"/>
                  </a:cubicBezTo>
                  <a:cubicBezTo>
                    <a:pt x="2228" y="3131"/>
                    <a:pt x="2324" y="3131"/>
                    <a:pt x="2381" y="3112"/>
                  </a:cubicBezTo>
                  <a:cubicBezTo>
                    <a:pt x="2458" y="3092"/>
                    <a:pt x="2516" y="3054"/>
                    <a:pt x="2573" y="3035"/>
                  </a:cubicBezTo>
                  <a:cubicBezTo>
                    <a:pt x="2631" y="3016"/>
                    <a:pt x="2708" y="2996"/>
                    <a:pt x="2746" y="2939"/>
                  </a:cubicBezTo>
                  <a:cubicBezTo>
                    <a:pt x="2804" y="2919"/>
                    <a:pt x="2862" y="2862"/>
                    <a:pt x="2919" y="2823"/>
                  </a:cubicBezTo>
                  <a:cubicBezTo>
                    <a:pt x="2958" y="2766"/>
                    <a:pt x="3015" y="2747"/>
                    <a:pt x="3054" y="2708"/>
                  </a:cubicBezTo>
                  <a:cubicBezTo>
                    <a:pt x="3092" y="2651"/>
                    <a:pt x="3130" y="2631"/>
                    <a:pt x="3150" y="2574"/>
                  </a:cubicBezTo>
                  <a:cubicBezTo>
                    <a:pt x="3207" y="2535"/>
                    <a:pt x="3226" y="2478"/>
                    <a:pt x="3246" y="2439"/>
                  </a:cubicBezTo>
                  <a:cubicBezTo>
                    <a:pt x="3284" y="2363"/>
                    <a:pt x="3322" y="2324"/>
                    <a:pt x="3342" y="2247"/>
                  </a:cubicBezTo>
                  <a:lnTo>
                    <a:pt x="3342" y="2267"/>
                  </a:lnTo>
                  <a:lnTo>
                    <a:pt x="3418" y="2055"/>
                  </a:lnTo>
                  <a:cubicBezTo>
                    <a:pt x="3438" y="1998"/>
                    <a:pt x="3438" y="1940"/>
                    <a:pt x="3438" y="1882"/>
                  </a:cubicBezTo>
                  <a:lnTo>
                    <a:pt x="3438" y="1921"/>
                  </a:lnTo>
                  <a:cubicBezTo>
                    <a:pt x="3438" y="1844"/>
                    <a:pt x="3476" y="1767"/>
                    <a:pt x="3438" y="1690"/>
                  </a:cubicBezTo>
                  <a:cubicBezTo>
                    <a:pt x="3438" y="1652"/>
                    <a:pt x="3438" y="1575"/>
                    <a:pt x="3418" y="1537"/>
                  </a:cubicBezTo>
                  <a:cubicBezTo>
                    <a:pt x="3418" y="1460"/>
                    <a:pt x="3399" y="1383"/>
                    <a:pt x="3380" y="1345"/>
                  </a:cubicBezTo>
                  <a:cubicBezTo>
                    <a:pt x="3361" y="1268"/>
                    <a:pt x="3322" y="1191"/>
                    <a:pt x="3303" y="1153"/>
                  </a:cubicBezTo>
                  <a:lnTo>
                    <a:pt x="3303" y="1172"/>
                  </a:lnTo>
                  <a:cubicBezTo>
                    <a:pt x="3284" y="1095"/>
                    <a:pt x="3226" y="1018"/>
                    <a:pt x="3188" y="961"/>
                  </a:cubicBezTo>
                  <a:cubicBezTo>
                    <a:pt x="3130" y="884"/>
                    <a:pt x="3111" y="826"/>
                    <a:pt x="3054" y="769"/>
                  </a:cubicBezTo>
                  <a:cubicBezTo>
                    <a:pt x="3015" y="692"/>
                    <a:pt x="2938" y="615"/>
                    <a:pt x="2900" y="577"/>
                  </a:cubicBezTo>
                  <a:cubicBezTo>
                    <a:pt x="2842" y="519"/>
                    <a:pt x="2785" y="442"/>
                    <a:pt x="2708" y="404"/>
                  </a:cubicBezTo>
                  <a:cubicBezTo>
                    <a:pt x="2631" y="346"/>
                    <a:pt x="2554" y="308"/>
                    <a:pt x="2458" y="250"/>
                  </a:cubicBezTo>
                  <a:cubicBezTo>
                    <a:pt x="2381" y="212"/>
                    <a:pt x="2324" y="193"/>
                    <a:pt x="2247" y="154"/>
                  </a:cubicBezTo>
                  <a:lnTo>
                    <a:pt x="2266" y="154"/>
                  </a:lnTo>
                  <a:cubicBezTo>
                    <a:pt x="2170" y="116"/>
                    <a:pt x="2074" y="97"/>
                    <a:pt x="1997" y="58"/>
                  </a:cubicBezTo>
                  <a:cubicBezTo>
                    <a:pt x="1940" y="39"/>
                    <a:pt x="1844" y="39"/>
                    <a:pt x="1767" y="20"/>
                  </a:cubicBezTo>
                  <a:lnTo>
                    <a:pt x="1786" y="20"/>
                  </a:lnTo>
                  <a:cubicBezTo>
                    <a:pt x="1709" y="20"/>
                    <a:pt x="1613" y="1"/>
                    <a:pt x="1556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68"/>
            <p:cNvSpPr/>
            <p:nvPr/>
          </p:nvSpPr>
          <p:spPr>
            <a:xfrm>
              <a:off x="3609276" y="147671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68"/>
            <p:cNvSpPr/>
            <p:nvPr/>
          </p:nvSpPr>
          <p:spPr>
            <a:xfrm>
              <a:off x="3595550" y="148028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68"/>
            <p:cNvSpPr/>
            <p:nvPr/>
          </p:nvSpPr>
          <p:spPr>
            <a:xfrm>
              <a:off x="3570519" y="1504170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68"/>
            <p:cNvSpPr/>
            <p:nvPr/>
          </p:nvSpPr>
          <p:spPr>
            <a:xfrm>
              <a:off x="3570519" y="1504170"/>
              <a:ext cx="31" cy="621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0"/>
                  </a:moveTo>
                  <a:cubicBezTo>
                    <a:pt x="0" y="0"/>
                    <a:pt x="0" y="19"/>
                    <a:pt x="0" y="0"/>
                  </a:cubicBezTo>
                  <a:cubicBezTo>
                    <a:pt x="0" y="19"/>
                    <a:pt x="0" y="19"/>
                    <a:pt x="0" y="0"/>
                  </a:cubicBezTo>
                  <a:cubicBezTo>
                    <a:pt x="0" y="1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68"/>
            <p:cNvSpPr/>
            <p:nvPr/>
          </p:nvSpPr>
          <p:spPr>
            <a:xfrm>
              <a:off x="3674274" y="152444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68"/>
            <p:cNvSpPr/>
            <p:nvPr/>
          </p:nvSpPr>
          <p:spPr>
            <a:xfrm>
              <a:off x="3674274" y="152444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68"/>
            <p:cNvSpPr/>
            <p:nvPr/>
          </p:nvSpPr>
          <p:spPr>
            <a:xfrm>
              <a:off x="3633126" y="157572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68"/>
            <p:cNvSpPr/>
            <p:nvPr/>
          </p:nvSpPr>
          <p:spPr>
            <a:xfrm>
              <a:off x="3633126" y="157572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68"/>
            <p:cNvSpPr/>
            <p:nvPr/>
          </p:nvSpPr>
          <p:spPr>
            <a:xfrm>
              <a:off x="3370743" y="1316286"/>
              <a:ext cx="134220" cy="150927"/>
            </a:xfrm>
            <a:custGeom>
              <a:avLst/>
              <a:gdLst/>
              <a:ahLst/>
              <a:cxnLst/>
              <a:rect l="l" t="t" r="r" b="b"/>
              <a:pathLst>
                <a:path w="4322" h="4860" extrusionOk="0">
                  <a:moveTo>
                    <a:pt x="2420" y="1"/>
                  </a:moveTo>
                  <a:cubicBezTo>
                    <a:pt x="2324" y="1"/>
                    <a:pt x="2247" y="1"/>
                    <a:pt x="2189" y="20"/>
                  </a:cubicBezTo>
                  <a:cubicBezTo>
                    <a:pt x="2093" y="59"/>
                    <a:pt x="1978" y="59"/>
                    <a:pt x="1901" y="97"/>
                  </a:cubicBezTo>
                  <a:cubicBezTo>
                    <a:pt x="1805" y="116"/>
                    <a:pt x="1709" y="174"/>
                    <a:pt x="1613" y="193"/>
                  </a:cubicBezTo>
                  <a:lnTo>
                    <a:pt x="1575" y="193"/>
                  </a:lnTo>
                  <a:cubicBezTo>
                    <a:pt x="1479" y="251"/>
                    <a:pt x="1421" y="270"/>
                    <a:pt x="1325" y="347"/>
                  </a:cubicBezTo>
                  <a:lnTo>
                    <a:pt x="1268" y="347"/>
                  </a:lnTo>
                  <a:cubicBezTo>
                    <a:pt x="1229" y="366"/>
                    <a:pt x="1172" y="385"/>
                    <a:pt x="1133" y="443"/>
                  </a:cubicBezTo>
                  <a:lnTo>
                    <a:pt x="1095" y="443"/>
                  </a:lnTo>
                  <a:lnTo>
                    <a:pt x="1056" y="481"/>
                  </a:lnTo>
                  <a:cubicBezTo>
                    <a:pt x="999" y="539"/>
                    <a:pt x="960" y="577"/>
                    <a:pt x="884" y="635"/>
                  </a:cubicBezTo>
                  <a:lnTo>
                    <a:pt x="864" y="654"/>
                  </a:lnTo>
                  <a:lnTo>
                    <a:pt x="845" y="673"/>
                  </a:lnTo>
                  <a:lnTo>
                    <a:pt x="807" y="692"/>
                  </a:lnTo>
                  <a:cubicBezTo>
                    <a:pt x="749" y="769"/>
                    <a:pt x="672" y="865"/>
                    <a:pt x="596" y="942"/>
                  </a:cubicBezTo>
                  <a:cubicBezTo>
                    <a:pt x="576" y="961"/>
                    <a:pt x="576" y="980"/>
                    <a:pt x="557" y="1019"/>
                  </a:cubicBezTo>
                  <a:lnTo>
                    <a:pt x="557" y="1038"/>
                  </a:lnTo>
                  <a:cubicBezTo>
                    <a:pt x="500" y="1115"/>
                    <a:pt x="461" y="1172"/>
                    <a:pt x="403" y="1268"/>
                  </a:cubicBezTo>
                  <a:cubicBezTo>
                    <a:pt x="384" y="1326"/>
                    <a:pt x="365" y="1364"/>
                    <a:pt x="307" y="1441"/>
                  </a:cubicBezTo>
                  <a:lnTo>
                    <a:pt x="307" y="1460"/>
                  </a:lnTo>
                  <a:cubicBezTo>
                    <a:pt x="288" y="1518"/>
                    <a:pt x="269" y="1556"/>
                    <a:pt x="231" y="1633"/>
                  </a:cubicBezTo>
                  <a:lnTo>
                    <a:pt x="231" y="1652"/>
                  </a:lnTo>
                  <a:cubicBezTo>
                    <a:pt x="211" y="1710"/>
                    <a:pt x="192" y="1787"/>
                    <a:pt x="173" y="1825"/>
                  </a:cubicBezTo>
                  <a:cubicBezTo>
                    <a:pt x="135" y="1883"/>
                    <a:pt x="135" y="1941"/>
                    <a:pt x="115" y="1998"/>
                  </a:cubicBezTo>
                  <a:cubicBezTo>
                    <a:pt x="96" y="2113"/>
                    <a:pt x="77" y="2229"/>
                    <a:pt x="39" y="2325"/>
                  </a:cubicBezTo>
                  <a:cubicBezTo>
                    <a:pt x="39" y="2382"/>
                    <a:pt x="39" y="2401"/>
                    <a:pt x="19" y="2459"/>
                  </a:cubicBezTo>
                  <a:cubicBezTo>
                    <a:pt x="19" y="2517"/>
                    <a:pt x="0" y="2593"/>
                    <a:pt x="0" y="2689"/>
                  </a:cubicBezTo>
                  <a:lnTo>
                    <a:pt x="0" y="2805"/>
                  </a:lnTo>
                  <a:lnTo>
                    <a:pt x="0" y="2843"/>
                  </a:lnTo>
                  <a:lnTo>
                    <a:pt x="0" y="2862"/>
                  </a:lnTo>
                  <a:cubicBezTo>
                    <a:pt x="0" y="2939"/>
                    <a:pt x="0" y="2978"/>
                    <a:pt x="19" y="3054"/>
                  </a:cubicBezTo>
                  <a:cubicBezTo>
                    <a:pt x="19" y="3131"/>
                    <a:pt x="39" y="3227"/>
                    <a:pt x="77" y="3285"/>
                  </a:cubicBezTo>
                  <a:cubicBezTo>
                    <a:pt x="77" y="3323"/>
                    <a:pt x="96" y="3342"/>
                    <a:pt x="96" y="3362"/>
                  </a:cubicBezTo>
                  <a:lnTo>
                    <a:pt x="96" y="3419"/>
                  </a:lnTo>
                  <a:cubicBezTo>
                    <a:pt x="115" y="3458"/>
                    <a:pt x="135" y="3534"/>
                    <a:pt x="135" y="3573"/>
                  </a:cubicBezTo>
                  <a:cubicBezTo>
                    <a:pt x="135" y="3611"/>
                    <a:pt x="173" y="3630"/>
                    <a:pt x="173" y="3650"/>
                  </a:cubicBezTo>
                  <a:lnTo>
                    <a:pt x="173" y="3669"/>
                  </a:lnTo>
                  <a:cubicBezTo>
                    <a:pt x="192" y="3746"/>
                    <a:pt x="231" y="3822"/>
                    <a:pt x="269" y="3861"/>
                  </a:cubicBezTo>
                  <a:lnTo>
                    <a:pt x="403" y="4091"/>
                  </a:lnTo>
                  <a:cubicBezTo>
                    <a:pt x="461" y="4149"/>
                    <a:pt x="500" y="4207"/>
                    <a:pt x="576" y="4283"/>
                  </a:cubicBezTo>
                  <a:cubicBezTo>
                    <a:pt x="615" y="4322"/>
                    <a:pt x="692" y="4399"/>
                    <a:pt x="768" y="4437"/>
                  </a:cubicBezTo>
                  <a:lnTo>
                    <a:pt x="980" y="4591"/>
                  </a:lnTo>
                  <a:cubicBezTo>
                    <a:pt x="1056" y="4610"/>
                    <a:pt x="1095" y="4667"/>
                    <a:pt x="1172" y="4687"/>
                  </a:cubicBezTo>
                  <a:lnTo>
                    <a:pt x="1152" y="4687"/>
                  </a:lnTo>
                  <a:cubicBezTo>
                    <a:pt x="1248" y="4706"/>
                    <a:pt x="1325" y="4763"/>
                    <a:pt x="1421" y="4783"/>
                  </a:cubicBezTo>
                  <a:cubicBezTo>
                    <a:pt x="1479" y="4802"/>
                    <a:pt x="1556" y="4802"/>
                    <a:pt x="1633" y="4821"/>
                  </a:cubicBezTo>
                  <a:cubicBezTo>
                    <a:pt x="1729" y="4821"/>
                    <a:pt x="1805" y="4859"/>
                    <a:pt x="1901" y="4859"/>
                  </a:cubicBezTo>
                  <a:cubicBezTo>
                    <a:pt x="1959" y="4859"/>
                    <a:pt x="2055" y="4859"/>
                    <a:pt x="2132" y="4821"/>
                  </a:cubicBezTo>
                  <a:cubicBezTo>
                    <a:pt x="2228" y="4802"/>
                    <a:pt x="2324" y="4802"/>
                    <a:pt x="2420" y="4783"/>
                  </a:cubicBezTo>
                  <a:cubicBezTo>
                    <a:pt x="2516" y="4763"/>
                    <a:pt x="2612" y="4706"/>
                    <a:pt x="2708" y="4687"/>
                  </a:cubicBezTo>
                  <a:lnTo>
                    <a:pt x="2689" y="4687"/>
                  </a:lnTo>
                  <a:cubicBezTo>
                    <a:pt x="2785" y="4629"/>
                    <a:pt x="2900" y="4591"/>
                    <a:pt x="2996" y="4514"/>
                  </a:cubicBezTo>
                  <a:cubicBezTo>
                    <a:pt x="3073" y="4475"/>
                    <a:pt x="3169" y="4418"/>
                    <a:pt x="3246" y="4341"/>
                  </a:cubicBezTo>
                  <a:cubicBezTo>
                    <a:pt x="3342" y="4283"/>
                    <a:pt x="3438" y="4207"/>
                    <a:pt x="3495" y="4111"/>
                  </a:cubicBezTo>
                  <a:cubicBezTo>
                    <a:pt x="3572" y="4034"/>
                    <a:pt x="3649" y="3938"/>
                    <a:pt x="3726" y="3861"/>
                  </a:cubicBezTo>
                  <a:cubicBezTo>
                    <a:pt x="3783" y="3765"/>
                    <a:pt x="3879" y="3650"/>
                    <a:pt x="3937" y="3534"/>
                  </a:cubicBezTo>
                  <a:cubicBezTo>
                    <a:pt x="3975" y="3438"/>
                    <a:pt x="4052" y="3323"/>
                    <a:pt x="4110" y="3227"/>
                  </a:cubicBezTo>
                  <a:lnTo>
                    <a:pt x="4110" y="3246"/>
                  </a:lnTo>
                  <a:cubicBezTo>
                    <a:pt x="4148" y="3131"/>
                    <a:pt x="4206" y="2997"/>
                    <a:pt x="4225" y="2882"/>
                  </a:cubicBezTo>
                  <a:cubicBezTo>
                    <a:pt x="4244" y="2766"/>
                    <a:pt x="4263" y="2651"/>
                    <a:pt x="4302" y="2497"/>
                  </a:cubicBezTo>
                  <a:lnTo>
                    <a:pt x="4302" y="2517"/>
                  </a:lnTo>
                  <a:cubicBezTo>
                    <a:pt x="4321" y="2401"/>
                    <a:pt x="4321" y="2305"/>
                    <a:pt x="4321" y="2190"/>
                  </a:cubicBezTo>
                  <a:lnTo>
                    <a:pt x="4321" y="1998"/>
                  </a:lnTo>
                  <a:cubicBezTo>
                    <a:pt x="4321" y="1941"/>
                    <a:pt x="4321" y="1883"/>
                    <a:pt x="4302" y="1825"/>
                  </a:cubicBezTo>
                  <a:cubicBezTo>
                    <a:pt x="4263" y="1729"/>
                    <a:pt x="4263" y="1614"/>
                    <a:pt x="4225" y="1518"/>
                  </a:cubicBezTo>
                  <a:cubicBezTo>
                    <a:pt x="4206" y="1422"/>
                    <a:pt x="4148" y="1326"/>
                    <a:pt x="4129" y="1230"/>
                  </a:cubicBezTo>
                  <a:lnTo>
                    <a:pt x="4129" y="1249"/>
                  </a:lnTo>
                  <a:cubicBezTo>
                    <a:pt x="4071" y="1153"/>
                    <a:pt x="4052" y="1057"/>
                    <a:pt x="3975" y="980"/>
                  </a:cubicBezTo>
                  <a:cubicBezTo>
                    <a:pt x="3937" y="923"/>
                    <a:pt x="3879" y="846"/>
                    <a:pt x="3841" y="788"/>
                  </a:cubicBezTo>
                  <a:cubicBezTo>
                    <a:pt x="3783" y="731"/>
                    <a:pt x="3745" y="673"/>
                    <a:pt x="3687" y="635"/>
                  </a:cubicBezTo>
                  <a:cubicBezTo>
                    <a:pt x="3649" y="577"/>
                    <a:pt x="3572" y="500"/>
                    <a:pt x="3495" y="462"/>
                  </a:cubicBezTo>
                  <a:lnTo>
                    <a:pt x="3284" y="308"/>
                  </a:lnTo>
                  <a:cubicBezTo>
                    <a:pt x="3246" y="289"/>
                    <a:pt x="3169" y="251"/>
                    <a:pt x="3111" y="212"/>
                  </a:cubicBezTo>
                  <a:cubicBezTo>
                    <a:pt x="3015" y="174"/>
                    <a:pt x="2958" y="155"/>
                    <a:pt x="2862" y="116"/>
                  </a:cubicBezTo>
                  <a:cubicBezTo>
                    <a:pt x="2785" y="97"/>
                    <a:pt x="2689" y="97"/>
                    <a:pt x="2612" y="78"/>
                  </a:cubicBezTo>
                  <a:cubicBezTo>
                    <a:pt x="2535" y="78"/>
                    <a:pt x="2477" y="59"/>
                    <a:pt x="2401" y="59"/>
                  </a:cubicBezTo>
                  <a:cubicBezTo>
                    <a:pt x="2439" y="1"/>
                    <a:pt x="2420" y="1"/>
                    <a:pt x="2420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68"/>
            <p:cNvSpPr/>
            <p:nvPr/>
          </p:nvSpPr>
          <p:spPr>
            <a:xfrm>
              <a:off x="3420834" y="1321659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cubicBezTo>
                    <a:pt x="0" y="1"/>
                    <a:pt x="20" y="1"/>
                    <a:pt x="0" y="1"/>
                  </a:cubicBezTo>
                  <a:cubicBezTo>
                    <a:pt x="2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68"/>
            <p:cNvSpPr/>
            <p:nvPr/>
          </p:nvSpPr>
          <p:spPr>
            <a:xfrm>
              <a:off x="3404127" y="133122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68"/>
            <p:cNvSpPr/>
            <p:nvPr/>
          </p:nvSpPr>
          <p:spPr>
            <a:xfrm>
              <a:off x="3370743" y="1389049"/>
              <a:ext cx="31" cy="1242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cubicBezTo>
                    <a:pt x="0" y="39"/>
                    <a:pt x="0" y="1"/>
                    <a:pt x="0" y="39"/>
                  </a:cubicBezTo>
                  <a:cubicBezTo>
                    <a:pt x="0" y="1"/>
                    <a:pt x="0" y="39"/>
                    <a:pt x="0" y="39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68"/>
            <p:cNvSpPr/>
            <p:nvPr/>
          </p:nvSpPr>
          <p:spPr>
            <a:xfrm>
              <a:off x="3376115" y="142960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68"/>
            <p:cNvSpPr/>
            <p:nvPr/>
          </p:nvSpPr>
          <p:spPr>
            <a:xfrm>
              <a:off x="3376115" y="142960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68"/>
            <p:cNvSpPr/>
            <p:nvPr/>
          </p:nvSpPr>
          <p:spPr>
            <a:xfrm>
              <a:off x="3262796" y="1627615"/>
              <a:ext cx="113941" cy="113195"/>
            </a:xfrm>
            <a:custGeom>
              <a:avLst/>
              <a:gdLst/>
              <a:ahLst/>
              <a:cxnLst/>
              <a:rect l="l" t="t" r="r" b="b"/>
              <a:pathLst>
                <a:path w="3669" h="3645" extrusionOk="0">
                  <a:moveTo>
                    <a:pt x="1786" y="0"/>
                  </a:moveTo>
                  <a:cubicBezTo>
                    <a:pt x="1729" y="0"/>
                    <a:pt x="1652" y="0"/>
                    <a:pt x="1556" y="39"/>
                  </a:cubicBezTo>
                  <a:cubicBezTo>
                    <a:pt x="1479" y="39"/>
                    <a:pt x="1383" y="58"/>
                    <a:pt x="1306" y="77"/>
                  </a:cubicBezTo>
                  <a:lnTo>
                    <a:pt x="1095" y="154"/>
                  </a:lnTo>
                  <a:lnTo>
                    <a:pt x="1114" y="154"/>
                  </a:lnTo>
                  <a:cubicBezTo>
                    <a:pt x="961" y="231"/>
                    <a:pt x="807" y="308"/>
                    <a:pt x="692" y="423"/>
                  </a:cubicBezTo>
                  <a:cubicBezTo>
                    <a:pt x="634" y="461"/>
                    <a:pt x="557" y="519"/>
                    <a:pt x="519" y="557"/>
                  </a:cubicBezTo>
                  <a:cubicBezTo>
                    <a:pt x="480" y="615"/>
                    <a:pt x="423" y="653"/>
                    <a:pt x="384" y="730"/>
                  </a:cubicBezTo>
                  <a:cubicBezTo>
                    <a:pt x="288" y="845"/>
                    <a:pt x="212" y="980"/>
                    <a:pt x="154" y="1095"/>
                  </a:cubicBezTo>
                  <a:lnTo>
                    <a:pt x="154" y="1076"/>
                  </a:lnTo>
                  <a:cubicBezTo>
                    <a:pt x="135" y="1133"/>
                    <a:pt x="77" y="1229"/>
                    <a:pt x="58" y="1306"/>
                  </a:cubicBezTo>
                  <a:cubicBezTo>
                    <a:pt x="39" y="1383"/>
                    <a:pt x="39" y="1460"/>
                    <a:pt x="20" y="1556"/>
                  </a:cubicBezTo>
                  <a:lnTo>
                    <a:pt x="20" y="1517"/>
                  </a:lnTo>
                  <a:cubicBezTo>
                    <a:pt x="0" y="1709"/>
                    <a:pt x="0" y="1882"/>
                    <a:pt x="20" y="2074"/>
                  </a:cubicBezTo>
                  <a:cubicBezTo>
                    <a:pt x="39" y="2285"/>
                    <a:pt x="116" y="2516"/>
                    <a:pt x="173" y="2727"/>
                  </a:cubicBezTo>
                  <a:cubicBezTo>
                    <a:pt x="288" y="2938"/>
                    <a:pt x="384" y="3130"/>
                    <a:pt x="519" y="3303"/>
                  </a:cubicBezTo>
                  <a:lnTo>
                    <a:pt x="557" y="3342"/>
                  </a:lnTo>
                  <a:cubicBezTo>
                    <a:pt x="653" y="3419"/>
                    <a:pt x="769" y="3457"/>
                    <a:pt x="845" y="3515"/>
                  </a:cubicBezTo>
                  <a:lnTo>
                    <a:pt x="826" y="3515"/>
                  </a:lnTo>
                  <a:cubicBezTo>
                    <a:pt x="980" y="3591"/>
                    <a:pt x="1114" y="3611"/>
                    <a:pt x="1287" y="3630"/>
                  </a:cubicBezTo>
                  <a:lnTo>
                    <a:pt x="1268" y="3630"/>
                  </a:lnTo>
                  <a:cubicBezTo>
                    <a:pt x="1364" y="3639"/>
                    <a:pt x="1460" y="3644"/>
                    <a:pt x="1556" y="3644"/>
                  </a:cubicBezTo>
                  <a:cubicBezTo>
                    <a:pt x="1652" y="3644"/>
                    <a:pt x="1748" y="3639"/>
                    <a:pt x="1844" y="3630"/>
                  </a:cubicBezTo>
                  <a:cubicBezTo>
                    <a:pt x="2074" y="3611"/>
                    <a:pt x="2305" y="3534"/>
                    <a:pt x="2516" y="3438"/>
                  </a:cubicBezTo>
                  <a:lnTo>
                    <a:pt x="2497" y="3438"/>
                  </a:lnTo>
                  <a:cubicBezTo>
                    <a:pt x="2689" y="3361"/>
                    <a:pt x="2842" y="3246"/>
                    <a:pt x="3015" y="3130"/>
                  </a:cubicBezTo>
                  <a:cubicBezTo>
                    <a:pt x="3131" y="3034"/>
                    <a:pt x="3265" y="2919"/>
                    <a:pt x="3361" y="2785"/>
                  </a:cubicBezTo>
                  <a:cubicBezTo>
                    <a:pt x="3419" y="2689"/>
                    <a:pt x="3495" y="2574"/>
                    <a:pt x="3553" y="2458"/>
                  </a:cubicBezTo>
                  <a:lnTo>
                    <a:pt x="3553" y="2478"/>
                  </a:lnTo>
                  <a:cubicBezTo>
                    <a:pt x="3572" y="2439"/>
                    <a:pt x="3591" y="2362"/>
                    <a:pt x="3591" y="2324"/>
                  </a:cubicBezTo>
                  <a:cubicBezTo>
                    <a:pt x="3611" y="2247"/>
                    <a:pt x="3649" y="2151"/>
                    <a:pt x="3649" y="2074"/>
                  </a:cubicBezTo>
                  <a:lnTo>
                    <a:pt x="3649" y="2093"/>
                  </a:lnTo>
                  <a:cubicBezTo>
                    <a:pt x="3649" y="2036"/>
                    <a:pt x="3668" y="1940"/>
                    <a:pt x="3668" y="1863"/>
                  </a:cubicBezTo>
                  <a:cubicBezTo>
                    <a:pt x="3668" y="1786"/>
                    <a:pt x="3668" y="1709"/>
                    <a:pt x="3649" y="1671"/>
                  </a:cubicBezTo>
                  <a:cubicBezTo>
                    <a:pt x="3649" y="1594"/>
                    <a:pt x="3611" y="1517"/>
                    <a:pt x="3591" y="1421"/>
                  </a:cubicBezTo>
                  <a:lnTo>
                    <a:pt x="3515" y="1210"/>
                  </a:lnTo>
                  <a:lnTo>
                    <a:pt x="3515" y="1229"/>
                  </a:lnTo>
                  <a:cubicBezTo>
                    <a:pt x="3495" y="1172"/>
                    <a:pt x="3438" y="1076"/>
                    <a:pt x="3399" y="999"/>
                  </a:cubicBezTo>
                  <a:cubicBezTo>
                    <a:pt x="3361" y="922"/>
                    <a:pt x="3323" y="884"/>
                    <a:pt x="3284" y="807"/>
                  </a:cubicBezTo>
                  <a:cubicBezTo>
                    <a:pt x="3188" y="653"/>
                    <a:pt x="3054" y="557"/>
                    <a:pt x="2919" y="442"/>
                  </a:cubicBezTo>
                  <a:lnTo>
                    <a:pt x="2708" y="308"/>
                  </a:lnTo>
                  <a:cubicBezTo>
                    <a:pt x="2631" y="250"/>
                    <a:pt x="2554" y="231"/>
                    <a:pt x="2458" y="173"/>
                  </a:cubicBezTo>
                  <a:lnTo>
                    <a:pt x="2478" y="173"/>
                  </a:lnTo>
                  <a:cubicBezTo>
                    <a:pt x="2420" y="154"/>
                    <a:pt x="2324" y="115"/>
                    <a:pt x="2247" y="77"/>
                  </a:cubicBezTo>
                  <a:cubicBezTo>
                    <a:pt x="2170" y="58"/>
                    <a:pt x="2094" y="58"/>
                    <a:pt x="1998" y="39"/>
                  </a:cubicBezTo>
                  <a:cubicBezTo>
                    <a:pt x="1959" y="0"/>
                    <a:pt x="1882" y="0"/>
                    <a:pt x="1786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68"/>
            <p:cNvSpPr/>
            <p:nvPr/>
          </p:nvSpPr>
          <p:spPr>
            <a:xfrm>
              <a:off x="3280683" y="1731370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lnTo>
                    <a:pt x="20" y="1"/>
                  </a:lnTo>
                  <a:cubicBezTo>
                    <a:pt x="20" y="1"/>
                    <a:pt x="0" y="1"/>
                    <a:pt x="20" y="1"/>
                  </a:cubicBez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68"/>
            <p:cNvSpPr/>
            <p:nvPr/>
          </p:nvSpPr>
          <p:spPr>
            <a:xfrm>
              <a:off x="3198978" y="1936521"/>
              <a:ext cx="89501" cy="85774"/>
            </a:xfrm>
            <a:custGeom>
              <a:avLst/>
              <a:gdLst/>
              <a:ahLst/>
              <a:cxnLst/>
              <a:rect l="l" t="t" r="r" b="b"/>
              <a:pathLst>
                <a:path w="2882" h="2762" extrusionOk="0">
                  <a:moveTo>
                    <a:pt x="1614" y="1"/>
                  </a:moveTo>
                  <a:cubicBezTo>
                    <a:pt x="1537" y="1"/>
                    <a:pt x="1479" y="1"/>
                    <a:pt x="1402" y="20"/>
                  </a:cubicBezTo>
                  <a:cubicBezTo>
                    <a:pt x="1326" y="20"/>
                    <a:pt x="1230" y="58"/>
                    <a:pt x="1153" y="78"/>
                  </a:cubicBezTo>
                  <a:cubicBezTo>
                    <a:pt x="1095" y="97"/>
                    <a:pt x="1018" y="116"/>
                    <a:pt x="922" y="154"/>
                  </a:cubicBezTo>
                  <a:cubicBezTo>
                    <a:pt x="750" y="212"/>
                    <a:pt x="615" y="289"/>
                    <a:pt x="461" y="404"/>
                  </a:cubicBezTo>
                  <a:cubicBezTo>
                    <a:pt x="404" y="462"/>
                    <a:pt x="365" y="481"/>
                    <a:pt x="308" y="538"/>
                  </a:cubicBezTo>
                  <a:cubicBezTo>
                    <a:pt x="269" y="577"/>
                    <a:pt x="250" y="596"/>
                    <a:pt x="212" y="654"/>
                  </a:cubicBezTo>
                  <a:cubicBezTo>
                    <a:pt x="193" y="692"/>
                    <a:pt x="173" y="730"/>
                    <a:pt x="154" y="769"/>
                  </a:cubicBezTo>
                  <a:cubicBezTo>
                    <a:pt x="135" y="788"/>
                    <a:pt x="135" y="846"/>
                    <a:pt x="97" y="865"/>
                  </a:cubicBezTo>
                  <a:cubicBezTo>
                    <a:pt x="77" y="923"/>
                    <a:pt x="77" y="942"/>
                    <a:pt x="58" y="980"/>
                  </a:cubicBezTo>
                  <a:cubicBezTo>
                    <a:pt x="58" y="1038"/>
                    <a:pt x="20" y="1057"/>
                    <a:pt x="20" y="1115"/>
                  </a:cubicBezTo>
                  <a:lnTo>
                    <a:pt x="20" y="1230"/>
                  </a:lnTo>
                  <a:lnTo>
                    <a:pt x="20" y="1364"/>
                  </a:lnTo>
                  <a:lnTo>
                    <a:pt x="20" y="1403"/>
                  </a:lnTo>
                  <a:lnTo>
                    <a:pt x="20" y="1441"/>
                  </a:lnTo>
                  <a:lnTo>
                    <a:pt x="1" y="1460"/>
                  </a:lnTo>
                  <a:lnTo>
                    <a:pt x="1" y="1537"/>
                  </a:lnTo>
                  <a:lnTo>
                    <a:pt x="1" y="1556"/>
                  </a:lnTo>
                  <a:cubicBezTo>
                    <a:pt x="20" y="1691"/>
                    <a:pt x="58" y="1806"/>
                    <a:pt x="97" y="1921"/>
                  </a:cubicBezTo>
                  <a:cubicBezTo>
                    <a:pt x="154" y="2017"/>
                    <a:pt x="193" y="2113"/>
                    <a:pt x="269" y="2190"/>
                  </a:cubicBezTo>
                  <a:cubicBezTo>
                    <a:pt x="346" y="2286"/>
                    <a:pt x="423" y="2363"/>
                    <a:pt x="519" y="2420"/>
                  </a:cubicBezTo>
                  <a:cubicBezTo>
                    <a:pt x="615" y="2497"/>
                    <a:pt x="730" y="2574"/>
                    <a:pt x="826" y="2612"/>
                  </a:cubicBezTo>
                  <a:lnTo>
                    <a:pt x="807" y="2612"/>
                  </a:lnTo>
                  <a:cubicBezTo>
                    <a:pt x="942" y="2670"/>
                    <a:pt x="1057" y="2708"/>
                    <a:pt x="1210" y="2747"/>
                  </a:cubicBezTo>
                  <a:lnTo>
                    <a:pt x="1191" y="2747"/>
                  </a:lnTo>
                  <a:cubicBezTo>
                    <a:pt x="1258" y="2756"/>
                    <a:pt x="1321" y="2761"/>
                    <a:pt x="1386" y="2761"/>
                  </a:cubicBezTo>
                  <a:cubicBezTo>
                    <a:pt x="1450" y="2761"/>
                    <a:pt x="1518" y="2756"/>
                    <a:pt x="1594" y="2747"/>
                  </a:cubicBezTo>
                  <a:cubicBezTo>
                    <a:pt x="1729" y="2708"/>
                    <a:pt x="1863" y="2689"/>
                    <a:pt x="1979" y="2651"/>
                  </a:cubicBezTo>
                  <a:lnTo>
                    <a:pt x="1959" y="2651"/>
                  </a:lnTo>
                  <a:cubicBezTo>
                    <a:pt x="2075" y="2593"/>
                    <a:pt x="2171" y="2516"/>
                    <a:pt x="2267" y="2459"/>
                  </a:cubicBezTo>
                  <a:cubicBezTo>
                    <a:pt x="2363" y="2382"/>
                    <a:pt x="2459" y="2286"/>
                    <a:pt x="2535" y="2190"/>
                  </a:cubicBezTo>
                  <a:cubicBezTo>
                    <a:pt x="2593" y="2094"/>
                    <a:pt x="2670" y="1979"/>
                    <a:pt x="2727" y="1844"/>
                  </a:cubicBezTo>
                  <a:cubicBezTo>
                    <a:pt x="2785" y="1710"/>
                    <a:pt x="2843" y="1537"/>
                    <a:pt x="2862" y="1364"/>
                  </a:cubicBezTo>
                  <a:cubicBezTo>
                    <a:pt x="2862" y="1307"/>
                    <a:pt x="2881" y="1249"/>
                    <a:pt x="2881" y="1172"/>
                  </a:cubicBezTo>
                  <a:lnTo>
                    <a:pt x="2881" y="1019"/>
                  </a:lnTo>
                  <a:lnTo>
                    <a:pt x="2824" y="730"/>
                  </a:lnTo>
                  <a:lnTo>
                    <a:pt x="2824" y="750"/>
                  </a:lnTo>
                  <a:cubicBezTo>
                    <a:pt x="2785" y="654"/>
                    <a:pt x="2747" y="577"/>
                    <a:pt x="2670" y="500"/>
                  </a:cubicBezTo>
                  <a:cubicBezTo>
                    <a:pt x="2631" y="442"/>
                    <a:pt x="2555" y="366"/>
                    <a:pt x="2478" y="308"/>
                  </a:cubicBezTo>
                  <a:cubicBezTo>
                    <a:pt x="2382" y="250"/>
                    <a:pt x="2286" y="193"/>
                    <a:pt x="2190" y="154"/>
                  </a:cubicBezTo>
                  <a:cubicBezTo>
                    <a:pt x="2075" y="97"/>
                    <a:pt x="1921" y="58"/>
                    <a:pt x="1806" y="58"/>
                  </a:cubicBezTo>
                  <a:lnTo>
                    <a:pt x="1825" y="58"/>
                  </a:lnTo>
                  <a:cubicBezTo>
                    <a:pt x="1787" y="1"/>
                    <a:pt x="1690" y="1"/>
                    <a:pt x="1614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68"/>
            <p:cNvSpPr/>
            <p:nvPr/>
          </p:nvSpPr>
          <p:spPr>
            <a:xfrm>
              <a:off x="3276522" y="194546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68"/>
            <p:cNvSpPr/>
            <p:nvPr/>
          </p:nvSpPr>
          <p:spPr>
            <a:xfrm>
              <a:off x="3200779" y="1963974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19" y="0"/>
                    <a:pt x="19" y="0"/>
                    <a:pt x="0" y="0"/>
                  </a:cubicBezTo>
                  <a:cubicBezTo>
                    <a:pt x="1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68"/>
            <p:cNvSpPr/>
            <p:nvPr/>
          </p:nvSpPr>
          <p:spPr>
            <a:xfrm>
              <a:off x="3289627" y="196695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68"/>
            <p:cNvSpPr/>
            <p:nvPr/>
          </p:nvSpPr>
          <p:spPr>
            <a:xfrm>
              <a:off x="3270560" y="201167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68"/>
            <p:cNvSpPr/>
            <p:nvPr/>
          </p:nvSpPr>
          <p:spPr>
            <a:xfrm>
              <a:off x="3857964" y="1808915"/>
              <a:ext cx="118102" cy="93041"/>
            </a:xfrm>
            <a:custGeom>
              <a:avLst/>
              <a:gdLst/>
              <a:ahLst/>
              <a:cxnLst/>
              <a:rect l="l" t="t" r="r" b="b"/>
              <a:pathLst>
                <a:path w="3803" h="2996" extrusionOk="0">
                  <a:moveTo>
                    <a:pt x="2862" y="0"/>
                  </a:moveTo>
                  <a:cubicBezTo>
                    <a:pt x="2766" y="0"/>
                    <a:pt x="2670" y="0"/>
                    <a:pt x="2555" y="39"/>
                  </a:cubicBezTo>
                  <a:cubicBezTo>
                    <a:pt x="2286" y="77"/>
                    <a:pt x="2017" y="154"/>
                    <a:pt x="1767" y="250"/>
                  </a:cubicBezTo>
                  <a:cubicBezTo>
                    <a:pt x="1498" y="365"/>
                    <a:pt x="1230" y="519"/>
                    <a:pt x="1018" y="672"/>
                  </a:cubicBezTo>
                  <a:cubicBezTo>
                    <a:pt x="826" y="826"/>
                    <a:pt x="653" y="1018"/>
                    <a:pt x="481" y="1210"/>
                  </a:cubicBezTo>
                  <a:cubicBezTo>
                    <a:pt x="365" y="1383"/>
                    <a:pt x="269" y="1536"/>
                    <a:pt x="173" y="1728"/>
                  </a:cubicBezTo>
                  <a:lnTo>
                    <a:pt x="173" y="1709"/>
                  </a:lnTo>
                  <a:cubicBezTo>
                    <a:pt x="97" y="1863"/>
                    <a:pt x="58" y="2017"/>
                    <a:pt x="39" y="2189"/>
                  </a:cubicBezTo>
                  <a:lnTo>
                    <a:pt x="39" y="2170"/>
                  </a:lnTo>
                  <a:cubicBezTo>
                    <a:pt x="1" y="2305"/>
                    <a:pt x="1" y="2477"/>
                    <a:pt x="39" y="2612"/>
                  </a:cubicBezTo>
                  <a:cubicBezTo>
                    <a:pt x="58" y="2765"/>
                    <a:pt x="77" y="2881"/>
                    <a:pt x="135" y="2996"/>
                  </a:cubicBezTo>
                  <a:cubicBezTo>
                    <a:pt x="289" y="2900"/>
                    <a:pt x="442" y="2842"/>
                    <a:pt x="615" y="2746"/>
                  </a:cubicBezTo>
                  <a:cubicBezTo>
                    <a:pt x="1345" y="2285"/>
                    <a:pt x="2055" y="1805"/>
                    <a:pt x="2670" y="1306"/>
                  </a:cubicBezTo>
                  <a:cubicBezTo>
                    <a:pt x="3073" y="960"/>
                    <a:pt x="3457" y="576"/>
                    <a:pt x="3803" y="211"/>
                  </a:cubicBezTo>
                  <a:cubicBezTo>
                    <a:pt x="3784" y="192"/>
                    <a:pt x="3726" y="192"/>
                    <a:pt x="3707" y="173"/>
                  </a:cubicBezTo>
                  <a:cubicBezTo>
                    <a:pt x="3534" y="96"/>
                    <a:pt x="3342" y="58"/>
                    <a:pt x="3169" y="19"/>
                  </a:cubicBezTo>
                  <a:lnTo>
                    <a:pt x="3208" y="19"/>
                  </a:lnTo>
                  <a:cubicBezTo>
                    <a:pt x="3073" y="0"/>
                    <a:pt x="2977" y="0"/>
                    <a:pt x="2862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68"/>
            <p:cNvSpPr/>
            <p:nvPr/>
          </p:nvSpPr>
          <p:spPr>
            <a:xfrm>
              <a:off x="3937278" y="181009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68"/>
            <p:cNvSpPr/>
            <p:nvPr/>
          </p:nvSpPr>
          <p:spPr>
            <a:xfrm>
              <a:off x="3889578" y="182978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68"/>
            <p:cNvSpPr/>
            <p:nvPr/>
          </p:nvSpPr>
          <p:spPr>
            <a:xfrm>
              <a:off x="3066591" y="1403365"/>
              <a:ext cx="140772" cy="178349"/>
            </a:xfrm>
            <a:custGeom>
              <a:avLst/>
              <a:gdLst/>
              <a:ahLst/>
              <a:cxnLst/>
              <a:rect l="l" t="t" r="r" b="b"/>
              <a:pathLst>
                <a:path w="4533" h="5743" extrusionOk="0">
                  <a:moveTo>
                    <a:pt x="2343" y="1"/>
                  </a:moveTo>
                  <a:cubicBezTo>
                    <a:pt x="2382" y="58"/>
                    <a:pt x="2343" y="58"/>
                    <a:pt x="2343" y="58"/>
                  </a:cubicBezTo>
                  <a:cubicBezTo>
                    <a:pt x="2286" y="327"/>
                    <a:pt x="2190" y="615"/>
                    <a:pt x="2055" y="922"/>
                  </a:cubicBezTo>
                  <a:cubicBezTo>
                    <a:pt x="1902" y="1383"/>
                    <a:pt x="1710" y="1825"/>
                    <a:pt x="1460" y="2382"/>
                  </a:cubicBezTo>
                  <a:cubicBezTo>
                    <a:pt x="1133" y="3131"/>
                    <a:pt x="769" y="3841"/>
                    <a:pt x="365" y="4514"/>
                  </a:cubicBezTo>
                  <a:lnTo>
                    <a:pt x="327" y="4552"/>
                  </a:lnTo>
                  <a:cubicBezTo>
                    <a:pt x="212" y="4744"/>
                    <a:pt x="116" y="4898"/>
                    <a:pt x="0" y="5090"/>
                  </a:cubicBezTo>
                  <a:cubicBezTo>
                    <a:pt x="20" y="5090"/>
                    <a:pt x="39" y="5090"/>
                    <a:pt x="39" y="5128"/>
                  </a:cubicBezTo>
                  <a:cubicBezTo>
                    <a:pt x="96" y="5166"/>
                    <a:pt x="135" y="5243"/>
                    <a:pt x="192" y="5282"/>
                  </a:cubicBezTo>
                  <a:cubicBezTo>
                    <a:pt x="231" y="5339"/>
                    <a:pt x="288" y="5378"/>
                    <a:pt x="327" y="5416"/>
                  </a:cubicBezTo>
                  <a:cubicBezTo>
                    <a:pt x="384" y="5435"/>
                    <a:pt x="423" y="5474"/>
                    <a:pt x="480" y="5512"/>
                  </a:cubicBezTo>
                  <a:cubicBezTo>
                    <a:pt x="557" y="5551"/>
                    <a:pt x="615" y="5570"/>
                    <a:pt x="692" y="5608"/>
                  </a:cubicBezTo>
                  <a:lnTo>
                    <a:pt x="903" y="5666"/>
                  </a:lnTo>
                  <a:cubicBezTo>
                    <a:pt x="1149" y="5723"/>
                    <a:pt x="1414" y="5742"/>
                    <a:pt x="1642" y="5743"/>
                  </a:cubicBezTo>
                  <a:lnTo>
                    <a:pt x="1642" y="5743"/>
                  </a:lnTo>
                  <a:cubicBezTo>
                    <a:pt x="1946" y="5742"/>
                    <a:pt x="2231" y="5703"/>
                    <a:pt x="2535" y="5608"/>
                  </a:cubicBezTo>
                  <a:lnTo>
                    <a:pt x="2516" y="5608"/>
                  </a:lnTo>
                  <a:cubicBezTo>
                    <a:pt x="2708" y="5551"/>
                    <a:pt x="2919" y="5455"/>
                    <a:pt x="3092" y="5359"/>
                  </a:cubicBezTo>
                  <a:cubicBezTo>
                    <a:pt x="3284" y="5243"/>
                    <a:pt x="3457" y="5090"/>
                    <a:pt x="3630" y="4955"/>
                  </a:cubicBezTo>
                  <a:cubicBezTo>
                    <a:pt x="3822" y="4763"/>
                    <a:pt x="3956" y="4552"/>
                    <a:pt x="4072" y="4322"/>
                  </a:cubicBezTo>
                  <a:cubicBezTo>
                    <a:pt x="4225" y="4033"/>
                    <a:pt x="4340" y="3745"/>
                    <a:pt x="4417" y="3438"/>
                  </a:cubicBezTo>
                  <a:lnTo>
                    <a:pt x="4417" y="3457"/>
                  </a:lnTo>
                  <a:cubicBezTo>
                    <a:pt x="4493" y="3134"/>
                    <a:pt x="4532" y="2792"/>
                    <a:pt x="4532" y="2469"/>
                  </a:cubicBezTo>
                  <a:lnTo>
                    <a:pt x="4532" y="2469"/>
                  </a:lnTo>
                  <a:cubicBezTo>
                    <a:pt x="4532" y="2472"/>
                    <a:pt x="4532" y="2475"/>
                    <a:pt x="4532" y="2478"/>
                  </a:cubicBezTo>
                  <a:lnTo>
                    <a:pt x="4532" y="2459"/>
                  </a:lnTo>
                  <a:cubicBezTo>
                    <a:pt x="4532" y="2462"/>
                    <a:pt x="4532" y="2466"/>
                    <a:pt x="4532" y="2469"/>
                  </a:cubicBezTo>
                  <a:lnTo>
                    <a:pt x="4532" y="2469"/>
                  </a:lnTo>
                  <a:cubicBezTo>
                    <a:pt x="4532" y="2184"/>
                    <a:pt x="4493" y="1880"/>
                    <a:pt x="4398" y="1595"/>
                  </a:cubicBezTo>
                  <a:lnTo>
                    <a:pt x="4398" y="1614"/>
                  </a:lnTo>
                  <a:cubicBezTo>
                    <a:pt x="4321" y="1403"/>
                    <a:pt x="4244" y="1191"/>
                    <a:pt x="4129" y="999"/>
                  </a:cubicBezTo>
                  <a:cubicBezTo>
                    <a:pt x="4033" y="826"/>
                    <a:pt x="3918" y="673"/>
                    <a:pt x="3783" y="558"/>
                  </a:cubicBezTo>
                  <a:cubicBezTo>
                    <a:pt x="3668" y="442"/>
                    <a:pt x="3534" y="346"/>
                    <a:pt x="3380" y="270"/>
                  </a:cubicBezTo>
                  <a:cubicBezTo>
                    <a:pt x="3246" y="193"/>
                    <a:pt x="3073" y="135"/>
                    <a:pt x="2900" y="78"/>
                  </a:cubicBezTo>
                  <a:cubicBezTo>
                    <a:pt x="2708" y="39"/>
                    <a:pt x="2535" y="1"/>
                    <a:pt x="2343" y="1"/>
                  </a:cubicBezTo>
                  <a:close/>
                  <a:moveTo>
                    <a:pt x="1642" y="5743"/>
                  </a:moveTo>
                  <a:cubicBezTo>
                    <a:pt x="1639" y="5743"/>
                    <a:pt x="1636" y="5743"/>
                    <a:pt x="1633" y="5743"/>
                  </a:cubicBezTo>
                  <a:lnTo>
                    <a:pt x="1652" y="5743"/>
                  </a:lnTo>
                  <a:cubicBezTo>
                    <a:pt x="1649" y="5743"/>
                    <a:pt x="1645" y="5743"/>
                    <a:pt x="1642" y="5743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68"/>
            <p:cNvSpPr/>
            <p:nvPr/>
          </p:nvSpPr>
          <p:spPr>
            <a:xfrm>
              <a:off x="3102366" y="189360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68"/>
            <p:cNvSpPr/>
            <p:nvPr/>
          </p:nvSpPr>
          <p:spPr>
            <a:xfrm>
              <a:off x="2897217" y="1895373"/>
              <a:ext cx="93072" cy="108568"/>
            </a:xfrm>
            <a:custGeom>
              <a:avLst/>
              <a:gdLst/>
              <a:ahLst/>
              <a:cxnLst/>
              <a:rect l="l" t="t" r="r" b="b"/>
              <a:pathLst>
                <a:path w="2997" h="3496" extrusionOk="0">
                  <a:moveTo>
                    <a:pt x="942" y="1"/>
                  </a:moveTo>
                  <a:cubicBezTo>
                    <a:pt x="826" y="1"/>
                    <a:pt x="692" y="1"/>
                    <a:pt x="596" y="58"/>
                  </a:cubicBezTo>
                  <a:cubicBezTo>
                    <a:pt x="481" y="97"/>
                    <a:pt x="404" y="135"/>
                    <a:pt x="308" y="174"/>
                  </a:cubicBezTo>
                  <a:lnTo>
                    <a:pt x="346" y="174"/>
                  </a:lnTo>
                  <a:cubicBezTo>
                    <a:pt x="231" y="231"/>
                    <a:pt x="173" y="289"/>
                    <a:pt x="97" y="366"/>
                  </a:cubicBezTo>
                  <a:cubicBezTo>
                    <a:pt x="39" y="423"/>
                    <a:pt x="20" y="462"/>
                    <a:pt x="1" y="519"/>
                  </a:cubicBezTo>
                  <a:cubicBezTo>
                    <a:pt x="77" y="769"/>
                    <a:pt x="173" y="1038"/>
                    <a:pt x="289" y="1287"/>
                  </a:cubicBezTo>
                  <a:cubicBezTo>
                    <a:pt x="654" y="2017"/>
                    <a:pt x="1268" y="2747"/>
                    <a:pt x="2171" y="3438"/>
                  </a:cubicBezTo>
                  <a:cubicBezTo>
                    <a:pt x="2190" y="3457"/>
                    <a:pt x="2209" y="3457"/>
                    <a:pt x="2228" y="3496"/>
                  </a:cubicBezTo>
                  <a:lnTo>
                    <a:pt x="2459" y="3265"/>
                  </a:lnTo>
                  <a:cubicBezTo>
                    <a:pt x="2574" y="3131"/>
                    <a:pt x="2689" y="2977"/>
                    <a:pt x="2785" y="2824"/>
                  </a:cubicBezTo>
                  <a:cubicBezTo>
                    <a:pt x="2862" y="2670"/>
                    <a:pt x="2900" y="2555"/>
                    <a:pt x="2958" y="2382"/>
                  </a:cubicBezTo>
                  <a:cubicBezTo>
                    <a:pt x="2977" y="2250"/>
                    <a:pt x="2995" y="2101"/>
                    <a:pt x="2996" y="1968"/>
                  </a:cubicBezTo>
                  <a:lnTo>
                    <a:pt x="2996" y="1968"/>
                  </a:lnTo>
                  <a:cubicBezTo>
                    <a:pt x="2996" y="1972"/>
                    <a:pt x="2996" y="1975"/>
                    <a:pt x="2996" y="1979"/>
                  </a:cubicBezTo>
                  <a:lnTo>
                    <a:pt x="2996" y="1959"/>
                  </a:lnTo>
                  <a:cubicBezTo>
                    <a:pt x="2996" y="1962"/>
                    <a:pt x="2996" y="1965"/>
                    <a:pt x="2996" y="1968"/>
                  </a:cubicBezTo>
                  <a:lnTo>
                    <a:pt x="2996" y="1968"/>
                  </a:lnTo>
                  <a:cubicBezTo>
                    <a:pt x="2995" y="1818"/>
                    <a:pt x="2976" y="1668"/>
                    <a:pt x="2939" y="1518"/>
                  </a:cubicBezTo>
                  <a:cubicBezTo>
                    <a:pt x="2881" y="1345"/>
                    <a:pt x="2804" y="1211"/>
                    <a:pt x="2708" y="1057"/>
                  </a:cubicBezTo>
                  <a:cubicBezTo>
                    <a:pt x="2612" y="903"/>
                    <a:pt x="2478" y="750"/>
                    <a:pt x="2324" y="615"/>
                  </a:cubicBezTo>
                  <a:cubicBezTo>
                    <a:pt x="2190" y="462"/>
                    <a:pt x="2017" y="346"/>
                    <a:pt x="1844" y="250"/>
                  </a:cubicBezTo>
                  <a:cubicBezTo>
                    <a:pt x="1690" y="154"/>
                    <a:pt x="1518" y="97"/>
                    <a:pt x="1345" y="58"/>
                  </a:cubicBezTo>
                  <a:cubicBezTo>
                    <a:pt x="1210" y="39"/>
                    <a:pt x="1076" y="1"/>
                    <a:pt x="942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68"/>
            <p:cNvSpPr/>
            <p:nvPr/>
          </p:nvSpPr>
          <p:spPr>
            <a:xfrm>
              <a:off x="2938365" y="189658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68"/>
            <p:cNvSpPr/>
            <p:nvPr/>
          </p:nvSpPr>
          <p:spPr>
            <a:xfrm>
              <a:off x="2915695" y="18971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68"/>
            <p:cNvSpPr/>
            <p:nvPr/>
          </p:nvSpPr>
          <p:spPr>
            <a:xfrm>
              <a:off x="2915695" y="18971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68"/>
            <p:cNvSpPr/>
            <p:nvPr/>
          </p:nvSpPr>
          <p:spPr>
            <a:xfrm>
              <a:off x="2915695" y="18971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68"/>
            <p:cNvSpPr/>
            <p:nvPr/>
          </p:nvSpPr>
          <p:spPr>
            <a:xfrm>
              <a:off x="2915695" y="18971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68"/>
            <p:cNvSpPr/>
            <p:nvPr/>
          </p:nvSpPr>
          <p:spPr>
            <a:xfrm>
              <a:off x="2915104" y="1897174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" y="0"/>
                  </a:moveTo>
                  <a:cubicBezTo>
                    <a:pt x="20" y="0"/>
                    <a:pt x="20" y="0"/>
                    <a:pt x="1" y="0"/>
                  </a:cubicBezTo>
                  <a:cubicBezTo>
                    <a:pt x="20" y="0"/>
                    <a:pt x="20" y="0"/>
                    <a:pt x="1" y="0"/>
                  </a:cubicBezTo>
                  <a:cubicBezTo>
                    <a:pt x="20" y="0"/>
                    <a:pt x="20" y="0"/>
                    <a:pt x="1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68"/>
            <p:cNvSpPr/>
            <p:nvPr/>
          </p:nvSpPr>
          <p:spPr>
            <a:xfrm>
              <a:off x="2915104" y="18971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68"/>
            <p:cNvSpPr/>
            <p:nvPr/>
          </p:nvSpPr>
          <p:spPr>
            <a:xfrm>
              <a:off x="3131589" y="171528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68"/>
            <p:cNvSpPr/>
            <p:nvPr/>
          </p:nvSpPr>
          <p:spPr>
            <a:xfrm>
              <a:off x="3167985" y="1749258"/>
              <a:ext cx="0" cy="31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68"/>
            <p:cNvSpPr/>
            <p:nvPr/>
          </p:nvSpPr>
          <p:spPr>
            <a:xfrm>
              <a:off x="3102366" y="189360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68"/>
            <p:cNvSpPr/>
            <p:nvPr/>
          </p:nvSpPr>
          <p:spPr>
            <a:xfrm>
              <a:off x="3102366" y="189360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68"/>
            <p:cNvSpPr/>
            <p:nvPr/>
          </p:nvSpPr>
          <p:spPr>
            <a:xfrm>
              <a:off x="3102366" y="189360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68"/>
            <p:cNvSpPr/>
            <p:nvPr/>
          </p:nvSpPr>
          <p:spPr>
            <a:xfrm>
              <a:off x="3751818" y="1384887"/>
              <a:ext cx="193845" cy="139592"/>
            </a:xfrm>
            <a:custGeom>
              <a:avLst/>
              <a:gdLst/>
              <a:ahLst/>
              <a:cxnLst/>
              <a:rect l="l" t="t" r="r" b="b"/>
              <a:pathLst>
                <a:path w="6242" h="4495" extrusionOk="0">
                  <a:moveTo>
                    <a:pt x="423" y="0"/>
                  </a:moveTo>
                  <a:cubicBezTo>
                    <a:pt x="423" y="116"/>
                    <a:pt x="384" y="173"/>
                    <a:pt x="327" y="250"/>
                  </a:cubicBezTo>
                  <a:cubicBezTo>
                    <a:pt x="212" y="461"/>
                    <a:pt x="116" y="692"/>
                    <a:pt x="58" y="941"/>
                  </a:cubicBezTo>
                  <a:cubicBezTo>
                    <a:pt x="19" y="1153"/>
                    <a:pt x="0" y="1364"/>
                    <a:pt x="0" y="1575"/>
                  </a:cubicBezTo>
                  <a:cubicBezTo>
                    <a:pt x="0" y="1806"/>
                    <a:pt x="39" y="2017"/>
                    <a:pt x="96" y="2209"/>
                  </a:cubicBezTo>
                  <a:cubicBezTo>
                    <a:pt x="154" y="2420"/>
                    <a:pt x="250" y="2650"/>
                    <a:pt x="384" y="2843"/>
                  </a:cubicBezTo>
                  <a:cubicBezTo>
                    <a:pt x="519" y="3054"/>
                    <a:pt x="692" y="3265"/>
                    <a:pt x="884" y="3457"/>
                  </a:cubicBezTo>
                  <a:cubicBezTo>
                    <a:pt x="1114" y="3668"/>
                    <a:pt x="1383" y="3860"/>
                    <a:pt x="1652" y="4014"/>
                  </a:cubicBezTo>
                  <a:cubicBezTo>
                    <a:pt x="1959" y="4187"/>
                    <a:pt x="2286" y="4302"/>
                    <a:pt x="2631" y="4398"/>
                  </a:cubicBezTo>
                  <a:cubicBezTo>
                    <a:pt x="2934" y="4474"/>
                    <a:pt x="3275" y="4493"/>
                    <a:pt x="3579" y="4494"/>
                  </a:cubicBezTo>
                  <a:lnTo>
                    <a:pt x="3579" y="4494"/>
                  </a:lnTo>
                  <a:cubicBezTo>
                    <a:pt x="3864" y="4493"/>
                    <a:pt x="4131" y="4436"/>
                    <a:pt x="4398" y="4340"/>
                  </a:cubicBezTo>
                  <a:cubicBezTo>
                    <a:pt x="4648" y="4283"/>
                    <a:pt x="4859" y="4187"/>
                    <a:pt x="5089" y="4033"/>
                  </a:cubicBezTo>
                  <a:cubicBezTo>
                    <a:pt x="5300" y="3899"/>
                    <a:pt x="5493" y="3745"/>
                    <a:pt x="5665" y="3553"/>
                  </a:cubicBezTo>
                  <a:cubicBezTo>
                    <a:pt x="5857" y="3342"/>
                    <a:pt x="6011" y="3092"/>
                    <a:pt x="6165" y="2843"/>
                  </a:cubicBezTo>
                  <a:cubicBezTo>
                    <a:pt x="6184" y="2785"/>
                    <a:pt x="6203" y="2766"/>
                    <a:pt x="6241" y="2708"/>
                  </a:cubicBezTo>
                  <a:cubicBezTo>
                    <a:pt x="5723" y="2286"/>
                    <a:pt x="5204" y="1921"/>
                    <a:pt x="4609" y="1594"/>
                  </a:cubicBezTo>
                  <a:cubicBezTo>
                    <a:pt x="4167" y="1345"/>
                    <a:pt x="3687" y="1133"/>
                    <a:pt x="3111" y="884"/>
                  </a:cubicBezTo>
                  <a:cubicBezTo>
                    <a:pt x="2631" y="692"/>
                    <a:pt x="2113" y="500"/>
                    <a:pt x="1460" y="308"/>
                  </a:cubicBezTo>
                  <a:cubicBezTo>
                    <a:pt x="1114" y="212"/>
                    <a:pt x="788" y="96"/>
                    <a:pt x="423" y="0"/>
                  </a:cubicBezTo>
                  <a:close/>
                  <a:moveTo>
                    <a:pt x="3579" y="4494"/>
                  </a:moveTo>
                  <a:lnTo>
                    <a:pt x="3579" y="4494"/>
                  </a:lnTo>
                  <a:cubicBezTo>
                    <a:pt x="3577" y="4494"/>
                    <a:pt x="3574" y="4494"/>
                    <a:pt x="3572" y="4494"/>
                  </a:cubicBezTo>
                  <a:lnTo>
                    <a:pt x="3591" y="4494"/>
                  </a:lnTo>
                  <a:cubicBezTo>
                    <a:pt x="3587" y="4494"/>
                    <a:pt x="3583" y="4494"/>
                    <a:pt x="3579" y="4494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68"/>
            <p:cNvSpPr/>
            <p:nvPr/>
          </p:nvSpPr>
          <p:spPr>
            <a:xfrm>
              <a:off x="3753588" y="141411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68"/>
            <p:cNvSpPr/>
            <p:nvPr/>
          </p:nvSpPr>
          <p:spPr>
            <a:xfrm>
              <a:off x="3763743" y="147314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68"/>
            <p:cNvSpPr/>
            <p:nvPr/>
          </p:nvSpPr>
          <p:spPr>
            <a:xfrm>
              <a:off x="3763743" y="1473146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lnTo>
                    <a:pt x="20" y="1"/>
                  </a:lnTo>
                  <a:cubicBezTo>
                    <a:pt x="20" y="1"/>
                    <a:pt x="0" y="1"/>
                    <a:pt x="20" y="1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68"/>
            <p:cNvSpPr/>
            <p:nvPr/>
          </p:nvSpPr>
          <p:spPr>
            <a:xfrm>
              <a:off x="3911037" y="151072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68"/>
            <p:cNvSpPr/>
            <p:nvPr/>
          </p:nvSpPr>
          <p:spPr>
            <a:xfrm>
              <a:off x="3003363" y="1613454"/>
              <a:ext cx="975096" cy="374244"/>
            </a:xfrm>
            <a:custGeom>
              <a:avLst/>
              <a:gdLst/>
              <a:ahLst/>
              <a:cxnLst/>
              <a:rect l="l" t="t" r="r" b="b"/>
              <a:pathLst>
                <a:path w="31399" h="12051" extrusionOk="0">
                  <a:moveTo>
                    <a:pt x="24133" y="0"/>
                  </a:moveTo>
                  <a:cubicBezTo>
                    <a:pt x="21402" y="0"/>
                    <a:pt x="18053" y="426"/>
                    <a:pt x="14519" y="1301"/>
                  </a:cubicBezTo>
                  <a:cubicBezTo>
                    <a:pt x="6204" y="3375"/>
                    <a:pt x="1" y="7197"/>
                    <a:pt x="635" y="9789"/>
                  </a:cubicBezTo>
                  <a:cubicBezTo>
                    <a:pt x="1009" y="11277"/>
                    <a:pt x="3567" y="12050"/>
                    <a:pt x="7247" y="12050"/>
                  </a:cubicBezTo>
                  <a:cubicBezTo>
                    <a:pt x="9978" y="12050"/>
                    <a:pt x="13328" y="11625"/>
                    <a:pt x="16862" y="10749"/>
                  </a:cubicBezTo>
                  <a:cubicBezTo>
                    <a:pt x="25177" y="8675"/>
                    <a:pt x="31399" y="4854"/>
                    <a:pt x="30746" y="2261"/>
                  </a:cubicBezTo>
                  <a:cubicBezTo>
                    <a:pt x="30371" y="773"/>
                    <a:pt x="27813" y="0"/>
                    <a:pt x="241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68"/>
            <p:cNvSpPr/>
            <p:nvPr/>
          </p:nvSpPr>
          <p:spPr>
            <a:xfrm>
              <a:off x="3064789" y="1825002"/>
              <a:ext cx="328624" cy="67172"/>
            </a:xfrm>
            <a:custGeom>
              <a:avLst/>
              <a:gdLst/>
              <a:ahLst/>
              <a:cxnLst/>
              <a:rect l="l" t="t" r="r" b="b"/>
              <a:pathLst>
                <a:path w="10582" h="2163" extrusionOk="0">
                  <a:moveTo>
                    <a:pt x="58" y="1"/>
                  </a:moveTo>
                  <a:cubicBezTo>
                    <a:pt x="39" y="20"/>
                    <a:pt x="1" y="58"/>
                    <a:pt x="58" y="97"/>
                  </a:cubicBezTo>
                  <a:cubicBezTo>
                    <a:pt x="250" y="289"/>
                    <a:pt x="462" y="442"/>
                    <a:pt x="673" y="615"/>
                  </a:cubicBezTo>
                  <a:cubicBezTo>
                    <a:pt x="903" y="788"/>
                    <a:pt x="1134" y="922"/>
                    <a:pt x="1383" y="1076"/>
                  </a:cubicBezTo>
                  <a:cubicBezTo>
                    <a:pt x="1614" y="1210"/>
                    <a:pt x="1864" y="1345"/>
                    <a:pt x="2113" y="1460"/>
                  </a:cubicBezTo>
                  <a:cubicBezTo>
                    <a:pt x="2382" y="1575"/>
                    <a:pt x="2651" y="1671"/>
                    <a:pt x="2901" y="1748"/>
                  </a:cubicBezTo>
                  <a:cubicBezTo>
                    <a:pt x="3457" y="1902"/>
                    <a:pt x="4014" y="2036"/>
                    <a:pt x="4590" y="2113"/>
                  </a:cubicBezTo>
                  <a:cubicBezTo>
                    <a:pt x="4956" y="2150"/>
                    <a:pt x="5321" y="2163"/>
                    <a:pt x="5686" y="2163"/>
                  </a:cubicBezTo>
                  <a:cubicBezTo>
                    <a:pt x="5897" y="2163"/>
                    <a:pt x="6108" y="2158"/>
                    <a:pt x="6319" y="2151"/>
                  </a:cubicBezTo>
                  <a:cubicBezTo>
                    <a:pt x="6492" y="2151"/>
                    <a:pt x="6664" y="2132"/>
                    <a:pt x="6818" y="2132"/>
                  </a:cubicBezTo>
                  <a:cubicBezTo>
                    <a:pt x="7010" y="2094"/>
                    <a:pt x="7183" y="2075"/>
                    <a:pt x="7356" y="2055"/>
                  </a:cubicBezTo>
                  <a:cubicBezTo>
                    <a:pt x="7701" y="1998"/>
                    <a:pt x="8047" y="1940"/>
                    <a:pt x="8412" y="1844"/>
                  </a:cubicBezTo>
                  <a:cubicBezTo>
                    <a:pt x="8738" y="1748"/>
                    <a:pt x="9046" y="1652"/>
                    <a:pt x="9372" y="1499"/>
                  </a:cubicBezTo>
                  <a:cubicBezTo>
                    <a:pt x="9583" y="1403"/>
                    <a:pt x="9775" y="1307"/>
                    <a:pt x="9967" y="1172"/>
                  </a:cubicBezTo>
                  <a:cubicBezTo>
                    <a:pt x="10063" y="1095"/>
                    <a:pt x="10159" y="1057"/>
                    <a:pt x="10255" y="980"/>
                  </a:cubicBezTo>
                  <a:cubicBezTo>
                    <a:pt x="10352" y="903"/>
                    <a:pt x="10428" y="826"/>
                    <a:pt x="10524" y="769"/>
                  </a:cubicBezTo>
                  <a:cubicBezTo>
                    <a:pt x="10582" y="711"/>
                    <a:pt x="10582" y="596"/>
                    <a:pt x="10544" y="538"/>
                  </a:cubicBezTo>
                  <a:cubicBezTo>
                    <a:pt x="10524" y="519"/>
                    <a:pt x="10467" y="500"/>
                    <a:pt x="10448" y="500"/>
                  </a:cubicBezTo>
                  <a:cubicBezTo>
                    <a:pt x="10390" y="500"/>
                    <a:pt x="10371" y="519"/>
                    <a:pt x="10332" y="538"/>
                  </a:cubicBezTo>
                  <a:cubicBezTo>
                    <a:pt x="10159" y="634"/>
                    <a:pt x="10006" y="730"/>
                    <a:pt x="9852" y="826"/>
                  </a:cubicBezTo>
                  <a:cubicBezTo>
                    <a:pt x="9679" y="922"/>
                    <a:pt x="9487" y="1018"/>
                    <a:pt x="9315" y="1095"/>
                  </a:cubicBezTo>
                  <a:cubicBezTo>
                    <a:pt x="9180" y="1172"/>
                    <a:pt x="9026" y="1210"/>
                    <a:pt x="8854" y="1268"/>
                  </a:cubicBezTo>
                  <a:cubicBezTo>
                    <a:pt x="8719" y="1307"/>
                    <a:pt x="8604" y="1364"/>
                    <a:pt x="8450" y="1403"/>
                  </a:cubicBezTo>
                  <a:cubicBezTo>
                    <a:pt x="7605" y="1671"/>
                    <a:pt x="6741" y="1844"/>
                    <a:pt x="5858" y="1863"/>
                  </a:cubicBezTo>
                  <a:cubicBezTo>
                    <a:pt x="5734" y="1869"/>
                    <a:pt x="5610" y="1871"/>
                    <a:pt x="5487" y="1871"/>
                  </a:cubicBezTo>
                  <a:cubicBezTo>
                    <a:pt x="5188" y="1871"/>
                    <a:pt x="4889" y="1858"/>
                    <a:pt x="4590" y="1844"/>
                  </a:cubicBezTo>
                  <a:cubicBezTo>
                    <a:pt x="4149" y="1787"/>
                    <a:pt x="3745" y="1748"/>
                    <a:pt x="3342" y="1652"/>
                  </a:cubicBezTo>
                  <a:lnTo>
                    <a:pt x="3361" y="1652"/>
                  </a:lnTo>
                  <a:cubicBezTo>
                    <a:pt x="2708" y="1499"/>
                    <a:pt x="2075" y="1268"/>
                    <a:pt x="1499" y="961"/>
                  </a:cubicBezTo>
                  <a:lnTo>
                    <a:pt x="1460" y="961"/>
                  </a:lnTo>
                  <a:cubicBezTo>
                    <a:pt x="1038" y="711"/>
                    <a:pt x="635" y="423"/>
                    <a:pt x="250" y="97"/>
                  </a:cubicBezTo>
                  <a:lnTo>
                    <a:pt x="250" y="97"/>
                  </a:lnTo>
                  <a:lnTo>
                    <a:pt x="174" y="20"/>
                  </a:lnTo>
                  <a:cubicBezTo>
                    <a:pt x="154" y="1"/>
                    <a:pt x="116" y="1"/>
                    <a:pt x="116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68"/>
            <p:cNvSpPr/>
            <p:nvPr/>
          </p:nvSpPr>
          <p:spPr>
            <a:xfrm>
              <a:off x="3147085" y="1859597"/>
              <a:ext cx="253502" cy="120493"/>
            </a:xfrm>
            <a:custGeom>
              <a:avLst/>
              <a:gdLst/>
              <a:ahLst/>
              <a:cxnLst/>
              <a:rect l="l" t="t" r="r" b="b"/>
              <a:pathLst>
                <a:path w="8163" h="3880" extrusionOk="0">
                  <a:moveTo>
                    <a:pt x="8009" y="0"/>
                  </a:moveTo>
                  <a:cubicBezTo>
                    <a:pt x="8009" y="0"/>
                    <a:pt x="7970" y="0"/>
                    <a:pt x="7951" y="58"/>
                  </a:cubicBezTo>
                  <a:cubicBezTo>
                    <a:pt x="7894" y="96"/>
                    <a:pt x="7874" y="154"/>
                    <a:pt x="7817" y="193"/>
                  </a:cubicBezTo>
                  <a:lnTo>
                    <a:pt x="7682" y="346"/>
                  </a:lnTo>
                  <a:cubicBezTo>
                    <a:pt x="7375" y="673"/>
                    <a:pt x="7029" y="999"/>
                    <a:pt x="6665" y="1306"/>
                  </a:cubicBezTo>
                  <a:cubicBezTo>
                    <a:pt x="6319" y="1614"/>
                    <a:pt x="5896" y="1902"/>
                    <a:pt x="5493" y="2151"/>
                  </a:cubicBezTo>
                  <a:cubicBezTo>
                    <a:pt x="5090" y="2401"/>
                    <a:pt x="4648" y="2651"/>
                    <a:pt x="4206" y="2843"/>
                  </a:cubicBezTo>
                  <a:cubicBezTo>
                    <a:pt x="3976" y="2939"/>
                    <a:pt x="3746" y="3035"/>
                    <a:pt x="3534" y="3131"/>
                  </a:cubicBezTo>
                  <a:cubicBezTo>
                    <a:pt x="3304" y="3227"/>
                    <a:pt x="3073" y="3303"/>
                    <a:pt x="2824" y="3361"/>
                  </a:cubicBezTo>
                  <a:lnTo>
                    <a:pt x="2843" y="3361"/>
                  </a:lnTo>
                  <a:cubicBezTo>
                    <a:pt x="2517" y="3457"/>
                    <a:pt x="2152" y="3553"/>
                    <a:pt x="1825" y="3630"/>
                  </a:cubicBezTo>
                  <a:cubicBezTo>
                    <a:pt x="1480" y="3707"/>
                    <a:pt x="1153" y="3726"/>
                    <a:pt x="807" y="3745"/>
                  </a:cubicBezTo>
                  <a:cubicBezTo>
                    <a:pt x="539" y="3745"/>
                    <a:pt x="308" y="3745"/>
                    <a:pt x="58" y="3726"/>
                  </a:cubicBezTo>
                  <a:cubicBezTo>
                    <a:pt x="39" y="3726"/>
                    <a:pt x="1" y="3745"/>
                    <a:pt x="1" y="3784"/>
                  </a:cubicBezTo>
                  <a:cubicBezTo>
                    <a:pt x="1" y="3803"/>
                    <a:pt x="20" y="3841"/>
                    <a:pt x="39" y="3841"/>
                  </a:cubicBezTo>
                  <a:cubicBezTo>
                    <a:pt x="308" y="3880"/>
                    <a:pt x="596" y="3880"/>
                    <a:pt x="865" y="3880"/>
                  </a:cubicBezTo>
                  <a:cubicBezTo>
                    <a:pt x="1153" y="3880"/>
                    <a:pt x="1422" y="3841"/>
                    <a:pt x="1710" y="3803"/>
                  </a:cubicBezTo>
                  <a:cubicBezTo>
                    <a:pt x="2305" y="3726"/>
                    <a:pt x="2881" y="3592"/>
                    <a:pt x="3419" y="3400"/>
                  </a:cubicBezTo>
                  <a:cubicBezTo>
                    <a:pt x="4014" y="3207"/>
                    <a:pt x="4591" y="2958"/>
                    <a:pt x="5109" y="2651"/>
                  </a:cubicBezTo>
                  <a:cubicBezTo>
                    <a:pt x="5628" y="2363"/>
                    <a:pt x="6165" y="2017"/>
                    <a:pt x="6645" y="1671"/>
                  </a:cubicBezTo>
                  <a:cubicBezTo>
                    <a:pt x="6933" y="1441"/>
                    <a:pt x="7202" y="1210"/>
                    <a:pt x="7471" y="961"/>
                  </a:cubicBezTo>
                  <a:cubicBezTo>
                    <a:pt x="7586" y="845"/>
                    <a:pt x="7702" y="730"/>
                    <a:pt x="7798" y="615"/>
                  </a:cubicBezTo>
                  <a:cubicBezTo>
                    <a:pt x="7855" y="538"/>
                    <a:pt x="7913" y="461"/>
                    <a:pt x="7970" y="423"/>
                  </a:cubicBezTo>
                  <a:cubicBezTo>
                    <a:pt x="8009" y="346"/>
                    <a:pt x="8066" y="269"/>
                    <a:pt x="8105" y="231"/>
                  </a:cubicBezTo>
                  <a:cubicBezTo>
                    <a:pt x="8162" y="173"/>
                    <a:pt x="8124" y="77"/>
                    <a:pt x="8086" y="39"/>
                  </a:cubicBezTo>
                  <a:cubicBezTo>
                    <a:pt x="8066" y="0"/>
                    <a:pt x="8047" y="0"/>
                    <a:pt x="8009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68"/>
            <p:cNvSpPr/>
            <p:nvPr/>
          </p:nvSpPr>
          <p:spPr>
            <a:xfrm>
              <a:off x="3642691" y="1641310"/>
              <a:ext cx="285085" cy="182200"/>
            </a:xfrm>
            <a:custGeom>
              <a:avLst/>
              <a:gdLst/>
              <a:ahLst/>
              <a:cxnLst/>
              <a:rect l="l" t="t" r="r" b="b"/>
              <a:pathLst>
                <a:path w="9180" h="5867" extrusionOk="0">
                  <a:moveTo>
                    <a:pt x="9083" y="1"/>
                  </a:moveTo>
                  <a:cubicBezTo>
                    <a:pt x="9026" y="1"/>
                    <a:pt x="9007" y="1"/>
                    <a:pt x="8987" y="39"/>
                  </a:cubicBezTo>
                  <a:lnTo>
                    <a:pt x="8757" y="481"/>
                  </a:lnTo>
                  <a:cubicBezTo>
                    <a:pt x="8450" y="1057"/>
                    <a:pt x="8046" y="1595"/>
                    <a:pt x="7585" y="2094"/>
                  </a:cubicBezTo>
                  <a:cubicBezTo>
                    <a:pt x="6971" y="2728"/>
                    <a:pt x="6241" y="3323"/>
                    <a:pt x="5492" y="3803"/>
                  </a:cubicBezTo>
                  <a:lnTo>
                    <a:pt x="5531" y="3803"/>
                  </a:lnTo>
                  <a:cubicBezTo>
                    <a:pt x="5089" y="4053"/>
                    <a:pt x="4667" y="4303"/>
                    <a:pt x="4225" y="4514"/>
                  </a:cubicBezTo>
                  <a:cubicBezTo>
                    <a:pt x="3802" y="4725"/>
                    <a:pt x="3322" y="4898"/>
                    <a:pt x="2861" y="5051"/>
                  </a:cubicBezTo>
                  <a:cubicBezTo>
                    <a:pt x="2845" y="5056"/>
                    <a:pt x="2829" y="5061"/>
                    <a:pt x="2813" y="5066"/>
                  </a:cubicBezTo>
                  <a:lnTo>
                    <a:pt x="2813" y="5066"/>
                  </a:lnTo>
                  <a:cubicBezTo>
                    <a:pt x="2842" y="5051"/>
                    <a:pt x="2844" y="5051"/>
                    <a:pt x="2861" y="5051"/>
                  </a:cubicBezTo>
                  <a:lnTo>
                    <a:pt x="2861" y="5051"/>
                  </a:lnTo>
                  <a:cubicBezTo>
                    <a:pt x="2843" y="5051"/>
                    <a:pt x="2806" y="5051"/>
                    <a:pt x="2804" y="5069"/>
                  </a:cubicBezTo>
                  <a:lnTo>
                    <a:pt x="2804" y="5069"/>
                  </a:lnTo>
                  <a:cubicBezTo>
                    <a:pt x="2807" y="5068"/>
                    <a:pt x="2810" y="5067"/>
                    <a:pt x="2813" y="5066"/>
                  </a:cubicBezTo>
                  <a:lnTo>
                    <a:pt x="2813" y="5066"/>
                  </a:lnTo>
                  <a:cubicBezTo>
                    <a:pt x="2810" y="5068"/>
                    <a:pt x="2807" y="5069"/>
                    <a:pt x="2804" y="5071"/>
                  </a:cubicBezTo>
                  <a:cubicBezTo>
                    <a:pt x="2804" y="5070"/>
                    <a:pt x="2804" y="5069"/>
                    <a:pt x="2804" y="5069"/>
                  </a:cubicBezTo>
                  <a:lnTo>
                    <a:pt x="2804" y="5069"/>
                  </a:lnTo>
                  <a:cubicBezTo>
                    <a:pt x="2129" y="5270"/>
                    <a:pt x="1400" y="5398"/>
                    <a:pt x="672" y="5436"/>
                  </a:cubicBezTo>
                  <a:lnTo>
                    <a:pt x="211" y="5436"/>
                  </a:lnTo>
                  <a:cubicBezTo>
                    <a:pt x="173" y="5436"/>
                    <a:pt x="96" y="5436"/>
                    <a:pt x="77" y="5474"/>
                  </a:cubicBezTo>
                  <a:cubicBezTo>
                    <a:pt x="19" y="5493"/>
                    <a:pt x="0" y="5570"/>
                    <a:pt x="0" y="5628"/>
                  </a:cubicBezTo>
                  <a:cubicBezTo>
                    <a:pt x="0" y="5743"/>
                    <a:pt x="77" y="5839"/>
                    <a:pt x="192" y="5858"/>
                  </a:cubicBezTo>
                  <a:cubicBezTo>
                    <a:pt x="295" y="5864"/>
                    <a:pt x="399" y="5866"/>
                    <a:pt x="502" y="5866"/>
                  </a:cubicBezTo>
                  <a:cubicBezTo>
                    <a:pt x="1477" y="5866"/>
                    <a:pt x="2458" y="5627"/>
                    <a:pt x="3361" y="5263"/>
                  </a:cubicBezTo>
                  <a:cubicBezTo>
                    <a:pt x="3898" y="5051"/>
                    <a:pt x="4417" y="4802"/>
                    <a:pt x="4916" y="4514"/>
                  </a:cubicBezTo>
                  <a:cubicBezTo>
                    <a:pt x="5435" y="4226"/>
                    <a:pt x="5915" y="3880"/>
                    <a:pt x="6395" y="3534"/>
                  </a:cubicBezTo>
                  <a:cubicBezTo>
                    <a:pt x="6990" y="3054"/>
                    <a:pt x="7566" y="2517"/>
                    <a:pt x="8046" y="1921"/>
                  </a:cubicBezTo>
                  <a:cubicBezTo>
                    <a:pt x="8507" y="1364"/>
                    <a:pt x="8891" y="769"/>
                    <a:pt x="9141" y="116"/>
                  </a:cubicBezTo>
                  <a:cubicBezTo>
                    <a:pt x="9179" y="78"/>
                    <a:pt x="9141" y="20"/>
                    <a:pt x="9103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68"/>
            <p:cNvSpPr/>
            <p:nvPr/>
          </p:nvSpPr>
          <p:spPr>
            <a:xfrm>
              <a:off x="3651635" y="1834163"/>
              <a:ext cx="164623" cy="22235"/>
            </a:xfrm>
            <a:custGeom>
              <a:avLst/>
              <a:gdLst/>
              <a:ahLst/>
              <a:cxnLst/>
              <a:rect l="l" t="t" r="r" b="b"/>
              <a:pathLst>
                <a:path w="5301" h="716" extrusionOk="0">
                  <a:moveTo>
                    <a:pt x="155" y="0"/>
                  </a:moveTo>
                  <a:cubicBezTo>
                    <a:pt x="144" y="0"/>
                    <a:pt x="131" y="5"/>
                    <a:pt x="115" y="13"/>
                  </a:cubicBezTo>
                  <a:cubicBezTo>
                    <a:pt x="77" y="32"/>
                    <a:pt x="58" y="51"/>
                    <a:pt x="19" y="109"/>
                  </a:cubicBezTo>
                  <a:cubicBezTo>
                    <a:pt x="0" y="147"/>
                    <a:pt x="0" y="205"/>
                    <a:pt x="19" y="243"/>
                  </a:cubicBezTo>
                  <a:cubicBezTo>
                    <a:pt x="58" y="301"/>
                    <a:pt x="77" y="320"/>
                    <a:pt x="115" y="339"/>
                  </a:cubicBezTo>
                  <a:cubicBezTo>
                    <a:pt x="307" y="435"/>
                    <a:pt x="499" y="493"/>
                    <a:pt x="730" y="531"/>
                  </a:cubicBezTo>
                  <a:cubicBezTo>
                    <a:pt x="941" y="589"/>
                    <a:pt x="1172" y="627"/>
                    <a:pt x="1402" y="666"/>
                  </a:cubicBezTo>
                  <a:cubicBezTo>
                    <a:pt x="1670" y="702"/>
                    <a:pt x="1945" y="716"/>
                    <a:pt x="2224" y="716"/>
                  </a:cubicBezTo>
                  <a:cubicBezTo>
                    <a:pt x="2384" y="716"/>
                    <a:pt x="2546" y="711"/>
                    <a:pt x="2708" y="704"/>
                  </a:cubicBezTo>
                  <a:cubicBezTo>
                    <a:pt x="3149" y="685"/>
                    <a:pt x="3572" y="608"/>
                    <a:pt x="4014" y="512"/>
                  </a:cubicBezTo>
                  <a:cubicBezTo>
                    <a:pt x="4225" y="474"/>
                    <a:pt x="4436" y="397"/>
                    <a:pt x="4628" y="339"/>
                  </a:cubicBezTo>
                  <a:cubicBezTo>
                    <a:pt x="4859" y="282"/>
                    <a:pt x="5070" y="205"/>
                    <a:pt x="5262" y="128"/>
                  </a:cubicBezTo>
                  <a:cubicBezTo>
                    <a:pt x="5281" y="128"/>
                    <a:pt x="5300" y="90"/>
                    <a:pt x="5281" y="51"/>
                  </a:cubicBezTo>
                  <a:cubicBezTo>
                    <a:pt x="5267" y="38"/>
                    <a:pt x="5254" y="24"/>
                    <a:pt x="5234" y="24"/>
                  </a:cubicBezTo>
                  <a:cubicBezTo>
                    <a:pt x="5225" y="24"/>
                    <a:pt x="5216" y="26"/>
                    <a:pt x="5204" y="32"/>
                  </a:cubicBezTo>
                  <a:cubicBezTo>
                    <a:pt x="5185" y="51"/>
                    <a:pt x="5127" y="51"/>
                    <a:pt x="5108" y="90"/>
                  </a:cubicBezTo>
                  <a:cubicBezTo>
                    <a:pt x="4974" y="128"/>
                    <a:pt x="4801" y="167"/>
                    <a:pt x="4628" y="205"/>
                  </a:cubicBezTo>
                  <a:cubicBezTo>
                    <a:pt x="4475" y="224"/>
                    <a:pt x="4302" y="282"/>
                    <a:pt x="4129" y="301"/>
                  </a:cubicBezTo>
                  <a:lnTo>
                    <a:pt x="3630" y="378"/>
                  </a:lnTo>
                  <a:cubicBezTo>
                    <a:pt x="3457" y="397"/>
                    <a:pt x="3303" y="397"/>
                    <a:pt x="3149" y="416"/>
                  </a:cubicBezTo>
                  <a:cubicBezTo>
                    <a:pt x="3021" y="416"/>
                    <a:pt x="2902" y="425"/>
                    <a:pt x="2785" y="425"/>
                  </a:cubicBezTo>
                  <a:cubicBezTo>
                    <a:pt x="2727" y="425"/>
                    <a:pt x="2669" y="423"/>
                    <a:pt x="2612" y="416"/>
                  </a:cubicBezTo>
                  <a:cubicBezTo>
                    <a:pt x="2420" y="416"/>
                    <a:pt x="2266" y="416"/>
                    <a:pt x="2074" y="397"/>
                  </a:cubicBezTo>
                  <a:cubicBezTo>
                    <a:pt x="1709" y="359"/>
                    <a:pt x="1344" y="320"/>
                    <a:pt x="979" y="224"/>
                  </a:cubicBezTo>
                  <a:cubicBezTo>
                    <a:pt x="749" y="167"/>
                    <a:pt x="499" y="109"/>
                    <a:pt x="269" y="32"/>
                  </a:cubicBezTo>
                  <a:lnTo>
                    <a:pt x="192" y="32"/>
                  </a:lnTo>
                  <a:cubicBezTo>
                    <a:pt x="181" y="10"/>
                    <a:pt x="170" y="0"/>
                    <a:pt x="1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68"/>
            <p:cNvSpPr/>
            <p:nvPr/>
          </p:nvSpPr>
          <p:spPr>
            <a:xfrm>
              <a:off x="3347483" y="1727799"/>
              <a:ext cx="455049" cy="599393"/>
            </a:xfrm>
            <a:custGeom>
              <a:avLst/>
              <a:gdLst/>
              <a:ahLst/>
              <a:cxnLst/>
              <a:rect l="l" t="t" r="r" b="b"/>
              <a:pathLst>
                <a:path w="14653" h="19301" extrusionOk="0">
                  <a:moveTo>
                    <a:pt x="4974" y="0"/>
                  </a:moveTo>
                  <a:cubicBezTo>
                    <a:pt x="4648" y="0"/>
                    <a:pt x="4379" y="58"/>
                    <a:pt x="4110" y="116"/>
                  </a:cubicBezTo>
                  <a:cubicBezTo>
                    <a:pt x="3899" y="193"/>
                    <a:pt x="3707" y="289"/>
                    <a:pt x="3476" y="442"/>
                  </a:cubicBezTo>
                  <a:cubicBezTo>
                    <a:pt x="3322" y="557"/>
                    <a:pt x="3150" y="673"/>
                    <a:pt x="2996" y="845"/>
                  </a:cubicBezTo>
                  <a:cubicBezTo>
                    <a:pt x="2708" y="1133"/>
                    <a:pt x="2458" y="1498"/>
                    <a:pt x="2209" y="1806"/>
                  </a:cubicBezTo>
                  <a:cubicBezTo>
                    <a:pt x="2036" y="2036"/>
                    <a:pt x="1844" y="2286"/>
                    <a:pt x="1652" y="2497"/>
                  </a:cubicBezTo>
                  <a:cubicBezTo>
                    <a:pt x="1460" y="2747"/>
                    <a:pt x="1268" y="2900"/>
                    <a:pt x="1056" y="3073"/>
                  </a:cubicBezTo>
                  <a:cubicBezTo>
                    <a:pt x="1018" y="3092"/>
                    <a:pt x="960" y="3111"/>
                    <a:pt x="941" y="3169"/>
                  </a:cubicBezTo>
                  <a:cubicBezTo>
                    <a:pt x="922" y="3207"/>
                    <a:pt x="922" y="3265"/>
                    <a:pt x="922" y="3323"/>
                  </a:cubicBezTo>
                  <a:cubicBezTo>
                    <a:pt x="1114" y="3764"/>
                    <a:pt x="1249" y="4283"/>
                    <a:pt x="1287" y="4782"/>
                  </a:cubicBezTo>
                  <a:lnTo>
                    <a:pt x="1287" y="4763"/>
                  </a:lnTo>
                  <a:lnTo>
                    <a:pt x="1287" y="4725"/>
                  </a:lnTo>
                  <a:lnTo>
                    <a:pt x="1287" y="4725"/>
                  </a:lnTo>
                  <a:cubicBezTo>
                    <a:pt x="1364" y="5377"/>
                    <a:pt x="1364" y="6050"/>
                    <a:pt x="1268" y="6818"/>
                  </a:cubicBezTo>
                  <a:lnTo>
                    <a:pt x="1268" y="6837"/>
                  </a:lnTo>
                  <a:cubicBezTo>
                    <a:pt x="1152" y="7759"/>
                    <a:pt x="922" y="8661"/>
                    <a:pt x="672" y="9564"/>
                  </a:cubicBezTo>
                  <a:cubicBezTo>
                    <a:pt x="634" y="9756"/>
                    <a:pt x="576" y="9948"/>
                    <a:pt x="538" y="10159"/>
                  </a:cubicBezTo>
                  <a:cubicBezTo>
                    <a:pt x="288" y="11139"/>
                    <a:pt x="0" y="12291"/>
                    <a:pt x="19" y="13462"/>
                  </a:cubicBezTo>
                  <a:cubicBezTo>
                    <a:pt x="19" y="14038"/>
                    <a:pt x="96" y="14595"/>
                    <a:pt x="269" y="15095"/>
                  </a:cubicBezTo>
                  <a:cubicBezTo>
                    <a:pt x="404" y="15651"/>
                    <a:pt x="653" y="16189"/>
                    <a:pt x="980" y="16669"/>
                  </a:cubicBezTo>
                  <a:cubicBezTo>
                    <a:pt x="1441" y="17361"/>
                    <a:pt x="2093" y="17956"/>
                    <a:pt x="2881" y="18398"/>
                  </a:cubicBezTo>
                  <a:cubicBezTo>
                    <a:pt x="3611" y="18801"/>
                    <a:pt x="4436" y="19089"/>
                    <a:pt x="5377" y="19204"/>
                  </a:cubicBezTo>
                  <a:cubicBezTo>
                    <a:pt x="5819" y="19281"/>
                    <a:pt x="6241" y="19300"/>
                    <a:pt x="6702" y="19300"/>
                  </a:cubicBezTo>
                  <a:cubicBezTo>
                    <a:pt x="7182" y="19300"/>
                    <a:pt x="7662" y="19243"/>
                    <a:pt x="8162" y="19204"/>
                  </a:cubicBezTo>
                  <a:cubicBezTo>
                    <a:pt x="9084" y="19050"/>
                    <a:pt x="9967" y="18801"/>
                    <a:pt x="10812" y="18417"/>
                  </a:cubicBezTo>
                  <a:cubicBezTo>
                    <a:pt x="11638" y="18033"/>
                    <a:pt x="12387" y="17514"/>
                    <a:pt x="12982" y="16919"/>
                  </a:cubicBezTo>
                  <a:cubicBezTo>
                    <a:pt x="13692" y="16247"/>
                    <a:pt x="14173" y="15402"/>
                    <a:pt x="14422" y="14518"/>
                  </a:cubicBezTo>
                  <a:cubicBezTo>
                    <a:pt x="14576" y="14019"/>
                    <a:pt x="14653" y="13481"/>
                    <a:pt x="14614" y="12963"/>
                  </a:cubicBezTo>
                  <a:cubicBezTo>
                    <a:pt x="14595" y="12483"/>
                    <a:pt x="14499" y="11964"/>
                    <a:pt x="14365" y="11427"/>
                  </a:cubicBezTo>
                  <a:cubicBezTo>
                    <a:pt x="14211" y="10966"/>
                    <a:pt x="14019" y="10486"/>
                    <a:pt x="13731" y="9910"/>
                  </a:cubicBezTo>
                  <a:cubicBezTo>
                    <a:pt x="13520" y="9487"/>
                    <a:pt x="13270" y="9026"/>
                    <a:pt x="12924" y="8450"/>
                  </a:cubicBezTo>
                  <a:cubicBezTo>
                    <a:pt x="12655" y="8008"/>
                    <a:pt x="12367" y="7586"/>
                    <a:pt x="12099" y="7183"/>
                  </a:cubicBezTo>
                  <a:cubicBezTo>
                    <a:pt x="11772" y="6664"/>
                    <a:pt x="11426" y="6146"/>
                    <a:pt x="11119" y="5608"/>
                  </a:cubicBezTo>
                  <a:cubicBezTo>
                    <a:pt x="10773" y="5032"/>
                    <a:pt x="10524" y="4552"/>
                    <a:pt x="10332" y="4072"/>
                  </a:cubicBezTo>
                  <a:lnTo>
                    <a:pt x="10332" y="4110"/>
                  </a:lnTo>
                  <a:cubicBezTo>
                    <a:pt x="10197" y="3822"/>
                    <a:pt x="10101" y="3515"/>
                    <a:pt x="10005" y="3265"/>
                  </a:cubicBezTo>
                  <a:cubicBezTo>
                    <a:pt x="9871" y="2862"/>
                    <a:pt x="9794" y="2516"/>
                    <a:pt x="9756" y="2190"/>
                  </a:cubicBezTo>
                  <a:cubicBezTo>
                    <a:pt x="9756" y="2094"/>
                    <a:pt x="9717" y="1978"/>
                    <a:pt x="9717" y="1863"/>
                  </a:cubicBezTo>
                  <a:cubicBezTo>
                    <a:pt x="9717" y="1786"/>
                    <a:pt x="9660" y="1710"/>
                    <a:pt x="9564" y="1671"/>
                  </a:cubicBezTo>
                  <a:cubicBezTo>
                    <a:pt x="8988" y="1287"/>
                    <a:pt x="8373" y="961"/>
                    <a:pt x="7778" y="673"/>
                  </a:cubicBezTo>
                  <a:cubicBezTo>
                    <a:pt x="7106" y="385"/>
                    <a:pt x="6453" y="173"/>
                    <a:pt x="5781" y="39"/>
                  </a:cubicBezTo>
                  <a:cubicBezTo>
                    <a:pt x="5454" y="20"/>
                    <a:pt x="5185" y="0"/>
                    <a:pt x="4974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68"/>
            <p:cNvSpPr/>
            <p:nvPr/>
          </p:nvSpPr>
          <p:spPr>
            <a:xfrm>
              <a:off x="3488224" y="1861989"/>
              <a:ext cx="31" cy="621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0"/>
                  </a:moveTo>
                  <a:cubicBezTo>
                    <a:pt x="0" y="19"/>
                    <a:pt x="0" y="19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68"/>
            <p:cNvSpPr/>
            <p:nvPr/>
          </p:nvSpPr>
          <p:spPr>
            <a:xfrm>
              <a:off x="3454809" y="18971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68"/>
            <p:cNvSpPr/>
            <p:nvPr/>
          </p:nvSpPr>
          <p:spPr>
            <a:xfrm>
              <a:off x="3440523" y="190909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68"/>
            <p:cNvSpPr/>
            <p:nvPr/>
          </p:nvSpPr>
          <p:spPr>
            <a:xfrm>
              <a:off x="3565147" y="18643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68"/>
            <p:cNvSpPr/>
            <p:nvPr/>
          </p:nvSpPr>
          <p:spPr>
            <a:xfrm>
              <a:off x="3629555" y="1857796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lnTo>
                    <a:pt x="20" y="1"/>
                  </a:lnTo>
                  <a:cubicBezTo>
                    <a:pt x="20" y="1"/>
                    <a:pt x="1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68"/>
            <p:cNvSpPr/>
            <p:nvPr/>
          </p:nvSpPr>
          <p:spPr>
            <a:xfrm>
              <a:off x="3346272" y="1727209"/>
              <a:ext cx="314929" cy="599983"/>
            </a:xfrm>
            <a:custGeom>
              <a:avLst/>
              <a:gdLst/>
              <a:ahLst/>
              <a:cxnLst/>
              <a:rect l="l" t="t" r="r" b="b"/>
              <a:pathLst>
                <a:path w="10141" h="19320" extrusionOk="0">
                  <a:moveTo>
                    <a:pt x="5013" y="0"/>
                  </a:moveTo>
                  <a:cubicBezTo>
                    <a:pt x="4687" y="0"/>
                    <a:pt x="4418" y="39"/>
                    <a:pt x="4149" y="115"/>
                  </a:cubicBezTo>
                  <a:cubicBezTo>
                    <a:pt x="3938" y="192"/>
                    <a:pt x="3746" y="288"/>
                    <a:pt x="3515" y="423"/>
                  </a:cubicBezTo>
                  <a:cubicBezTo>
                    <a:pt x="3361" y="538"/>
                    <a:pt x="3189" y="672"/>
                    <a:pt x="3016" y="826"/>
                  </a:cubicBezTo>
                  <a:cubicBezTo>
                    <a:pt x="2728" y="1114"/>
                    <a:pt x="2497" y="1460"/>
                    <a:pt x="2228" y="1786"/>
                  </a:cubicBezTo>
                  <a:lnTo>
                    <a:pt x="2209" y="1825"/>
                  </a:lnTo>
                  <a:cubicBezTo>
                    <a:pt x="2056" y="2036"/>
                    <a:pt x="1864" y="2266"/>
                    <a:pt x="1672" y="2516"/>
                  </a:cubicBezTo>
                  <a:cubicBezTo>
                    <a:pt x="1480" y="2746"/>
                    <a:pt x="1288" y="2919"/>
                    <a:pt x="1076" y="3092"/>
                  </a:cubicBezTo>
                  <a:cubicBezTo>
                    <a:pt x="1019" y="3111"/>
                    <a:pt x="980" y="3130"/>
                    <a:pt x="961" y="3188"/>
                  </a:cubicBezTo>
                  <a:cubicBezTo>
                    <a:pt x="923" y="3226"/>
                    <a:pt x="903" y="3284"/>
                    <a:pt x="923" y="3322"/>
                  </a:cubicBezTo>
                  <a:cubicBezTo>
                    <a:pt x="1115" y="3783"/>
                    <a:pt x="1249" y="4283"/>
                    <a:pt x="1307" y="4801"/>
                  </a:cubicBezTo>
                  <a:lnTo>
                    <a:pt x="1345" y="4763"/>
                  </a:lnTo>
                  <a:lnTo>
                    <a:pt x="1345" y="4763"/>
                  </a:lnTo>
                  <a:cubicBezTo>
                    <a:pt x="1403" y="5416"/>
                    <a:pt x="1384" y="6088"/>
                    <a:pt x="1288" y="6837"/>
                  </a:cubicBezTo>
                  <a:lnTo>
                    <a:pt x="1288" y="6856"/>
                  </a:lnTo>
                  <a:cubicBezTo>
                    <a:pt x="1172" y="7797"/>
                    <a:pt x="903" y="8738"/>
                    <a:pt x="692" y="9544"/>
                  </a:cubicBezTo>
                  <a:lnTo>
                    <a:pt x="615" y="9794"/>
                  </a:lnTo>
                  <a:lnTo>
                    <a:pt x="519" y="10140"/>
                  </a:lnTo>
                  <a:cubicBezTo>
                    <a:pt x="289" y="11138"/>
                    <a:pt x="1" y="12291"/>
                    <a:pt x="20" y="13462"/>
                  </a:cubicBezTo>
                  <a:cubicBezTo>
                    <a:pt x="20" y="14038"/>
                    <a:pt x="97" y="14595"/>
                    <a:pt x="251" y="15094"/>
                  </a:cubicBezTo>
                  <a:cubicBezTo>
                    <a:pt x="404" y="15651"/>
                    <a:pt x="635" y="16170"/>
                    <a:pt x="980" y="16650"/>
                  </a:cubicBezTo>
                  <a:cubicBezTo>
                    <a:pt x="1441" y="17341"/>
                    <a:pt x="2075" y="17956"/>
                    <a:pt x="2881" y="18378"/>
                  </a:cubicBezTo>
                  <a:cubicBezTo>
                    <a:pt x="3592" y="18781"/>
                    <a:pt x="4437" y="19069"/>
                    <a:pt x="5378" y="19223"/>
                  </a:cubicBezTo>
                  <a:cubicBezTo>
                    <a:pt x="5800" y="19300"/>
                    <a:pt x="6242" y="19319"/>
                    <a:pt x="6684" y="19319"/>
                  </a:cubicBezTo>
                  <a:cubicBezTo>
                    <a:pt x="7164" y="19319"/>
                    <a:pt x="7644" y="19262"/>
                    <a:pt x="8162" y="19223"/>
                  </a:cubicBezTo>
                  <a:cubicBezTo>
                    <a:pt x="8585" y="19146"/>
                    <a:pt x="9027" y="19050"/>
                    <a:pt x="9449" y="18935"/>
                  </a:cubicBezTo>
                  <a:lnTo>
                    <a:pt x="9449" y="18935"/>
                  </a:lnTo>
                  <a:cubicBezTo>
                    <a:pt x="9161" y="18973"/>
                    <a:pt x="8873" y="19031"/>
                    <a:pt x="8604" y="19089"/>
                  </a:cubicBezTo>
                  <a:cubicBezTo>
                    <a:pt x="8336" y="19114"/>
                    <a:pt x="8064" y="19128"/>
                    <a:pt x="7792" y="19128"/>
                  </a:cubicBezTo>
                  <a:cubicBezTo>
                    <a:pt x="7440" y="19128"/>
                    <a:pt x="7088" y="19104"/>
                    <a:pt x="6741" y="19050"/>
                  </a:cubicBezTo>
                  <a:cubicBezTo>
                    <a:pt x="6088" y="18973"/>
                    <a:pt x="5474" y="18820"/>
                    <a:pt x="4859" y="18570"/>
                  </a:cubicBezTo>
                  <a:cubicBezTo>
                    <a:pt x="4571" y="18455"/>
                    <a:pt x="4322" y="18340"/>
                    <a:pt x="4053" y="18186"/>
                  </a:cubicBezTo>
                  <a:cubicBezTo>
                    <a:pt x="3803" y="18052"/>
                    <a:pt x="3573" y="17898"/>
                    <a:pt x="3361" y="17744"/>
                  </a:cubicBezTo>
                  <a:cubicBezTo>
                    <a:pt x="3150" y="17572"/>
                    <a:pt x="2977" y="17399"/>
                    <a:pt x="2805" y="17207"/>
                  </a:cubicBezTo>
                  <a:cubicBezTo>
                    <a:pt x="2632" y="17015"/>
                    <a:pt x="2478" y="16823"/>
                    <a:pt x="2363" y="16631"/>
                  </a:cubicBezTo>
                  <a:cubicBezTo>
                    <a:pt x="2132" y="16227"/>
                    <a:pt x="1940" y="15766"/>
                    <a:pt x="1844" y="15306"/>
                  </a:cubicBezTo>
                  <a:cubicBezTo>
                    <a:pt x="1806" y="15248"/>
                    <a:pt x="1806" y="15171"/>
                    <a:pt x="1787" y="15094"/>
                  </a:cubicBezTo>
                  <a:cubicBezTo>
                    <a:pt x="1710" y="14422"/>
                    <a:pt x="1768" y="13731"/>
                    <a:pt x="1864" y="13059"/>
                  </a:cubicBezTo>
                  <a:cubicBezTo>
                    <a:pt x="2036" y="11734"/>
                    <a:pt x="2363" y="10466"/>
                    <a:pt x="2632" y="9160"/>
                  </a:cubicBezTo>
                  <a:cubicBezTo>
                    <a:pt x="2881" y="8008"/>
                    <a:pt x="3093" y="6856"/>
                    <a:pt x="3112" y="5685"/>
                  </a:cubicBezTo>
                  <a:cubicBezTo>
                    <a:pt x="3227" y="5665"/>
                    <a:pt x="3361" y="5608"/>
                    <a:pt x="3477" y="5569"/>
                  </a:cubicBezTo>
                  <a:cubicBezTo>
                    <a:pt x="3803" y="5416"/>
                    <a:pt x="4091" y="5185"/>
                    <a:pt x="4341" y="4916"/>
                  </a:cubicBezTo>
                  <a:cubicBezTo>
                    <a:pt x="4571" y="4628"/>
                    <a:pt x="4763" y="4302"/>
                    <a:pt x="4859" y="3937"/>
                  </a:cubicBezTo>
                  <a:cubicBezTo>
                    <a:pt x="4936" y="3726"/>
                    <a:pt x="4975" y="3476"/>
                    <a:pt x="4975" y="3246"/>
                  </a:cubicBezTo>
                  <a:cubicBezTo>
                    <a:pt x="5128" y="3399"/>
                    <a:pt x="5263" y="3553"/>
                    <a:pt x="5435" y="3668"/>
                  </a:cubicBezTo>
                  <a:cubicBezTo>
                    <a:pt x="5551" y="3764"/>
                    <a:pt x="5685" y="3860"/>
                    <a:pt x="5820" y="3937"/>
                  </a:cubicBezTo>
                  <a:cubicBezTo>
                    <a:pt x="5935" y="4014"/>
                    <a:pt x="6088" y="4071"/>
                    <a:pt x="6223" y="4148"/>
                  </a:cubicBezTo>
                  <a:cubicBezTo>
                    <a:pt x="6376" y="4206"/>
                    <a:pt x="6492" y="4244"/>
                    <a:pt x="6645" y="4302"/>
                  </a:cubicBezTo>
                  <a:cubicBezTo>
                    <a:pt x="6761" y="4340"/>
                    <a:pt x="6895" y="4359"/>
                    <a:pt x="7029" y="4398"/>
                  </a:cubicBezTo>
                  <a:cubicBezTo>
                    <a:pt x="7183" y="4417"/>
                    <a:pt x="7356" y="4436"/>
                    <a:pt x="7529" y="4436"/>
                  </a:cubicBezTo>
                  <a:cubicBezTo>
                    <a:pt x="7701" y="4436"/>
                    <a:pt x="7836" y="4436"/>
                    <a:pt x="8009" y="4417"/>
                  </a:cubicBezTo>
                  <a:lnTo>
                    <a:pt x="7990" y="4417"/>
                  </a:lnTo>
                  <a:cubicBezTo>
                    <a:pt x="8182" y="4398"/>
                    <a:pt x="8374" y="4359"/>
                    <a:pt x="8566" y="4321"/>
                  </a:cubicBezTo>
                  <a:cubicBezTo>
                    <a:pt x="8758" y="4263"/>
                    <a:pt x="8950" y="4225"/>
                    <a:pt x="9103" y="4148"/>
                  </a:cubicBezTo>
                  <a:cubicBezTo>
                    <a:pt x="9334" y="4071"/>
                    <a:pt x="9526" y="3975"/>
                    <a:pt x="9737" y="3860"/>
                  </a:cubicBezTo>
                  <a:cubicBezTo>
                    <a:pt x="9891" y="3841"/>
                    <a:pt x="10025" y="3764"/>
                    <a:pt x="10140" y="3668"/>
                  </a:cubicBezTo>
                  <a:cubicBezTo>
                    <a:pt x="10102" y="3534"/>
                    <a:pt x="10044" y="3399"/>
                    <a:pt x="10025" y="3284"/>
                  </a:cubicBezTo>
                  <a:cubicBezTo>
                    <a:pt x="9891" y="2881"/>
                    <a:pt x="9814" y="2535"/>
                    <a:pt x="9756" y="2209"/>
                  </a:cubicBezTo>
                  <a:cubicBezTo>
                    <a:pt x="9756" y="2113"/>
                    <a:pt x="9737" y="1997"/>
                    <a:pt x="9737" y="1882"/>
                  </a:cubicBezTo>
                  <a:cubicBezTo>
                    <a:pt x="9737" y="1805"/>
                    <a:pt x="9660" y="1690"/>
                    <a:pt x="9564" y="1690"/>
                  </a:cubicBezTo>
                  <a:cubicBezTo>
                    <a:pt x="8988" y="1306"/>
                    <a:pt x="8393" y="980"/>
                    <a:pt x="7798" y="692"/>
                  </a:cubicBezTo>
                  <a:cubicBezTo>
                    <a:pt x="7145" y="404"/>
                    <a:pt x="6472" y="192"/>
                    <a:pt x="5800" y="58"/>
                  </a:cubicBezTo>
                  <a:cubicBezTo>
                    <a:pt x="5512" y="19"/>
                    <a:pt x="5243" y="0"/>
                    <a:pt x="5013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68"/>
            <p:cNvSpPr/>
            <p:nvPr/>
          </p:nvSpPr>
          <p:spPr>
            <a:xfrm>
              <a:off x="3236554" y="1610907"/>
              <a:ext cx="506942" cy="233223"/>
            </a:xfrm>
            <a:custGeom>
              <a:avLst/>
              <a:gdLst/>
              <a:ahLst/>
              <a:cxnLst/>
              <a:rect l="l" t="t" r="r" b="b"/>
              <a:pathLst>
                <a:path w="16324" h="7510" extrusionOk="0">
                  <a:moveTo>
                    <a:pt x="16323" y="1"/>
                  </a:moveTo>
                  <a:lnTo>
                    <a:pt x="16323" y="1"/>
                  </a:lnTo>
                  <a:cubicBezTo>
                    <a:pt x="15671" y="173"/>
                    <a:pt x="14998" y="212"/>
                    <a:pt x="14326" y="289"/>
                  </a:cubicBezTo>
                  <a:cubicBezTo>
                    <a:pt x="13558" y="365"/>
                    <a:pt x="12809" y="404"/>
                    <a:pt x="12041" y="481"/>
                  </a:cubicBezTo>
                  <a:cubicBezTo>
                    <a:pt x="11273" y="577"/>
                    <a:pt x="10505" y="692"/>
                    <a:pt x="9775" y="846"/>
                  </a:cubicBezTo>
                  <a:cubicBezTo>
                    <a:pt x="9026" y="999"/>
                    <a:pt x="8258" y="1172"/>
                    <a:pt x="7509" y="1345"/>
                  </a:cubicBezTo>
                  <a:cubicBezTo>
                    <a:pt x="7125" y="1441"/>
                    <a:pt x="6760" y="1518"/>
                    <a:pt x="6376" y="1614"/>
                  </a:cubicBezTo>
                  <a:lnTo>
                    <a:pt x="5301" y="1902"/>
                  </a:lnTo>
                  <a:lnTo>
                    <a:pt x="5262" y="1902"/>
                  </a:lnTo>
                  <a:cubicBezTo>
                    <a:pt x="3784" y="2324"/>
                    <a:pt x="2382" y="2823"/>
                    <a:pt x="961" y="3380"/>
                  </a:cubicBezTo>
                  <a:cubicBezTo>
                    <a:pt x="653" y="3496"/>
                    <a:pt x="308" y="3630"/>
                    <a:pt x="0" y="3764"/>
                  </a:cubicBezTo>
                  <a:cubicBezTo>
                    <a:pt x="135" y="4014"/>
                    <a:pt x="308" y="4245"/>
                    <a:pt x="500" y="4494"/>
                  </a:cubicBezTo>
                  <a:cubicBezTo>
                    <a:pt x="807" y="4917"/>
                    <a:pt x="1172" y="5301"/>
                    <a:pt x="1498" y="5666"/>
                  </a:cubicBezTo>
                  <a:cubicBezTo>
                    <a:pt x="1882" y="6050"/>
                    <a:pt x="2305" y="6376"/>
                    <a:pt x="2708" y="6645"/>
                  </a:cubicBezTo>
                  <a:cubicBezTo>
                    <a:pt x="3111" y="6933"/>
                    <a:pt x="3553" y="7144"/>
                    <a:pt x="3976" y="7317"/>
                  </a:cubicBezTo>
                  <a:cubicBezTo>
                    <a:pt x="4340" y="7432"/>
                    <a:pt x="4724" y="7509"/>
                    <a:pt x="5089" y="7509"/>
                  </a:cubicBezTo>
                  <a:lnTo>
                    <a:pt x="5281" y="7509"/>
                  </a:lnTo>
                  <a:cubicBezTo>
                    <a:pt x="5742" y="7490"/>
                    <a:pt x="6165" y="7317"/>
                    <a:pt x="6549" y="7087"/>
                  </a:cubicBezTo>
                  <a:cubicBezTo>
                    <a:pt x="6952" y="6818"/>
                    <a:pt x="7317" y="6415"/>
                    <a:pt x="7682" y="5877"/>
                  </a:cubicBezTo>
                  <a:cubicBezTo>
                    <a:pt x="7874" y="5570"/>
                    <a:pt x="8047" y="5224"/>
                    <a:pt x="8162" y="4897"/>
                  </a:cubicBezTo>
                  <a:cubicBezTo>
                    <a:pt x="8392" y="5320"/>
                    <a:pt x="8719" y="5685"/>
                    <a:pt x="9103" y="5992"/>
                  </a:cubicBezTo>
                  <a:cubicBezTo>
                    <a:pt x="9525" y="6338"/>
                    <a:pt x="10063" y="6607"/>
                    <a:pt x="10582" y="6722"/>
                  </a:cubicBezTo>
                  <a:cubicBezTo>
                    <a:pt x="10850" y="6799"/>
                    <a:pt x="11119" y="6818"/>
                    <a:pt x="11427" y="6818"/>
                  </a:cubicBezTo>
                  <a:lnTo>
                    <a:pt x="11503" y="6818"/>
                  </a:lnTo>
                  <a:cubicBezTo>
                    <a:pt x="11734" y="6818"/>
                    <a:pt x="12003" y="6799"/>
                    <a:pt x="12291" y="6722"/>
                  </a:cubicBezTo>
                  <a:cubicBezTo>
                    <a:pt x="12560" y="6664"/>
                    <a:pt x="12809" y="6568"/>
                    <a:pt x="13078" y="6453"/>
                  </a:cubicBezTo>
                  <a:cubicBezTo>
                    <a:pt x="13289" y="6357"/>
                    <a:pt x="13539" y="6223"/>
                    <a:pt x="13750" y="6030"/>
                  </a:cubicBezTo>
                  <a:cubicBezTo>
                    <a:pt x="14134" y="5704"/>
                    <a:pt x="14480" y="5320"/>
                    <a:pt x="14806" y="4840"/>
                  </a:cubicBezTo>
                  <a:cubicBezTo>
                    <a:pt x="15094" y="4437"/>
                    <a:pt x="15344" y="3957"/>
                    <a:pt x="15574" y="3400"/>
                  </a:cubicBezTo>
                  <a:cubicBezTo>
                    <a:pt x="15671" y="3169"/>
                    <a:pt x="15767" y="2920"/>
                    <a:pt x="15863" y="2670"/>
                  </a:cubicBezTo>
                  <a:cubicBezTo>
                    <a:pt x="15959" y="2343"/>
                    <a:pt x="16055" y="2094"/>
                    <a:pt x="16112" y="1825"/>
                  </a:cubicBezTo>
                  <a:cubicBezTo>
                    <a:pt x="16227" y="1230"/>
                    <a:pt x="16266" y="596"/>
                    <a:pt x="16323" y="1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68"/>
            <p:cNvSpPr/>
            <p:nvPr/>
          </p:nvSpPr>
          <p:spPr>
            <a:xfrm>
              <a:off x="3662939" y="1798760"/>
              <a:ext cx="652" cy="31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0" y="1"/>
                  </a:moveTo>
                  <a:cubicBezTo>
                    <a:pt x="1" y="1"/>
                    <a:pt x="1" y="1"/>
                    <a:pt x="20" y="1"/>
                  </a:cubicBezTo>
                  <a:cubicBezTo>
                    <a:pt x="1" y="1"/>
                    <a:pt x="1" y="1"/>
                    <a:pt x="2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68"/>
            <p:cNvSpPr/>
            <p:nvPr/>
          </p:nvSpPr>
          <p:spPr>
            <a:xfrm>
              <a:off x="3234753" y="1612087"/>
              <a:ext cx="511134" cy="238596"/>
            </a:xfrm>
            <a:custGeom>
              <a:avLst/>
              <a:gdLst/>
              <a:ahLst/>
              <a:cxnLst/>
              <a:rect l="l" t="t" r="r" b="b"/>
              <a:pathLst>
                <a:path w="16459" h="7683" extrusionOk="0">
                  <a:moveTo>
                    <a:pt x="16401" y="1"/>
                  </a:moveTo>
                  <a:cubicBezTo>
                    <a:pt x="16362" y="1"/>
                    <a:pt x="16305" y="39"/>
                    <a:pt x="16305" y="59"/>
                  </a:cubicBezTo>
                  <a:cubicBezTo>
                    <a:pt x="16209" y="654"/>
                    <a:pt x="16113" y="1249"/>
                    <a:pt x="15978" y="1864"/>
                  </a:cubicBezTo>
                  <a:cubicBezTo>
                    <a:pt x="15825" y="2478"/>
                    <a:pt x="15652" y="3074"/>
                    <a:pt x="15421" y="3688"/>
                  </a:cubicBezTo>
                  <a:cubicBezTo>
                    <a:pt x="15364" y="3803"/>
                    <a:pt x="15287" y="3919"/>
                    <a:pt x="15248" y="4072"/>
                  </a:cubicBezTo>
                  <a:cubicBezTo>
                    <a:pt x="15210" y="4207"/>
                    <a:pt x="15133" y="4322"/>
                    <a:pt x="15056" y="4456"/>
                  </a:cubicBezTo>
                  <a:cubicBezTo>
                    <a:pt x="14922" y="4687"/>
                    <a:pt x="14768" y="4936"/>
                    <a:pt x="14596" y="5167"/>
                  </a:cubicBezTo>
                  <a:cubicBezTo>
                    <a:pt x="14365" y="5474"/>
                    <a:pt x="14096" y="5743"/>
                    <a:pt x="13789" y="6012"/>
                  </a:cubicBezTo>
                  <a:lnTo>
                    <a:pt x="13751" y="6031"/>
                  </a:lnTo>
                  <a:lnTo>
                    <a:pt x="13789" y="6031"/>
                  </a:lnTo>
                  <a:cubicBezTo>
                    <a:pt x="13520" y="6223"/>
                    <a:pt x="13251" y="6396"/>
                    <a:pt x="12963" y="6511"/>
                  </a:cubicBezTo>
                  <a:cubicBezTo>
                    <a:pt x="12733" y="6607"/>
                    <a:pt x="12483" y="6684"/>
                    <a:pt x="12214" y="6722"/>
                  </a:cubicBezTo>
                  <a:cubicBezTo>
                    <a:pt x="12070" y="6741"/>
                    <a:pt x="11936" y="6751"/>
                    <a:pt x="11801" y="6751"/>
                  </a:cubicBezTo>
                  <a:cubicBezTo>
                    <a:pt x="11667" y="6751"/>
                    <a:pt x="11533" y="6741"/>
                    <a:pt x="11389" y="6722"/>
                  </a:cubicBezTo>
                  <a:cubicBezTo>
                    <a:pt x="11043" y="6684"/>
                    <a:pt x="10716" y="6607"/>
                    <a:pt x="10390" y="6492"/>
                  </a:cubicBezTo>
                  <a:cubicBezTo>
                    <a:pt x="10044" y="6338"/>
                    <a:pt x="9718" y="6146"/>
                    <a:pt x="9411" y="5935"/>
                  </a:cubicBezTo>
                  <a:cubicBezTo>
                    <a:pt x="9142" y="5743"/>
                    <a:pt x="8930" y="5512"/>
                    <a:pt x="8719" y="5263"/>
                  </a:cubicBezTo>
                  <a:cubicBezTo>
                    <a:pt x="8623" y="5128"/>
                    <a:pt x="8527" y="4955"/>
                    <a:pt x="8450" y="4802"/>
                  </a:cubicBezTo>
                  <a:cubicBezTo>
                    <a:pt x="8374" y="4667"/>
                    <a:pt x="8335" y="4514"/>
                    <a:pt x="8278" y="4379"/>
                  </a:cubicBezTo>
                  <a:cubicBezTo>
                    <a:pt x="8258" y="4303"/>
                    <a:pt x="8258" y="4264"/>
                    <a:pt x="8239" y="4187"/>
                  </a:cubicBezTo>
                  <a:cubicBezTo>
                    <a:pt x="8162" y="3880"/>
                    <a:pt x="8066" y="3554"/>
                    <a:pt x="8009" y="3246"/>
                  </a:cubicBezTo>
                  <a:cubicBezTo>
                    <a:pt x="7951" y="3112"/>
                    <a:pt x="7932" y="2939"/>
                    <a:pt x="7874" y="2785"/>
                  </a:cubicBezTo>
                  <a:cubicBezTo>
                    <a:pt x="7836" y="2651"/>
                    <a:pt x="7797" y="2478"/>
                    <a:pt x="7759" y="2344"/>
                  </a:cubicBezTo>
                  <a:cubicBezTo>
                    <a:pt x="7740" y="2267"/>
                    <a:pt x="7740" y="2209"/>
                    <a:pt x="7721" y="2152"/>
                  </a:cubicBezTo>
                  <a:cubicBezTo>
                    <a:pt x="7663" y="1883"/>
                    <a:pt x="7625" y="1633"/>
                    <a:pt x="7548" y="1384"/>
                  </a:cubicBezTo>
                  <a:lnTo>
                    <a:pt x="7548" y="1345"/>
                  </a:lnTo>
                  <a:cubicBezTo>
                    <a:pt x="7548" y="1307"/>
                    <a:pt x="7490" y="1288"/>
                    <a:pt x="7471" y="1288"/>
                  </a:cubicBezTo>
                  <a:lnTo>
                    <a:pt x="7452" y="1288"/>
                  </a:lnTo>
                  <a:cubicBezTo>
                    <a:pt x="7433" y="1288"/>
                    <a:pt x="7394" y="1307"/>
                    <a:pt x="7394" y="1326"/>
                  </a:cubicBezTo>
                  <a:lnTo>
                    <a:pt x="7356" y="1326"/>
                  </a:lnTo>
                  <a:cubicBezTo>
                    <a:pt x="7337" y="1326"/>
                    <a:pt x="7298" y="1384"/>
                    <a:pt x="7298" y="1403"/>
                  </a:cubicBezTo>
                  <a:cubicBezTo>
                    <a:pt x="7452" y="2171"/>
                    <a:pt x="7586" y="2958"/>
                    <a:pt x="7817" y="3726"/>
                  </a:cubicBezTo>
                  <a:cubicBezTo>
                    <a:pt x="7817" y="3746"/>
                    <a:pt x="7836" y="3746"/>
                    <a:pt x="7836" y="3784"/>
                  </a:cubicBezTo>
                  <a:cubicBezTo>
                    <a:pt x="7836" y="3822"/>
                    <a:pt x="7855" y="3880"/>
                    <a:pt x="7855" y="3919"/>
                  </a:cubicBezTo>
                  <a:cubicBezTo>
                    <a:pt x="7913" y="4130"/>
                    <a:pt x="7932" y="4360"/>
                    <a:pt x="7951" y="4571"/>
                  </a:cubicBezTo>
                  <a:lnTo>
                    <a:pt x="7951" y="4763"/>
                  </a:lnTo>
                  <a:cubicBezTo>
                    <a:pt x="7951" y="4840"/>
                    <a:pt x="7951" y="4879"/>
                    <a:pt x="7932" y="4955"/>
                  </a:cubicBezTo>
                  <a:cubicBezTo>
                    <a:pt x="7932" y="4994"/>
                    <a:pt x="7913" y="5052"/>
                    <a:pt x="7913" y="5090"/>
                  </a:cubicBezTo>
                  <a:cubicBezTo>
                    <a:pt x="7913" y="5128"/>
                    <a:pt x="7913" y="5148"/>
                    <a:pt x="7874" y="5186"/>
                  </a:cubicBezTo>
                  <a:cubicBezTo>
                    <a:pt x="7874" y="5224"/>
                    <a:pt x="7855" y="5244"/>
                    <a:pt x="7855" y="5263"/>
                  </a:cubicBezTo>
                  <a:cubicBezTo>
                    <a:pt x="7817" y="5359"/>
                    <a:pt x="7778" y="5455"/>
                    <a:pt x="7740" y="5532"/>
                  </a:cubicBezTo>
                  <a:cubicBezTo>
                    <a:pt x="7663" y="5704"/>
                    <a:pt x="7567" y="5858"/>
                    <a:pt x="7452" y="6012"/>
                  </a:cubicBezTo>
                  <a:cubicBezTo>
                    <a:pt x="7241" y="6300"/>
                    <a:pt x="6991" y="6569"/>
                    <a:pt x="6722" y="6780"/>
                  </a:cubicBezTo>
                  <a:cubicBezTo>
                    <a:pt x="6511" y="6953"/>
                    <a:pt x="6300" y="7087"/>
                    <a:pt x="6050" y="7183"/>
                  </a:cubicBezTo>
                  <a:cubicBezTo>
                    <a:pt x="5839" y="7279"/>
                    <a:pt x="5627" y="7337"/>
                    <a:pt x="5416" y="7375"/>
                  </a:cubicBezTo>
                  <a:cubicBezTo>
                    <a:pt x="5244" y="7388"/>
                    <a:pt x="5081" y="7411"/>
                    <a:pt x="4914" y="7411"/>
                  </a:cubicBezTo>
                  <a:cubicBezTo>
                    <a:pt x="4839" y="7411"/>
                    <a:pt x="4764" y="7406"/>
                    <a:pt x="4686" y="7394"/>
                  </a:cubicBezTo>
                  <a:cubicBezTo>
                    <a:pt x="4379" y="7375"/>
                    <a:pt x="4072" y="7279"/>
                    <a:pt x="3784" y="7183"/>
                  </a:cubicBezTo>
                  <a:cubicBezTo>
                    <a:pt x="3553" y="7106"/>
                    <a:pt x="3342" y="7010"/>
                    <a:pt x="3150" y="6895"/>
                  </a:cubicBezTo>
                  <a:cubicBezTo>
                    <a:pt x="2939" y="6780"/>
                    <a:pt x="2728" y="6665"/>
                    <a:pt x="2536" y="6511"/>
                  </a:cubicBezTo>
                  <a:cubicBezTo>
                    <a:pt x="1921" y="6089"/>
                    <a:pt x="1422" y="5551"/>
                    <a:pt x="961" y="4994"/>
                  </a:cubicBezTo>
                  <a:cubicBezTo>
                    <a:pt x="654" y="4610"/>
                    <a:pt x="385" y="4226"/>
                    <a:pt x="135" y="3822"/>
                  </a:cubicBezTo>
                  <a:cubicBezTo>
                    <a:pt x="135" y="3803"/>
                    <a:pt x="97" y="3803"/>
                    <a:pt x="78" y="3803"/>
                  </a:cubicBezTo>
                  <a:lnTo>
                    <a:pt x="58" y="3803"/>
                  </a:lnTo>
                  <a:cubicBezTo>
                    <a:pt x="39" y="3822"/>
                    <a:pt x="1" y="3842"/>
                    <a:pt x="39" y="3880"/>
                  </a:cubicBezTo>
                  <a:cubicBezTo>
                    <a:pt x="366" y="4399"/>
                    <a:pt x="731" y="4898"/>
                    <a:pt x="1115" y="5378"/>
                  </a:cubicBezTo>
                  <a:cubicBezTo>
                    <a:pt x="1518" y="5858"/>
                    <a:pt x="1979" y="6319"/>
                    <a:pt x="2478" y="6703"/>
                  </a:cubicBezTo>
                  <a:cubicBezTo>
                    <a:pt x="2728" y="6895"/>
                    <a:pt x="2977" y="7068"/>
                    <a:pt x="3246" y="7202"/>
                  </a:cubicBezTo>
                  <a:cubicBezTo>
                    <a:pt x="3534" y="7356"/>
                    <a:pt x="3822" y="7471"/>
                    <a:pt x="4110" y="7567"/>
                  </a:cubicBezTo>
                  <a:cubicBezTo>
                    <a:pt x="4398" y="7663"/>
                    <a:pt x="4686" y="7682"/>
                    <a:pt x="4994" y="7682"/>
                  </a:cubicBezTo>
                  <a:cubicBezTo>
                    <a:pt x="5263" y="7682"/>
                    <a:pt x="5551" y="7644"/>
                    <a:pt x="5819" y="7567"/>
                  </a:cubicBezTo>
                  <a:cubicBezTo>
                    <a:pt x="6338" y="7394"/>
                    <a:pt x="6818" y="7087"/>
                    <a:pt x="7202" y="6703"/>
                  </a:cubicBezTo>
                  <a:cubicBezTo>
                    <a:pt x="7433" y="6492"/>
                    <a:pt x="7625" y="6281"/>
                    <a:pt x="7817" y="6031"/>
                  </a:cubicBezTo>
                  <a:cubicBezTo>
                    <a:pt x="7970" y="5820"/>
                    <a:pt x="8124" y="5608"/>
                    <a:pt x="8239" y="5378"/>
                  </a:cubicBezTo>
                  <a:cubicBezTo>
                    <a:pt x="8239" y="5378"/>
                    <a:pt x="8239" y="5416"/>
                    <a:pt x="8258" y="5416"/>
                  </a:cubicBezTo>
                  <a:cubicBezTo>
                    <a:pt x="8335" y="5532"/>
                    <a:pt x="8431" y="5647"/>
                    <a:pt x="8527" y="5762"/>
                  </a:cubicBezTo>
                  <a:cubicBezTo>
                    <a:pt x="8719" y="5992"/>
                    <a:pt x="8930" y="6185"/>
                    <a:pt x="9161" y="6338"/>
                  </a:cubicBezTo>
                  <a:cubicBezTo>
                    <a:pt x="9603" y="6684"/>
                    <a:pt x="10121" y="6914"/>
                    <a:pt x="10659" y="7068"/>
                  </a:cubicBezTo>
                  <a:cubicBezTo>
                    <a:pt x="10928" y="7145"/>
                    <a:pt x="11216" y="7183"/>
                    <a:pt x="11504" y="7202"/>
                  </a:cubicBezTo>
                  <a:cubicBezTo>
                    <a:pt x="11588" y="7214"/>
                    <a:pt x="11671" y="7218"/>
                    <a:pt x="11753" y="7218"/>
                  </a:cubicBezTo>
                  <a:cubicBezTo>
                    <a:pt x="11951" y="7218"/>
                    <a:pt x="12145" y="7191"/>
                    <a:pt x="12349" y="7164"/>
                  </a:cubicBezTo>
                  <a:cubicBezTo>
                    <a:pt x="12867" y="7068"/>
                    <a:pt x="13405" y="6857"/>
                    <a:pt x="13827" y="6511"/>
                  </a:cubicBezTo>
                  <a:cubicBezTo>
                    <a:pt x="14058" y="6377"/>
                    <a:pt x="14250" y="6204"/>
                    <a:pt x="14442" y="6012"/>
                  </a:cubicBezTo>
                  <a:cubicBezTo>
                    <a:pt x="14634" y="5820"/>
                    <a:pt x="14768" y="5628"/>
                    <a:pt x="14922" y="5416"/>
                  </a:cubicBezTo>
                  <a:cubicBezTo>
                    <a:pt x="15056" y="5186"/>
                    <a:pt x="15172" y="4975"/>
                    <a:pt x="15306" y="4744"/>
                  </a:cubicBezTo>
                  <a:cubicBezTo>
                    <a:pt x="15421" y="4495"/>
                    <a:pt x="15517" y="4264"/>
                    <a:pt x="15613" y="4015"/>
                  </a:cubicBezTo>
                  <a:cubicBezTo>
                    <a:pt x="15709" y="3784"/>
                    <a:pt x="15786" y="3515"/>
                    <a:pt x="15844" y="3266"/>
                  </a:cubicBezTo>
                  <a:cubicBezTo>
                    <a:pt x="15921" y="3016"/>
                    <a:pt x="15997" y="2766"/>
                    <a:pt x="16036" y="2497"/>
                  </a:cubicBezTo>
                  <a:cubicBezTo>
                    <a:pt x="16170" y="1998"/>
                    <a:pt x="16266" y="1480"/>
                    <a:pt x="16324" y="961"/>
                  </a:cubicBezTo>
                  <a:cubicBezTo>
                    <a:pt x="16381" y="711"/>
                    <a:pt x="16401" y="423"/>
                    <a:pt x="16458" y="155"/>
                  </a:cubicBezTo>
                  <a:cubicBezTo>
                    <a:pt x="16458" y="59"/>
                    <a:pt x="16458" y="20"/>
                    <a:pt x="16401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68"/>
            <p:cNvSpPr/>
            <p:nvPr/>
          </p:nvSpPr>
          <p:spPr>
            <a:xfrm>
              <a:off x="3588407" y="182025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68"/>
            <p:cNvSpPr/>
            <p:nvPr/>
          </p:nvSpPr>
          <p:spPr>
            <a:xfrm>
              <a:off x="3007555" y="1604944"/>
              <a:ext cx="963761" cy="322071"/>
            </a:xfrm>
            <a:custGeom>
              <a:avLst/>
              <a:gdLst/>
              <a:ahLst/>
              <a:cxnLst/>
              <a:rect l="l" t="t" r="r" b="b"/>
              <a:pathLst>
                <a:path w="31034" h="10371" extrusionOk="0">
                  <a:moveTo>
                    <a:pt x="24754" y="1"/>
                  </a:moveTo>
                  <a:cubicBezTo>
                    <a:pt x="24485" y="77"/>
                    <a:pt x="24293" y="77"/>
                    <a:pt x="24082" y="77"/>
                  </a:cubicBezTo>
                  <a:cubicBezTo>
                    <a:pt x="23429" y="77"/>
                    <a:pt x="22737" y="97"/>
                    <a:pt x="21950" y="135"/>
                  </a:cubicBezTo>
                  <a:cubicBezTo>
                    <a:pt x="20471" y="231"/>
                    <a:pt x="18973" y="423"/>
                    <a:pt x="17341" y="749"/>
                  </a:cubicBezTo>
                  <a:cubicBezTo>
                    <a:pt x="15901" y="999"/>
                    <a:pt x="14461" y="1345"/>
                    <a:pt x="13020" y="1748"/>
                  </a:cubicBezTo>
                  <a:cubicBezTo>
                    <a:pt x="11407" y="2209"/>
                    <a:pt x="9852" y="2708"/>
                    <a:pt x="8411" y="3284"/>
                  </a:cubicBezTo>
                  <a:cubicBezTo>
                    <a:pt x="6510" y="4033"/>
                    <a:pt x="4916" y="4821"/>
                    <a:pt x="3553" y="5666"/>
                  </a:cubicBezTo>
                  <a:cubicBezTo>
                    <a:pt x="2708" y="6184"/>
                    <a:pt x="2036" y="6703"/>
                    <a:pt x="1460" y="7240"/>
                  </a:cubicBezTo>
                  <a:cubicBezTo>
                    <a:pt x="1268" y="7413"/>
                    <a:pt x="1114" y="7605"/>
                    <a:pt x="941" y="7797"/>
                  </a:cubicBezTo>
                  <a:lnTo>
                    <a:pt x="922" y="7855"/>
                  </a:lnTo>
                  <a:lnTo>
                    <a:pt x="845" y="7912"/>
                  </a:lnTo>
                  <a:cubicBezTo>
                    <a:pt x="672" y="8104"/>
                    <a:pt x="538" y="8296"/>
                    <a:pt x="442" y="8489"/>
                  </a:cubicBezTo>
                  <a:cubicBezTo>
                    <a:pt x="307" y="8719"/>
                    <a:pt x="192" y="8930"/>
                    <a:pt x="115" y="9141"/>
                  </a:cubicBezTo>
                  <a:lnTo>
                    <a:pt x="115" y="9161"/>
                  </a:lnTo>
                  <a:cubicBezTo>
                    <a:pt x="115" y="9199"/>
                    <a:pt x="115" y="9199"/>
                    <a:pt x="96" y="9218"/>
                  </a:cubicBezTo>
                  <a:cubicBezTo>
                    <a:pt x="58" y="9391"/>
                    <a:pt x="0" y="9583"/>
                    <a:pt x="0" y="9737"/>
                  </a:cubicBezTo>
                  <a:lnTo>
                    <a:pt x="0" y="9775"/>
                  </a:lnTo>
                  <a:lnTo>
                    <a:pt x="0" y="9794"/>
                  </a:lnTo>
                  <a:lnTo>
                    <a:pt x="0" y="9814"/>
                  </a:lnTo>
                  <a:lnTo>
                    <a:pt x="0" y="9871"/>
                  </a:lnTo>
                  <a:cubicBezTo>
                    <a:pt x="0" y="9986"/>
                    <a:pt x="19" y="10102"/>
                    <a:pt x="58" y="10217"/>
                  </a:cubicBezTo>
                  <a:cubicBezTo>
                    <a:pt x="77" y="10294"/>
                    <a:pt x="154" y="10370"/>
                    <a:pt x="250" y="10370"/>
                  </a:cubicBezTo>
                  <a:lnTo>
                    <a:pt x="288" y="10370"/>
                  </a:lnTo>
                  <a:cubicBezTo>
                    <a:pt x="384" y="10351"/>
                    <a:pt x="442" y="10255"/>
                    <a:pt x="404" y="10121"/>
                  </a:cubicBezTo>
                  <a:cubicBezTo>
                    <a:pt x="404" y="10082"/>
                    <a:pt x="384" y="10063"/>
                    <a:pt x="384" y="10006"/>
                  </a:cubicBezTo>
                  <a:lnTo>
                    <a:pt x="384" y="9871"/>
                  </a:lnTo>
                  <a:lnTo>
                    <a:pt x="384" y="9718"/>
                  </a:lnTo>
                  <a:lnTo>
                    <a:pt x="384" y="9602"/>
                  </a:lnTo>
                  <a:cubicBezTo>
                    <a:pt x="384" y="9583"/>
                    <a:pt x="384" y="9545"/>
                    <a:pt x="404" y="9526"/>
                  </a:cubicBezTo>
                  <a:lnTo>
                    <a:pt x="404" y="9506"/>
                  </a:lnTo>
                  <a:cubicBezTo>
                    <a:pt x="442" y="9410"/>
                    <a:pt x="461" y="9295"/>
                    <a:pt x="500" y="9199"/>
                  </a:cubicBezTo>
                  <a:lnTo>
                    <a:pt x="500" y="9161"/>
                  </a:lnTo>
                  <a:lnTo>
                    <a:pt x="538" y="9141"/>
                  </a:lnTo>
                  <a:lnTo>
                    <a:pt x="557" y="9084"/>
                  </a:lnTo>
                  <a:cubicBezTo>
                    <a:pt x="672" y="8834"/>
                    <a:pt x="826" y="8565"/>
                    <a:pt x="1037" y="8296"/>
                  </a:cubicBezTo>
                  <a:cubicBezTo>
                    <a:pt x="1268" y="7989"/>
                    <a:pt x="1556" y="7701"/>
                    <a:pt x="1921" y="7394"/>
                  </a:cubicBezTo>
                  <a:lnTo>
                    <a:pt x="1978" y="7356"/>
                  </a:lnTo>
                  <a:lnTo>
                    <a:pt x="1997" y="7336"/>
                  </a:lnTo>
                  <a:lnTo>
                    <a:pt x="2036" y="7298"/>
                  </a:lnTo>
                  <a:lnTo>
                    <a:pt x="2093" y="7240"/>
                  </a:lnTo>
                  <a:lnTo>
                    <a:pt x="2132" y="7221"/>
                  </a:lnTo>
                  <a:lnTo>
                    <a:pt x="2170" y="7202"/>
                  </a:lnTo>
                  <a:lnTo>
                    <a:pt x="2209" y="7144"/>
                  </a:lnTo>
                  <a:cubicBezTo>
                    <a:pt x="2228" y="7125"/>
                    <a:pt x="2266" y="7125"/>
                    <a:pt x="2266" y="7106"/>
                  </a:cubicBezTo>
                  <a:lnTo>
                    <a:pt x="2285" y="7067"/>
                  </a:lnTo>
                  <a:lnTo>
                    <a:pt x="2305" y="7048"/>
                  </a:lnTo>
                  <a:lnTo>
                    <a:pt x="2362" y="7029"/>
                  </a:lnTo>
                  <a:lnTo>
                    <a:pt x="2381" y="7010"/>
                  </a:lnTo>
                  <a:lnTo>
                    <a:pt x="2401" y="6971"/>
                  </a:lnTo>
                  <a:lnTo>
                    <a:pt x="2420" y="6952"/>
                  </a:lnTo>
                  <a:lnTo>
                    <a:pt x="2458" y="6933"/>
                  </a:lnTo>
                  <a:lnTo>
                    <a:pt x="2478" y="6914"/>
                  </a:lnTo>
                  <a:lnTo>
                    <a:pt x="2497" y="6875"/>
                  </a:lnTo>
                  <a:lnTo>
                    <a:pt x="2516" y="6856"/>
                  </a:lnTo>
                  <a:lnTo>
                    <a:pt x="2535" y="6837"/>
                  </a:lnTo>
                  <a:lnTo>
                    <a:pt x="2574" y="6818"/>
                  </a:lnTo>
                  <a:cubicBezTo>
                    <a:pt x="3265" y="6280"/>
                    <a:pt x="4071" y="5762"/>
                    <a:pt x="5032" y="5224"/>
                  </a:cubicBezTo>
                  <a:cubicBezTo>
                    <a:pt x="5877" y="4763"/>
                    <a:pt x="6760" y="4341"/>
                    <a:pt x="7778" y="3937"/>
                  </a:cubicBezTo>
                  <a:lnTo>
                    <a:pt x="7797" y="3899"/>
                  </a:lnTo>
                  <a:lnTo>
                    <a:pt x="8143" y="3764"/>
                  </a:lnTo>
                  <a:cubicBezTo>
                    <a:pt x="8277" y="3707"/>
                    <a:pt x="8392" y="3649"/>
                    <a:pt x="8546" y="3592"/>
                  </a:cubicBezTo>
                  <a:cubicBezTo>
                    <a:pt x="9986" y="3015"/>
                    <a:pt x="11542" y="2516"/>
                    <a:pt x="13135" y="2055"/>
                  </a:cubicBezTo>
                  <a:cubicBezTo>
                    <a:pt x="15286" y="1460"/>
                    <a:pt x="17456" y="999"/>
                    <a:pt x="19511" y="730"/>
                  </a:cubicBezTo>
                  <a:cubicBezTo>
                    <a:pt x="20759" y="577"/>
                    <a:pt x="21988" y="481"/>
                    <a:pt x="23141" y="423"/>
                  </a:cubicBezTo>
                  <a:cubicBezTo>
                    <a:pt x="23505" y="404"/>
                    <a:pt x="23832" y="404"/>
                    <a:pt x="24139" y="404"/>
                  </a:cubicBezTo>
                  <a:cubicBezTo>
                    <a:pt x="25099" y="404"/>
                    <a:pt x="25963" y="442"/>
                    <a:pt x="26808" y="577"/>
                  </a:cubicBezTo>
                  <a:cubicBezTo>
                    <a:pt x="27749" y="692"/>
                    <a:pt x="28460" y="884"/>
                    <a:pt x="29113" y="1153"/>
                  </a:cubicBezTo>
                  <a:lnTo>
                    <a:pt x="29132" y="1153"/>
                  </a:lnTo>
                  <a:cubicBezTo>
                    <a:pt x="29459" y="1287"/>
                    <a:pt x="29747" y="1441"/>
                    <a:pt x="29958" y="1633"/>
                  </a:cubicBezTo>
                  <a:cubicBezTo>
                    <a:pt x="30131" y="1748"/>
                    <a:pt x="30246" y="1882"/>
                    <a:pt x="30361" y="2017"/>
                  </a:cubicBezTo>
                  <a:cubicBezTo>
                    <a:pt x="30438" y="2113"/>
                    <a:pt x="30515" y="2228"/>
                    <a:pt x="30553" y="2343"/>
                  </a:cubicBezTo>
                  <a:cubicBezTo>
                    <a:pt x="30611" y="2459"/>
                    <a:pt x="30630" y="2593"/>
                    <a:pt x="30649" y="2708"/>
                  </a:cubicBezTo>
                  <a:lnTo>
                    <a:pt x="30649" y="2727"/>
                  </a:lnTo>
                  <a:lnTo>
                    <a:pt x="30649" y="2747"/>
                  </a:lnTo>
                  <a:lnTo>
                    <a:pt x="30649" y="2804"/>
                  </a:lnTo>
                  <a:lnTo>
                    <a:pt x="30649" y="2823"/>
                  </a:lnTo>
                  <a:lnTo>
                    <a:pt x="30649" y="2843"/>
                  </a:lnTo>
                  <a:lnTo>
                    <a:pt x="30649" y="2977"/>
                  </a:lnTo>
                  <a:cubicBezTo>
                    <a:pt x="30649" y="3015"/>
                    <a:pt x="30668" y="3073"/>
                    <a:pt x="30707" y="3092"/>
                  </a:cubicBezTo>
                  <a:cubicBezTo>
                    <a:pt x="30745" y="3131"/>
                    <a:pt x="30803" y="3169"/>
                    <a:pt x="30841" y="3169"/>
                  </a:cubicBezTo>
                  <a:cubicBezTo>
                    <a:pt x="30937" y="3169"/>
                    <a:pt x="31033" y="3092"/>
                    <a:pt x="31033" y="2977"/>
                  </a:cubicBezTo>
                  <a:lnTo>
                    <a:pt x="31033" y="2919"/>
                  </a:lnTo>
                  <a:lnTo>
                    <a:pt x="31033" y="2900"/>
                  </a:lnTo>
                  <a:lnTo>
                    <a:pt x="31033" y="2843"/>
                  </a:lnTo>
                  <a:lnTo>
                    <a:pt x="31033" y="2823"/>
                  </a:lnTo>
                  <a:lnTo>
                    <a:pt x="31033" y="2747"/>
                  </a:lnTo>
                  <a:lnTo>
                    <a:pt x="31033" y="2727"/>
                  </a:lnTo>
                  <a:lnTo>
                    <a:pt x="31033" y="2708"/>
                  </a:lnTo>
                  <a:cubicBezTo>
                    <a:pt x="31014" y="2535"/>
                    <a:pt x="30995" y="2439"/>
                    <a:pt x="30956" y="2324"/>
                  </a:cubicBezTo>
                  <a:cubicBezTo>
                    <a:pt x="30918" y="2132"/>
                    <a:pt x="30803" y="1940"/>
                    <a:pt x="30668" y="1767"/>
                  </a:cubicBezTo>
                  <a:cubicBezTo>
                    <a:pt x="30457" y="1479"/>
                    <a:pt x="30150" y="1249"/>
                    <a:pt x="29766" y="999"/>
                  </a:cubicBezTo>
                  <a:cubicBezTo>
                    <a:pt x="29478" y="826"/>
                    <a:pt x="29132" y="692"/>
                    <a:pt x="28690" y="538"/>
                  </a:cubicBezTo>
                  <a:cubicBezTo>
                    <a:pt x="28345" y="423"/>
                    <a:pt x="27961" y="327"/>
                    <a:pt x="27500" y="250"/>
                  </a:cubicBezTo>
                  <a:cubicBezTo>
                    <a:pt x="26693" y="116"/>
                    <a:pt x="25810" y="20"/>
                    <a:pt x="24754" y="1"/>
                  </a:cubicBezTo>
                  <a:close/>
                </a:path>
              </a:pathLst>
            </a:custGeom>
            <a:solidFill>
              <a:srgbClr val="61A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68"/>
            <p:cNvSpPr/>
            <p:nvPr/>
          </p:nvSpPr>
          <p:spPr>
            <a:xfrm>
              <a:off x="3516856" y="1318087"/>
              <a:ext cx="48322" cy="43632"/>
            </a:xfrm>
            <a:custGeom>
              <a:avLst/>
              <a:gdLst/>
              <a:ahLst/>
              <a:cxnLst/>
              <a:rect l="l" t="t" r="r" b="b"/>
              <a:pathLst>
                <a:path w="1556" h="1405" extrusionOk="0">
                  <a:moveTo>
                    <a:pt x="346" y="1"/>
                  </a:moveTo>
                  <a:cubicBezTo>
                    <a:pt x="211" y="1"/>
                    <a:pt x="135" y="39"/>
                    <a:pt x="96" y="97"/>
                  </a:cubicBezTo>
                  <a:cubicBezTo>
                    <a:pt x="19" y="173"/>
                    <a:pt x="0" y="308"/>
                    <a:pt x="19" y="423"/>
                  </a:cubicBezTo>
                  <a:cubicBezTo>
                    <a:pt x="19" y="442"/>
                    <a:pt x="38" y="461"/>
                    <a:pt x="38" y="461"/>
                  </a:cubicBezTo>
                  <a:cubicBezTo>
                    <a:pt x="38" y="615"/>
                    <a:pt x="115" y="750"/>
                    <a:pt x="211" y="884"/>
                  </a:cubicBezTo>
                  <a:cubicBezTo>
                    <a:pt x="346" y="1038"/>
                    <a:pt x="519" y="1191"/>
                    <a:pt x="711" y="1306"/>
                  </a:cubicBezTo>
                  <a:cubicBezTo>
                    <a:pt x="822" y="1362"/>
                    <a:pt x="939" y="1405"/>
                    <a:pt x="1056" y="1405"/>
                  </a:cubicBezTo>
                  <a:cubicBezTo>
                    <a:pt x="1141" y="1405"/>
                    <a:pt x="1225" y="1382"/>
                    <a:pt x="1306" y="1326"/>
                  </a:cubicBezTo>
                  <a:cubicBezTo>
                    <a:pt x="1402" y="1268"/>
                    <a:pt x="1479" y="1172"/>
                    <a:pt x="1536" y="1057"/>
                  </a:cubicBezTo>
                  <a:cubicBezTo>
                    <a:pt x="1556" y="999"/>
                    <a:pt x="1556" y="922"/>
                    <a:pt x="1556" y="884"/>
                  </a:cubicBezTo>
                  <a:cubicBezTo>
                    <a:pt x="1556" y="788"/>
                    <a:pt x="1517" y="711"/>
                    <a:pt x="1479" y="634"/>
                  </a:cubicBezTo>
                  <a:cubicBezTo>
                    <a:pt x="1440" y="538"/>
                    <a:pt x="1364" y="481"/>
                    <a:pt x="1287" y="404"/>
                  </a:cubicBezTo>
                  <a:cubicBezTo>
                    <a:pt x="1191" y="308"/>
                    <a:pt x="1095" y="250"/>
                    <a:pt x="979" y="193"/>
                  </a:cubicBezTo>
                  <a:cubicBezTo>
                    <a:pt x="883" y="135"/>
                    <a:pt x="807" y="97"/>
                    <a:pt x="711" y="58"/>
                  </a:cubicBezTo>
                  <a:cubicBezTo>
                    <a:pt x="672" y="39"/>
                    <a:pt x="595" y="20"/>
                    <a:pt x="538" y="20"/>
                  </a:cubicBezTo>
                  <a:cubicBezTo>
                    <a:pt x="499" y="1"/>
                    <a:pt x="442" y="1"/>
                    <a:pt x="38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68"/>
            <p:cNvSpPr/>
            <p:nvPr/>
          </p:nvSpPr>
          <p:spPr>
            <a:xfrm>
              <a:off x="3584836" y="1364608"/>
              <a:ext cx="254092" cy="125617"/>
            </a:xfrm>
            <a:custGeom>
              <a:avLst/>
              <a:gdLst/>
              <a:ahLst/>
              <a:cxnLst/>
              <a:rect l="l" t="t" r="r" b="b"/>
              <a:pathLst>
                <a:path w="8182" h="4045" extrusionOk="0">
                  <a:moveTo>
                    <a:pt x="404" y="0"/>
                  </a:moveTo>
                  <a:cubicBezTo>
                    <a:pt x="346" y="0"/>
                    <a:pt x="308" y="0"/>
                    <a:pt x="250" y="39"/>
                  </a:cubicBezTo>
                  <a:cubicBezTo>
                    <a:pt x="135" y="77"/>
                    <a:pt x="39" y="173"/>
                    <a:pt x="19" y="308"/>
                  </a:cubicBezTo>
                  <a:cubicBezTo>
                    <a:pt x="0" y="461"/>
                    <a:pt x="58" y="577"/>
                    <a:pt x="116" y="673"/>
                  </a:cubicBezTo>
                  <a:cubicBezTo>
                    <a:pt x="192" y="788"/>
                    <a:pt x="250" y="884"/>
                    <a:pt x="346" y="999"/>
                  </a:cubicBezTo>
                  <a:cubicBezTo>
                    <a:pt x="615" y="1306"/>
                    <a:pt x="922" y="1556"/>
                    <a:pt x="1153" y="1748"/>
                  </a:cubicBezTo>
                  <a:cubicBezTo>
                    <a:pt x="1441" y="1998"/>
                    <a:pt x="1729" y="2209"/>
                    <a:pt x="1978" y="2439"/>
                  </a:cubicBezTo>
                  <a:cubicBezTo>
                    <a:pt x="2362" y="2689"/>
                    <a:pt x="2785" y="2919"/>
                    <a:pt x="3188" y="3111"/>
                  </a:cubicBezTo>
                  <a:cubicBezTo>
                    <a:pt x="3860" y="3438"/>
                    <a:pt x="4475" y="3668"/>
                    <a:pt x="5108" y="3841"/>
                  </a:cubicBezTo>
                  <a:cubicBezTo>
                    <a:pt x="5572" y="3980"/>
                    <a:pt x="6022" y="4045"/>
                    <a:pt x="6441" y="4045"/>
                  </a:cubicBezTo>
                  <a:cubicBezTo>
                    <a:pt x="6543" y="4045"/>
                    <a:pt x="6643" y="4041"/>
                    <a:pt x="6741" y="4033"/>
                  </a:cubicBezTo>
                  <a:cubicBezTo>
                    <a:pt x="6875" y="4033"/>
                    <a:pt x="7029" y="4014"/>
                    <a:pt x="7163" y="3995"/>
                  </a:cubicBezTo>
                  <a:cubicBezTo>
                    <a:pt x="7202" y="3995"/>
                    <a:pt x="7221" y="3976"/>
                    <a:pt x="7240" y="3976"/>
                  </a:cubicBezTo>
                  <a:lnTo>
                    <a:pt x="7298" y="3976"/>
                  </a:lnTo>
                  <a:cubicBezTo>
                    <a:pt x="7509" y="3918"/>
                    <a:pt x="7701" y="3841"/>
                    <a:pt x="7835" y="3745"/>
                  </a:cubicBezTo>
                  <a:cubicBezTo>
                    <a:pt x="7989" y="3649"/>
                    <a:pt x="8085" y="3515"/>
                    <a:pt x="8162" y="3361"/>
                  </a:cubicBezTo>
                  <a:cubicBezTo>
                    <a:pt x="8181" y="3265"/>
                    <a:pt x="8181" y="3111"/>
                    <a:pt x="8162" y="2939"/>
                  </a:cubicBezTo>
                  <a:cubicBezTo>
                    <a:pt x="8123" y="2843"/>
                    <a:pt x="8104" y="2766"/>
                    <a:pt x="8085" y="2689"/>
                  </a:cubicBezTo>
                  <a:cubicBezTo>
                    <a:pt x="8027" y="2593"/>
                    <a:pt x="7989" y="2535"/>
                    <a:pt x="7931" y="2439"/>
                  </a:cubicBezTo>
                  <a:cubicBezTo>
                    <a:pt x="7855" y="2343"/>
                    <a:pt x="7797" y="2266"/>
                    <a:pt x="7739" y="2209"/>
                  </a:cubicBezTo>
                  <a:cubicBezTo>
                    <a:pt x="7663" y="2151"/>
                    <a:pt x="7605" y="2094"/>
                    <a:pt x="7509" y="2017"/>
                  </a:cubicBezTo>
                  <a:cubicBezTo>
                    <a:pt x="7336" y="1882"/>
                    <a:pt x="7125" y="1748"/>
                    <a:pt x="6875" y="1671"/>
                  </a:cubicBezTo>
                  <a:cubicBezTo>
                    <a:pt x="6587" y="1537"/>
                    <a:pt x="6299" y="1479"/>
                    <a:pt x="6011" y="1402"/>
                  </a:cubicBezTo>
                  <a:cubicBezTo>
                    <a:pt x="5569" y="1268"/>
                    <a:pt x="5108" y="1191"/>
                    <a:pt x="4648" y="1076"/>
                  </a:cubicBezTo>
                  <a:cubicBezTo>
                    <a:pt x="3937" y="922"/>
                    <a:pt x="3169" y="749"/>
                    <a:pt x="2439" y="557"/>
                  </a:cubicBezTo>
                  <a:lnTo>
                    <a:pt x="2420" y="557"/>
                  </a:lnTo>
                  <a:cubicBezTo>
                    <a:pt x="2055" y="461"/>
                    <a:pt x="1690" y="346"/>
                    <a:pt x="1364" y="231"/>
                  </a:cubicBezTo>
                  <a:cubicBezTo>
                    <a:pt x="1172" y="154"/>
                    <a:pt x="922" y="77"/>
                    <a:pt x="692" y="39"/>
                  </a:cubicBezTo>
                  <a:cubicBezTo>
                    <a:pt x="615" y="0"/>
                    <a:pt x="538" y="0"/>
                    <a:pt x="44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68"/>
            <p:cNvSpPr/>
            <p:nvPr/>
          </p:nvSpPr>
          <p:spPr>
            <a:xfrm>
              <a:off x="3407698" y="1976054"/>
              <a:ext cx="94252" cy="93320"/>
            </a:xfrm>
            <a:custGeom>
              <a:avLst/>
              <a:gdLst/>
              <a:ahLst/>
              <a:cxnLst/>
              <a:rect l="l" t="t" r="r" b="b"/>
              <a:pathLst>
                <a:path w="3035" h="3005" extrusionOk="0">
                  <a:moveTo>
                    <a:pt x="1469" y="0"/>
                  </a:moveTo>
                  <a:cubicBezTo>
                    <a:pt x="1377" y="0"/>
                    <a:pt x="1284" y="11"/>
                    <a:pt x="1191" y="34"/>
                  </a:cubicBezTo>
                  <a:cubicBezTo>
                    <a:pt x="443" y="187"/>
                    <a:pt x="1" y="994"/>
                    <a:pt x="174" y="1800"/>
                  </a:cubicBezTo>
                  <a:cubicBezTo>
                    <a:pt x="341" y="2505"/>
                    <a:pt x="934" y="3004"/>
                    <a:pt x="1580" y="3004"/>
                  </a:cubicBezTo>
                  <a:cubicBezTo>
                    <a:pt x="1674" y="3004"/>
                    <a:pt x="1769" y="2994"/>
                    <a:pt x="1864" y="2972"/>
                  </a:cubicBezTo>
                  <a:cubicBezTo>
                    <a:pt x="2593" y="2799"/>
                    <a:pt x="3035" y="2012"/>
                    <a:pt x="2862" y="1205"/>
                  </a:cubicBezTo>
                  <a:cubicBezTo>
                    <a:pt x="2695" y="486"/>
                    <a:pt x="2092" y="0"/>
                    <a:pt x="14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68"/>
            <p:cNvSpPr/>
            <p:nvPr/>
          </p:nvSpPr>
          <p:spPr>
            <a:xfrm>
              <a:off x="3433350" y="1987327"/>
              <a:ext cx="66830" cy="65588"/>
            </a:xfrm>
            <a:custGeom>
              <a:avLst/>
              <a:gdLst/>
              <a:ahLst/>
              <a:cxnLst/>
              <a:rect l="l" t="t" r="r" b="b"/>
              <a:pathLst>
                <a:path w="2152" h="2112" extrusionOk="0">
                  <a:moveTo>
                    <a:pt x="1012" y="1"/>
                  </a:moveTo>
                  <a:cubicBezTo>
                    <a:pt x="957" y="1"/>
                    <a:pt x="901" y="6"/>
                    <a:pt x="846" y="16"/>
                  </a:cubicBezTo>
                  <a:cubicBezTo>
                    <a:pt x="327" y="151"/>
                    <a:pt x="1" y="688"/>
                    <a:pt x="135" y="1264"/>
                  </a:cubicBezTo>
                  <a:cubicBezTo>
                    <a:pt x="253" y="1769"/>
                    <a:pt x="665" y="2111"/>
                    <a:pt x="1127" y="2111"/>
                  </a:cubicBezTo>
                  <a:cubicBezTo>
                    <a:pt x="1192" y="2111"/>
                    <a:pt x="1259" y="2105"/>
                    <a:pt x="1326" y="2090"/>
                  </a:cubicBezTo>
                  <a:cubicBezTo>
                    <a:pt x="1825" y="1956"/>
                    <a:pt x="2151" y="1418"/>
                    <a:pt x="2017" y="842"/>
                  </a:cubicBezTo>
                  <a:cubicBezTo>
                    <a:pt x="1880" y="345"/>
                    <a:pt x="1467" y="1"/>
                    <a:pt x="10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68"/>
            <p:cNvSpPr/>
            <p:nvPr/>
          </p:nvSpPr>
          <p:spPr>
            <a:xfrm>
              <a:off x="3421425" y="2025401"/>
              <a:ext cx="30434" cy="12515"/>
            </a:xfrm>
            <a:custGeom>
              <a:avLst/>
              <a:gdLst/>
              <a:ahLst/>
              <a:cxnLst/>
              <a:rect l="l" t="t" r="r" b="b"/>
              <a:pathLst>
                <a:path w="980" h="403" extrusionOk="0">
                  <a:moveTo>
                    <a:pt x="678" y="1"/>
                  </a:moveTo>
                  <a:cubicBezTo>
                    <a:pt x="609" y="1"/>
                    <a:pt x="534" y="7"/>
                    <a:pt x="461" y="19"/>
                  </a:cubicBezTo>
                  <a:cubicBezTo>
                    <a:pt x="193" y="77"/>
                    <a:pt x="1" y="211"/>
                    <a:pt x="20" y="307"/>
                  </a:cubicBezTo>
                  <a:cubicBezTo>
                    <a:pt x="33" y="373"/>
                    <a:pt x="136" y="403"/>
                    <a:pt x="285" y="403"/>
                  </a:cubicBezTo>
                  <a:cubicBezTo>
                    <a:pt x="355" y="403"/>
                    <a:pt x="434" y="396"/>
                    <a:pt x="519" y="384"/>
                  </a:cubicBezTo>
                  <a:cubicBezTo>
                    <a:pt x="788" y="327"/>
                    <a:pt x="980" y="192"/>
                    <a:pt x="961" y="96"/>
                  </a:cubicBezTo>
                  <a:cubicBezTo>
                    <a:pt x="948" y="30"/>
                    <a:pt x="827" y="1"/>
                    <a:pt x="67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68"/>
            <p:cNvSpPr/>
            <p:nvPr/>
          </p:nvSpPr>
          <p:spPr>
            <a:xfrm>
              <a:off x="3398164" y="1934130"/>
              <a:ext cx="54315" cy="28167"/>
            </a:xfrm>
            <a:custGeom>
              <a:avLst/>
              <a:gdLst/>
              <a:ahLst/>
              <a:cxnLst/>
              <a:rect l="l" t="t" r="r" b="b"/>
              <a:pathLst>
                <a:path w="1749" h="907" extrusionOk="0">
                  <a:moveTo>
                    <a:pt x="1288" y="1"/>
                  </a:moveTo>
                  <a:cubicBezTo>
                    <a:pt x="1133" y="1"/>
                    <a:pt x="946" y="31"/>
                    <a:pt x="750" y="97"/>
                  </a:cubicBezTo>
                  <a:cubicBezTo>
                    <a:pt x="308" y="270"/>
                    <a:pt x="1" y="558"/>
                    <a:pt x="77" y="750"/>
                  </a:cubicBezTo>
                  <a:cubicBezTo>
                    <a:pt x="108" y="853"/>
                    <a:pt x="246" y="907"/>
                    <a:pt x="435" y="907"/>
                  </a:cubicBezTo>
                  <a:cubicBezTo>
                    <a:pt x="596" y="907"/>
                    <a:pt x="796" y="868"/>
                    <a:pt x="999" y="788"/>
                  </a:cubicBezTo>
                  <a:cubicBezTo>
                    <a:pt x="1441" y="635"/>
                    <a:pt x="1748" y="347"/>
                    <a:pt x="1690" y="155"/>
                  </a:cubicBezTo>
                  <a:cubicBezTo>
                    <a:pt x="1647" y="56"/>
                    <a:pt x="1495" y="1"/>
                    <a:pt x="1288" y="1"/>
                  </a:cubicBezTo>
                  <a:close/>
                </a:path>
              </a:pathLst>
            </a:custGeom>
            <a:solidFill>
              <a:srgbClr val="6A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68"/>
            <p:cNvSpPr/>
            <p:nvPr/>
          </p:nvSpPr>
          <p:spPr>
            <a:xfrm>
              <a:off x="3624182" y="1932763"/>
              <a:ext cx="93072" cy="94035"/>
            </a:xfrm>
            <a:custGeom>
              <a:avLst/>
              <a:gdLst/>
              <a:ahLst/>
              <a:cxnLst/>
              <a:rect l="l" t="t" r="r" b="b"/>
              <a:pathLst>
                <a:path w="2997" h="3028" extrusionOk="0">
                  <a:moveTo>
                    <a:pt x="1442" y="0"/>
                  </a:moveTo>
                  <a:cubicBezTo>
                    <a:pt x="1359" y="0"/>
                    <a:pt x="1275" y="9"/>
                    <a:pt x="1191" y="26"/>
                  </a:cubicBezTo>
                  <a:cubicBezTo>
                    <a:pt x="462" y="179"/>
                    <a:pt x="1" y="967"/>
                    <a:pt x="135" y="1773"/>
                  </a:cubicBezTo>
                  <a:cubicBezTo>
                    <a:pt x="289" y="2507"/>
                    <a:pt x="881" y="3028"/>
                    <a:pt x="1523" y="3028"/>
                  </a:cubicBezTo>
                  <a:cubicBezTo>
                    <a:pt x="1604" y="3028"/>
                    <a:pt x="1686" y="3019"/>
                    <a:pt x="1767" y="3002"/>
                  </a:cubicBezTo>
                  <a:cubicBezTo>
                    <a:pt x="2516" y="2868"/>
                    <a:pt x="2996" y="2061"/>
                    <a:pt x="2824" y="1255"/>
                  </a:cubicBezTo>
                  <a:cubicBezTo>
                    <a:pt x="2687" y="521"/>
                    <a:pt x="2097" y="0"/>
                    <a:pt x="144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68"/>
            <p:cNvSpPr/>
            <p:nvPr/>
          </p:nvSpPr>
          <p:spPr>
            <a:xfrm>
              <a:off x="3625393" y="1949782"/>
              <a:ext cx="66799" cy="65371"/>
            </a:xfrm>
            <a:custGeom>
              <a:avLst/>
              <a:gdLst/>
              <a:ahLst/>
              <a:cxnLst/>
              <a:rect l="l" t="t" r="r" b="b"/>
              <a:pathLst>
                <a:path w="2151" h="2105" extrusionOk="0">
                  <a:moveTo>
                    <a:pt x="1029" y="1"/>
                  </a:moveTo>
                  <a:cubicBezTo>
                    <a:pt x="975" y="1"/>
                    <a:pt x="920" y="6"/>
                    <a:pt x="864" y="15"/>
                  </a:cubicBezTo>
                  <a:cubicBezTo>
                    <a:pt x="346" y="111"/>
                    <a:pt x="0" y="649"/>
                    <a:pt x="135" y="1225"/>
                  </a:cubicBezTo>
                  <a:cubicBezTo>
                    <a:pt x="238" y="1742"/>
                    <a:pt x="650" y="2104"/>
                    <a:pt x="1122" y="2104"/>
                  </a:cubicBezTo>
                  <a:cubicBezTo>
                    <a:pt x="1176" y="2104"/>
                    <a:pt x="1231" y="2099"/>
                    <a:pt x="1287" y="2089"/>
                  </a:cubicBezTo>
                  <a:cubicBezTo>
                    <a:pt x="1805" y="1993"/>
                    <a:pt x="2151" y="1456"/>
                    <a:pt x="2017" y="880"/>
                  </a:cubicBezTo>
                  <a:cubicBezTo>
                    <a:pt x="1913" y="363"/>
                    <a:pt x="1501" y="1"/>
                    <a:pt x="10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68"/>
            <p:cNvSpPr/>
            <p:nvPr/>
          </p:nvSpPr>
          <p:spPr>
            <a:xfrm>
              <a:off x="3675485" y="1973725"/>
              <a:ext cx="30434" cy="12143"/>
            </a:xfrm>
            <a:custGeom>
              <a:avLst/>
              <a:gdLst/>
              <a:ahLst/>
              <a:cxnLst/>
              <a:rect l="l" t="t" r="r" b="b"/>
              <a:pathLst>
                <a:path w="980" h="391" extrusionOk="0">
                  <a:moveTo>
                    <a:pt x="722" y="0"/>
                  </a:moveTo>
                  <a:cubicBezTo>
                    <a:pt x="647" y="0"/>
                    <a:pt x="558" y="11"/>
                    <a:pt x="461" y="32"/>
                  </a:cubicBezTo>
                  <a:cubicBezTo>
                    <a:pt x="192" y="109"/>
                    <a:pt x="0" y="224"/>
                    <a:pt x="19" y="301"/>
                  </a:cubicBezTo>
                  <a:cubicBezTo>
                    <a:pt x="31" y="361"/>
                    <a:pt x="126" y="391"/>
                    <a:pt x="256" y="391"/>
                  </a:cubicBezTo>
                  <a:cubicBezTo>
                    <a:pt x="334" y="391"/>
                    <a:pt x="425" y="380"/>
                    <a:pt x="519" y="358"/>
                  </a:cubicBezTo>
                  <a:cubicBezTo>
                    <a:pt x="788" y="320"/>
                    <a:pt x="980" y="205"/>
                    <a:pt x="960" y="109"/>
                  </a:cubicBezTo>
                  <a:cubicBezTo>
                    <a:pt x="948" y="35"/>
                    <a:pt x="857" y="0"/>
                    <a:pt x="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68"/>
            <p:cNvSpPr/>
            <p:nvPr/>
          </p:nvSpPr>
          <p:spPr>
            <a:xfrm>
              <a:off x="3634337" y="1890435"/>
              <a:ext cx="53104" cy="24068"/>
            </a:xfrm>
            <a:custGeom>
              <a:avLst/>
              <a:gdLst/>
              <a:ahLst/>
              <a:cxnLst/>
              <a:rect l="l" t="t" r="r" b="b"/>
              <a:pathLst>
                <a:path w="1710" h="775" extrusionOk="0">
                  <a:moveTo>
                    <a:pt x="979" y="1"/>
                  </a:moveTo>
                  <a:cubicBezTo>
                    <a:pt x="935" y="1"/>
                    <a:pt x="891" y="2"/>
                    <a:pt x="845" y="6"/>
                  </a:cubicBezTo>
                  <a:cubicBezTo>
                    <a:pt x="365" y="6"/>
                    <a:pt x="0" y="160"/>
                    <a:pt x="0" y="409"/>
                  </a:cubicBezTo>
                  <a:cubicBezTo>
                    <a:pt x="0" y="621"/>
                    <a:pt x="384" y="774"/>
                    <a:pt x="864" y="774"/>
                  </a:cubicBezTo>
                  <a:cubicBezTo>
                    <a:pt x="1325" y="736"/>
                    <a:pt x="1709" y="582"/>
                    <a:pt x="1709" y="352"/>
                  </a:cubicBezTo>
                  <a:cubicBezTo>
                    <a:pt x="1709" y="160"/>
                    <a:pt x="1394" y="1"/>
                    <a:pt x="979" y="1"/>
                  </a:cubicBezTo>
                  <a:close/>
                </a:path>
              </a:pathLst>
            </a:custGeom>
            <a:solidFill>
              <a:srgbClr val="6A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68"/>
            <p:cNvSpPr/>
            <p:nvPr/>
          </p:nvSpPr>
          <p:spPr>
            <a:xfrm>
              <a:off x="3537725" y="2016457"/>
              <a:ext cx="69191" cy="38446"/>
            </a:xfrm>
            <a:custGeom>
              <a:avLst/>
              <a:gdLst/>
              <a:ahLst/>
              <a:cxnLst/>
              <a:rect l="l" t="t" r="r" b="b"/>
              <a:pathLst>
                <a:path w="2228" h="1238" extrusionOk="0">
                  <a:moveTo>
                    <a:pt x="1287" y="0"/>
                  </a:moveTo>
                  <a:cubicBezTo>
                    <a:pt x="1248" y="0"/>
                    <a:pt x="1172" y="0"/>
                    <a:pt x="1095" y="19"/>
                  </a:cubicBezTo>
                  <a:cubicBezTo>
                    <a:pt x="903" y="38"/>
                    <a:pt x="730" y="115"/>
                    <a:pt x="576" y="211"/>
                  </a:cubicBezTo>
                  <a:cubicBezTo>
                    <a:pt x="423" y="288"/>
                    <a:pt x="307" y="403"/>
                    <a:pt x="211" y="499"/>
                  </a:cubicBezTo>
                  <a:cubicBezTo>
                    <a:pt x="115" y="615"/>
                    <a:pt x="77" y="749"/>
                    <a:pt x="39" y="883"/>
                  </a:cubicBezTo>
                  <a:cubicBezTo>
                    <a:pt x="39" y="883"/>
                    <a:pt x="19" y="883"/>
                    <a:pt x="19" y="903"/>
                  </a:cubicBezTo>
                  <a:cubicBezTo>
                    <a:pt x="0" y="941"/>
                    <a:pt x="0" y="979"/>
                    <a:pt x="19" y="999"/>
                  </a:cubicBezTo>
                  <a:cubicBezTo>
                    <a:pt x="96" y="1075"/>
                    <a:pt x="192" y="1133"/>
                    <a:pt x="288" y="1152"/>
                  </a:cubicBezTo>
                  <a:cubicBezTo>
                    <a:pt x="384" y="1171"/>
                    <a:pt x="480" y="1229"/>
                    <a:pt x="576" y="1229"/>
                  </a:cubicBezTo>
                  <a:cubicBezTo>
                    <a:pt x="640" y="1229"/>
                    <a:pt x="704" y="1238"/>
                    <a:pt x="768" y="1238"/>
                  </a:cubicBezTo>
                  <a:cubicBezTo>
                    <a:pt x="800" y="1238"/>
                    <a:pt x="832" y="1235"/>
                    <a:pt x="864" y="1229"/>
                  </a:cubicBezTo>
                  <a:cubicBezTo>
                    <a:pt x="980" y="1229"/>
                    <a:pt x="1095" y="1191"/>
                    <a:pt x="1191" y="1171"/>
                  </a:cubicBezTo>
                  <a:cubicBezTo>
                    <a:pt x="1287" y="1152"/>
                    <a:pt x="1383" y="1133"/>
                    <a:pt x="1479" y="1075"/>
                  </a:cubicBezTo>
                  <a:cubicBezTo>
                    <a:pt x="1556" y="1056"/>
                    <a:pt x="1633" y="999"/>
                    <a:pt x="1729" y="979"/>
                  </a:cubicBezTo>
                  <a:cubicBezTo>
                    <a:pt x="1825" y="941"/>
                    <a:pt x="1882" y="883"/>
                    <a:pt x="1959" y="845"/>
                  </a:cubicBezTo>
                  <a:cubicBezTo>
                    <a:pt x="2017" y="807"/>
                    <a:pt x="2036" y="787"/>
                    <a:pt x="2074" y="768"/>
                  </a:cubicBezTo>
                  <a:cubicBezTo>
                    <a:pt x="2132" y="749"/>
                    <a:pt x="2151" y="691"/>
                    <a:pt x="2170" y="672"/>
                  </a:cubicBezTo>
                  <a:cubicBezTo>
                    <a:pt x="2209" y="653"/>
                    <a:pt x="2228" y="595"/>
                    <a:pt x="2228" y="576"/>
                  </a:cubicBezTo>
                  <a:lnTo>
                    <a:pt x="2228" y="519"/>
                  </a:lnTo>
                  <a:cubicBezTo>
                    <a:pt x="2228" y="499"/>
                    <a:pt x="2228" y="480"/>
                    <a:pt x="2209" y="461"/>
                  </a:cubicBezTo>
                  <a:cubicBezTo>
                    <a:pt x="2209" y="423"/>
                    <a:pt x="2170" y="384"/>
                    <a:pt x="2151" y="365"/>
                  </a:cubicBezTo>
                  <a:lnTo>
                    <a:pt x="2055" y="269"/>
                  </a:lnTo>
                  <a:cubicBezTo>
                    <a:pt x="1978" y="211"/>
                    <a:pt x="1921" y="173"/>
                    <a:pt x="1825" y="115"/>
                  </a:cubicBezTo>
                  <a:cubicBezTo>
                    <a:pt x="1748" y="96"/>
                    <a:pt x="1652" y="38"/>
                    <a:pt x="1575" y="38"/>
                  </a:cubicBezTo>
                  <a:cubicBezTo>
                    <a:pt x="1517" y="19"/>
                    <a:pt x="1383" y="0"/>
                    <a:pt x="1287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68"/>
            <p:cNvSpPr/>
            <p:nvPr/>
          </p:nvSpPr>
          <p:spPr>
            <a:xfrm>
              <a:off x="3520428" y="1987824"/>
              <a:ext cx="97233" cy="70992"/>
            </a:xfrm>
            <a:custGeom>
              <a:avLst/>
              <a:gdLst/>
              <a:ahLst/>
              <a:cxnLst/>
              <a:rect l="l" t="t" r="r" b="b"/>
              <a:pathLst>
                <a:path w="3131" h="2286" extrusionOk="0">
                  <a:moveTo>
                    <a:pt x="1940" y="1037"/>
                  </a:moveTo>
                  <a:cubicBezTo>
                    <a:pt x="2074" y="1056"/>
                    <a:pt x="2170" y="1056"/>
                    <a:pt x="2286" y="1114"/>
                  </a:cubicBezTo>
                  <a:cubicBezTo>
                    <a:pt x="2382" y="1133"/>
                    <a:pt x="2458" y="1191"/>
                    <a:pt x="2516" y="1229"/>
                  </a:cubicBezTo>
                  <a:cubicBezTo>
                    <a:pt x="2593" y="1287"/>
                    <a:pt x="2670" y="1325"/>
                    <a:pt x="2708" y="1402"/>
                  </a:cubicBezTo>
                  <a:cubicBezTo>
                    <a:pt x="2746" y="1421"/>
                    <a:pt x="2746" y="1441"/>
                    <a:pt x="2766" y="1441"/>
                  </a:cubicBezTo>
                  <a:lnTo>
                    <a:pt x="2746" y="1479"/>
                  </a:lnTo>
                  <a:cubicBezTo>
                    <a:pt x="2670" y="1575"/>
                    <a:pt x="2593" y="1633"/>
                    <a:pt x="2516" y="1709"/>
                  </a:cubicBezTo>
                  <a:cubicBezTo>
                    <a:pt x="2420" y="1786"/>
                    <a:pt x="2324" y="1863"/>
                    <a:pt x="2209" y="1901"/>
                  </a:cubicBezTo>
                  <a:cubicBezTo>
                    <a:pt x="2074" y="1978"/>
                    <a:pt x="1901" y="2017"/>
                    <a:pt x="1748" y="2055"/>
                  </a:cubicBezTo>
                  <a:lnTo>
                    <a:pt x="1767" y="2055"/>
                  </a:lnTo>
                  <a:cubicBezTo>
                    <a:pt x="1652" y="2093"/>
                    <a:pt x="1556" y="2113"/>
                    <a:pt x="1498" y="2113"/>
                  </a:cubicBezTo>
                  <a:lnTo>
                    <a:pt x="1249" y="2113"/>
                  </a:lnTo>
                  <a:cubicBezTo>
                    <a:pt x="1114" y="2093"/>
                    <a:pt x="980" y="2074"/>
                    <a:pt x="864" y="2055"/>
                  </a:cubicBezTo>
                  <a:cubicBezTo>
                    <a:pt x="788" y="2017"/>
                    <a:pt x="730" y="1997"/>
                    <a:pt x="672" y="1959"/>
                  </a:cubicBezTo>
                  <a:cubicBezTo>
                    <a:pt x="672" y="1882"/>
                    <a:pt x="692" y="1805"/>
                    <a:pt x="711" y="1729"/>
                  </a:cubicBezTo>
                  <a:cubicBezTo>
                    <a:pt x="749" y="1671"/>
                    <a:pt x="788" y="1594"/>
                    <a:pt x="845" y="1517"/>
                  </a:cubicBezTo>
                  <a:cubicBezTo>
                    <a:pt x="884" y="1441"/>
                    <a:pt x="941" y="1402"/>
                    <a:pt x="999" y="1325"/>
                  </a:cubicBezTo>
                  <a:cubicBezTo>
                    <a:pt x="1076" y="1248"/>
                    <a:pt x="1172" y="1210"/>
                    <a:pt x="1249" y="1152"/>
                  </a:cubicBezTo>
                  <a:cubicBezTo>
                    <a:pt x="1345" y="1114"/>
                    <a:pt x="1460" y="1095"/>
                    <a:pt x="1575" y="1056"/>
                  </a:cubicBezTo>
                  <a:cubicBezTo>
                    <a:pt x="1652" y="1056"/>
                    <a:pt x="1709" y="1037"/>
                    <a:pt x="1767" y="1037"/>
                  </a:cubicBezTo>
                  <a:close/>
                  <a:moveTo>
                    <a:pt x="2362" y="0"/>
                  </a:moveTo>
                  <a:cubicBezTo>
                    <a:pt x="2305" y="0"/>
                    <a:pt x="2228" y="39"/>
                    <a:pt x="2190" y="39"/>
                  </a:cubicBezTo>
                  <a:cubicBezTo>
                    <a:pt x="2074" y="77"/>
                    <a:pt x="1940" y="154"/>
                    <a:pt x="1844" y="231"/>
                  </a:cubicBezTo>
                  <a:lnTo>
                    <a:pt x="1805" y="250"/>
                  </a:lnTo>
                  <a:cubicBezTo>
                    <a:pt x="1709" y="327"/>
                    <a:pt x="1613" y="384"/>
                    <a:pt x="1517" y="442"/>
                  </a:cubicBezTo>
                  <a:lnTo>
                    <a:pt x="1498" y="442"/>
                  </a:lnTo>
                  <a:cubicBezTo>
                    <a:pt x="1364" y="442"/>
                    <a:pt x="1268" y="423"/>
                    <a:pt x="1153" y="384"/>
                  </a:cubicBezTo>
                  <a:cubicBezTo>
                    <a:pt x="1057" y="365"/>
                    <a:pt x="941" y="346"/>
                    <a:pt x="845" y="346"/>
                  </a:cubicBezTo>
                  <a:lnTo>
                    <a:pt x="672" y="346"/>
                  </a:lnTo>
                  <a:cubicBezTo>
                    <a:pt x="634" y="346"/>
                    <a:pt x="557" y="346"/>
                    <a:pt x="500" y="365"/>
                  </a:cubicBezTo>
                  <a:cubicBezTo>
                    <a:pt x="404" y="384"/>
                    <a:pt x="288" y="461"/>
                    <a:pt x="212" y="557"/>
                  </a:cubicBezTo>
                  <a:cubicBezTo>
                    <a:pt x="154" y="634"/>
                    <a:pt x="77" y="730"/>
                    <a:pt x="58" y="826"/>
                  </a:cubicBezTo>
                  <a:cubicBezTo>
                    <a:pt x="20" y="922"/>
                    <a:pt x="0" y="1018"/>
                    <a:pt x="0" y="1114"/>
                  </a:cubicBezTo>
                  <a:cubicBezTo>
                    <a:pt x="0" y="1210"/>
                    <a:pt x="20" y="1306"/>
                    <a:pt x="58" y="1402"/>
                  </a:cubicBezTo>
                  <a:cubicBezTo>
                    <a:pt x="77" y="1498"/>
                    <a:pt x="116" y="1575"/>
                    <a:pt x="192" y="1671"/>
                  </a:cubicBezTo>
                  <a:cubicBezTo>
                    <a:pt x="308" y="1825"/>
                    <a:pt x="461" y="1978"/>
                    <a:pt x="634" y="2074"/>
                  </a:cubicBezTo>
                  <a:cubicBezTo>
                    <a:pt x="768" y="2170"/>
                    <a:pt x="960" y="2209"/>
                    <a:pt x="1172" y="2266"/>
                  </a:cubicBezTo>
                  <a:cubicBezTo>
                    <a:pt x="1306" y="2285"/>
                    <a:pt x="1421" y="2285"/>
                    <a:pt x="1537" y="2285"/>
                  </a:cubicBezTo>
                  <a:cubicBezTo>
                    <a:pt x="1825" y="2266"/>
                    <a:pt x="2093" y="2189"/>
                    <a:pt x="2362" y="2074"/>
                  </a:cubicBezTo>
                  <a:cubicBezTo>
                    <a:pt x="2516" y="1978"/>
                    <a:pt x="2689" y="1863"/>
                    <a:pt x="2804" y="1709"/>
                  </a:cubicBezTo>
                  <a:cubicBezTo>
                    <a:pt x="2881" y="1633"/>
                    <a:pt x="2938" y="1575"/>
                    <a:pt x="2977" y="1479"/>
                  </a:cubicBezTo>
                  <a:cubicBezTo>
                    <a:pt x="2996" y="1402"/>
                    <a:pt x="3054" y="1325"/>
                    <a:pt x="3073" y="1229"/>
                  </a:cubicBezTo>
                  <a:cubicBezTo>
                    <a:pt x="3092" y="1152"/>
                    <a:pt x="3130" y="1056"/>
                    <a:pt x="3130" y="999"/>
                  </a:cubicBezTo>
                  <a:lnTo>
                    <a:pt x="3130" y="730"/>
                  </a:lnTo>
                  <a:cubicBezTo>
                    <a:pt x="3092" y="538"/>
                    <a:pt x="3054" y="384"/>
                    <a:pt x="2938" y="269"/>
                  </a:cubicBezTo>
                  <a:cubicBezTo>
                    <a:pt x="2900" y="231"/>
                    <a:pt x="2862" y="192"/>
                    <a:pt x="2804" y="154"/>
                  </a:cubicBezTo>
                  <a:cubicBezTo>
                    <a:pt x="2766" y="135"/>
                    <a:pt x="2708" y="96"/>
                    <a:pt x="2650" y="77"/>
                  </a:cubicBezTo>
                  <a:cubicBezTo>
                    <a:pt x="2516" y="0"/>
                    <a:pt x="2458" y="0"/>
                    <a:pt x="236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68"/>
            <p:cNvSpPr/>
            <p:nvPr/>
          </p:nvSpPr>
          <p:spPr>
            <a:xfrm>
              <a:off x="4324906" y="2069531"/>
              <a:ext cx="81147" cy="84935"/>
            </a:xfrm>
            <a:custGeom>
              <a:avLst/>
              <a:gdLst/>
              <a:ahLst/>
              <a:cxnLst/>
              <a:rect l="l" t="t" r="r" b="b"/>
              <a:pathLst>
                <a:path w="2613" h="2735" extrusionOk="0">
                  <a:moveTo>
                    <a:pt x="2363" y="0"/>
                  </a:moveTo>
                  <a:cubicBezTo>
                    <a:pt x="2344" y="0"/>
                    <a:pt x="2305" y="0"/>
                    <a:pt x="2267" y="19"/>
                  </a:cubicBezTo>
                  <a:cubicBezTo>
                    <a:pt x="1768" y="288"/>
                    <a:pt x="1345" y="672"/>
                    <a:pt x="980" y="1114"/>
                  </a:cubicBezTo>
                  <a:cubicBezTo>
                    <a:pt x="615" y="1575"/>
                    <a:pt x="308" y="2055"/>
                    <a:pt x="20" y="2593"/>
                  </a:cubicBezTo>
                  <a:cubicBezTo>
                    <a:pt x="1" y="2631"/>
                    <a:pt x="20" y="2708"/>
                    <a:pt x="78" y="2727"/>
                  </a:cubicBezTo>
                  <a:cubicBezTo>
                    <a:pt x="88" y="2732"/>
                    <a:pt x="101" y="2735"/>
                    <a:pt x="115" y="2735"/>
                  </a:cubicBezTo>
                  <a:cubicBezTo>
                    <a:pt x="153" y="2735"/>
                    <a:pt x="198" y="2717"/>
                    <a:pt x="212" y="2689"/>
                  </a:cubicBezTo>
                  <a:cubicBezTo>
                    <a:pt x="308" y="2497"/>
                    <a:pt x="423" y="2305"/>
                    <a:pt x="558" y="2132"/>
                  </a:cubicBezTo>
                  <a:lnTo>
                    <a:pt x="558" y="2132"/>
                  </a:lnTo>
                  <a:lnTo>
                    <a:pt x="519" y="2151"/>
                  </a:lnTo>
                  <a:cubicBezTo>
                    <a:pt x="673" y="1959"/>
                    <a:pt x="807" y="1767"/>
                    <a:pt x="961" y="1594"/>
                  </a:cubicBezTo>
                  <a:cubicBezTo>
                    <a:pt x="1115" y="1402"/>
                    <a:pt x="1307" y="1248"/>
                    <a:pt x="1480" y="1095"/>
                  </a:cubicBezTo>
                  <a:cubicBezTo>
                    <a:pt x="1460" y="1095"/>
                    <a:pt x="1460" y="1114"/>
                    <a:pt x="1441" y="1114"/>
                  </a:cubicBezTo>
                  <a:cubicBezTo>
                    <a:pt x="1768" y="864"/>
                    <a:pt x="2113" y="615"/>
                    <a:pt x="2497" y="423"/>
                  </a:cubicBezTo>
                  <a:cubicBezTo>
                    <a:pt x="2536" y="403"/>
                    <a:pt x="2593" y="327"/>
                    <a:pt x="2593" y="288"/>
                  </a:cubicBezTo>
                  <a:cubicBezTo>
                    <a:pt x="2613" y="211"/>
                    <a:pt x="2593" y="154"/>
                    <a:pt x="2555" y="96"/>
                  </a:cubicBezTo>
                  <a:cubicBezTo>
                    <a:pt x="2536" y="39"/>
                    <a:pt x="2459" y="0"/>
                    <a:pt x="2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68"/>
            <p:cNvSpPr/>
            <p:nvPr/>
          </p:nvSpPr>
          <p:spPr>
            <a:xfrm>
              <a:off x="4414376" y="2060587"/>
              <a:ext cx="17329" cy="16708"/>
            </a:xfrm>
            <a:custGeom>
              <a:avLst/>
              <a:gdLst/>
              <a:ahLst/>
              <a:cxnLst/>
              <a:rect l="l" t="t" r="r" b="b"/>
              <a:pathLst>
                <a:path w="558" h="538" extrusionOk="0">
                  <a:moveTo>
                    <a:pt x="269" y="0"/>
                  </a:moveTo>
                  <a:cubicBezTo>
                    <a:pt x="116" y="0"/>
                    <a:pt x="0" y="135"/>
                    <a:pt x="0" y="288"/>
                  </a:cubicBezTo>
                  <a:cubicBezTo>
                    <a:pt x="0" y="442"/>
                    <a:pt x="135" y="538"/>
                    <a:pt x="288" y="538"/>
                  </a:cubicBezTo>
                  <a:cubicBezTo>
                    <a:pt x="423" y="538"/>
                    <a:pt x="557" y="403"/>
                    <a:pt x="557" y="250"/>
                  </a:cubicBezTo>
                  <a:cubicBezTo>
                    <a:pt x="557" y="96"/>
                    <a:pt x="404" y="0"/>
                    <a:pt x="269" y="0"/>
                  </a:cubicBez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68"/>
            <p:cNvSpPr/>
            <p:nvPr/>
          </p:nvSpPr>
          <p:spPr>
            <a:xfrm>
              <a:off x="4480585" y="2251421"/>
              <a:ext cx="190243" cy="124065"/>
            </a:xfrm>
            <a:custGeom>
              <a:avLst/>
              <a:gdLst/>
              <a:ahLst/>
              <a:cxnLst/>
              <a:rect l="l" t="t" r="r" b="b"/>
              <a:pathLst>
                <a:path w="6126" h="3995" extrusionOk="0">
                  <a:moveTo>
                    <a:pt x="4998" y="2986"/>
                  </a:moveTo>
                  <a:cubicBezTo>
                    <a:pt x="5001" y="2991"/>
                    <a:pt x="5006" y="2996"/>
                    <a:pt x="5012" y="2996"/>
                  </a:cubicBezTo>
                  <a:cubicBezTo>
                    <a:pt x="5007" y="2993"/>
                    <a:pt x="5002" y="2989"/>
                    <a:pt x="4998" y="2986"/>
                  </a:cubicBezTo>
                  <a:close/>
                  <a:moveTo>
                    <a:pt x="1344" y="0"/>
                  </a:moveTo>
                  <a:cubicBezTo>
                    <a:pt x="1095" y="19"/>
                    <a:pt x="883" y="58"/>
                    <a:pt x="672" y="154"/>
                  </a:cubicBezTo>
                  <a:cubicBezTo>
                    <a:pt x="423" y="288"/>
                    <a:pt x="211" y="423"/>
                    <a:pt x="19" y="596"/>
                  </a:cubicBezTo>
                  <a:cubicBezTo>
                    <a:pt x="0" y="615"/>
                    <a:pt x="0" y="672"/>
                    <a:pt x="19" y="692"/>
                  </a:cubicBezTo>
                  <a:cubicBezTo>
                    <a:pt x="38" y="701"/>
                    <a:pt x="58" y="706"/>
                    <a:pt x="74" y="706"/>
                  </a:cubicBezTo>
                  <a:cubicBezTo>
                    <a:pt x="91" y="706"/>
                    <a:pt x="106" y="701"/>
                    <a:pt x="115" y="692"/>
                  </a:cubicBezTo>
                  <a:cubicBezTo>
                    <a:pt x="134" y="653"/>
                    <a:pt x="192" y="615"/>
                    <a:pt x="230" y="596"/>
                  </a:cubicBezTo>
                  <a:lnTo>
                    <a:pt x="211" y="596"/>
                  </a:lnTo>
                  <a:cubicBezTo>
                    <a:pt x="365" y="480"/>
                    <a:pt x="519" y="384"/>
                    <a:pt x="691" y="288"/>
                  </a:cubicBezTo>
                  <a:cubicBezTo>
                    <a:pt x="845" y="211"/>
                    <a:pt x="999" y="154"/>
                    <a:pt x="1171" y="135"/>
                  </a:cubicBezTo>
                  <a:cubicBezTo>
                    <a:pt x="1313" y="117"/>
                    <a:pt x="1439" y="116"/>
                    <a:pt x="1579" y="115"/>
                  </a:cubicBezTo>
                  <a:lnTo>
                    <a:pt x="1579" y="115"/>
                  </a:lnTo>
                  <a:cubicBezTo>
                    <a:pt x="1730" y="116"/>
                    <a:pt x="1845" y="154"/>
                    <a:pt x="1997" y="173"/>
                  </a:cubicBezTo>
                  <a:lnTo>
                    <a:pt x="1959" y="173"/>
                  </a:lnTo>
                  <a:cubicBezTo>
                    <a:pt x="2093" y="231"/>
                    <a:pt x="2189" y="269"/>
                    <a:pt x="2304" y="346"/>
                  </a:cubicBezTo>
                  <a:cubicBezTo>
                    <a:pt x="2381" y="404"/>
                    <a:pt x="2439" y="461"/>
                    <a:pt x="2516" y="538"/>
                  </a:cubicBezTo>
                  <a:lnTo>
                    <a:pt x="2669" y="749"/>
                  </a:lnTo>
                  <a:lnTo>
                    <a:pt x="2669" y="730"/>
                  </a:lnTo>
                  <a:cubicBezTo>
                    <a:pt x="2689" y="807"/>
                    <a:pt x="2727" y="884"/>
                    <a:pt x="2727" y="980"/>
                  </a:cubicBezTo>
                  <a:cubicBezTo>
                    <a:pt x="2727" y="1037"/>
                    <a:pt x="2765" y="1114"/>
                    <a:pt x="2727" y="1210"/>
                  </a:cubicBezTo>
                  <a:lnTo>
                    <a:pt x="2727" y="1229"/>
                  </a:lnTo>
                  <a:cubicBezTo>
                    <a:pt x="2727" y="1325"/>
                    <a:pt x="2708" y="1460"/>
                    <a:pt x="2669" y="1556"/>
                  </a:cubicBezTo>
                  <a:cubicBezTo>
                    <a:pt x="2612" y="1671"/>
                    <a:pt x="2535" y="1786"/>
                    <a:pt x="2477" y="1882"/>
                  </a:cubicBezTo>
                  <a:cubicBezTo>
                    <a:pt x="2324" y="2074"/>
                    <a:pt x="2189" y="2247"/>
                    <a:pt x="1997" y="2382"/>
                  </a:cubicBezTo>
                  <a:cubicBezTo>
                    <a:pt x="1959" y="2420"/>
                    <a:pt x="1959" y="2439"/>
                    <a:pt x="1959" y="2458"/>
                  </a:cubicBezTo>
                  <a:cubicBezTo>
                    <a:pt x="1959" y="2497"/>
                    <a:pt x="1959" y="2535"/>
                    <a:pt x="1997" y="2554"/>
                  </a:cubicBezTo>
                  <a:cubicBezTo>
                    <a:pt x="2012" y="2598"/>
                    <a:pt x="2058" y="2619"/>
                    <a:pt x="2097" y="2619"/>
                  </a:cubicBezTo>
                  <a:cubicBezTo>
                    <a:pt x="2110" y="2619"/>
                    <a:pt x="2122" y="2617"/>
                    <a:pt x="2132" y="2612"/>
                  </a:cubicBezTo>
                  <a:cubicBezTo>
                    <a:pt x="2285" y="2554"/>
                    <a:pt x="2439" y="2516"/>
                    <a:pt x="2612" y="2478"/>
                  </a:cubicBezTo>
                  <a:cubicBezTo>
                    <a:pt x="2881" y="2439"/>
                    <a:pt x="3149" y="2439"/>
                    <a:pt x="3399" y="2439"/>
                  </a:cubicBezTo>
                  <a:cubicBezTo>
                    <a:pt x="3726" y="2458"/>
                    <a:pt x="4033" y="2535"/>
                    <a:pt x="4321" y="2631"/>
                  </a:cubicBezTo>
                  <a:cubicBezTo>
                    <a:pt x="4546" y="2725"/>
                    <a:pt x="4790" y="2837"/>
                    <a:pt x="4998" y="2986"/>
                  </a:cubicBezTo>
                  <a:lnTo>
                    <a:pt x="4998" y="2986"/>
                  </a:lnTo>
                  <a:cubicBezTo>
                    <a:pt x="4995" y="2981"/>
                    <a:pt x="4993" y="2977"/>
                    <a:pt x="4991" y="2972"/>
                  </a:cubicBezTo>
                  <a:lnTo>
                    <a:pt x="4991" y="2972"/>
                  </a:lnTo>
                  <a:cubicBezTo>
                    <a:pt x="5139" y="3101"/>
                    <a:pt x="5286" y="3214"/>
                    <a:pt x="5415" y="3380"/>
                  </a:cubicBezTo>
                  <a:cubicBezTo>
                    <a:pt x="5511" y="3495"/>
                    <a:pt x="5607" y="3630"/>
                    <a:pt x="5684" y="3783"/>
                  </a:cubicBezTo>
                  <a:cubicBezTo>
                    <a:pt x="5684" y="3803"/>
                    <a:pt x="5703" y="3822"/>
                    <a:pt x="5703" y="3860"/>
                  </a:cubicBezTo>
                  <a:cubicBezTo>
                    <a:pt x="5742" y="3899"/>
                    <a:pt x="5761" y="3956"/>
                    <a:pt x="5800" y="3975"/>
                  </a:cubicBezTo>
                  <a:cubicBezTo>
                    <a:pt x="5857" y="3995"/>
                    <a:pt x="5896" y="3995"/>
                    <a:pt x="5972" y="3995"/>
                  </a:cubicBezTo>
                  <a:cubicBezTo>
                    <a:pt x="6030" y="3975"/>
                    <a:pt x="6068" y="3956"/>
                    <a:pt x="6088" y="3899"/>
                  </a:cubicBezTo>
                  <a:cubicBezTo>
                    <a:pt x="6126" y="3860"/>
                    <a:pt x="6126" y="3783"/>
                    <a:pt x="6126" y="3745"/>
                  </a:cubicBezTo>
                  <a:cubicBezTo>
                    <a:pt x="6068" y="3649"/>
                    <a:pt x="6049" y="3572"/>
                    <a:pt x="5992" y="3495"/>
                  </a:cubicBezTo>
                  <a:cubicBezTo>
                    <a:pt x="5953" y="3418"/>
                    <a:pt x="5896" y="3322"/>
                    <a:pt x="5838" y="3265"/>
                  </a:cubicBezTo>
                  <a:cubicBezTo>
                    <a:pt x="5703" y="3111"/>
                    <a:pt x="5569" y="2977"/>
                    <a:pt x="5415" y="2842"/>
                  </a:cubicBezTo>
                  <a:cubicBezTo>
                    <a:pt x="5108" y="2574"/>
                    <a:pt x="4724" y="2420"/>
                    <a:pt x="4340" y="2305"/>
                  </a:cubicBezTo>
                  <a:cubicBezTo>
                    <a:pt x="4148" y="2247"/>
                    <a:pt x="3975" y="2209"/>
                    <a:pt x="3783" y="2170"/>
                  </a:cubicBezTo>
                  <a:cubicBezTo>
                    <a:pt x="3591" y="2151"/>
                    <a:pt x="3380" y="2151"/>
                    <a:pt x="3188" y="2151"/>
                  </a:cubicBezTo>
                  <a:cubicBezTo>
                    <a:pt x="2996" y="2151"/>
                    <a:pt x="2804" y="2170"/>
                    <a:pt x="2612" y="2228"/>
                  </a:cubicBezTo>
                  <a:lnTo>
                    <a:pt x="2593" y="2228"/>
                  </a:lnTo>
                  <a:cubicBezTo>
                    <a:pt x="2669" y="2132"/>
                    <a:pt x="2727" y="2036"/>
                    <a:pt x="2785" y="1940"/>
                  </a:cubicBezTo>
                  <a:cubicBezTo>
                    <a:pt x="2823" y="1844"/>
                    <a:pt x="2881" y="1729"/>
                    <a:pt x="2919" y="1594"/>
                  </a:cubicBezTo>
                  <a:cubicBezTo>
                    <a:pt x="2957" y="1498"/>
                    <a:pt x="2977" y="1402"/>
                    <a:pt x="2977" y="1287"/>
                  </a:cubicBezTo>
                  <a:cubicBezTo>
                    <a:pt x="2996" y="1095"/>
                    <a:pt x="2957" y="903"/>
                    <a:pt x="2861" y="730"/>
                  </a:cubicBezTo>
                  <a:cubicBezTo>
                    <a:pt x="2785" y="576"/>
                    <a:pt x="2669" y="423"/>
                    <a:pt x="2516" y="327"/>
                  </a:cubicBezTo>
                  <a:cubicBezTo>
                    <a:pt x="2228" y="115"/>
                    <a:pt x="1901" y="19"/>
                    <a:pt x="1536" y="19"/>
                  </a:cubicBezTo>
                  <a:cubicBezTo>
                    <a:pt x="1440" y="0"/>
                    <a:pt x="1402" y="0"/>
                    <a:pt x="1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68"/>
            <p:cNvSpPr/>
            <p:nvPr/>
          </p:nvSpPr>
          <p:spPr>
            <a:xfrm>
              <a:off x="2792251" y="2141827"/>
              <a:ext cx="363809" cy="177013"/>
            </a:xfrm>
            <a:custGeom>
              <a:avLst/>
              <a:gdLst/>
              <a:ahLst/>
              <a:cxnLst/>
              <a:rect l="l" t="t" r="r" b="b"/>
              <a:pathLst>
                <a:path w="11715" h="5700" extrusionOk="0">
                  <a:moveTo>
                    <a:pt x="6201" y="1"/>
                  </a:moveTo>
                  <a:cubicBezTo>
                    <a:pt x="6151" y="1"/>
                    <a:pt x="6107" y="5"/>
                    <a:pt x="6069" y="15"/>
                  </a:cubicBezTo>
                  <a:cubicBezTo>
                    <a:pt x="5877" y="34"/>
                    <a:pt x="5685" y="92"/>
                    <a:pt x="5512" y="207"/>
                  </a:cubicBezTo>
                  <a:cubicBezTo>
                    <a:pt x="5397" y="284"/>
                    <a:pt x="5301" y="399"/>
                    <a:pt x="5224" y="514"/>
                  </a:cubicBezTo>
                  <a:cubicBezTo>
                    <a:pt x="5167" y="649"/>
                    <a:pt x="5109" y="764"/>
                    <a:pt x="5090" y="898"/>
                  </a:cubicBezTo>
                  <a:cubicBezTo>
                    <a:pt x="5032" y="1225"/>
                    <a:pt x="5090" y="1532"/>
                    <a:pt x="5167" y="1839"/>
                  </a:cubicBezTo>
                  <a:cubicBezTo>
                    <a:pt x="5224" y="2185"/>
                    <a:pt x="5378" y="2492"/>
                    <a:pt x="5493" y="2780"/>
                  </a:cubicBezTo>
                  <a:cubicBezTo>
                    <a:pt x="5474" y="2742"/>
                    <a:pt x="5455" y="2742"/>
                    <a:pt x="5455" y="2723"/>
                  </a:cubicBezTo>
                  <a:cubicBezTo>
                    <a:pt x="5359" y="2665"/>
                    <a:pt x="5263" y="2588"/>
                    <a:pt x="5128" y="2511"/>
                  </a:cubicBezTo>
                  <a:cubicBezTo>
                    <a:pt x="5032" y="2435"/>
                    <a:pt x="4936" y="2396"/>
                    <a:pt x="4821" y="2339"/>
                  </a:cubicBezTo>
                  <a:cubicBezTo>
                    <a:pt x="4696" y="2297"/>
                    <a:pt x="4582" y="2266"/>
                    <a:pt x="4463" y="2266"/>
                  </a:cubicBezTo>
                  <a:cubicBezTo>
                    <a:pt x="4417" y="2266"/>
                    <a:pt x="4370" y="2270"/>
                    <a:pt x="4322" y="2281"/>
                  </a:cubicBezTo>
                  <a:cubicBezTo>
                    <a:pt x="4245" y="2281"/>
                    <a:pt x="4168" y="2300"/>
                    <a:pt x="4072" y="2319"/>
                  </a:cubicBezTo>
                  <a:cubicBezTo>
                    <a:pt x="4014" y="2339"/>
                    <a:pt x="3937" y="2396"/>
                    <a:pt x="3880" y="2435"/>
                  </a:cubicBezTo>
                  <a:cubicBezTo>
                    <a:pt x="3841" y="2492"/>
                    <a:pt x="3784" y="2531"/>
                    <a:pt x="3745" y="2607"/>
                  </a:cubicBezTo>
                  <a:cubicBezTo>
                    <a:pt x="3688" y="2684"/>
                    <a:pt x="3649" y="2761"/>
                    <a:pt x="3630" y="2819"/>
                  </a:cubicBezTo>
                  <a:cubicBezTo>
                    <a:pt x="3553" y="2992"/>
                    <a:pt x="3496" y="3184"/>
                    <a:pt x="3457" y="3376"/>
                  </a:cubicBezTo>
                  <a:cubicBezTo>
                    <a:pt x="3381" y="3837"/>
                    <a:pt x="3438" y="4317"/>
                    <a:pt x="3534" y="4777"/>
                  </a:cubicBezTo>
                  <a:cubicBezTo>
                    <a:pt x="3553" y="4893"/>
                    <a:pt x="3573" y="4989"/>
                    <a:pt x="3592" y="5085"/>
                  </a:cubicBezTo>
                  <a:cubicBezTo>
                    <a:pt x="3477" y="4912"/>
                    <a:pt x="3342" y="4777"/>
                    <a:pt x="3189" y="4624"/>
                  </a:cubicBezTo>
                  <a:cubicBezTo>
                    <a:pt x="2920" y="4355"/>
                    <a:pt x="2632" y="4125"/>
                    <a:pt x="2305" y="3933"/>
                  </a:cubicBezTo>
                  <a:cubicBezTo>
                    <a:pt x="1633" y="3529"/>
                    <a:pt x="865" y="3337"/>
                    <a:pt x="78" y="3203"/>
                  </a:cubicBezTo>
                  <a:cubicBezTo>
                    <a:pt x="39" y="3203"/>
                    <a:pt x="1" y="3203"/>
                    <a:pt x="1" y="3260"/>
                  </a:cubicBezTo>
                  <a:cubicBezTo>
                    <a:pt x="1" y="3280"/>
                    <a:pt x="1" y="3337"/>
                    <a:pt x="39" y="3337"/>
                  </a:cubicBezTo>
                  <a:cubicBezTo>
                    <a:pt x="596" y="3395"/>
                    <a:pt x="1153" y="3548"/>
                    <a:pt x="1671" y="3760"/>
                  </a:cubicBezTo>
                  <a:cubicBezTo>
                    <a:pt x="2017" y="3913"/>
                    <a:pt x="2344" y="4105"/>
                    <a:pt x="2670" y="4336"/>
                  </a:cubicBezTo>
                  <a:cubicBezTo>
                    <a:pt x="2977" y="4585"/>
                    <a:pt x="3265" y="4874"/>
                    <a:pt x="3496" y="5181"/>
                  </a:cubicBezTo>
                  <a:cubicBezTo>
                    <a:pt x="3630" y="5315"/>
                    <a:pt x="3726" y="5488"/>
                    <a:pt x="3841" y="5661"/>
                  </a:cubicBezTo>
                  <a:cubicBezTo>
                    <a:pt x="3861" y="5680"/>
                    <a:pt x="3880" y="5699"/>
                    <a:pt x="3937" y="5699"/>
                  </a:cubicBezTo>
                  <a:cubicBezTo>
                    <a:pt x="3976" y="5699"/>
                    <a:pt x="4014" y="5661"/>
                    <a:pt x="3976" y="5603"/>
                  </a:cubicBezTo>
                  <a:cubicBezTo>
                    <a:pt x="3918" y="5411"/>
                    <a:pt x="3841" y="5219"/>
                    <a:pt x="3784" y="5027"/>
                  </a:cubicBezTo>
                  <a:cubicBezTo>
                    <a:pt x="3745" y="4835"/>
                    <a:pt x="3688" y="4643"/>
                    <a:pt x="3669" y="4451"/>
                  </a:cubicBezTo>
                  <a:lnTo>
                    <a:pt x="3669" y="4489"/>
                  </a:lnTo>
                  <a:cubicBezTo>
                    <a:pt x="3630" y="4163"/>
                    <a:pt x="3630" y="3856"/>
                    <a:pt x="3649" y="3548"/>
                  </a:cubicBezTo>
                  <a:cubicBezTo>
                    <a:pt x="3669" y="3376"/>
                    <a:pt x="3726" y="3203"/>
                    <a:pt x="3765" y="3049"/>
                  </a:cubicBezTo>
                  <a:cubicBezTo>
                    <a:pt x="3822" y="2953"/>
                    <a:pt x="3861" y="2857"/>
                    <a:pt x="3918" y="2780"/>
                  </a:cubicBezTo>
                  <a:cubicBezTo>
                    <a:pt x="3957" y="2723"/>
                    <a:pt x="3976" y="2684"/>
                    <a:pt x="4034" y="2665"/>
                  </a:cubicBezTo>
                  <a:cubicBezTo>
                    <a:pt x="4072" y="2627"/>
                    <a:pt x="4110" y="2607"/>
                    <a:pt x="4149" y="2588"/>
                  </a:cubicBezTo>
                  <a:cubicBezTo>
                    <a:pt x="4206" y="2569"/>
                    <a:pt x="4245" y="2569"/>
                    <a:pt x="4302" y="2531"/>
                  </a:cubicBezTo>
                  <a:lnTo>
                    <a:pt x="4456" y="2531"/>
                  </a:lnTo>
                  <a:cubicBezTo>
                    <a:pt x="4552" y="2569"/>
                    <a:pt x="4629" y="2588"/>
                    <a:pt x="4725" y="2607"/>
                  </a:cubicBezTo>
                  <a:cubicBezTo>
                    <a:pt x="4898" y="2684"/>
                    <a:pt x="5032" y="2780"/>
                    <a:pt x="5186" y="2876"/>
                  </a:cubicBezTo>
                  <a:cubicBezTo>
                    <a:pt x="5474" y="3107"/>
                    <a:pt x="5743" y="3376"/>
                    <a:pt x="5973" y="3664"/>
                  </a:cubicBezTo>
                  <a:cubicBezTo>
                    <a:pt x="6005" y="3695"/>
                    <a:pt x="6036" y="3710"/>
                    <a:pt x="6068" y="3710"/>
                  </a:cubicBezTo>
                  <a:cubicBezTo>
                    <a:pt x="6094" y="3710"/>
                    <a:pt x="6120" y="3700"/>
                    <a:pt x="6146" y="3683"/>
                  </a:cubicBezTo>
                  <a:cubicBezTo>
                    <a:pt x="6223" y="3644"/>
                    <a:pt x="6242" y="3568"/>
                    <a:pt x="6184" y="3491"/>
                  </a:cubicBezTo>
                  <a:cubicBezTo>
                    <a:pt x="5992" y="3184"/>
                    <a:pt x="5839" y="2857"/>
                    <a:pt x="5685" y="2492"/>
                  </a:cubicBezTo>
                  <a:lnTo>
                    <a:pt x="5685" y="2511"/>
                  </a:lnTo>
                  <a:cubicBezTo>
                    <a:pt x="5551" y="2185"/>
                    <a:pt x="5416" y="1820"/>
                    <a:pt x="5378" y="1436"/>
                  </a:cubicBezTo>
                  <a:cubicBezTo>
                    <a:pt x="5359" y="1282"/>
                    <a:pt x="5359" y="1148"/>
                    <a:pt x="5378" y="975"/>
                  </a:cubicBezTo>
                  <a:cubicBezTo>
                    <a:pt x="5397" y="898"/>
                    <a:pt x="5397" y="841"/>
                    <a:pt x="5455" y="764"/>
                  </a:cubicBezTo>
                  <a:cubicBezTo>
                    <a:pt x="5474" y="706"/>
                    <a:pt x="5493" y="668"/>
                    <a:pt x="5551" y="610"/>
                  </a:cubicBezTo>
                  <a:cubicBezTo>
                    <a:pt x="5570" y="572"/>
                    <a:pt x="5608" y="553"/>
                    <a:pt x="5666" y="495"/>
                  </a:cubicBezTo>
                  <a:cubicBezTo>
                    <a:pt x="5704" y="457"/>
                    <a:pt x="5781" y="418"/>
                    <a:pt x="5839" y="399"/>
                  </a:cubicBezTo>
                  <a:cubicBezTo>
                    <a:pt x="5935" y="361"/>
                    <a:pt x="6050" y="322"/>
                    <a:pt x="6165" y="303"/>
                  </a:cubicBezTo>
                  <a:cubicBezTo>
                    <a:pt x="6242" y="293"/>
                    <a:pt x="6309" y="289"/>
                    <a:pt x="6374" y="289"/>
                  </a:cubicBezTo>
                  <a:cubicBezTo>
                    <a:pt x="6439" y="289"/>
                    <a:pt x="6501" y="293"/>
                    <a:pt x="6568" y="303"/>
                  </a:cubicBezTo>
                  <a:cubicBezTo>
                    <a:pt x="6703" y="322"/>
                    <a:pt x="6818" y="361"/>
                    <a:pt x="6933" y="399"/>
                  </a:cubicBezTo>
                  <a:cubicBezTo>
                    <a:pt x="7106" y="476"/>
                    <a:pt x="7240" y="572"/>
                    <a:pt x="7394" y="668"/>
                  </a:cubicBezTo>
                  <a:lnTo>
                    <a:pt x="7375" y="649"/>
                  </a:lnTo>
                  <a:lnTo>
                    <a:pt x="7375" y="649"/>
                  </a:lnTo>
                  <a:cubicBezTo>
                    <a:pt x="7605" y="841"/>
                    <a:pt x="7817" y="1071"/>
                    <a:pt x="8047" y="1321"/>
                  </a:cubicBezTo>
                  <a:lnTo>
                    <a:pt x="8047" y="1340"/>
                  </a:lnTo>
                  <a:cubicBezTo>
                    <a:pt x="8527" y="1993"/>
                    <a:pt x="8911" y="2703"/>
                    <a:pt x="9218" y="3433"/>
                  </a:cubicBezTo>
                  <a:cubicBezTo>
                    <a:pt x="9233" y="3461"/>
                    <a:pt x="9267" y="3479"/>
                    <a:pt x="9300" y="3479"/>
                  </a:cubicBezTo>
                  <a:cubicBezTo>
                    <a:pt x="9312" y="3479"/>
                    <a:pt x="9323" y="3477"/>
                    <a:pt x="9334" y="3472"/>
                  </a:cubicBezTo>
                  <a:cubicBezTo>
                    <a:pt x="9391" y="3452"/>
                    <a:pt x="9411" y="3433"/>
                    <a:pt x="9411" y="3376"/>
                  </a:cubicBezTo>
                  <a:lnTo>
                    <a:pt x="9411" y="3145"/>
                  </a:lnTo>
                  <a:cubicBezTo>
                    <a:pt x="9430" y="3049"/>
                    <a:pt x="9449" y="2915"/>
                    <a:pt x="9507" y="2819"/>
                  </a:cubicBezTo>
                  <a:cubicBezTo>
                    <a:pt x="9545" y="2761"/>
                    <a:pt x="9583" y="2665"/>
                    <a:pt x="9641" y="2588"/>
                  </a:cubicBezTo>
                  <a:lnTo>
                    <a:pt x="9871" y="2377"/>
                  </a:lnTo>
                  <a:lnTo>
                    <a:pt x="9833" y="2396"/>
                  </a:lnTo>
                  <a:cubicBezTo>
                    <a:pt x="9967" y="2300"/>
                    <a:pt x="10083" y="2243"/>
                    <a:pt x="10198" y="2185"/>
                  </a:cubicBezTo>
                  <a:cubicBezTo>
                    <a:pt x="10371" y="2108"/>
                    <a:pt x="10563" y="2051"/>
                    <a:pt x="10755" y="2031"/>
                  </a:cubicBezTo>
                  <a:cubicBezTo>
                    <a:pt x="10870" y="2022"/>
                    <a:pt x="10995" y="2017"/>
                    <a:pt x="11122" y="2017"/>
                  </a:cubicBezTo>
                  <a:cubicBezTo>
                    <a:pt x="11249" y="2017"/>
                    <a:pt x="11379" y="2022"/>
                    <a:pt x="11504" y="2031"/>
                  </a:cubicBezTo>
                  <a:lnTo>
                    <a:pt x="11542" y="2031"/>
                  </a:lnTo>
                  <a:cubicBezTo>
                    <a:pt x="11600" y="2031"/>
                    <a:pt x="11619" y="2031"/>
                    <a:pt x="11638" y="2012"/>
                  </a:cubicBezTo>
                  <a:lnTo>
                    <a:pt x="11715" y="1935"/>
                  </a:lnTo>
                  <a:cubicBezTo>
                    <a:pt x="11715" y="1916"/>
                    <a:pt x="11715" y="1859"/>
                    <a:pt x="11696" y="1839"/>
                  </a:cubicBezTo>
                  <a:cubicBezTo>
                    <a:pt x="11657" y="1820"/>
                    <a:pt x="11657" y="1801"/>
                    <a:pt x="11638" y="1801"/>
                  </a:cubicBezTo>
                  <a:cubicBezTo>
                    <a:pt x="11619" y="1763"/>
                    <a:pt x="11600" y="1763"/>
                    <a:pt x="11561" y="1763"/>
                  </a:cubicBezTo>
                  <a:cubicBezTo>
                    <a:pt x="11417" y="1753"/>
                    <a:pt x="11283" y="1748"/>
                    <a:pt x="11148" y="1748"/>
                  </a:cubicBezTo>
                  <a:cubicBezTo>
                    <a:pt x="11014" y="1748"/>
                    <a:pt x="10880" y="1753"/>
                    <a:pt x="10736" y="1763"/>
                  </a:cubicBezTo>
                  <a:cubicBezTo>
                    <a:pt x="10582" y="1801"/>
                    <a:pt x="10447" y="1820"/>
                    <a:pt x="10313" y="1859"/>
                  </a:cubicBezTo>
                  <a:cubicBezTo>
                    <a:pt x="10198" y="1916"/>
                    <a:pt x="10063" y="1955"/>
                    <a:pt x="9929" y="2031"/>
                  </a:cubicBezTo>
                  <a:cubicBezTo>
                    <a:pt x="9718" y="2147"/>
                    <a:pt x="9526" y="2319"/>
                    <a:pt x="9391" y="2531"/>
                  </a:cubicBezTo>
                  <a:cubicBezTo>
                    <a:pt x="9314" y="2665"/>
                    <a:pt x="9257" y="2780"/>
                    <a:pt x="9218" y="2915"/>
                  </a:cubicBezTo>
                  <a:lnTo>
                    <a:pt x="9218" y="2972"/>
                  </a:lnTo>
                  <a:cubicBezTo>
                    <a:pt x="9065" y="2684"/>
                    <a:pt x="8950" y="2396"/>
                    <a:pt x="8777" y="2108"/>
                  </a:cubicBezTo>
                  <a:cubicBezTo>
                    <a:pt x="8546" y="1647"/>
                    <a:pt x="8258" y="1225"/>
                    <a:pt x="7913" y="841"/>
                  </a:cubicBezTo>
                  <a:cubicBezTo>
                    <a:pt x="7605" y="495"/>
                    <a:pt x="7240" y="188"/>
                    <a:pt x="6799" y="73"/>
                  </a:cubicBezTo>
                  <a:cubicBezTo>
                    <a:pt x="6645" y="15"/>
                    <a:pt x="6511" y="15"/>
                    <a:pt x="6376" y="15"/>
                  </a:cubicBezTo>
                  <a:cubicBezTo>
                    <a:pt x="6309" y="5"/>
                    <a:pt x="6252" y="1"/>
                    <a:pt x="6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68"/>
            <p:cNvSpPr/>
            <p:nvPr/>
          </p:nvSpPr>
          <p:spPr>
            <a:xfrm>
              <a:off x="3294410" y="2099934"/>
              <a:ext cx="577312" cy="262446"/>
            </a:xfrm>
            <a:custGeom>
              <a:avLst/>
              <a:gdLst/>
              <a:ahLst/>
              <a:cxnLst/>
              <a:rect l="l" t="t" r="r" b="b"/>
              <a:pathLst>
                <a:path w="18590" h="8451" extrusionOk="0">
                  <a:moveTo>
                    <a:pt x="13385" y="1"/>
                  </a:moveTo>
                  <a:cubicBezTo>
                    <a:pt x="13289" y="1"/>
                    <a:pt x="13212" y="20"/>
                    <a:pt x="13116" y="39"/>
                  </a:cubicBezTo>
                  <a:cubicBezTo>
                    <a:pt x="13020" y="77"/>
                    <a:pt x="12924" y="116"/>
                    <a:pt x="12847" y="173"/>
                  </a:cubicBezTo>
                  <a:cubicBezTo>
                    <a:pt x="12713" y="250"/>
                    <a:pt x="12578" y="385"/>
                    <a:pt x="12482" y="557"/>
                  </a:cubicBezTo>
                  <a:cubicBezTo>
                    <a:pt x="12386" y="749"/>
                    <a:pt x="12348" y="961"/>
                    <a:pt x="12329" y="1134"/>
                  </a:cubicBezTo>
                  <a:cubicBezTo>
                    <a:pt x="12290" y="1287"/>
                    <a:pt x="12290" y="1479"/>
                    <a:pt x="12329" y="1729"/>
                  </a:cubicBezTo>
                  <a:cubicBezTo>
                    <a:pt x="12348" y="2209"/>
                    <a:pt x="12444" y="2689"/>
                    <a:pt x="12540" y="3112"/>
                  </a:cubicBezTo>
                  <a:cubicBezTo>
                    <a:pt x="12559" y="3284"/>
                    <a:pt x="12617" y="3438"/>
                    <a:pt x="12636" y="3592"/>
                  </a:cubicBezTo>
                  <a:cubicBezTo>
                    <a:pt x="12675" y="3784"/>
                    <a:pt x="12732" y="3976"/>
                    <a:pt x="12771" y="4206"/>
                  </a:cubicBezTo>
                  <a:cubicBezTo>
                    <a:pt x="12732" y="4168"/>
                    <a:pt x="12675" y="4168"/>
                    <a:pt x="12636" y="4168"/>
                  </a:cubicBezTo>
                  <a:lnTo>
                    <a:pt x="12559" y="4168"/>
                  </a:lnTo>
                  <a:cubicBezTo>
                    <a:pt x="12367" y="4168"/>
                    <a:pt x="12194" y="4245"/>
                    <a:pt x="12041" y="4360"/>
                  </a:cubicBezTo>
                  <a:cubicBezTo>
                    <a:pt x="11945" y="4437"/>
                    <a:pt x="11868" y="4513"/>
                    <a:pt x="11791" y="4609"/>
                  </a:cubicBezTo>
                  <a:cubicBezTo>
                    <a:pt x="11714" y="4686"/>
                    <a:pt x="11657" y="4782"/>
                    <a:pt x="11599" y="4878"/>
                  </a:cubicBezTo>
                  <a:cubicBezTo>
                    <a:pt x="11522" y="4725"/>
                    <a:pt x="11426" y="4609"/>
                    <a:pt x="11330" y="4494"/>
                  </a:cubicBezTo>
                  <a:cubicBezTo>
                    <a:pt x="11215" y="4360"/>
                    <a:pt x="11042" y="4264"/>
                    <a:pt x="10889" y="4225"/>
                  </a:cubicBezTo>
                  <a:cubicBezTo>
                    <a:pt x="10812" y="4187"/>
                    <a:pt x="10716" y="4187"/>
                    <a:pt x="10639" y="4168"/>
                  </a:cubicBezTo>
                  <a:lnTo>
                    <a:pt x="10601" y="4168"/>
                  </a:lnTo>
                  <a:cubicBezTo>
                    <a:pt x="10524" y="4168"/>
                    <a:pt x="10447" y="4168"/>
                    <a:pt x="10370" y="4206"/>
                  </a:cubicBezTo>
                  <a:cubicBezTo>
                    <a:pt x="10236" y="4225"/>
                    <a:pt x="10063" y="4264"/>
                    <a:pt x="9928" y="4360"/>
                  </a:cubicBezTo>
                  <a:cubicBezTo>
                    <a:pt x="9775" y="4456"/>
                    <a:pt x="9640" y="4571"/>
                    <a:pt x="9506" y="4725"/>
                  </a:cubicBezTo>
                  <a:cubicBezTo>
                    <a:pt x="9468" y="4782"/>
                    <a:pt x="9448" y="4821"/>
                    <a:pt x="9410" y="4840"/>
                  </a:cubicBezTo>
                  <a:cubicBezTo>
                    <a:pt x="9391" y="4341"/>
                    <a:pt x="9352" y="3918"/>
                    <a:pt x="9275" y="3496"/>
                  </a:cubicBezTo>
                  <a:cubicBezTo>
                    <a:pt x="9199" y="2977"/>
                    <a:pt x="9103" y="2535"/>
                    <a:pt x="8987" y="2132"/>
                  </a:cubicBezTo>
                  <a:cubicBezTo>
                    <a:pt x="8911" y="1921"/>
                    <a:pt x="8834" y="1690"/>
                    <a:pt x="8776" y="1498"/>
                  </a:cubicBezTo>
                  <a:cubicBezTo>
                    <a:pt x="8680" y="1268"/>
                    <a:pt x="8584" y="1095"/>
                    <a:pt x="8488" y="961"/>
                  </a:cubicBezTo>
                  <a:cubicBezTo>
                    <a:pt x="8354" y="788"/>
                    <a:pt x="8238" y="634"/>
                    <a:pt x="8104" y="519"/>
                  </a:cubicBezTo>
                  <a:cubicBezTo>
                    <a:pt x="8027" y="442"/>
                    <a:pt x="7950" y="404"/>
                    <a:pt x="7874" y="346"/>
                  </a:cubicBezTo>
                  <a:cubicBezTo>
                    <a:pt x="7778" y="308"/>
                    <a:pt x="7682" y="250"/>
                    <a:pt x="7624" y="212"/>
                  </a:cubicBezTo>
                  <a:cubicBezTo>
                    <a:pt x="7394" y="116"/>
                    <a:pt x="7163" y="58"/>
                    <a:pt x="6971" y="58"/>
                  </a:cubicBezTo>
                  <a:cubicBezTo>
                    <a:pt x="6856" y="58"/>
                    <a:pt x="6721" y="97"/>
                    <a:pt x="6625" y="116"/>
                  </a:cubicBezTo>
                  <a:cubicBezTo>
                    <a:pt x="6376" y="193"/>
                    <a:pt x="6126" y="404"/>
                    <a:pt x="5992" y="673"/>
                  </a:cubicBezTo>
                  <a:cubicBezTo>
                    <a:pt x="5819" y="980"/>
                    <a:pt x="5742" y="1345"/>
                    <a:pt x="5723" y="1633"/>
                  </a:cubicBezTo>
                  <a:cubicBezTo>
                    <a:pt x="5665" y="1921"/>
                    <a:pt x="5665" y="2228"/>
                    <a:pt x="5665" y="2612"/>
                  </a:cubicBezTo>
                  <a:cubicBezTo>
                    <a:pt x="5665" y="2804"/>
                    <a:pt x="5704" y="3015"/>
                    <a:pt x="5723" y="3284"/>
                  </a:cubicBezTo>
                  <a:cubicBezTo>
                    <a:pt x="5608" y="3092"/>
                    <a:pt x="5473" y="2939"/>
                    <a:pt x="5339" y="2843"/>
                  </a:cubicBezTo>
                  <a:cubicBezTo>
                    <a:pt x="5243" y="2785"/>
                    <a:pt x="5166" y="2727"/>
                    <a:pt x="5070" y="2689"/>
                  </a:cubicBezTo>
                  <a:cubicBezTo>
                    <a:pt x="5031" y="2651"/>
                    <a:pt x="4974" y="2631"/>
                    <a:pt x="4897" y="2612"/>
                  </a:cubicBezTo>
                  <a:cubicBezTo>
                    <a:pt x="4859" y="2593"/>
                    <a:pt x="4782" y="2593"/>
                    <a:pt x="4743" y="2593"/>
                  </a:cubicBezTo>
                  <a:lnTo>
                    <a:pt x="4647" y="2593"/>
                  </a:lnTo>
                  <a:cubicBezTo>
                    <a:pt x="4571" y="2593"/>
                    <a:pt x="4494" y="2593"/>
                    <a:pt x="4398" y="2612"/>
                  </a:cubicBezTo>
                  <a:cubicBezTo>
                    <a:pt x="4283" y="2631"/>
                    <a:pt x="4187" y="2689"/>
                    <a:pt x="4091" y="2747"/>
                  </a:cubicBezTo>
                  <a:cubicBezTo>
                    <a:pt x="3994" y="2823"/>
                    <a:pt x="3918" y="2900"/>
                    <a:pt x="3841" y="2996"/>
                  </a:cubicBezTo>
                  <a:cubicBezTo>
                    <a:pt x="3802" y="3073"/>
                    <a:pt x="3745" y="3169"/>
                    <a:pt x="3706" y="3284"/>
                  </a:cubicBezTo>
                  <a:cubicBezTo>
                    <a:pt x="3687" y="3400"/>
                    <a:pt x="3649" y="3496"/>
                    <a:pt x="3649" y="3611"/>
                  </a:cubicBezTo>
                  <a:lnTo>
                    <a:pt x="3649" y="3803"/>
                  </a:lnTo>
                  <a:cubicBezTo>
                    <a:pt x="3495" y="3592"/>
                    <a:pt x="3342" y="3400"/>
                    <a:pt x="3169" y="3227"/>
                  </a:cubicBezTo>
                  <a:cubicBezTo>
                    <a:pt x="2842" y="2843"/>
                    <a:pt x="2497" y="2555"/>
                    <a:pt x="2170" y="2324"/>
                  </a:cubicBezTo>
                  <a:cubicBezTo>
                    <a:pt x="1805" y="2055"/>
                    <a:pt x="1440" y="1940"/>
                    <a:pt x="1133" y="1921"/>
                  </a:cubicBezTo>
                  <a:cubicBezTo>
                    <a:pt x="941" y="1921"/>
                    <a:pt x="768" y="1959"/>
                    <a:pt x="634" y="2036"/>
                  </a:cubicBezTo>
                  <a:cubicBezTo>
                    <a:pt x="480" y="2113"/>
                    <a:pt x="346" y="2228"/>
                    <a:pt x="231" y="2420"/>
                  </a:cubicBezTo>
                  <a:cubicBezTo>
                    <a:pt x="135" y="2535"/>
                    <a:pt x="77" y="2708"/>
                    <a:pt x="39" y="2881"/>
                  </a:cubicBezTo>
                  <a:cubicBezTo>
                    <a:pt x="0" y="3035"/>
                    <a:pt x="0" y="3208"/>
                    <a:pt x="39" y="3419"/>
                  </a:cubicBezTo>
                  <a:cubicBezTo>
                    <a:pt x="58" y="3592"/>
                    <a:pt x="96" y="3764"/>
                    <a:pt x="173" y="3956"/>
                  </a:cubicBezTo>
                  <a:cubicBezTo>
                    <a:pt x="250" y="4149"/>
                    <a:pt x="346" y="4341"/>
                    <a:pt x="442" y="4533"/>
                  </a:cubicBezTo>
                  <a:cubicBezTo>
                    <a:pt x="634" y="4859"/>
                    <a:pt x="864" y="5224"/>
                    <a:pt x="1191" y="5627"/>
                  </a:cubicBezTo>
                  <a:cubicBezTo>
                    <a:pt x="1421" y="5915"/>
                    <a:pt x="1632" y="6184"/>
                    <a:pt x="1882" y="6434"/>
                  </a:cubicBezTo>
                  <a:lnTo>
                    <a:pt x="1824" y="6434"/>
                  </a:lnTo>
                  <a:cubicBezTo>
                    <a:pt x="1767" y="6434"/>
                    <a:pt x="1709" y="6395"/>
                    <a:pt x="1632" y="6395"/>
                  </a:cubicBezTo>
                  <a:cubicBezTo>
                    <a:pt x="1402" y="6395"/>
                    <a:pt x="1191" y="6453"/>
                    <a:pt x="1018" y="6568"/>
                  </a:cubicBezTo>
                  <a:cubicBezTo>
                    <a:pt x="807" y="6683"/>
                    <a:pt x="634" y="6933"/>
                    <a:pt x="615" y="7163"/>
                  </a:cubicBezTo>
                  <a:cubicBezTo>
                    <a:pt x="576" y="7452"/>
                    <a:pt x="672" y="7778"/>
                    <a:pt x="941" y="8104"/>
                  </a:cubicBezTo>
                  <a:cubicBezTo>
                    <a:pt x="960" y="8124"/>
                    <a:pt x="1018" y="8162"/>
                    <a:pt x="1037" y="8162"/>
                  </a:cubicBezTo>
                  <a:cubicBezTo>
                    <a:pt x="1095" y="8200"/>
                    <a:pt x="1133" y="8220"/>
                    <a:pt x="1191" y="8258"/>
                  </a:cubicBezTo>
                  <a:cubicBezTo>
                    <a:pt x="1210" y="8316"/>
                    <a:pt x="1306" y="8393"/>
                    <a:pt x="1402" y="8393"/>
                  </a:cubicBezTo>
                  <a:lnTo>
                    <a:pt x="1440" y="8393"/>
                  </a:lnTo>
                  <a:cubicBezTo>
                    <a:pt x="1767" y="8316"/>
                    <a:pt x="2074" y="8258"/>
                    <a:pt x="2439" y="8200"/>
                  </a:cubicBezTo>
                  <a:cubicBezTo>
                    <a:pt x="3054" y="8124"/>
                    <a:pt x="3706" y="8085"/>
                    <a:pt x="4417" y="8085"/>
                  </a:cubicBezTo>
                  <a:cubicBezTo>
                    <a:pt x="5243" y="8085"/>
                    <a:pt x="6030" y="8124"/>
                    <a:pt x="6664" y="8181"/>
                  </a:cubicBezTo>
                  <a:cubicBezTo>
                    <a:pt x="7048" y="8200"/>
                    <a:pt x="7432" y="8220"/>
                    <a:pt x="7816" y="8277"/>
                  </a:cubicBezTo>
                  <a:cubicBezTo>
                    <a:pt x="8815" y="8354"/>
                    <a:pt x="9852" y="8450"/>
                    <a:pt x="10889" y="8450"/>
                  </a:cubicBezTo>
                  <a:lnTo>
                    <a:pt x="11138" y="8450"/>
                  </a:lnTo>
                  <a:cubicBezTo>
                    <a:pt x="12175" y="8450"/>
                    <a:pt x="13116" y="8373"/>
                    <a:pt x="13961" y="8220"/>
                  </a:cubicBezTo>
                  <a:cubicBezTo>
                    <a:pt x="15037" y="8028"/>
                    <a:pt x="15901" y="7720"/>
                    <a:pt x="16592" y="7240"/>
                  </a:cubicBezTo>
                  <a:cubicBezTo>
                    <a:pt x="16995" y="6971"/>
                    <a:pt x="17341" y="6645"/>
                    <a:pt x="17629" y="6280"/>
                  </a:cubicBezTo>
                  <a:cubicBezTo>
                    <a:pt x="17917" y="5896"/>
                    <a:pt x="18148" y="5474"/>
                    <a:pt x="18320" y="4955"/>
                  </a:cubicBezTo>
                  <a:cubicBezTo>
                    <a:pt x="18397" y="4725"/>
                    <a:pt x="18474" y="4456"/>
                    <a:pt x="18512" y="4149"/>
                  </a:cubicBezTo>
                  <a:cubicBezTo>
                    <a:pt x="18570" y="3860"/>
                    <a:pt x="18589" y="3553"/>
                    <a:pt x="18589" y="3284"/>
                  </a:cubicBezTo>
                  <a:cubicBezTo>
                    <a:pt x="18589" y="3035"/>
                    <a:pt x="18570" y="2804"/>
                    <a:pt x="18512" y="2555"/>
                  </a:cubicBezTo>
                  <a:cubicBezTo>
                    <a:pt x="18493" y="2363"/>
                    <a:pt x="18416" y="2171"/>
                    <a:pt x="18320" y="1959"/>
                  </a:cubicBezTo>
                  <a:cubicBezTo>
                    <a:pt x="18186" y="1652"/>
                    <a:pt x="17936" y="1364"/>
                    <a:pt x="17648" y="1191"/>
                  </a:cubicBezTo>
                  <a:cubicBezTo>
                    <a:pt x="17437" y="1076"/>
                    <a:pt x="17187" y="999"/>
                    <a:pt x="16938" y="999"/>
                  </a:cubicBezTo>
                  <a:lnTo>
                    <a:pt x="16765" y="999"/>
                  </a:lnTo>
                  <a:cubicBezTo>
                    <a:pt x="16669" y="999"/>
                    <a:pt x="16592" y="1018"/>
                    <a:pt x="16515" y="1057"/>
                  </a:cubicBezTo>
                  <a:cubicBezTo>
                    <a:pt x="16419" y="1076"/>
                    <a:pt x="16323" y="1114"/>
                    <a:pt x="16266" y="1153"/>
                  </a:cubicBezTo>
                  <a:cubicBezTo>
                    <a:pt x="16112" y="1210"/>
                    <a:pt x="15978" y="1287"/>
                    <a:pt x="15824" y="1402"/>
                  </a:cubicBezTo>
                  <a:cubicBezTo>
                    <a:pt x="15651" y="1537"/>
                    <a:pt x="15517" y="1671"/>
                    <a:pt x="15401" y="1825"/>
                  </a:cubicBezTo>
                  <a:cubicBezTo>
                    <a:pt x="15248" y="1979"/>
                    <a:pt x="15133" y="2171"/>
                    <a:pt x="15017" y="2363"/>
                  </a:cubicBezTo>
                  <a:cubicBezTo>
                    <a:pt x="14960" y="2439"/>
                    <a:pt x="14921" y="2535"/>
                    <a:pt x="14883" y="2631"/>
                  </a:cubicBezTo>
                  <a:cubicBezTo>
                    <a:pt x="14825" y="2151"/>
                    <a:pt x="14748" y="1767"/>
                    <a:pt x="14652" y="1441"/>
                  </a:cubicBezTo>
                  <a:cubicBezTo>
                    <a:pt x="14595" y="1249"/>
                    <a:pt x="14537" y="1057"/>
                    <a:pt x="14460" y="865"/>
                  </a:cubicBezTo>
                  <a:cubicBezTo>
                    <a:pt x="14384" y="692"/>
                    <a:pt x="14307" y="538"/>
                    <a:pt x="14211" y="423"/>
                  </a:cubicBezTo>
                  <a:cubicBezTo>
                    <a:pt x="14096" y="289"/>
                    <a:pt x="13980" y="154"/>
                    <a:pt x="13865" y="97"/>
                  </a:cubicBezTo>
                  <a:cubicBezTo>
                    <a:pt x="13711" y="39"/>
                    <a:pt x="13577" y="1"/>
                    <a:pt x="13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68"/>
            <p:cNvSpPr/>
            <p:nvPr/>
          </p:nvSpPr>
          <p:spPr>
            <a:xfrm>
              <a:off x="3290807" y="2096952"/>
              <a:ext cx="582095" cy="243347"/>
            </a:xfrm>
            <a:custGeom>
              <a:avLst/>
              <a:gdLst/>
              <a:ahLst/>
              <a:cxnLst/>
              <a:rect l="l" t="t" r="r" b="b"/>
              <a:pathLst>
                <a:path w="18744" h="7836" extrusionOk="0">
                  <a:moveTo>
                    <a:pt x="13520" y="1"/>
                  </a:moveTo>
                  <a:cubicBezTo>
                    <a:pt x="13463" y="1"/>
                    <a:pt x="13424" y="1"/>
                    <a:pt x="13347" y="20"/>
                  </a:cubicBezTo>
                  <a:cubicBezTo>
                    <a:pt x="13309" y="39"/>
                    <a:pt x="13251" y="39"/>
                    <a:pt x="13213" y="77"/>
                  </a:cubicBezTo>
                  <a:cubicBezTo>
                    <a:pt x="13079" y="116"/>
                    <a:pt x="12983" y="212"/>
                    <a:pt x="12925" y="289"/>
                  </a:cubicBezTo>
                  <a:cubicBezTo>
                    <a:pt x="12848" y="365"/>
                    <a:pt x="12771" y="461"/>
                    <a:pt x="12675" y="577"/>
                  </a:cubicBezTo>
                  <a:cubicBezTo>
                    <a:pt x="12598" y="692"/>
                    <a:pt x="12541" y="807"/>
                    <a:pt x="12483" y="980"/>
                  </a:cubicBezTo>
                  <a:cubicBezTo>
                    <a:pt x="12387" y="1268"/>
                    <a:pt x="12349" y="1633"/>
                    <a:pt x="12349" y="2017"/>
                  </a:cubicBezTo>
                  <a:cubicBezTo>
                    <a:pt x="12368" y="2382"/>
                    <a:pt x="12445" y="2727"/>
                    <a:pt x="12502" y="3054"/>
                  </a:cubicBezTo>
                  <a:cubicBezTo>
                    <a:pt x="12522" y="3169"/>
                    <a:pt x="12579" y="3304"/>
                    <a:pt x="12598" y="3438"/>
                  </a:cubicBezTo>
                  <a:cubicBezTo>
                    <a:pt x="12656" y="3649"/>
                    <a:pt x="12733" y="3918"/>
                    <a:pt x="12771" y="4168"/>
                  </a:cubicBezTo>
                  <a:cubicBezTo>
                    <a:pt x="12733" y="4148"/>
                    <a:pt x="12694" y="4148"/>
                    <a:pt x="12637" y="4148"/>
                  </a:cubicBezTo>
                  <a:cubicBezTo>
                    <a:pt x="12464" y="4148"/>
                    <a:pt x="12272" y="4206"/>
                    <a:pt x="12118" y="4321"/>
                  </a:cubicBezTo>
                  <a:cubicBezTo>
                    <a:pt x="12003" y="4398"/>
                    <a:pt x="11907" y="4513"/>
                    <a:pt x="11811" y="4609"/>
                  </a:cubicBezTo>
                  <a:cubicBezTo>
                    <a:pt x="11773" y="4648"/>
                    <a:pt x="11734" y="4705"/>
                    <a:pt x="11696" y="4744"/>
                  </a:cubicBezTo>
                  <a:cubicBezTo>
                    <a:pt x="11677" y="4686"/>
                    <a:pt x="11638" y="4609"/>
                    <a:pt x="11600" y="4552"/>
                  </a:cubicBezTo>
                  <a:cubicBezTo>
                    <a:pt x="11523" y="4437"/>
                    <a:pt x="11427" y="4341"/>
                    <a:pt x="11312" y="4264"/>
                  </a:cubicBezTo>
                  <a:cubicBezTo>
                    <a:pt x="11216" y="4225"/>
                    <a:pt x="11081" y="4168"/>
                    <a:pt x="10966" y="4148"/>
                  </a:cubicBezTo>
                  <a:cubicBezTo>
                    <a:pt x="10889" y="4148"/>
                    <a:pt x="10851" y="4129"/>
                    <a:pt x="10813" y="4129"/>
                  </a:cubicBezTo>
                  <a:cubicBezTo>
                    <a:pt x="10736" y="4129"/>
                    <a:pt x="10659" y="4129"/>
                    <a:pt x="10582" y="4148"/>
                  </a:cubicBezTo>
                  <a:cubicBezTo>
                    <a:pt x="10486" y="4168"/>
                    <a:pt x="10371" y="4206"/>
                    <a:pt x="10236" y="4245"/>
                  </a:cubicBezTo>
                  <a:cubicBezTo>
                    <a:pt x="10102" y="4302"/>
                    <a:pt x="9987" y="4360"/>
                    <a:pt x="9872" y="4437"/>
                  </a:cubicBezTo>
                  <a:cubicBezTo>
                    <a:pt x="9756" y="4513"/>
                    <a:pt x="9622" y="4609"/>
                    <a:pt x="9507" y="4705"/>
                  </a:cubicBezTo>
                  <a:lnTo>
                    <a:pt x="9507" y="4629"/>
                  </a:lnTo>
                  <a:cubicBezTo>
                    <a:pt x="9391" y="3476"/>
                    <a:pt x="9276" y="2305"/>
                    <a:pt x="8739" y="1268"/>
                  </a:cubicBezTo>
                  <a:cubicBezTo>
                    <a:pt x="8412" y="577"/>
                    <a:pt x="7970" y="173"/>
                    <a:pt x="7471" y="39"/>
                  </a:cubicBezTo>
                  <a:cubicBezTo>
                    <a:pt x="7375" y="20"/>
                    <a:pt x="7279" y="20"/>
                    <a:pt x="7183" y="20"/>
                  </a:cubicBezTo>
                  <a:lnTo>
                    <a:pt x="7068" y="20"/>
                  </a:lnTo>
                  <a:cubicBezTo>
                    <a:pt x="6914" y="39"/>
                    <a:pt x="6780" y="77"/>
                    <a:pt x="6607" y="135"/>
                  </a:cubicBezTo>
                  <a:cubicBezTo>
                    <a:pt x="6473" y="193"/>
                    <a:pt x="6357" y="289"/>
                    <a:pt x="6223" y="404"/>
                  </a:cubicBezTo>
                  <a:cubicBezTo>
                    <a:pt x="6127" y="481"/>
                    <a:pt x="6031" y="596"/>
                    <a:pt x="5954" y="711"/>
                  </a:cubicBezTo>
                  <a:cubicBezTo>
                    <a:pt x="5916" y="788"/>
                    <a:pt x="5858" y="884"/>
                    <a:pt x="5781" y="999"/>
                  </a:cubicBezTo>
                  <a:cubicBezTo>
                    <a:pt x="5743" y="1134"/>
                    <a:pt x="5685" y="1230"/>
                    <a:pt x="5666" y="1364"/>
                  </a:cubicBezTo>
                  <a:cubicBezTo>
                    <a:pt x="5628" y="1575"/>
                    <a:pt x="5589" y="1806"/>
                    <a:pt x="5570" y="2094"/>
                  </a:cubicBezTo>
                  <a:cubicBezTo>
                    <a:pt x="5570" y="2382"/>
                    <a:pt x="5570" y="2689"/>
                    <a:pt x="5589" y="2958"/>
                  </a:cubicBezTo>
                  <a:cubicBezTo>
                    <a:pt x="5493" y="2862"/>
                    <a:pt x="5378" y="2766"/>
                    <a:pt x="5263" y="2689"/>
                  </a:cubicBezTo>
                  <a:cubicBezTo>
                    <a:pt x="5109" y="2612"/>
                    <a:pt x="4917" y="2574"/>
                    <a:pt x="4763" y="2574"/>
                  </a:cubicBezTo>
                  <a:cubicBezTo>
                    <a:pt x="4629" y="2574"/>
                    <a:pt x="4533" y="2593"/>
                    <a:pt x="4437" y="2612"/>
                  </a:cubicBezTo>
                  <a:cubicBezTo>
                    <a:pt x="4130" y="2708"/>
                    <a:pt x="3938" y="2919"/>
                    <a:pt x="3822" y="3092"/>
                  </a:cubicBezTo>
                  <a:cubicBezTo>
                    <a:pt x="3746" y="3188"/>
                    <a:pt x="3669" y="3342"/>
                    <a:pt x="3630" y="3476"/>
                  </a:cubicBezTo>
                  <a:cubicBezTo>
                    <a:pt x="3592" y="3553"/>
                    <a:pt x="3573" y="3630"/>
                    <a:pt x="3573" y="3726"/>
                  </a:cubicBezTo>
                  <a:cubicBezTo>
                    <a:pt x="3323" y="3380"/>
                    <a:pt x="2997" y="2977"/>
                    <a:pt x="2632" y="2612"/>
                  </a:cubicBezTo>
                  <a:cubicBezTo>
                    <a:pt x="2401" y="2382"/>
                    <a:pt x="2190" y="2209"/>
                    <a:pt x="1960" y="2094"/>
                  </a:cubicBezTo>
                  <a:cubicBezTo>
                    <a:pt x="1844" y="2036"/>
                    <a:pt x="1729" y="1959"/>
                    <a:pt x="1614" y="1940"/>
                  </a:cubicBezTo>
                  <a:cubicBezTo>
                    <a:pt x="1480" y="1921"/>
                    <a:pt x="1345" y="1902"/>
                    <a:pt x="1192" y="1902"/>
                  </a:cubicBezTo>
                  <a:lnTo>
                    <a:pt x="1172" y="1902"/>
                  </a:lnTo>
                  <a:cubicBezTo>
                    <a:pt x="1076" y="1902"/>
                    <a:pt x="961" y="1921"/>
                    <a:pt x="846" y="1940"/>
                  </a:cubicBezTo>
                  <a:cubicBezTo>
                    <a:pt x="750" y="1959"/>
                    <a:pt x="615" y="2017"/>
                    <a:pt x="519" y="2055"/>
                  </a:cubicBezTo>
                  <a:cubicBezTo>
                    <a:pt x="462" y="2113"/>
                    <a:pt x="366" y="2190"/>
                    <a:pt x="308" y="2247"/>
                  </a:cubicBezTo>
                  <a:cubicBezTo>
                    <a:pt x="231" y="2324"/>
                    <a:pt x="193" y="2420"/>
                    <a:pt x="135" y="2516"/>
                  </a:cubicBezTo>
                  <a:cubicBezTo>
                    <a:pt x="39" y="2689"/>
                    <a:pt x="1" y="2900"/>
                    <a:pt x="1" y="3150"/>
                  </a:cubicBezTo>
                  <a:cubicBezTo>
                    <a:pt x="1" y="3361"/>
                    <a:pt x="20" y="3572"/>
                    <a:pt x="78" y="3841"/>
                  </a:cubicBezTo>
                  <a:cubicBezTo>
                    <a:pt x="97" y="3937"/>
                    <a:pt x="116" y="4052"/>
                    <a:pt x="193" y="4168"/>
                  </a:cubicBezTo>
                  <a:cubicBezTo>
                    <a:pt x="231" y="4302"/>
                    <a:pt x="308" y="4437"/>
                    <a:pt x="385" y="4590"/>
                  </a:cubicBezTo>
                  <a:cubicBezTo>
                    <a:pt x="500" y="4801"/>
                    <a:pt x="673" y="5032"/>
                    <a:pt x="884" y="5320"/>
                  </a:cubicBezTo>
                  <a:cubicBezTo>
                    <a:pt x="1038" y="5512"/>
                    <a:pt x="1211" y="5704"/>
                    <a:pt x="1364" y="5896"/>
                  </a:cubicBezTo>
                  <a:lnTo>
                    <a:pt x="1422" y="5954"/>
                  </a:lnTo>
                  <a:lnTo>
                    <a:pt x="1499" y="6030"/>
                  </a:lnTo>
                  <a:cubicBezTo>
                    <a:pt x="1595" y="6146"/>
                    <a:pt x="1691" y="6261"/>
                    <a:pt x="1787" y="6357"/>
                  </a:cubicBezTo>
                  <a:cubicBezTo>
                    <a:pt x="1825" y="6395"/>
                    <a:pt x="1883" y="6472"/>
                    <a:pt x="1921" y="6530"/>
                  </a:cubicBezTo>
                  <a:lnTo>
                    <a:pt x="1883" y="6491"/>
                  </a:lnTo>
                  <a:cubicBezTo>
                    <a:pt x="1806" y="6472"/>
                    <a:pt x="1710" y="6472"/>
                    <a:pt x="1633" y="6472"/>
                  </a:cubicBezTo>
                  <a:lnTo>
                    <a:pt x="1537" y="6472"/>
                  </a:lnTo>
                  <a:cubicBezTo>
                    <a:pt x="1345" y="6491"/>
                    <a:pt x="1153" y="6568"/>
                    <a:pt x="980" y="6683"/>
                  </a:cubicBezTo>
                  <a:cubicBezTo>
                    <a:pt x="904" y="6741"/>
                    <a:pt x="865" y="6779"/>
                    <a:pt x="788" y="6875"/>
                  </a:cubicBezTo>
                  <a:cubicBezTo>
                    <a:pt x="750" y="6952"/>
                    <a:pt x="692" y="7048"/>
                    <a:pt x="673" y="7144"/>
                  </a:cubicBezTo>
                  <a:cubicBezTo>
                    <a:pt x="654" y="7221"/>
                    <a:pt x="654" y="7336"/>
                    <a:pt x="654" y="7432"/>
                  </a:cubicBezTo>
                  <a:cubicBezTo>
                    <a:pt x="654" y="7548"/>
                    <a:pt x="673" y="7644"/>
                    <a:pt x="750" y="7797"/>
                  </a:cubicBezTo>
                  <a:cubicBezTo>
                    <a:pt x="769" y="7816"/>
                    <a:pt x="769" y="7836"/>
                    <a:pt x="827" y="7836"/>
                  </a:cubicBezTo>
                  <a:cubicBezTo>
                    <a:pt x="846" y="7836"/>
                    <a:pt x="865" y="7816"/>
                    <a:pt x="884" y="7797"/>
                  </a:cubicBezTo>
                  <a:lnTo>
                    <a:pt x="884" y="7740"/>
                  </a:lnTo>
                  <a:cubicBezTo>
                    <a:pt x="846" y="7644"/>
                    <a:pt x="827" y="7548"/>
                    <a:pt x="827" y="7490"/>
                  </a:cubicBezTo>
                  <a:lnTo>
                    <a:pt x="827" y="7259"/>
                  </a:lnTo>
                  <a:cubicBezTo>
                    <a:pt x="827" y="7221"/>
                    <a:pt x="846" y="7144"/>
                    <a:pt x="865" y="7106"/>
                  </a:cubicBezTo>
                  <a:lnTo>
                    <a:pt x="942" y="6952"/>
                  </a:lnTo>
                  <a:lnTo>
                    <a:pt x="1076" y="6818"/>
                  </a:lnTo>
                  <a:cubicBezTo>
                    <a:pt x="1134" y="6760"/>
                    <a:pt x="1192" y="6741"/>
                    <a:pt x="1268" y="6722"/>
                  </a:cubicBezTo>
                  <a:cubicBezTo>
                    <a:pt x="1345" y="6683"/>
                    <a:pt x="1441" y="6664"/>
                    <a:pt x="1537" y="6645"/>
                  </a:cubicBezTo>
                  <a:lnTo>
                    <a:pt x="1806" y="6645"/>
                  </a:lnTo>
                  <a:cubicBezTo>
                    <a:pt x="1883" y="6645"/>
                    <a:pt x="1960" y="6664"/>
                    <a:pt x="2037" y="6722"/>
                  </a:cubicBezTo>
                  <a:cubicBezTo>
                    <a:pt x="2056" y="6741"/>
                    <a:pt x="2113" y="6741"/>
                    <a:pt x="2133" y="6760"/>
                  </a:cubicBezTo>
                  <a:lnTo>
                    <a:pt x="2190" y="6760"/>
                  </a:lnTo>
                  <a:cubicBezTo>
                    <a:pt x="2209" y="6760"/>
                    <a:pt x="2229" y="6760"/>
                    <a:pt x="2229" y="6741"/>
                  </a:cubicBezTo>
                  <a:cubicBezTo>
                    <a:pt x="2248" y="6722"/>
                    <a:pt x="2248" y="6664"/>
                    <a:pt x="2229" y="6645"/>
                  </a:cubicBezTo>
                  <a:cubicBezTo>
                    <a:pt x="2152" y="6530"/>
                    <a:pt x="2056" y="6395"/>
                    <a:pt x="1998" y="6299"/>
                  </a:cubicBezTo>
                  <a:cubicBezTo>
                    <a:pt x="1902" y="6184"/>
                    <a:pt x="1825" y="6088"/>
                    <a:pt x="1729" y="5992"/>
                  </a:cubicBezTo>
                  <a:lnTo>
                    <a:pt x="1576" y="5819"/>
                  </a:lnTo>
                  <a:cubicBezTo>
                    <a:pt x="1441" y="5666"/>
                    <a:pt x="1307" y="5493"/>
                    <a:pt x="1172" y="5301"/>
                  </a:cubicBezTo>
                  <a:cubicBezTo>
                    <a:pt x="1038" y="5128"/>
                    <a:pt x="942" y="4955"/>
                    <a:pt x="827" y="4801"/>
                  </a:cubicBezTo>
                  <a:cubicBezTo>
                    <a:pt x="692" y="4629"/>
                    <a:pt x="596" y="4437"/>
                    <a:pt x="539" y="4225"/>
                  </a:cubicBezTo>
                  <a:cubicBezTo>
                    <a:pt x="481" y="4091"/>
                    <a:pt x="443" y="3976"/>
                    <a:pt x="404" y="3860"/>
                  </a:cubicBezTo>
                  <a:cubicBezTo>
                    <a:pt x="385" y="3764"/>
                    <a:pt x="366" y="3649"/>
                    <a:pt x="347" y="3515"/>
                  </a:cubicBezTo>
                  <a:cubicBezTo>
                    <a:pt x="308" y="3361"/>
                    <a:pt x="308" y="3188"/>
                    <a:pt x="347" y="3015"/>
                  </a:cubicBezTo>
                  <a:cubicBezTo>
                    <a:pt x="366" y="2900"/>
                    <a:pt x="385" y="2785"/>
                    <a:pt x="443" y="2689"/>
                  </a:cubicBezTo>
                  <a:cubicBezTo>
                    <a:pt x="462" y="2612"/>
                    <a:pt x="500" y="2535"/>
                    <a:pt x="558" y="2478"/>
                  </a:cubicBezTo>
                  <a:lnTo>
                    <a:pt x="692" y="2324"/>
                  </a:lnTo>
                  <a:cubicBezTo>
                    <a:pt x="750" y="2267"/>
                    <a:pt x="827" y="2247"/>
                    <a:pt x="865" y="2228"/>
                  </a:cubicBezTo>
                  <a:cubicBezTo>
                    <a:pt x="942" y="2209"/>
                    <a:pt x="1000" y="2190"/>
                    <a:pt x="1096" y="2151"/>
                  </a:cubicBezTo>
                  <a:lnTo>
                    <a:pt x="1268" y="2151"/>
                  </a:lnTo>
                  <a:cubicBezTo>
                    <a:pt x="1345" y="2151"/>
                    <a:pt x="1422" y="2151"/>
                    <a:pt x="1480" y="2190"/>
                  </a:cubicBezTo>
                  <a:cubicBezTo>
                    <a:pt x="1576" y="2209"/>
                    <a:pt x="1710" y="2228"/>
                    <a:pt x="1825" y="2267"/>
                  </a:cubicBezTo>
                  <a:cubicBezTo>
                    <a:pt x="2017" y="2343"/>
                    <a:pt x="2190" y="2478"/>
                    <a:pt x="2382" y="2612"/>
                  </a:cubicBezTo>
                  <a:cubicBezTo>
                    <a:pt x="2689" y="2843"/>
                    <a:pt x="2977" y="3131"/>
                    <a:pt x="3266" y="3515"/>
                  </a:cubicBezTo>
                  <a:cubicBezTo>
                    <a:pt x="3381" y="3688"/>
                    <a:pt x="3496" y="3860"/>
                    <a:pt x="3630" y="3995"/>
                  </a:cubicBezTo>
                  <a:cubicBezTo>
                    <a:pt x="3650" y="4033"/>
                    <a:pt x="3669" y="4052"/>
                    <a:pt x="3707" y="4052"/>
                  </a:cubicBezTo>
                  <a:lnTo>
                    <a:pt x="3726" y="4052"/>
                  </a:lnTo>
                  <a:cubicBezTo>
                    <a:pt x="3746" y="4052"/>
                    <a:pt x="3765" y="4052"/>
                    <a:pt x="3803" y="4033"/>
                  </a:cubicBezTo>
                  <a:cubicBezTo>
                    <a:pt x="3822" y="3995"/>
                    <a:pt x="3842" y="3976"/>
                    <a:pt x="3842" y="3956"/>
                  </a:cubicBezTo>
                  <a:lnTo>
                    <a:pt x="3842" y="3880"/>
                  </a:lnTo>
                  <a:lnTo>
                    <a:pt x="3842" y="3764"/>
                  </a:lnTo>
                  <a:cubicBezTo>
                    <a:pt x="3861" y="3649"/>
                    <a:pt x="3880" y="3553"/>
                    <a:pt x="3938" y="3457"/>
                  </a:cubicBezTo>
                  <a:cubicBezTo>
                    <a:pt x="3976" y="3361"/>
                    <a:pt x="4014" y="3284"/>
                    <a:pt x="4072" y="3208"/>
                  </a:cubicBezTo>
                  <a:cubicBezTo>
                    <a:pt x="4130" y="3131"/>
                    <a:pt x="4187" y="3092"/>
                    <a:pt x="4245" y="3035"/>
                  </a:cubicBezTo>
                  <a:cubicBezTo>
                    <a:pt x="4322" y="2996"/>
                    <a:pt x="4399" y="2939"/>
                    <a:pt x="4437" y="2919"/>
                  </a:cubicBezTo>
                  <a:cubicBezTo>
                    <a:pt x="4514" y="2900"/>
                    <a:pt x="4591" y="2881"/>
                    <a:pt x="4687" y="2843"/>
                  </a:cubicBezTo>
                  <a:lnTo>
                    <a:pt x="4879" y="2843"/>
                  </a:lnTo>
                  <a:cubicBezTo>
                    <a:pt x="4955" y="2843"/>
                    <a:pt x="5013" y="2881"/>
                    <a:pt x="5090" y="2900"/>
                  </a:cubicBezTo>
                  <a:cubicBezTo>
                    <a:pt x="5167" y="2919"/>
                    <a:pt x="5244" y="2977"/>
                    <a:pt x="5282" y="3015"/>
                  </a:cubicBezTo>
                  <a:cubicBezTo>
                    <a:pt x="5359" y="3092"/>
                    <a:pt x="5436" y="3131"/>
                    <a:pt x="5474" y="3227"/>
                  </a:cubicBezTo>
                  <a:cubicBezTo>
                    <a:pt x="5551" y="3323"/>
                    <a:pt x="5628" y="3419"/>
                    <a:pt x="5647" y="3496"/>
                  </a:cubicBezTo>
                  <a:cubicBezTo>
                    <a:pt x="5666" y="3553"/>
                    <a:pt x="5724" y="3572"/>
                    <a:pt x="5781" y="3572"/>
                  </a:cubicBezTo>
                  <a:lnTo>
                    <a:pt x="5839" y="3572"/>
                  </a:lnTo>
                  <a:cubicBezTo>
                    <a:pt x="5877" y="3572"/>
                    <a:pt x="5916" y="3515"/>
                    <a:pt x="5935" y="3476"/>
                  </a:cubicBezTo>
                  <a:cubicBezTo>
                    <a:pt x="5954" y="3419"/>
                    <a:pt x="5954" y="3400"/>
                    <a:pt x="5935" y="3361"/>
                  </a:cubicBezTo>
                  <a:cubicBezTo>
                    <a:pt x="5916" y="3304"/>
                    <a:pt x="5916" y="3284"/>
                    <a:pt x="5877" y="3227"/>
                  </a:cubicBezTo>
                  <a:lnTo>
                    <a:pt x="5877" y="2939"/>
                  </a:lnTo>
                  <a:cubicBezTo>
                    <a:pt x="5858" y="2516"/>
                    <a:pt x="5839" y="2075"/>
                    <a:pt x="5916" y="1671"/>
                  </a:cubicBezTo>
                  <a:cubicBezTo>
                    <a:pt x="5935" y="1460"/>
                    <a:pt x="5973" y="1268"/>
                    <a:pt x="6050" y="1076"/>
                  </a:cubicBezTo>
                  <a:cubicBezTo>
                    <a:pt x="6108" y="961"/>
                    <a:pt x="6165" y="826"/>
                    <a:pt x="6242" y="730"/>
                  </a:cubicBezTo>
                  <a:cubicBezTo>
                    <a:pt x="6319" y="634"/>
                    <a:pt x="6396" y="577"/>
                    <a:pt x="6492" y="500"/>
                  </a:cubicBezTo>
                  <a:cubicBezTo>
                    <a:pt x="6588" y="423"/>
                    <a:pt x="6684" y="385"/>
                    <a:pt x="6780" y="327"/>
                  </a:cubicBezTo>
                  <a:cubicBezTo>
                    <a:pt x="6876" y="289"/>
                    <a:pt x="6972" y="250"/>
                    <a:pt x="7029" y="250"/>
                  </a:cubicBezTo>
                  <a:lnTo>
                    <a:pt x="7298" y="250"/>
                  </a:lnTo>
                  <a:cubicBezTo>
                    <a:pt x="7394" y="289"/>
                    <a:pt x="7471" y="308"/>
                    <a:pt x="7567" y="327"/>
                  </a:cubicBezTo>
                  <a:cubicBezTo>
                    <a:pt x="7663" y="385"/>
                    <a:pt x="7759" y="423"/>
                    <a:pt x="7855" y="500"/>
                  </a:cubicBezTo>
                  <a:cubicBezTo>
                    <a:pt x="7970" y="596"/>
                    <a:pt x="8086" y="711"/>
                    <a:pt x="8182" y="826"/>
                  </a:cubicBezTo>
                  <a:lnTo>
                    <a:pt x="8201" y="865"/>
                  </a:lnTo>
                  <a:cubicBezTo>
                    <a:pt x="8374" y="1095"/>
                    <a:pt x="8527" y="1364"/>
                    <a:pt x="8662" y="1671"/>
                  </a:cubicBezTo>
                  <a:cubicBezTo>
                    <a:pt x="8911" y="2228"/>
                    <a:pt x="9065" y="2881"/>
                    <a:pt x="9161" y="3707"/>
                  </a:cubicBezTo>
                  <a:cubicBezTo>
                    <a:pt x="9219" y="4052"/>
                    <a:pt x="9276" y="4456"/>
                    <a:pt x="9295" y="4917"/>
                  </a:cubicBezTo>
                  <a:cubicBezTo>
                    <a:pt x="9276" y="4955"/>
                    <a:pt x="9276" y="5032"/>
                    <a:pt x="9315" y="5089"/>
                  </a:cubicBezTo>
                  <a:cubicBezTo>
                    <a:pt x="9334" y="5109"/>
                    <a:pt x="9391" y="5128"/>
                    <a:pt x="9411" y="5128"/>
                  </a:cubicBezTo>
                  <a:cubicBezTo>
                    <a:pt x="9449" y="5128"/>
                    <a:pt x="9487" y="5109"/>
                    <a:pt x="9507" y="5089"/>
                  </a:cubicBezTo>
                  <a:cubicBezTo>
                    <a:pt x="9603" y="4993"/>
                    <a:pt x="9699" y="4917"/>
                    <a:pt x="9795" y="4821"/>
                  </a:cubicBezTo>
                  <a:cubicBezTo>
                    <a:pt x="9968" y="4705"/>
                    <a:pt x="10121" y="4609"/>
                    <a:pt x="10294" y="4533"/>
                  </a:cubicBezTo>
                  <a:cubicBezTo>
                    <a:pt x="10448" y="4475"/>
                    <a:pt x="10563" y="4437"/>
                    <a:pt x="10678" y="4417"/>
                  </a:cubicBezTo>
                  <a:lnTo>
                    <a:pt x="10889" y="4417"/>
                  </a:lnTo>
                  <a:cubicBezTo>
                    <a:pt x="10947" y="4417"/>
                    <a:pt x="11024" y="4437"/>
                    <a:pt x="11062" y="4456"/>
                  </a:cubicBezTo>
                  <a:cubicBezTo>
                    <a:pt x="11120" y="4475"/>
                    <a:pt x="11158" y="4513"/>
                    <a:pt x="11177" y="4533"/>
                  </a:cubicBezTo>
                  <a:cubicBezTo>
                    <a:pt x="11235" y="4552"/>
                    <a:pt x="11254" y="4609"/>
                    <a:pt x="11312" y="4648"/>
                  </a:cubicBezTo>
                  <a:cubicBezTo>
                    <a:pt x="11350" y="4725"/>
                    <a:pt x="11408" y="4801"/>
                    <a:pt x="11446" y="4897"/>
                  </a:cubicBezTo>
                  <a:cubicBezTo>
                    <a:pt x="11465" y="4917"/>
                    <a:pt x="11465" y="4955"/>
                    <a:pt x="11504" y="4993"/>
                  </a:cubicBezTo>
                  <a:cubicBezTo>
                    <a:pt x="11523" y="5032"/>
                    <a:pt x="11542" y="5051"/>
                    <a:pt x="11561" y="5089"/>
                  </a:cubicBezTo>
                  <a:cubicBezTo>
                    <a:pt x="11600" y="5109"/>
                    <a:pt x="11619" y="5109"/>
                    <a:pt x="11638" y="5109"/>
                  </a:cubicBezTo>
                  <a:lnTo>
                    <a:pt x="11696" y="5109"/>
                  </a:lnTo>
                  <a:cubicBezTo>
                    <a:pt x="11734" y="5089"/>
                    <a:pt x="11792" y="5051"/>
                    <a:pt x="11811" y="4993"/>
                  </a:cubicBezTo>
                  <a:lnTo>
                    <a:pt x="11850" y="4936"/>
                  </a:lnTo>
                  <a:cubicBezTo>
                    <a:pt x="11926" y="4840"/>
                    <a:pt x="12022" y="4744"/>
                    <a:pt x="12118" y="4667"/>
                  </a:cubicBezTo>
                  <a:cubicBezTo>
                    <a:pt x="12195" y="4629"/>
                    <a:pt x="12272" y="4571"/>
                    <a:pt x="12330" y="4552"/>
                  </a:cubicBezTo>
                  <a:lnTo>
                    <a:pt x="12560" y="4475"/>
                  </a:lnTo>
                  <a:lnTo>
                    <a:pt x="12906" y="4475"/>
                  </a:lnTo>
                  <a:cubicBezTo>
                    <a:pt x="12983" y="4475"/>
                    <a:pt x="13059" y="4437"/>
                    <a:pt x="13079" y="4360"/>
                  </a:cubicBezTo>
                  <a:cubicBezTo>
                    <a:pt x="13098" y="4283"/>
                    <a:pt x="13079" y="4225"/>
                    <a:pt x="13002" y="4187"/>
                  </a:cubicBezTo>
                  <a:cubicBezTo>
                    <a:pt x="12963" y="3899"/>
                    <a:pt x="12887" y="3649"/>
                    <a:pt x="12848" y="3361"/>
                  </a:cubicBezTo>
                  <a:lnTo>
                    <a:pt x="12810" y="3304"/>
                  </a:lnTo>
                  <a:cubicBezTo>
                    <a:pt x="12752" y="2996"/>
                    <a:pt x="12675" y="2651"/>
                    <a:pt x="12618" y="2343"/>
                  </a:cubicBezTo>
                  <a:cubicBezTo>
                    <a:pt x="12579" y="2055"/>
                    <a:pt x="12579" y="1786"/>
                    <a:pt x="12598" y="1537"/>
                  </a:cubicBezTo>
                  <a:cubicBezTo>
                    <a:pt x="12618" y="1345"/>
                    <a:pt x="12675" y="1153"/>
                    <a:pt x="12752" y="980"/>
                  </a:cubicBezTo>
                  <a:lnTo>
                    <a:pt x="12752" y="961"/>
                  </a:lnTo>
                  <a:cubicBezTo>
                    <a:pt x="12810" y="807"/>
                    <a:pt x="12867" y="711"/>
                    <a:pt x="12944" y="615"/>
                  </a:cubicBezTo>
                  <a:cubicBezTo>
                    <a:pt x="12983" y="538"/>
                    <a:pt x="13059" y="481"/>
                    <a:pt x="13136" y="423"/>
                  </a:cubicBezTo>
                  <a:cubicBezTo>
                    <a:pt x="13175" y="385"/>
                    <a:pt x="13251" y="346"/>
                    <a:pt x="13290" y="327"/>
                  </a:cubicBezTo>
                  <a:cubicBezTo>
                    <a:pt x="13347" y="308"/>
                    <a:pt x="13386" y="308"/>
                    <a:pt x="13463" y="289"/>
                  </a:cubicBezTo>
                  <a:lnTo>
                    <a:pt x="13616" y="289"/>
                  </a:lnTo>
                  <a:cubicBezTo>
                    <a:pt x="13655" y="289"/>
                    <a:pt x="13712" y="308"/>
                    <a:pt x="13751" y="327"/>
                  </a:cubicBezTo>
                  <a:cubicBezTo>
                    <a:pt x="13808" y="346"/>
                    <a:pt x="13866" y="404"/>
                    <a:pt x="13924" y="423"/>
                  </a:cubicBezTo>
                  <a:cubicBezTo>
                    <a:pt x="14020" y="500"/>
                    <a:pt x="14096" y="577"/>
                    <a:pt x="14154" y="673"/>
                  </a:cubicBezTo>
                  <a:cubicBezTo>
                    <a:pt x="14288" y="826"/>
                    <a:pt x="14384" y="1018"/>
                    <a:pt x="14480" y="1210"/>
                  </a:cubicBezTo>
                  <a:cubicBezTo>
                    <a:pt x="14615" y="1556"/>
                    <a:pt x="14711" y="1959"/>
                    <a:pt x="14788" y="2459"/>
                  </a:cubicBezTo>
                  <a:lnTo>
                    <a:pt x="14788" y="2420"/>
                  </a:lnTo>
                  <a:cubicBezTo>
                    <a:pt x="14788" y="2535"/>
                    <a:pt x="14807" y="2651"/>
                    <a:pt x="14807" y="2747"/>
                  </a:cubicBezTo>
                  <a:lnTo>
                    <a:pt x="14807" y="2843"/>
                  </a:lnTo>
                  <a:cubicBezTo>
                    <a:pt x="14807" y="2881"/>
                    <a:pt x="14807" y="2919"/>
                    <a:pt x="14864" y="2939"/>
                  </a:cubicBezTo>
                  <a:cubicBezTo>
                    <a:pt x="14884" y="2977"/>
                    <a:pt x="14922" y="2996"/>
                    <a:pt x="14961" y="2996"/>
                  </a:cubicBezTo>
                  <a:cubicBezTo>
                    <a:pt x="14980" y="2996"/>
                    <a:pt x="15018" y="2977"/>
                    <a:pt x="15057" y="2939"/>
                  </a:cubicBezTo>
                  <a:cubicBezTo>
                    <a:pt x="15076" y="2939"/>
                    <a:pt x="15095" y="2919"/>
                    <a:pt x="15114" y="2881"/>
                  </a:cubicBezTo>
                  <a:cubicBezTo>
                    <a:pt x="15172" y="2804"/>
                    <a:pt x="15210" y="2727"/>
                    <a:pt x="15249" y="2651"/>
                  </a:cubicBezTo>
                  <a:lnTo>
                    <a:pt x="15268" y="2631"/>
                  </a:lnTo>
                  <a:lnTo>
                    <a:pt x="15306" y="2535"/>
                  </a:lnTo>
                  <a:cubicBezTo>
                    <a:pt x="15383" y="2420"/>
                    <a:pt x="15441" y="2324"/>
                    <a:pt x="15498" y="2247"/>
                  </a:cubicBezTo>
                  <a:cubicBezTo>
                    <a:pt x="15729" y="1959"/>
                    <a:pt x="15940" y="1748"/>
                    <a:pt x="16170" y="1556"/>
                  </a:cubicBezTo>
                  <a:cubicBezTo>
                    <a:pt x="16324" y="1441"/>
                    <a:pt x="16458" y="1364"/>
                    <a:pt x="16612" y="1287"/>
                  </a:cubicBezTo>
                  <a:cubicBezTo>
                    <a:pt x="16727" y="1249"/>
                    <a:pt x="16823" y="1210"/>
                    <a:pt x="16958" y="1191"/>
                  </a:cubicBezTo>
                  <a:lnTo>
                    <a:pt x="17227" y="1191"/>
                  </a:lnTo>
                  <a:cubicBezTo>
                    <a:pt x="17323" y="1210"/>
                    <a:pt x="17399" y="1210"/>
                    <a:pt x="17495" y="1268"/>
                  </a:cubicBezTo>
                  <a:cubicBezTo>
                    <a:pt x="17591" y="1306"/>
                    <a:pt x="17687" y="1364"/>
                    <a:pt x="17783" y="1441"/>
                  </a:cubicBezTo>
                  <a:cubicBezTo>
                    <a:pt x="17899" y="1537"/>
                    <a:pt x="17995" y="1633"/>
                    <a:pt x="18071" y="1729"/>
                  </a:cubicBezTo>
                  <a:cubicBezTo>
                    <a:pt x="18168" y="1863"/>
                    <a:pt x="18264" y="2017"/>
                    <a:pt x="18360" y="2171"/>
                  </a:cubicBezTo>
                  <a:cubicBezTo>
                    <a:pt x="18436" y="2363"/>
                    <a:pt x="18513" y="2593"/>
                    <a:pt x="18532" y="2785"/>
                  </a:cubicBezTo>
                  <a:lnTo>
                    <a:pt x="18532" y="2823"/>
                  </a:lnTo>
                  <a:lnTo>
                    <a:pt x="18532" y="2900"/>
                  </a:lnTo>
                  <a:cubicBezTo>
                    <a:pt x="18532" y="2939"/>
                    <a:pt x="18571" y="2996"/>
                    <a:pt x="18628" y="2996"/>
                  </a:cubicBezTo>
                  <a:cubicBezTo>
                    <a:pt x="18648" y="2996"/>
                    <a:pt x="18667" y="2977"/>
                    <a:pt x="18705" y="2977"/>
                  </a:cubicBezTo>
                  <a:cubicBezTo>
                    <a:pt x="18724" y="2939"/>
                    <a:pt x="18724" y="2919"/>
                    <a:pt x="18724" y="2900"/>
                  </a:cubicBezTo>
                  <a:cubicBezTo>
                    <a:pt x="18744" y="2535"/>
                    <a:pt x="18609" y="2132"/>
                    <a:pt x="18360" y="1748"/>
                  </a:cubicBezTo>
                  <a:cubicBezTo>
                    <a:pt x="18244" y="1556"/>
                    <a:pt x="18110" y="1383"/>
                    <a:pt x="17937" y="1268"/>
                  </a:cubicBezTo>
                  <a:cubicBezTo>
                    <a:pt x="17745" y="1134"/>
                    <a:pt x="17553" y="1038"/>
                    <a:pt x="17303" y="980"/>
                  </a:cubicBezTo>
                  <a:cubicBezTo>
                    <a:pt x="17227" y="961"/>
                    <a:pt x="17150" y="961"/>
                    <a:pt x="17073" y="961"/>
                  </a:cubicBezTo>
                  <a:cubicBezTo>
                    <a:pt x="16900" y="961"/>
                    <a:pt x="16727" y="980"/>
                    <a:pt x="16574" y="1057"/>
                  </a:cubicBezTo>
                  <a:cubicBezTo>
                    <a:pt x="16324" y="1134"/>
                    <a:pt x="16113" y="1268"/>
                    <a:pt x="15863" y="1460"/>
                  </a:cubicBezTo>
                  <a:cubicBezTo>
                    <a:pt x="15671" y="1614"/>
                    <a:pt x="15517" y="1786"/>
                    <a:pt x="15345" y="2017"/>
                  </a:cubicBezTo>
                  <a:cubicBezTo>
                    <a:pt x="15249" y="2132"/>
                    <a:pt x="15172" y="2247"/>
                    <a:pt x="15095" y="2382"/>
                  </a:cubicBezTo>
                  <a:cubicBezTo>
                    <a:pt x="15095" y="2228"/>
                    <a:pt x="15076" y="2094"/>
                    <a:pt x="15037" y="1902"/>
                  </a:cubicBezTo>
                  <a:cubicBezTo>
                    <a:pt x="14961" y="1556"/>
                    <a:pt x="14864" y="1249"/>
                    <a:pt x="14711" y="961"/>
                  </a:cubicBezTo>
                  <a:cubicBezTo>
                    <a:pt x="14557" y="615"/>
                    <a:pt x="14384" y="385"/>
                    <a:pt x="14154" y="212"/>
                  </a:cubicBezTo>
                  <a:cubicBezTo>
                    <a:pt x="13962" y="77"/>
                    <a:pt x="13751" y="1"/>
                    <a:pt x="13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68"/>
            <p:cNvSpPr/>
            <p:nvPr/>
          </p:nvSpPr>
          <p:spPr>
            <a:xfrm>
              <a:off x="3925353" y="2164932"/>
              <a:ext cx="236204" cy="153319"/>
            </a:xfrm>
            <a:custGeom>
              <a:avLst/>
              <a:gdLst/>
              <a:ahLst/>
              <a:cxnLst/>
              <a:rect l="l" t="t" r="r" b="b"/>
              <a:pathLst>
                <a:path w="7606" h="4937" extrusionOk="0">
                  <a:moveTo>
                    <a:pt x="2516" y="1"/>
                  </a:moveTo>
                  <a:cubicBezTo>
                    <a:pt x="2449" y="20"/>
                    <a:pt x="2396" y="25"/>
                    <a:pt x="2351" y="25"/>
                  </a:cubicBezTo>
                  <a:cubicBezTo>
                    <a:pt x="2305" y="25"/>
                    <a:pt x="2267" y="20"/>
                    <a:pt x="2228" y="20"/>
                  </a:cubicBezTo>
                  <a:cubicBezTo>
                    <a:pt x="2132" y="20"/>
                    <a:pt x="2017" y="39"/>
                    <a:pt x="1921" y="97"/>
                  </a:cubicBezTo>
                  <a:cubicBezTo>
                    <a:pt x="1729" y="154"/>
                    <a:pt x="1594" y="327"/>
                    <a:pt x="1537" y="442"/>
                  </a:cubicBezTo>
                  <a:cubicBezTo>
                    <a:pt x="1460" y="596"/>
                    <a:pt x="1383" y="788"/>
                    <a:pt x="1364" y="999"/>
                  </a:cubicBezTo>
                  <a:cubicBezTo>
                    <a:pt x="1345" y="1172"/>
                    <a:pt x="1345" y="1364"/>
                    <a:pt x="1345" y="1499"/>
                  </a:cubicBezTo>
                  <a:cubicBezTo>
                    <a:pt x="1345" y="1595"/>
                    <a:pt x="1345" y="1729"/>
                    <a:pt x="1364" y="1825"/>
                  </a:cubicBezTo>
                  <a:cubicBezTo>
                    <a:pt x="1345" y="1767"/>
                    <a:pt x="1326" y="1729"/>
                    <a:pt x="1287" y="1691"/>
                  </a:cubicBezTo>
                  <a:cubicBezTo>
                    <a:pt x="1172" y="1499"/>
                    <a:pt x="1038" y="1364"/>
                    <a:pt x="884" y="1249"/>
                  </a:cubicBezTo>
                  <a:cubicBezTo>
                    <a:pt x="807" y="1191"/>
                    <a:pt x="692" y="1115"/>
                    <a:pt x="557" y="1115"/>
                  </a:cubicBezTo>
                  <a:cubicBezTo>
                    <a:pt x="500" y="1115"/>
                    <a:pt x="481" y="1115"/>
                    <a:pt x="423" y="1153"/>
                  </a:cubicBezTo>
                  <a:cubicBezTo>
                    <a:pt x="269" y="1191"/>
                    <a:pt x="116" y="1307"/>
                    <a:pt x="39" y="1479"/>
                  </a:cubicBezTo>
                  <a:cubicBezTo>
                    <a:pt x="1" y="1633"/>
                    <a:pt x="1" y="1825"/>
                    <a:pt x="39" y="2036"/>
                  </a:cubicBezTo>
                  <a:cubicBezTo>
                    <a:pt x="97" y="2267"/>
                    <a:pt x="212" y="2497"/>
                    <a:pt x="308" y="2651"/>
                  </a:cubicBezTo>
                  <a:cubicBezTo>
                    <a:pt x="404" y="2824"/>
                    <a:pt x="500" y="3016"/>
                    <a:pt x="673" y="3227"/>
                  </a:cubicBezTo>
                  <a:cubicBezTo>
                    <a:pt x="749" y="3323"/>
                    <a:pt x="788" y="3419"/>
                    <a:pt x="865" y="3496"/>
                  </a:cubicBezTo>
                  <a:cubicBezTo>
                    <a:pt x="845" y="3515"/>
                    <a:pt x="845" y="3553"/>
                    <a:pt x="845" y="3573"/>
                  </a:cubicBezTo>
                  <a:cubicBezTo>
                    <a:pt x="845" y="3649"/>
                    <a:pt x="884" y="3707"/>
                    <a:pt x="961" y="3745"/>
                  </a:cubicBezTo>
                  <a:cubicBezTo>
                    <a:pt x="1076" y="3765"/>
                    <a:pt x="1230" y="3784"/>
                    <a:pt x="1345" y="3841"/>
                  </a:cubicBezTo>
                  <a:lnTo>
                    <a:pt x="1326" y="3803"/>
                  </a:lnTo>
                  <a:lnTo>
                    <a:pt x="1326" y="3803"/>
                  </a:lnTo>
                  <a:cubicBezTo>
                    <a:pt x="1748" y="3937"/>
                    <a:pt x="2209" y="4091"/>
                    <a:pt x="2631" y="4245"/>
                  </a:cubicBezTo>
                  <a:lnTo>
                    <a:pt x="2977" y="4360"/>
                  </a:lnTo>
                  <a:cubicBezTo>
                    <a:pt x="3534" y="4552"/>
                    <a:pt x="4110" y="4744"/>
                    <a:pt x="4705" y="4859"/>
                  </a:cubicBezTo>
                  <a:cubicBezTo>
                    <a:pt x="4974" y="4917"/>
                    <a:pt x="5224" y="4936"/>
                    <a:pt x="5474" y="4936"/>
                  </a:cubicBezTo>
                  <a:lnTo>
                    <a:pt x="5512" y="4936"/>
                  </a:lnTo>
                  <a:cubicBezTo>
                    <a:pt x="5781" y="4936"/>
                    <a:pt x="6050" y="4898"/>
                    <a:pt x="6318" y="4821"/>
                  </a:cubicBezTo>
                  <a:cubicBezTo>
                    <a:pt x="6511" y="4744"/>
                    <a:pt x="6703" y="4648"/>
                    <a:pt x="6856" y="4533"/>
                  </a:cubicBezTo>
                  <a:cubicBezTo>
                    <a:pt x="7010" y="4418"/>
                    <a:pt x="7125" y="4283"/>
                    <a:pt x="7240" y="4130"/>
                  </a:cubicBezTo>
                  <a:cubicBezTo>
                    <a:pt x="7432" y="3841"/>
                    <a:pt x="7567" y="3515"/>
                    <a:pt x="7586" y="3189"/>
                  </a:cubicBezTo>
                  <a:cubicBezTo>
                    <a:pt x="7605" y="3016"/>
                    <a:pt x="7586" y="2881"/>
                    <a:pt x="7567" y="2728"/>
                  </a:cubicBezTo>
                  <a:cubicBezTo>
                    <a:pt x="7528" y="2651"/>
                    <a:pt x="7528" y="2593"/>
                    <a:pt x="7509" y="2536"/>
                  </a:cubicBezTo>
                  <a:cubicBezTo>
                    <a:pt x="7490" y="2497"/>
                    <a:pt x="7471" y="2420"/>
                    <a:pt x="7413" y="2363"/>
                  </a:cubicBezTo>
                  <a:cubicBezTo>
                    <a:pt x="7336" y="2267"/>
                    <a:pt x="7240" y="2171"/>
                    <a:pt x="7144" y="2132"/>
                  </a:cubicBezTo>
                  <a:cubicBezTo>
                    <a:pt x="7087" y="2113"/>
                    <a:pt x="7010" y="2075"/>
                    <a:pt x="6933" y="2075"/>
                  </a:cubicBezTo>
                  <a:cubicBezTo>
                    <a:pt x="6895" y="2075"/>
                    <a:pt x="6837" y="2075"/>
                    <a:pt x="6799" y="2113"/>
                  </a:cubicBezTo>
                  <a:cubicBezTo>
                    <a:pt x="6645" y="2132"/>
                    <a:pt x="6511" y="2209"/>
                    <a:pt x="6338" y="2324"/>
                  </a:cubicBezTo>
                  <a:lnTo>
                    <a:pt x="6318" y="2344"/>
                  </a:lnTo>
                  <a:lnTo>
                    <a:pt x="6318" y="2152"/>
                  </a:lnTo>
                  <a:cubicBezTo>
                    <a:pt x="6318" y="2075"/>
                    <a:pt x="6261" y="2017"/>
                    <a:pt x="6222" y="1940"/>
                  </a:cubicBezTo>
                  <a:lnTo>
                    <a:pt x="6146" y="1863"/>
                  </a:lnTo>
                  <a:cubicBezTo>
                    <a:pt x="6126" y="1844"/>
                    <a:pt x="6069" y="1825"/>
                    <a:pt x="6030" y="1787"/>
                  </a:cubicBezTo>
                  <a:cubicBezTo>
                    <a:pt x="5992" y="1787"/>
                    <a:pt x="5954" y="1767"/>
                    <a:pt x="5934" y="1767"/>
                  </a:cubicBezTo>
                  <a:cubicBezTo>
                    <a:pt x="5858" y="1767"/>
                    <a:pt x="5781" y="1787"/>
                    <a:pt x="5704" y="1844"/>
                  </a:cubicBezTo>
                  <a:cubicBezTo>
                    <a:pt x="5589" y="1921"/>
                    <a:pt x="5493" y="2017"/>
                    <a:pt x="5397" y="2075"/>
                  </a:cubicBezTo>
                  <a:lnTo>
                    <a:pt x="5262" y="2228"/>
                  </a:lnTo>
                  <a:lnTo>
                    <a:pt x="5262" y="2228"/>
                  </a:lnTo>
                  <a:lnTo>
                    <a:pt x="5301" y="2113"/>
                  </a:lnTo>
                  <a:cubicBezTo>
                    <a:pt x="5339" y="1940"/>
                    <a:pt x="5416" y="1729"/>
                    <a:pt x="5416" y="1479"/>
                  </a:cubicBezTo>
                  <a:lnTo>
                    <a:pt x="5416" y="1345"/>
                  </a:lnTo>
                  <a:cubicBezTo>
                    <a:pt x="5416" y="1287"/>
                    <a:pt x="5397" y="1268"/>
                    <a:pt x="5397" y="1211"/>
                  </a:cubicBezTo>
                  <a:cubicBezTo>
                    <a:pt x="5378" y="1115"/>
                    <a:pt x="5320" y="1057"/>
                    <a:pt x="5262" y="980"/>
                  </a:cubicBezTo>
                  <a:cubicBezTo>
                    <a:pt x="5166" y="884"/>
                    <a:pt x="5013" y="826"/>
                    <a:pt x="4878" y="826"/>
                  </a:cubicBezTo>
                  <a:cubicBezTo>
                    <a:pt x="4821" y="826"/>
                    <a:pt x="4801" y="826"/>
                    <a:pt x="4744" y="865"/>
                  </a:cubicBezTo>
                  <a:cubicBezTo>
                    <a:pt x="4552" y="903"/>
                    <a:pt x="4398" y="1057"/>
                    <a:pt x="4302" y="1172"/>
                  </a:cubicBezTo>
                  <a:cubicBezTo>
                    <a:pt x="4148" y="1345"/>
                    <a:pt x="4033" y="1537"/>
                    <a:pt x="3937" y="1729"/>
                  </a:cubicBezTo>
                  <a:cubicBezTo>
                    <a:pt x="3841" y="1883"/>
                    <a:pt x="3764" y="2056"/>
                    <a:pt x="3668" y="2267"/>
                  </a:cubicBezTo>
                  <a:cubicBezTo>
                    <a:pt x="3649" y="2209"/>
                    <a:pt x="3592" y="2152"/>
                    <a:pt x="3553" y="2113"/>
                  </a:cubicBezTo>
                  <a:cubicBezTo>
                    <a:pt x="3476" y="2056"/>
                    <a:pt x="3400" y="2036"/>
                    <a:pt x="3304" y="2036"/>
                  </a:cubicBezTo>
                  <a:lnTo>
                    <a:pt x="3246" y="2036"/>
                  </a:lnTo>
                  <a:cubicBezTo>
                    <a:pt x="3188" y="2036"/>
                    <a:pt x="3169" y="2056"/>
                    <a:pt x="3112" y="2056"/>
                  </a:cubicBezTo>
                  <a:lnTo>
                    <a:pt x="3112" y="1364"/>
                  </a:lnTo>
                  <a:cubicBezTo>
                    <a:pt x="3092" y="1153"/>
                    <a:pt x="3073" y="961"/>
                    <a:pt x="3035" y="788"/>
                  </a:cubicBezTo>
                  <a:cubicBezTo>
                    <a:pt x="3015" y="692"/>
                    <a:pt x="2996" y="596"/>
                    <a:pt x="2977" y="519"/>
                  </a:cubicBezTo>
                  <a:cubicBezTo>
                    <a:pt x="2939" y="442"/>
                    <a:pt x="2900" y="385"/>
                    <a:pt x="2843" y="289"/>
                  </a:cubicBezTo>
                  <a:cubicBezTo>
                    <a:pt x="2747" y="135"/>
                    <a:pt x="2631" y="39"/>
                    <a:pt x="25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68"/>
            <p:cNvSpPr/>
            <p:nvPr/>
          </p:nvSpPr>
          <p:spPr>
            <a:xfrm>
              <a:off x="3924763" y="2160771"/>
              <a:ext cx="239776" cy="131238"/>
            </a:xfrm>
            <a:custGeom>
              <a:avLst/>
              <a:gdLst/>
              <a:ahLst/>
              <a:cxnLst/>
              <a:rect l="l" t="t" r="r" b="b"/>
              <a:pathLst>
                <a:path w="7721" h="4226" extrusionOk="0">
                  <a:moveTo>
                    <a:pt x="2228" y="0"/>
                  </a:moveTo>
                  <a:cubicBezTo>
                    <a:pt x="2170" y="0"/>
                    <a:pt x="2132" y="0"/>
                    <a:pt x="2074" y="20"/>
                  </a:cubicBezTo>
                  <a:cubicBezTo>
                    <a:pt x="1978" y="58"/>
                    <a:pt x="1882" y="77"/>
                    <a:pt x="1786" y="116"/>
                  </a:cubicBezTo>
                  <a:cubicBezTo>
                    <a:pt x="1729" y="173"/>
                    <a:pt x="1652" y="250"/>
                    <a:pt x="1575" y="308"/>
                  </a:cubicBezTo>
                  <a:cubicBezTo>
                    <a:pt x="1537" y="384"/>
                    <a:pt x="1479" y="461"/>
                    <a:pt x="1441" y="557"/>
                  </a:cubicBezTo>
                  <a:cubicBezTo>
                    <a:pt x="1383" y="653"/>
                    <a:pt x="1364" y="749"/>
                    <a:pt x="1345" y="845"/>
                  </a:cubicBezTo>
                  <a:cubicBezTo>
                    <a:pt x="1287" y="1056"/>
                    <a:pt x="1268" y="1268"/>
                    <a:pt x="1268" y="1460"/>
                  </a:cubicBezTo>
                  <a:lnTo>
                    <a:pt x="1268" y="1613"/>
                  </a:lnTo>
                  <a:cubicBezTo>
                    <a:pt x="1172" y="1498"/>
                    <a:pt x="1076" y="1364"/>
                    <a:pt x="960" y="1306"/>
                  </a:cubicBezTo>
                  <a:cubicBezTo>
                    <a:pt x="826" y="1229"/>
                    <a:pt x="711" y="1153"/>
                    <a:pt x="596" y="1153"/>
                  </a:cubicBezTo>
                  <a:lnTo>
                    <a:pt x="538" y="1153"/>
                  </a:lnTo>
                  <a:cubicBezTo>
                    <a:pt x="500" y="1153"/>
                    <a:pt x="442" y="1153"/>
                    <a:pt x="404" y="1172"/>
                  </a:cubicBezTo>
                  <a:cubicBezTo>
                    <a:pt x="327" y="1210"/>
                    <a:pt x="288" y="1229"/>
                    <a:pt x="231" y="1249"/>
                  </a:cubicBezTo>
                  <a:cubicBezTo>
                    <a:pt x="135" y="1325"/>
                    <a:pt x="58" y="1421"/>
                    <a:pt x="39" y="1498"/>
                  </a:cubicBezTo>
                  <a:cubicBezTo>
                    <a:pt x="0" y="1613"/>
                    <a:pt x="0" y="1729"/>
                    <a:pt x="0" y="1844"/>
                  </a:cubicBezTo>
                  <a:cubicBezTo>
                    <a:pt x="0" y="1978"/>
                    <a:pt x="20" y="2113"/>
                    <a:pt x="39" y="2228"/>
                  </a:cubicBezTo>
                  <a:cubicBezTo>
                    <a:pt x="58" y="2362"/>
                    <a:pt x="116" y="2458"/>
                    <a:pt x="154" y="2574"/>
                  </a:cubicBezTo>
                  <a:cubicBezTo>
                    <a:pt x="154" y="2593"/>
                    <a:pt x="192" y="2612"/>
                    <a:pt x="212" y="2612"/>
                  </a:cubicBezTo>
                  <a:lnTo>
                    <a:pt x="231" y="2612"/>
                  </a:lnTo>
                  <a:cubicBezTo>
                    <a:pt x="250" y="2612"/>
                    <a:pt x="250" y="2593"/>
                    <a:pt x="250" y="2593"/>
                  </a:cubicBezTo>
                  <a:lnTo>
                    <a:pt x="250" y="2554"/>
                  </a:lnTo>
                  <a:cubicBezTo>
                    <a:pt x="231" y="2478"/>
                    <a:pt x="192" y="2382"/>
                    <a:pt x="154" y="2286"/>
                  </a:cubicBezTo>
                  <a:cubicBezTo>
                    <a:pt x="116" y="2132"/>
                    <a:pt x="116" y="1997"/>
                    <a:pt x="116" y="1882"/>
                  </a:cubicBezTo>
                  <a:cubicBezTo>
                    <a:pt x="116" y="1805"/>
                    <a:pt x="116" y="1729"/>
                    <a:pt x="135" y="1652"/>
                  </a:cubicBezTo>
                  <a:cubicBezTo>
                    <a:pt x="154" y="1613"/>
                    <a:pt x="154" y="1594"/>
                    <a:pt x="192" y="1537"/>
                  </a:cubicBezTo>
                  <a:cubicBezTo>
                    <a:pt x="212" y="1517"/>
                    <a:pt x="231" y="1498"/>
                    <a:pt x="231" y="1460"/>
                  </a:cubicBezTo>
                  <a:cubicBezTo>
                    <a:pt x="250" y="1441"/>
                    <a:pt x="269" y="1421"/>
                    <a:pt x="308" y="1421"/>
                  </a:cubicBezTo>
                  <a:cubicBezTo>
                    <a:pt x="327" y="1402"/>
                    <a:pt x="384" y="1402"/>
                    <a:pt x="404" y="1364"/>
                  </a:cubicBezTo>
                  <a:cubicBezTo>
                    <a:pt x="442" y="1364"/>
                    <a:pt x="480" y="1345"/>
                    <a:pt x="519" y="1345"/>
                  </a:cubicBezTo>
                  <a:cubicBezTo>
                    <a:pt x="576" y="1345"/>
                    <a:pt x="596" y="1345"/>
                    <a:pt x="634" y="1364"/>
                  </a:cubicBezTo>
                  <a:cubicBezTo>
                    <a:pt x="692" y="1402"/>
                    <a:pt x="711" y="1402"/>
                    <a:pt x="768" y="1421"/>
                  </a:cubicBezTo>
                  <a:cubicBezTo>
                    <a:pt x="826" y="1460"/>
                    <a:pt x="884" y="1517"/>
                    <a:pt x="922" y="1556"/>
                  </a:cubicBezTo>
                  <a:cubicBezTo>
                    <a:pt x="1018" y="1652"/>
                    <a:pt x="1095" y="1786"/>
                    <a:pt x="1191" y="1901"/>
                  </a:cubicBezTo>
                  <a:lnTo>
                    <a:pt x="1210" y="1940"/>
                  </a:lnTo>
                  <a:lnTo>
                    <a:pt x="1287" y="2093"/>
                  </a:lnTo>
                  <a:cubicBezTo>
                    <a:pt x="1306" y="2132"/>
                    <a:pt x="1345" y="2170"/>
                    <a:pt x="1383" y="2170"/>
                  </a:cubicBezTo>
                  <a:cubicBezTo>
                    <a:pt x="1402" y="2170"/>
                    <a:pt x="1441" y="2170"/>
                    <a:pt x="1460" y="2132"/>
                  </a:cubicBezTo>
                  <a:cubicBezTo>
                    <a:pt x="1479" y="2113"/>
                    <a:pt x="1498" y="2093"/>
                    <a:pt x="1498" y="2074"/>
                  </a:cubicBezTo>
                  <a:lnTo>
                    <a:pt x="1498" y="1921"/>
                  </a:lnTo>
                  <a:lnTo>
                    <a:pt x="1498" y="1825"/>
                  </a:lnTo>
                  <a:cubicBezTo>
                    <a:pt x="1498" y="1556"/>
                    <a:pt x="1498" y="1249"/>
                    <a:pt x="1594" y="922"/>
                  </a:cubicBezTo>
                  <a:cubicBezTo>
                    <a:pt x="1652" y="788"/>
                    <a:pt x="1671" y="692"/>
                    <a:pt x="1729" y="596"/>
                  </a:cubicBezTo>
                  <a:cubicBezTo>
                    <a:pt x="1748" y="557"/>
                    <a:pt x="1786" y="500"/>
                    <a:pt x="1844" y="461"/>
                  </a:cubicBezTo>
                  <a:cubicBezTo>
                    <a:pt x="1882" y="442"/>
                    <a:pt x="1921" y="384"/>
                    <a:pt x="1959" y="365"/>
                  </a:cubicBezTo>
                  <a:cubicBezTo>
                    <a:pt x="2017" y="346"/>
                    <a:pt x="2055" y="308"/>
                    <a:pt x="2074" y="308"/>
                  </a:cubicBezTo>
                  <a:cubicBezTo>
                    <a:pt x="2132" y="308"/>
                    <a:pt x="2170" y="288"/>
                    <a:pt x="2247" y="288"/>
                  </a:cubicBezTo>
                  <a:cubicBezTo>
                    <a:pt x="2305" y="288"/>
                    <a:pt x="2324" y="288"/>
                    <a:pt x="2362" y="308"/>
                  </a:cubicBezTo>
                  <a:cubicBezTo>
                    <a:pt x="2401" y="308"/>
                    <a:pt x="2439" y="346"/>
                    <a:pt x="2458" y="365"/>
                  </a:cubicBezTo>
                  <a:cubicBezTo>
                    <a:pt x="2516" y="384"/>
                    <a:pt x="2535" y="404"/>
                    <a:pt x="2593" y="461"/>
                  </a:cubicBezTo>
                  <a:cubicBezTo>
                    <a:pt x="2631" y="500"/>
                    <a:pt x="2650" y="557"/>
                    <a:pt x="2708" y="634"/>
                  </a:cubicBezTo>
                  <a:cubicBezTo>
                    <a:pt x="2746" y="730"/>
                    <a:pt x="2804" y="845"/>
                    <a:pt x="2842" y="980"/>
                  </a:cubicBezTo>
                  <a:cubicBezTo>
                    <a:pt x="2919" y="1268"/>
                    <a:pt x="2977" y="1594"/>
                    <a:pt x="2977" y="1978"/>
                  </a:cubicBezTo>
                  <a:lnTo>
                    <a:pt x="2977" y="2113"/>
                  </a:lnTo>
                  <a:lnTo>
                    <a:pt x="2977" y="2170"/>
                  </a:lnTo>
                  <a:lnTo>
                    <a:pt x="2977" y="2228"/>
                  </a:lnTo>
                  <a:cubicBezTo>
                    <a:pt x="2977" y="2266"/>
                    <a:pt x="2977" y="2305"/>
                    <a:pt x="2996" y="2324"/>
                  </a:cubicBezTo>
                  <a:cubicBezTo>
                    <a:pt x="3015" y="2362"/>
                    <a:pt x="3034" y="2382"/>
                    <a:pt x="3092" y="2382"/>
                  </a:cubicBezTo>
                  <a:cubicBezTo>
                    <a:pt x="3131" y="2382"/>
                    <a:pt x="3169" y="2382"/>
                    <a:pt x="3188" y="2362"/>
                  </a:cubicBezTo>
                  <a:cubicBezTo>
                    <a:pt x="3207" y="2362"/>
                    <a:pt x="3207" y="2362"/>
                    <a:pt x="3227" y="2324"/>
                  </a:cubicBezTo>
                  <a:cubicBezTo>
                    <a:pt x="3265" y="2305"/>
                    <a:pt x="3284" y="2305"/>
                    <a:pt x="3303" y="2286"/>
                  </a:cubicBezTo>
                  <a:cubicBezTo>
                    <a:pt x="3323" y="2286"/>
                    <a:pt x="3361" y="2286"/>
                    <a:pt x="3361" y="2266"/>
                  </a:cubicBezTo>
                  <a:lnTo>
                    <a:pt x="3380" y="2266"/>
                  </a:lnTo>
                  <a:cubicBezTo>
                    <a:pt x="3419" y="2266"/>
                    <a:pt x="3419" y="2266"/>
                    <a:pt x="3457" y="2286"/>
                  </a:cubicBezTo>
                  <a:cubicBezTo>
                    <a:pt x="3476" y="2286"/>
                    <a:pt x="3495" y="2305"/>
                    <a:pt x="3495" y="2305"/>
                  </a:cubicBezTo>
                  <a:lnTo>
                    <a:pt x="3534" y="2362"/>
                  </a:lnTo>
                  <a:cubicBezTo>
                    <a:pt x="3572" y="2382"/>
                    <a:pt x="3572" y="2382"/>
                    <a:pt x="3572" y="2401"/>
                  </a:cubicBezTo>
                  <a:cubicBezTo>
                    <a:pt x="3572" y="2420"/>
                    <a:pt x="3591" y="2458"/>
                    <a:pt x="3591" y="2478"/>
                  </a:cubicBezTo>
                  <a:lnTo>
                    <a:pt x="3591" y="2497"/>
                  </a:lnTo>
                  <a:cubicBezTo>
                    <a:pt x="3591" y="2554"/>
                    <a:pt x="3611" y="2593"/>
                    <a:pt x="3668" y="2593"/>
                  </a:cubicBezTo>
                  <a:lnTo>
                    <a:pt x="3687" y="2593"/>
                  </a:lnTo>
                  <a:cubicBezTo>
                    <a:pt x="3726" y="2593"/>
                    <a:pt x="3764" y="2574"/>
                    <a:pt x="3783" y="2554"/>
                  </a:cubicBezTo>
                  <a:cubicBezTo>
                    <a:pt x="3803" y="2497"/>
                    <a:pt x="3803" y="2478"/>
                    <a:pt x="3822" y="2420"/>
                  </a:cubicBezTo>
                  <a:lnTo>
                    <a:pt x="3822" y="2401"/>
                  </a:lnTo>
                  <a:lnTo>
                    <a:pt x="3860" y="2382"/>
                  </a:lnTo>
                  <a:lnTo>
                    <a:pt x="3899" y="2266"/>
                  </a:lnTo>
                  <a:lnTo>
                    <a:pt x="3918" y="2209"/>
                  </a:lnTo>
                  <a:cubicBezTo>
                    <a:pt x="4014" y="1940"/>
                    <a:pt x="4110" y="1748"/>
                    <a:pt x="4264" y="1556"/>
                  </a:cubicBezTo>
                  <a:cubicBezTo>
                    <a:pt x="4340" y="1498"/>
                    <a:pt x="4379" y="1421"/>
                    <a:pt x="4456" y="1345"/>
                  </a:cubicBezTo>
                  <a:cubicBezTo>
                    <a:pt x="4494" y="1306"/>
                    <a:pt x="4571" y="1268"/>
                    <a:pt x="4628" y="1249"/>
                  </a:cubicBezTo>
                  <a:cubicBezTo>
                    <a:pt x="4686" y="1229"/>
                    <a:pt x="4744" y="1210"/>
                    <a:pt x="4782" y="1210"/>
                  </a:cubicBezTo>
                  <a:lnTo>
                    <a:pt x="4955" y="1210"/>
                  </a:lnTo>
                  <a:cubicBezTo>
                    <a:pt x="5012" y="1210"/>
                    <a:pt x="5032" y="1229"/>
                    <a:pt x="5051" y="1229"/>
                  </a:cubicBezTo>
                  <a:cubicBezTo>
                    <a:pt x="5070" y="1229"/>
                    <a:pt x="5070" y="1249"/>
                    <a:pt x="5108" y="1249"/>
                  </a:cubicBezTo>
                  <a:lnTo>
                    <a:pt x="5147" y="1306"/>
                  </a:lnTo>
                  <a:cubicBezTo>
                    <a:pt x="5166" y="1325"/>
                    <a:pt x="5166" y="1345"/>
                    <a:pt x="5204" y="1364"/>
                  </a:cubicBezTo>
                  <a:cubicBezTo>
                    <a:pt x="5224" y="1421"/>
                    <a:pt x="5224" y="1460"/>
                    <a:pt x="5243" y="1517"/>
                  </a:cubicBezTo>
                  <a:lnTo>
                    <a:pt x="5243" y="1844"/>
                  </a:lnTo>
                  <a:lnTo>
                    <a:pt x="5262" y="1825"/>
                  </a:lnTo>
                  <a:lnTo>
                    <a:pt x="5262" y="1825"/>
                  </a:lnTo>
                  <a:lnTo>
                    <a:pt x="5243" y="1901"/>
                  </a:lnTo>
                  <a:cubicBezTo>
                    <a:pt x="5243" y="1940"/>
                    <a:pt x="5224" y="1997"/>
                    <a:pt x="5224" y="2036"/>
                  </a:cubicBezTo>
                  <a:cubicBezTo>
                    <a:pt x="5204" y="2113"/>
                    <a:pt x="5204" y="2190"/>
                    <a:pt x="5166" y="2266"/>
                  </a:cubicBezTo>
                  <a:cubicBezTo>
                    <a:pt x="5147" y="2324"/>
                    <a:pt x="5108" y="2401"/>
                    <a:pt x="5051" y="2478"/>
                  </a:cubicBezTo>
                  <a:cubicBezTo>
                    <a:pt x="5032" y="2516"/>
                    <a:pt x="5032" y="2574"/>
                    <a:pt x="5070" y="2593"/>
                  </a:cubicBezTo>
                  <a:cubicBezTo>
                    <a:pt x="5108" y="2612"/>
                    <a:pt x="5128" y="2612"/>
                    <a:pt x="5147" y="2612"/>
                  </a:cubicBezTo>
                  <a:cubicBezTo>
                    <a:pt x="5166" y="2612"/>
                    <a:pt x="5204" y="2612"/>
                    <a:pt x="5224" y="2593"/>
                  </a:cubicBezTo>
                  <a:lnTo>
                    <a:pt x="5301" y="2516"/>
                  </a:lnTo>
                  <a:cubicBezTo>
                    <a:pt x="5416" y="2401"/>
                    <a:pt x="5512" y="2266"/>
                    <a:pt x="5646" y="2170"/>
                  </a:cubicBezTo>
                  <a:cubicBezTo>
                    <a:pt x="5704" y="2132"/>
                    <a:pt x="5742" y="2093"/>
                    <a:pt x="5800" y="2074"/>
                  </a:cubicBezTo>
                  <a:cubicBezTo>
                    <a:pt x="5819" y="2074"/>
                    <a:pt x="5877" y="2036"/>
                    <a:pt x="5896" y="2036"/>
                  </a:cubicBezTo>
                  <a:lnTo>
                    <a:pt x="5992" y="2036"/>
                  </a:lnTo>
                  <a:cubicBezTo>
                    <a:pt x="6011" y="2036"/>
                    <a:pt x="6030" y="2036"/>
                    <a:pt x="6069" y="2074"/>
                  </a:cubicBezTo>
                  <a:cubicBezTo>
                    <a:pt x="6088" y="2074"/>
                    <a:pt x="6107" y="2093"/>
                    <a:pt x="6126" y="2113"/>
                  </a:cubicBezTo>
                  <a:lnTo>
                    <a:pt x="6184" y="2170"/>
                  </a:lnTo>
                  <a:cubicBezTo>
                    <a:pt x="6203" y="2190"/>
                    <a:pt x="6203" y="2209"/>
                    <a:pt x="6203" y="2228"/>
                  </a:cubicBezTo>
                  <a:cubicBezTo>
                    <a:pt x="6203" y="2266"/>
                    <a:pt x="6222" y="2305"/>
                    <a:pt x="6222" y="2324"/>
                  </a:cubicBezTo>
                  <a:lnTo>
                    <a:pt x="6222" y="2458"/>
                  </a:lnTo>
                  <a:cubicBezTo>
                    <a:pt x="6222" y="2497"/>
                    <a:pt x="6203" y="2516"/>
                    <a:pt x="6203" y="2574"/>
                  </a:cubicBezTo>
                  <a:cubicBezTo>
                    <a:pt x="6203" y="2593"/>
                    <a:pt x="6203" y="2650"/>
                    <a:pt x="6222" y="2650"/>
                  </a:cubicBezTo>
                  <a:lnTo>
                    <a:pt x="6261" y="2650"/>
                  </a:lnTo>
                  <a:cubicBezTo>
                    <a:pt x="6280" y="2650"/>
                    <a:pt x="6280" y="2650"/>
                    <a:pt x="6299" y="2612"/>
                  </a:cubicBezTo>
                  <a:cubicBezTo>
                    <a:pt x="6357" y="2574"/>
                    <a:pt x="6395" y="2554"/>
                    <a:pt x="6453" y="2497"/>
                  </a:cubicBezTo>
                  <a:cubicBezTo>
                    <a:pt x="6510" y="2458"/>
                    <a:pt x="6587" y="2401"/>
                    <a:pt x="6664" y="2382"/>
                  </a:cubicBezTo>
                  <a:cubicBezTo>
                    <a:pt x="6702" y="2362"/>
                    <a:pt x="6760" y="2362"/>
                    <a:pt x="6798" y="2324"/>
                  </a:cubicBezTo>
                  <a:lnTo>
                    <a:pt x="6933" y="2324"/>
                  </a:lnTo>
                  <a:cubicBezTo>
                    <a:pt x="6971" y="2324"/>
                    <a:pt x="7029" y="2362"/>
                    <a:pt x="7067" y="2362"/>
                  </a:cubicBezTo>
                  <a:cubicBezTo>
                    <a:pt x="7125" y="2382"/>
                    <a:pt x="7144" y="2401"/>
                    <a:pt x="7163" y="2401"/>
                  </a:cubicBezTo>
                  <a:cubicBezTo>
                    <a:pt x="7221" y="2420"/>
                    <a:pt x="7259" y="2478"/>
                    <a:pt x="7278" y="2516"/>
                  </a:cubicBezTo>
                  <a:cubicBezTo>
                    <a:pt x="7336" y="2593"/>
                    <a:pt x="7374" y="2670"/>
                    <a:pt x="7413" y="2746"/>
                  </a:cubicBezTo>
                  <a:cubicBezTo>
                    <a:pt x="7451" y="2842"/>
                    <a:pt x="7471" y="2938"/>
                    <a:pt x="7509" y="3054"/>
                  </a:cubicBezTo>
                  <a:cubicBezTo>
                    <a:pt x="7528" y="3188"/>
                    <a:pt x="7528" y="3323"/>
                    <a:pt x="7509" y="3457"/>
                  </a:cubicBezTo>
                  <a:cubicBezTo>
                    <a:pt x="7471" y="3553"/>
                    <a:pt x="7451" y="3668"/>
                    <a:pt x="7432" y="3764"/>
                  </a:cubicBezTo>
                  <a:cubicBezTo>
                    <a:pt x="7413" y="3860"/>
                    <a:pt x="7336" y="3956"/>
                    <a:pt x="7259" y="4052"/>
                  </a:cubicBezTo>
                  <a:lnTo>
                    <a:pt x="7221" y="4110"/>
                  </a:lnTo>
                  <a:cubicBezTo>
                    <a:pt x="7221" y="4129"/>
                    <a:pt x="7182" y="4148"/>
                    <a:pt x="7221" y="4206"/>
                  </a:cubicBezTo>
                  <a:cubicBezTo>
                    <a:pt x="7221" y="4206"/>
                    <a:pt x="7240" y="4225"/>
                    <a:pt x="7259" y="4225"/>
                  </a:cubicBezTo>
                  <a:cubicBezTo>
                    <a:pt x="7278" y="4225"/>
                    <a:pt x="7278" y="4225"/>
                    <a:pt x="7317" y="4206"/>
                  </a:cubicBezTo>
                  <a:cubicBezTo>
                    <a:pt x="7355" y="4129"/>
                    <a:pt x="7432" y="4052"/>
                    <a:pt x="7471" y="3995"/>
                  </a:cubicBezTo>
                  <a:cubicBezTo>
                    <a:pt x="7528" y="3918"/>
                    <a:pt x="7567" y="3841"/>
                    <a:pt x="7605" y="3745"/>
                  </a:cubicBezTo>
                  <a:cubicBezTo>
                    <a:pt x="7643" y="3630"/>
                    <a:pt x="7663" y="3476"/>
                    <a:pt x="7701" y="3342"/>
                  </a:cubicBezTo>
                  <a:cubicBezTo>
                    <a:pt x="7720" y="3227"/>
                    <a:pt x="7720" y="3073"/>
                    <a:pt x="7682" y="2938"/>
                  </a:cubicBezTo>
                  <a:cubicBezTo>
                    <a:pt x="7643" y="2823"/>
                    <a:pt x="7605" y="2670"/>
                    <a:pt x="7528" y="2554"/>
                  </a:cubicBezTo>
                  <a:cubicBezTo>
                    <a:pt x="7490" y="2458"/>
                    <a:pt x="7394" y="2362"/>
                    <a:pt x="7317" y="2286"/>
                  </a:cubicBezTo>
                  <a:cubicBezTo>
                    <a:pt x="7221" y="2209"/>
                    <a:pt x="7125" y="2170"/>
                    <a:pt x="6990" y="2132"/>
                  </a:cubicBezTo>
                  <a:lnTo>
                    <a:pt x="6933" y="2132"/>
                  </a:lnTo>
                  <a:cubicBezTo>
                    <a:pt x="6760" y="2132"/>
                    <a:pt x="6568" y="2209"/>
                    <a:pt x="6376" y="2362"/>
                  </a:cubicBezTo>
                  <a:lnTo>
                    <a:pt x="6376" y="2286"/>
                  </a:lnTo>
                  <a:cubicBezTo>
                    <a:pt x="6376" y="2209"/>
                    <a:pt x="6357" y="2132"/>
                    <a:pt x="6299" y="2036"/>
                  </a:cubicBezTo>
                  <a:cubicBezTo>
                    <a:pt x="6280" y="2017"/>
                    <a:pt x="6261" y="1997"/>
                    <a:pt x="6261" y="1978"/>
                  </a:cubicBezTo>
                  <a:cubicBezTo>
                    <a:pt x="6203" y="1921"/>
                    <a:pt x="6184" y="1901"/>
                    <a:pt x="6126" y="1882"/>
                  </a:cubicBezTo>
                  <a:cubicBezTo>
                    <a:pt x="6107" y="1844"/>
                    <a:pt x="6069" y="1844"/>
                    <a:pt x="6030" y="1825"/>
                  </a:cubicBezTo>
                  <a:cubicBezTo>
                    <a:pt x="6011" y="1825"/>
                    <a:pt x="5973" y="1805"/>
                    <a:pt x="5915" y="1805"/>
                  </a:cubicBezTo>
                  <a:cubicBezTo>
                    <a:pt x="5819" y="1805"/>
                    <a:pt x="5742" y="1825"/>
                    <a:pt x="5685" y="1882"/>
                  </a:cubicBezTo>
                  <a:cubicBezTo>
                    <a:pt x="5608" y="1901"/>
                    <a:pt x="5531" y="1978"/>
                    <a:pt x="5454" y="2017"/>
                  </a:cubicBezTo>
                  <a:lnTo>
                    <a:pt x="5454" y="1978"/>
                  </a:lnTo>
                  <a:cubicBezTo>
                    <a:pt x="5512" y="1805"/>
                    <a:pt x="5512" y="1652"/>
                    <a:pt x="5512" y="1517"/>
                  </a:cubicBezTo>
                  <a:cubicBezTo>
                    <a:pt x="5512" y="1402"/>
                    <a:pt x="5493" y="1249"/>
                    <a:pt x="5397" y="1114"/>
                  </a:cubicBezTo>
                  <a:cubicBezTo>
                    <a:pt x="5339" y="1037"/>
                    <a:pt x="5301" y="999"/>
                    <a:pt x="5224" y="960"/>
                  </a:cubicBezTo>
                  <a:cubicBezTo>
                    <a:pt x="5204" y="941"/>
                    <a:pt x="5147" y="941"/>
                    <a:pt x="5108" y="922"/>
                  </a:cubicBezTo>
                  <a:cubicBezTo>
                    <a:pt x="5051" y="903"/>
                    <a:pt x="5032" y="903"/>
                    <a:pt x="4974" y="903"/>
                  </a:cubicBezTo>
                  <a:lnTo>
                    <a:pt x="4916" y="903"/>
                  </a:lnTo>
                  <a:cubicBezTo>
                    <a:pt x="4840" y="903"/>
                    <a:pt x="4782" y="903"/>
                    <a:pt x="4724" y="922"/>
                  </a:cubicBezTo>
                  <a:cubicBezTo>
                    <a:pt x="4648" y="941"/>
                    <a:pt x="4552" y="960"/>
                    <a:pt x="4456" y="1018"/>
                  </a:cubicBezTo>
                  <a:cubicBezTo>
                    <a:pt x="4360" y="1056"/>
                    <a:pt x="4283" y="1133"/>
                    <a:pt x="4244" y="1172"/>
                  </a:cubicBezTo>
                  <a:cubicBezTo>
                    <a:pt x="4167" y="1249"/>
                    <a:pt x="4091" y="1325"/>
                    <a:pt x="4052" y="1402"/>
                  </a:cubicBezTo>
                  <a:cubicBezTo>
                    <a:pt x="3918" y="1556"/>
                    <a:pt x="3860" y="1729"/>
                    <a:pt x="3783" y="1901"/>
                  </a:cubicBezTo>
                  <a:cubicBezTo>
                    <a:pt x="3764" y="1997"/>
                    <a:pt x="3707" y="2074"/>
                    <a:pt x="3687" y="2170"/>
                  </a:cubicBezTo>
                  <a:cubicBezTo>
                    <a:pt x="3668" y="2113"/>
                    <a:pt x="3611" y="2074"/>
                    <a:pt x="3534" y="2055"/>
                  </a:cubicBezTo>
                  <a:cubicBezTo>
                    <a:pt x="3495" y="2017"/>
                    <a:pt x="3419" y="1997"/>
                    <a:pt x="3342" y="1997"/>
                  </a:cubicBezTo>
                  <a:lnTo>
                    <a:pt x="3303" y="1997"/>
                  </a:lnTo>
                  <a:cubicBezTo>
                    <a:pt x="3265" y="1997"/>
                    <a:pt x="3227" y="1997"/>
                    <a:pt x="3188" y="2017"/>
                  </a:cubicBezTo>
                  <a:cubicBezTo>
                    <a:pt x="3188" y="1767"/>
                    <a:pt x="3188" y="1517"/>
                    <a:pt x="3131" y="1287"/>
                  </a:cubicBezTo>
                  <a:cubicBezTo>
                    <a:pt x="3111" y="1056"/>
                    <a:pt x="3034" y="845"/>
                    <a:pt x="2996" y="672"/>
                  </a:cubicBezTo>
                  <a:cubicBezTo>
                    <a:pt x="2919" y="461"/>
                    <a:pt x="2804" y="288"/>
                    <a:pt x="2650" y="173"/>
                  </a:cubicBezTo>
                  <a:cubicBezTo>
                    <a:pt x="2593" y="96"/>
                    <a:pt x="2497" y="77"/>
                    <a:pt x="2401" y="20"/>
                  </a:cubicBezTo>
                  <a:cubicBezTo>
                    <a:pt x="2343" y="0"/>
                    <a:pt x="2266" y="0"/>
                    <a:pt x="22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4" name="Google Shape;3864;p68"/>
          <p:cNvGrpSpPr/>
          <p:nvPr/>
        </p:nvGrpSpPr>
        <p:grpSpPr>
          <a:xfrm>
            <a:off x="7149470" y="3888057"/>
            <a:ext cx="2051878" cy="1263524"/>
            <a:chOff x="6088075" y="3645750"/>
            <a:chExt cx="1776825" cy="1094150"/>
          </a:xfrm>
        </p:grpSpPr>
        <p:sp>
          <p:nvSpPr>
            <p:cNvPr id="3865" name="Google Shape;3865;p68"/>
            <p:cNvSpPr/>
            <p:nvPr/>
          </p:nvSpPr>
          <p:spPr>
            <a:xfrm>
              <a:off x="6088075" y="3645750"/>
              <a:ext cx="1776825" cy="1094150"/>
            </a:xfrm>
            <a:custGeom>
              <a:avLst/>
              <a:gdLst/>
              <a:ahLst/>
              <a:cxnLst/>
              <a:rect l="l" t="t" r="r" b="b"/>
              <a:pathLst>
                <a:path w="71073" h="43766" extrusionOk="0">
                  <a:moveTo>
                    <a:pt x="42171" y="5108"/>
                  </a:moveTo>
                  <a:cubicBezTo>
                    <a:pt x="42190" y="5128"/>
                    <a:pt x="42248" y="5147"/>
                    <a:pt x="42267" y="5204"/>
                  </a:cubicBezTo>
                  <a:lnTo>
                    <a:pt x="42190" y="5262"/>
                  </a:lnTo>
                  <a:cubicBezTo>
                    <a:pt x="42171" y="5204"/>
                    <a:pt x="42171" y="5147"/>
                    <a:pt x="42171" y="5108"/>
                  </a:cubicBezTo>
                  <a:close/>
                  <a:moveTo>
                    <a:pt x="40424" y="5339"/>
                  </a:moveTo>
                  <a:cubicBezTo>
                    <a:pt x="40424" y="5454"/>
                    <a:pt x="40424" y="5589"/>
                    <a:pt x="40405" y="5704"/>
                  </a:cubicBezTo>
                  <a:cubicBezTo>
                    <a:pt x="40366" y="5838"/>
                    <a:pt x="40347" y="5973"/>
                    <a:pt x="40309" y="6069"/>
                  </a:cubicBezTo>
                  <a:cubicBezTo>
                    <a:pt x="40309" y="6088"/>
                    <a:pt x="40270" y="6088"/>
                    <a:pt x="40270" y="6107"/>
                  </a:cubicBezTo>
                  <a:cubicBezTo>
                    <a:pt x="40251" y="6069"/>
                    <a:pt x="40251" y="6011"/>
                    <a:pt x="40251" y="5992"/>
                  </a:cubicBezTo>
                  <a:lnTo>
                    <a:pt x="40251" y="5742"/>
                  </a:lnTo>
                  <a:cubicBezTo>
                    <a:pt x="40270" y="5646"/>
                    <a:pt x="40270" y="5589"/>
                    <a:pt x="40328" y="5512"/>
                  </a:cubicBezTo>
                  <a:cubicBezTo>
                    <a:pt x="40347" y="5454"/>
                    <a:pt x="40366" y="5397"/>
                    <a:pt x="40424" y="5339"/>
                  </a:cubicBezTo>
                  <a:close/>
                  <a:moveTo>
                    <a:pt x="44457" y="8968"/>
                  </a:moveTo>
                  <a:lnTo>
                    <a:pt x="44457" y="8968"/>
                  </a:lnTo>
                  <a:cubicBezTo>
                    <a:pt x="44437" y="9141"/>
                    <a:pt x="44399" y="9333"/>
                    <a:pt x="44380" y="9525"/>
                  </a:cubicBezTo>
                  <a:cubicBezTo>
                    <a:pt x="44264" y="9448"/>
                    <a:pt x="44149" y="9372"/>
                    <a:pt x="44015" y="9333"/>
                  </a:cubicBezTo>
                  <a:cubicBezTo>
                    <a:pt x="44111" y="9256"/>
                    <a:pt x="44245" y="9180"/>
                    <a:pt x="44303" y="9103"/>
                  </a:cubicBezTo>
                  <a:lnTo>
                    <a:pt x="44457" y="8968"/>
                  </a:lnTo>
                  <a:close/>
                  <a:moveTo>
                    <a:pt x="64217" y="0"/>
                  </a:moveTo>
                  <a:cubicBezTo>
                    <a:pt x="64140" y="0"/>
                    <a:pt x="64063" y="0"/>
                    <a:pt x="63987" y="39"/>
                  </a:cubicBezTo>
                  <a:cubicBezTo>
                    <a:pt x="63698" y="77"/>
                    <a:pt x="63410" y="173"/>
                    <a:pt x="63122" y="346"/>
                  </a:cubicBezTo>
                  <a:cubicBezTo>
                    <a:pt x="62911" y="461"/>
                    <a:pt x="62700" y="653"/>
                    <a:pt x="62489" y="864"/>
                  </a:cubicBezTo>
                  <a:cubicBezTo>
                    <a:pt x="62258" y="1095"/>
                    <a:pt x="62105" y="1325"/>
                    <a:pt x="61951" y="1537"/>
                  </a:cubicBezTo>
                  <a:cubicBezTo>
                    <a:pt x="61663" y="1959"/>
                    <a:pt x="61432" y="2401"/>
                    <a:pt x="61106" y="3034"/>
                  </a:cubicBezTo>
                  <a:cubicBezTo>
                    <a:pt x="60972" y="2785"/>
                    <a:pt x="60818" y="2593"/>
                    <a:pt x="60626" y="2439"/>
                  </a:cubicBezTo>
                  <a:cubicBezTo>
                    <a:pt x="60511" y="2305"/>
                    <a:pt x="60376" y="2209"/>
                    <a:pt x="60203" y="2151"/>
                  </a:cubicBezTo>
                  <a:cubicBezTo>
                    <a:pt x="60011" y="2055"/>
                    <a:pt x="59819" y="1997"/>
                    <a:pt x="59608" y="1997"/>
                  </a:cubicBezTo>
                  <a:lnTo>
                    <a:pt x="59512" y="1997"/>
                  </a:lnTo>
                  <a:cubicBezTo>
                    <a:pt x="59166" y="1997"/>
                    <a:pt x="58802" y="2113"/>
                    <a:pt x="58475" y="2362"/>
                  </a:cubicBezTo>
                  <a:cubicBezTo>
                    <a:pt x="58168" y="2574"/>
                    <a:pt x="57899" y="2862"/>
                    <a:pt x="57611" y="3265"/>
                  </a:cubicBezTo>
                  <a:cubicBezTo>
                    <a:pt x="57400" y="3553"/>
                    <a:pt x="57227" y="3899"/>
                    <a:pt x="57073" y="4321"/>
                  </a:cubicBezTo>
                  <a:cubicBezTo>
                    <a:pt x="56920" y="4801"/>
                    <a:pt x="56824" y="5339"/>
                    <a:pt x="56766" y="6011"/>
                  </a:cubicBezTo>
                  <a:cubicBezTo>
                    <a:pt x="56747" y="6337"/>
                    <a:pt x="56747" y="6683"/>
                    <a:pt x="56766" y="7010"/>
                  </a:cubicBezTo>
                  <a:cubicBezTo>
                    <a:pt x="56689" y="6990"/>
                    <a:pt x="56632" y="6971"/>
                    <a:pt x="56555" y="6971"/>
                  </a:cubicBezTo>
                  <a:cubicBezTo>
                    <a:pt x="56459" y="6952"/>
                    <a:pt x="56382" y="6952"/>
                    <a:pt x="56286" y="6952"/>
                  </a:cubicBezTo>
                  <a:cubicBezTo>
                    <a:pt x="56171" y="6952"/>
                    <a:pt x="56075" y="6971"/>
                    <a:pt x="55998" y="6971"/>
                  </a:cubicBezTo>
                  <a:lnTo>
                    <a:pt x="55979" y="6971"/>
                  </a:lnTo>
                  <a:cubicBezTo>
                    <a:pt x="55787" y="6990"/>
                    <a:pt x="55614" y="7086"/>
                    <a:pt x="55422" y="7182"/>
                  </a:cubicBezTo>
                  <a:cubicBezTo>
                    <a:pt x="55038" y="7432"/>
                    <a:pt x="54807" y="7778"/>
                    <a:pt x="54654" y="8027"/>
                  </a:cubicBezTo>
                  <a:cubicBezTo>
                    <a:pt x="54519" y="8296"/>
                    <a:pt x="54385" y="8584"/>
                    <a:pt x="54327" y="8892"/>
                  </a:cubicBezTo>
                  <a:cubicBezTo>
                    <a:pt x="54270" y="9103"/>
                    <a:pt x="54250" y="9372"/>
                    <a:pt x="54250" y="9660"/>
                  </a:cubicBezTo>
                  <a:lnTo>
                    <a:pt x="54250" y="9794"/>
                  </a:lnTo>
                  <a:cubicBezTo>
                    <a:pt x="54135" y="9775"/>
                    <a:pt x="54001" y="9756"/>
                    <a:pt x="53885" y="9756"/>
                  </a:cubicBezTo>
                  <a:cubicBezTo>
                    <a:pt x="53713" y="9737"/>
                    <a:pt x="53521" y="9737"/>
                    <a:pt x="53367" y="9737"/>
                  </a:cubicBezTo>
                  <a:cubicBezTo>
                    <a:pt x="53233" y="9737"/>
                    <a:pt x="53117" y="9737"/>
                    <a:pt x="53002" y="9756"/>
                  </a:cubicBezTo>
                  <a:cubicBezTo>
                    <a:pt x="52925" y="9756"/>
                    <a:pt x="52848" y="9775"/>
                    <a:pt x="52752" y="9775"/>
                  </a:cubicBezTo>
                  <a:cubicBezTo>
                    <a:pt x="52714" y="9775"/>
                    <a:pt x="52695" y="9794"/>
                    <a:pt x="52637" y="9794"/>
                  </a:cubicBezTo>
                  <a:cubicBezTo>
                    <a:pt x="52445" y="9833"/>
                    <a:pt x="52272" y="9871"/>
                    <a:pt x="52080" y="9929"/>
                  </a:cubicBezTo>
                  <a:cubicBezTo>
                    <a:pt x="51831" y="9986"/>
                    <a:pt x="51562" y="10082"/>
                    <a:pt x="51312" y="10217"/>
                  </a:cubicBezTo>
                  <a:cubicBezTo>
                    <a:pt x="51255" y="10063"/>
                    <a:pt x="51178" y="9890"/>
                    <a:pt x="51101" y="9756"/>
                  </a:cubicBezTo>
                  <a:cubicBezTo>
                    <a:pt x="50909" y="9372"/>
                    <a:pt x="50736" y="9007"/>
                    <a:pt x="50678" y="8642"/>
                  </a:cubicBezTo>
                  <a:cubicBezTo>
                    <a:pt x="50640" y="8507"/>
                    <a:pt x="50621" y="8411"/>
                    <a:pt x="50621" y="8296"/>
                  </a:cubicBezTo>
                  <a:cubicBezTo>
                    <a:pt x="50621" y="8200"/>
                    <a:pt x="50640" y="8104"/>
                    <a:pt x="50678" y="8008"/>
                  </a:cubicBezTo>
                  <a:cubicBezTo>
                    <a:pt x="50698" y="7912"/>
                    <a:pt x="50736" y="7816"/>
                    <a:pt x="50813" y="7720"/>
                  </a:cubicBezTo>
                  <a:cubicBezTo>
                    <a:pt x="50871" y="7643"/>
                    <a:pt x="50909" y="7586"/>
                    <a:pt x="50967" y="7547"/>
                  </a:cubicBezTo>
                  <a:cubicBezTo>
                    <a:pt x="50986" y="7528"/>
                    <a:pt x="51024" y="7490"/>
                    <a:pt x="51063" y="7470"/>
                  </a:cubicBezTo>
                  <a:cubicBezTo>
                    <a:pt x="51082" y="7470"/>
                    <a:pt x="51101" y="7451"/>
                    <a:pt x="51120" y="7451"/>
                  </a:cubicBezTo>
                  <a:lnTo>
                    <a:pt x="51197" y="7451"/>
                  </a:lnTo>
                  <a:cubicBezTo>
                    <a:pt x="51216" y="7451"/>
                    <a:pt x="51255" y="7451"/>
                    <a:pt x="51293" y="7470"/>
                  </a:cubicBezTo>
                  <a:cubicBezTo>
                    <a:pt x="51351" y="7490"/>
                    <a:pt x="51408" y="7528"/>
                    <a:pt x="51447" y="7547"/>
                  </a:cubicBezTo>
                  <a:cubicBezTo>
                    <a:pt x="51466" y="7547"/>
                    <a:pt x="51466" y="7567"/>
                    <a:pt x="51485" y="7567"/>
                  </a:cubicBezTo>
                  <a:lnTo>
                    <a:pt x="51485" y="7586"/>
                  </a:lnTo>
                  <a:cubicBezTo>
                    <a:pt x="51562" y="7739"/>
                    <a:pt x="51600" y="7912"/>
                    <a:pt x="51677" y="8047"/>
                  </a:cubicBezTo>
                  <a:lnTo>
                    <a:pt x="51735" y="8143"/>
                  </a:lnTo>
                  <a:cubicBezTo>
                    <a:pt x="51792" y="8354"/>
                    <a:pt x="51888" y="8604"/>
                    <a:pt x="52042" y="8815"/>
                  </a:cubicBezTo>
                  <a:cubicBezTo>
                    <a:pt x="52138" y="8988"/>
                    <a:pt x="52253" y="9103"/>
                    <a:pt x="52407" y="9199"/>
                  </a:cubicBezTo>
                  <a:cubicBezTo>
                    <a:pt x="52560" y="9314"/>
                    <a:pt x="52752" y="9391"/>
                    <a:pt x="52983" y="9410"/>
                  </a:cubicBezTo>
                  <a:lnTo>
                    <a:pt x="53098" y="9410"/>
                  </a:lnTo>
                  <a:cubicBezTo>
                    <a:pt x="53386" y="9410"/>
                    <a:pt x="53674" y="9314"/>
                    <a:pt x="53905" y="9122"/>
                  </a:cubicBezTo>
                  <a:cubicBezTo>
                    <a:pt x="54097" y="8968"/>
                    <a:pt x="54250" y="8738"/>
                    <a:pt x="54366" y="8507"/>
                  </a:cubicBezTo>
                  <a:cubicBezTo>
                    <a:pt x="54462" y="8315"/>
                    <a:pt x="54519" y="8104"/>
                    <a:pt x="54558" y="7835"/>
                  </a:cubicBezTo>
                  <a:cubicBezTo>
                    <a:pt x="54615" y="7624"/>
                    <a:pt x="54615" y="7374"/>
                    <a:pt x="54634" y="7106"/>
                  </a:cubicBezTo>
                  <a:cubicBezTo>
                    <a:pt x="54634" y="6875"/>
                    <a:pt x="54615" y="6626"/>
                    <a:pt x="54577" y="6376"/>
                  </a:cubicBezTo>
                  <a:cubicBezTo>
                    <a:pt x="54538" y="6107"/>
                    <a:pt x="54481" y="5857"/>
                    <a:pt x="54385" y="5646"/>
                  </a:cubicBezTo>
                  <a:cubicBezTo>
                    <a:pt x="54289" y="5377"/>
                    <a:pt x="54154" y="5166"/>
                    <a:pt x="54001" y="4974"/>
                  </a:cubicBezTo>
                  <a:cubicBezTo>
                    <a:pt x="53905" y="4859"/>
                    <a:pt x="53809" y="4763"/>
                    <a:pt x="53693" y="4686"/>
                  </a:cubicBezTo>
                  <a:lnTo>
                    <a:pt x="53329" y="4475"/>
                  </a:lnTo>
                  <a:cubicBezTo>
                    <a:pt x="53117" y="4379"/>
                    <a:pt x="52906" y="4283"/>
                    <a:pt x="52599" y="4187"/>
                  </a:cubicBezTo>
                  <a:cubicBezTo>
                    <a:pt x="52119" y="4071"/>
                    <a:pt x="51581" y="3995"/>
                    <a:pt x="50928" y="3995"/>
                  </a:cubicBezTo>
                  <a:lnTo>
                    <a:pt x="50794" y="3995"/>
                  </a:lnTo>
                  <a:cubicBezTo>
                    <a:pt x="50294" y="3995"/>
                    <a:pt x="49757" y="4033"/>
                    <a:pt x="49238" y="4110"/>
                  </a:cubicBezTo>
                  <a:cubicBezTo>
                    <a:pt x="48662" y="4206"/>
                    <a:pt x="48124" y="4321"/>
                    <a:pt x="47664" y="4513"/>
                  </a:cubicBezTo>
                  <a:cubicBezTo>
                    <a:pt x="47433" y="4609"/>
                    <a:pt x="47222" y="4705"/>
                    <a:pt x="46991" y="4840"/>
                  </a:cubicBezTo>
                  <a:cubicBezTo>
                    <a:pt x="46780" y="4955"/>
                    <a:pt x="46569" y="5128"/>
                    <a:pt x="46300" y="5339"/>
                  </a:cubicBezTo>
                  <a:cubicBezTo>
                    <a:pt x="46262" y="5377"/>
                    <a:pt x="46185" y="5435"/>
                    <a:pt x="46127" y="5512"/>
                  </a:cubicBezTo>
                  <a:cubicBezTo>
                    <a:pt x="45647" y="5051"/>
                    <a:pt x="45071" y="4763"/>
                    <a:pt x="44495" y="4667"/>
                  </a:cubicBezTo>
                  <a:cubicBezTo>
                    <a:pt x="44457" y="4667"/>
                    <a:pt x="44380" y="4648"/>
                    <a:pt x="44341" y="4648"/>
                  </a:cubicBezTo>
                  <a:cubicBezTo>
                    <a:pt x="44284" y="4571"/>
                    <a:pt x="44245" y="4494"/>
                    <a:pt x="44207" y="4398"/>
                  </a:cubicBezTo>
                  <a:cubicBezTo>
                    <a:pt x="44092" y="4187"/>
                    <a:pt x="43957" y="3995"/>
                    <a:pt x="43804" y="3822"/>
                  </a:cubicBezTo>
                  <a:cubicBezTo>
                    <a:pt x="43631" y="3630"/>
                    <a:pt x="43420" y="3438"/>
                    <a:pt x="43151" y="3303"/>
                  </a:cubicBezTo>
                  <a:cubicBezTo>
                    <a:pt x="42728" y="3034"/>
                    <a:pt x="42190" y="2881"/>
                    <a:pt x="41614" y="2862"/>
                  </a:cubicBezTo>
                  <a:cubicBezTo>
                    <a:pt x="41518" y="2670"/>
                    <a:pt x="41422" y="2497"/>
                    <a:pt x="41307" y="2343"/>
                  </a:cubicBezTo>
                  <a:cubicBezTo>
                    <a:pt x="41038" y="1921"/>
                    <a:pt x="40712" y="1594"/>
                    <a:pt x="40347" y="1325"/>
                  </a:cubicBezTo>
                  <a:cubicBezTo>
                    <a:pt x="39963" y="1037"/>
                    <a:pt x="39483" y="864"/>
                    <a:pt x="38964" y="826"/>
                  </a:cubicBezTo>
                  <a:lnTo>
                    <a:pt x="38887" y="826"/>
                  </a:lnTo>
                  <a:cubicBezTo>
                    <a:pt x="38427" y="826"/>
                    <a:pt x="38043" y="1210"/>
                    <a:pt x="38043" y="1671"/>
                  </a:cubicBezTo>
                  <a:cubicBezTo>
                    <a:pt x="38043" y="2093"/>
                    <a:pt x="38350" y="2458"/>
                    <a:pt x="38811" y="2497"/>
                  </a:cubicBezTo>
                  <a:cubicBezTo>
                    <a:pt x="38907" y="2535"/>
                    <a:pt x="39003" y="2554"/>
                    <a:pt x="39118" y="2574"/>
                  </a:cubicBezTo>
                  <a:cubicBezTo>
                    <a:pt x="39214" y="2631"/>
                    <a:pt x="39348" y="2689"/>
                    <a:pt x="39406" y="2746"/>
                  </a:cubicBezTo>
                  <a:cubicBezTo>
                    <a:pt x="39540" y="2842"/>
                    <a:pt x="39656" y="2958"/>
                    <a:pt x="39752" y="3073"/>
                  </a:cubicBezTo>
                  <a:cubicBezTo>
                    <a:pt x="39790" y="3150"/>
                    <a:pt x="39848" y="3207"/>
                    <a:pt x="39886" y="3265"/>
                  </a:cubicBezTo>
                  <a:cubicBezTo>
                    <a:pt x="39348" y="3591"/>
                    <a:pt x="38887" y="4014"/>
                    <a:pt x="38619" y="4571"/>
                  </a:cubicBezTo>
                  <a:cubicBezTo>
                    <a:pt x="38311" y="5224"/>
                    <a:pt x="38235" y="5934"/>
                    <a:pt x="38446" y="6587"/>
                  </a:cubicBezTo>
                  <a:cubicBezTo>
                    <a:pt x="38580" y="6971"/>
                    <a:pt x="38811" y="7336"/>
                    <a:pt x="39099" y="7586"/>
                  </a:cubicBezTo>
                  <a:cubicBezTo>
                    <a:pt x="39406" y="7855"/>
                    <a:pt x="39790" y="8008"/>
                    <a:pt x="40174" y="8008"/>
                  </a:cubicBezTo>
                  <a:lnTo>
                    <a:pt x="40347" y="8008"/>
                  </a:lnTo>
                  <a:cubicBezTo>
                    <a:pt x="40635" y="7970"/>
                    <a:pt x="40942" y="7855"/>
                    <a:pt x="41192" y="7720"/>
                  </a:cubicBezTo>
                  <a:cubicBezTo>
                    <a:pt x="41192" y="7835"/>
                    <a:pt x="41211" y="7951"/>
                    <a:pt x="41211" y="8027"/>
                  </a:cubicBezTo>
                  <a:cubicBezTo>
                    <a:pt x="41230" y="8239"/>
                    <a:pt x="41307" y="8431"/>
                    <a:pt x="41403" y="8680"/>
                  </a:cubicBezTo>
                  <a:cubicBezTo>
                    <a:pt x="41422" y="8719"/>
                    <a:pt x="41461" y="8738"/>
                    <a:pt x="41480" y="8796"/>
                  </a:cubicBezTo>
                  <a:cubicBezTo>
                    <a:pt x="40616" y="8815"/>
                    <a:pt x="39732" y="9064"/>
                    <a:pt x="38830" y="9506"/>
                  </a:cubicBezTo>
                  <a:cubicBezTo>
                    <a:pt x="38734" y="9564"/>
                    <a:pt x="38619" y="9602"/>
                    <a:pt x="38523" y="9679"/>
                  </a:cubicBezTo>
                  <a:cubicBezTo>
                    <a:pt x="38427" y="9602"/>
                    <a:pt x="38311" y="9564"/>
                    <a:pt x="38215" y="9544"/>
                  </a:cubicBezTo>
                  <a:cubicBezTo>
                    <a:pt x="38139" y="9295"/>
                    <a:pt x="38043" y="9084"/>
                    <a:pt x="37927" y="8872"/>
                  </a:cubicBezTo>
                  <a:cubicBezTo>
                    <a:pt x="37678" y="8411"/>
                    <a:pt x="37294" y="8143"/>
                    <a:pt x="36890" y="8123"/>
                  </a:cubicBezTo>
                  <a:cubicBezTo>
                    <a:pt x="36775" y="7816"/>
                    <a:pt x="36621" y="7547"/>
                    <a:pt x="36487" y="7278"/>
                  </a:cubicBezTo>
                  <a:cubicBezTo>
                    <a:pt x="36372" y="7086"/>
                    <a:pt x="36276" y="6952"/>
                    <a:pt x="36180" y="6798"/>
                  </a:cubicBezTo>
                  <a:cubicBezTo>
                    <a:pt x="36180" y="6798"/>
                    <a:pt x="36180" y="6779"/>
                    <a:pt x="36141" y="6779"/>
                  </a:cubicBezTo>
                  <a:cubicBezTo>
                    <a:pt x="36045" y="6683"/>
                    <a:pt x="35853" y="6433"/>
                    <a:pt x="35527" y="6337"/>
                  </a:cubicBezTo>
                  <a:cubicBezTo>
                    <a:pt x="35431" y="6318"/>
                    <a:pt x="35316" y="6299"/>
                    <a:pt x="35220" y="6299"/>
                  </a:cubicBezTo>
                  <a:cubicBezTo>
                    <a:pt x="35162" y="6184"/>
                    <a:pt x="35085" y="6049"/>
                    <a:pt x="35047" y="5953"/>
                  </a:cubicBezTo>
                  <a:cubicBezTo>
                    <a:pt x="34893" y="5704"/>
                    <a:pt x="34759" y="5473"/>
                    <a:pt x="34586" y="5281"/>
                  </a:cubicBezTo>
                  <a:cubicBezTo>
                    <a:pt x="34490" y="5166"/>
                    <a:pt x="34375" y="5070"/>
                    <a:pt x="34279" y="4993"/>
                  </a:cubicBezTo>
                  <a:cubicBezTo>
                    <a:pt x="34125" y="4897"/>
                    <a:pt x="33971" y="4801"/>
                    <a:pt x="33799" y="4763"/>
                  </a:cubicBezTo>
                  <a:cubicBezTo>
                    <a:pt x="33683" y="4705"/>
                    <a:pt x="33530" y="4686"/>
                    <a:pt x="33338" y="4686"/>
                  </a:cubicBezTo>
                  <a:cubicBezTo>
                    <a:pt x="33299" y="4686"/>
                    <a:pt x="33222" y="4686"/>
                    <a:pt x="33146" y="4705"/>
                  </a:cubicBezTo>
                  <a:cubicBezTo>
                    <a:pt x="33069" y="4744"/>
                    <a:pt x="33011" y="4744"/>
                    <a:pt x="32934" y="4782"/>
                  </a:cubicBezTo>
                  <a:lnTo>
                    <a:pt x="32646" y="4494"/>
                  </a:lnTo>
                  <a:cubicBezTo>
                    <a:pt x="32493" y="4379"/>
                    <a:pt x="32377" y="4283"/>
                    <a:pt x="32281" y="4206"/>
                  </a:cubicBezTo>
                  <a:cubicBezTo>
                    <a:pt x="32109" y="4091"/>
                    <a:pt x="31955" y="3995"/>
                    <a:pt x="31801" y="3937"/>
                  </a:cubicBezTo>
                  <a:cubicBezTo>
                    <a:pt x="31667" y="3899"/>
                    <a:pt x="31513" y="3879"/>
                    <a:pt x="31379" y="3879"/>
                  </a:cubicBezTo>
                  <a:cubicBezTo>
                    <a:pt x="31244" y="3879"/>
                    <a:pt x="31110" y="3899"/>
                    <a:pt x="31014" y="3937"/>
                  </a:cubicBezTo>
                  <a:cubicBezTo>
                    <a:pt x="30822" y="3745"/>
                    <a:pt x="30649" y="3553"/>
                    <a:pt x="30438" y="3361"/>
                  </a:cubicBezTo>
                  <a:cubicBezTo>
                    <a:pt x="30265" y="3226"/>
                    <a:pt x="30092" y="3111"/>
                    <a:pt x="29939" y="2977"/>
                  </a:cubicBezTo>
                  <a:lnTo>
                    <a:pt x="29651" y="2842"/>
                  </a:lnTo>
                  <a:cubicBezTo>
                    <a:pt x="29478" y="2766"/>
                    <a:pt x="29324" y="2746"/>
                    <a:pt x="29132" y="2746"/>
                  </a:cubicBezTo>
                  <a:cubicBezTo>
                    <a:pt x="28825" y="2746"/>
                    <a:pt x="28518" y="2881"/>
                    <a:pt x="28306" y="3130"/>
                  </a:cubicBezTo>
                  <a:cubicBezTo>
                    <a:pt x="28153" y="3034"/>
                    <a:pt x="28037" y="2919"/>
                    <a:pt x="27884" y="2823"/>
                  </a:cubicBezTo>
                  <a:cubicBezTo>
                    <a:pt x="27577" y="2593"/>
                    <a:pt x="27212" y="2382"/>
                    <a:pt x="26828" y="2266"/>
                  </a:cubicBezTo>
                  <a:cubicBezTo>
                    <a:pt x="26712" y="2209"/>
                    <a:pt x="26578" y="2209"/>
                    <a:pt x="26444" y="2209"/>
                  </a:cubicBezTo>
                  <a:cubicBezTo>
                    <a:pt x="26328" y="2209"/>
                    <a:pt x="26213" y="2247"/>
                    <a:pt x="26098" y="2266"/>
                  </a:cubicBezTo>
                  <a:cubicBezTo>
                    <a:pt x="25810" y="2343"/>
                    <a:pt x="25560" y="2554"/>
                    <a:pt x="25387" y="2823"/>
                  </a:cubicBezTo>
                  <a:lnTo>
                    <a:pt x="25042" y="2593"/>
                  </a:lnTo>
                  <a:cubicBezTo>
                    <a:pt x="24869" y="2497"/>
                    <a:pt x="24696" y="2401"/>
                    <a:pt x="24562" y="2343"/>
                  </a:cubicBezTo>
                  <a:cubicBezTo>
                    <a:pt x="24370" y="2247"/>
                    <a:pt x="24178" y="2170"/>
                    <a:pt x="23986" y="2113"/>
                  </a:cubicBezTo>
                  <a:cubicBezTo>
                    <a:pt x="23851" y="2093"/>
                    <a:pt x="23736" y="2074"/>
                    <a:pt x="23640" y="2074"/>
                  </a:cubicBezTo>
                  <a:cubicBezTo>
                    <a:pt x="23505" y="2074"/>
                    <a:pt x="23371" y="2093"/>
                    <a:pt x="23237" y="2113"/>
                  </a:cubicBezTo>
                  <a:cubicBezTo>
                    <a:pt x="23045" y="2170"/>
                    <a:pt x="22853" y="2286"/>
                    <a:pt x="22699" y="2458"/>
                  </a:cubicBezTo>
                  <a:cubicBezTo>
                    <a:pt x="22507" y="2343"/>
                    <a:pt x="22296" y="2209"/>
                    <a:pt x="22084" y="2113"/>
                  </a:cubicBezTo>
                  <a:cubicBezTo>
                    <a:pt x="21892" y="2017"/>
                    <a:pt x="21681" y="1959"/>
                    <a:pt x="21489" y="1901"/>
                  </a:cubicBezTo>
                  <a:cubicBezTo>
                    <a:pt x="21393" y="1882"/>
                    <a:pt x="21297" y="1863"/>
                    <a:pt x="21201" y="1863"/>
                  </a:cubicBezTo>
                  <a:lnTo>
                    <a:pt x="21009" y="1863"/>
                  </a:lnTo>
                  <a:cubicBezTo>
                    <a:pt x="20913" y="1863"/>
                    <a:pt x="20836" y="1863"/>
                    <a:pt x="20759" y="1882"/>
                  </a:cubicBezTo>
                  <a:cubicBezTo>
                    <a:pt x="20394" y="1959"/>
                    <a:pt x="20106" y="2113"/>
                    <a:pt x="19914" y="2382"/>
                  </a:cubicBezTo>
                  <a:cubicBezTo>
                    <a:pt x="19895" y="2401"/>
                    <a:pt x="19876" y="2458"/>
                    <a:pt x="19857" y="2478"/>
                  </a:cubicBezTo>
                  <a:cubicBezTo>
                    <a:pt x="19665" y="2382"/>
                    <a:pt x="19473" y="2305"/>
                    <a:pt x="19281" y="2266"/>
                  </a:cubicBezTo>
                  <a:cubicBezTo>
                    <a:pt x="19012" y="2189"/>
                    <a:pt x="18762" y="2151"/>
                    <a:pt x="18532" y="2151"/>
                  </a:cubicBezTo>
                  <a:cubicBezTo>
                    <a:pt x="18436" y="2151"/>
                    <a:pt x="18320" y="2151"/>
                    <a:pt x="18186" y="2170"/>
                  </a:cubicBezTo>
                  <a:cubicBezTo>
                    <a:pt x="17994" y="2189"/>
                    <a:pt x="17802" y="2266"/>
                    <a:pt x="17668" y="2343"/>
                  </a:cubicBezTo>
                  <a:cubicBezTo>
                    <a:pt x="17495" y="2439"/>
                    <a:pt x="17322" y="2535"/>
                    <a:pt x="17187" y="2670"/>
                  </a:cubicBezTo>
                  <a:cubicBezTo>
                    <a:pt x="16938" y="2919"/>
                    <a:pt x="16803" y="3265"/>
                    <a:pt x="16784" y="3649"/>
                  </a:cubicBezTo>
                  <a:cubicBezTo>
                    <a:pt x="16784" y="3918"/>
                    <a:pt x="16823" y="4187"/>
                    <a:pt x="16919" y="4494"/>
                  </a:cubicBezTo>
                  <a:cubicBezTo>
                    <a:pt x="17015" y="4744"/>
                    <a:pt x="17130" y="4974"/>
                    <a:pt x="17303" y="5243"/>
                  </a:cubicBezTo>
                  <a:cubicBezTo>
                    <a:pt x="17399" y="5416"/>
                    <a:pt x="17514" y="5569"/>
                    <a:pt x="17668" y="5742"/>
                  </a:cubicBezTo>
                  <a:cubicBezTo>
                    <a:pt x="17610" y="5896"/>
                    <a:pt x="17610" y="6030"/>
                    <a:pt x="17648" y="6203"/>
                  </a:cubicBezTo>
                  <a:cubicBezTo>
                    <a:pt x="17668" y="6414"/>
                    <a:pt x="17744" y="6606"/>
                    <a:pt x="17802" y="6760"/>
                  </a:cubicBezTo>
                  <a:cubicBezTo>
                    <a:pt x="17975" y="7106"/>
                    <a:pt x="18186" y="7451"/>
                    <a:pt x="18378" y="7739"/>
                  </a:cubicBezTo>
                  <a:cubicBezTo>
                    <a:pt x="18378" y="7759"/>
                    <a:pt x="18416" y="7759"/>
                    <a:pt x="18416" y="7778"/>
                  </a:cubicBezTo>
                  <a:cubicBezTo>
                    <a:pt x="18340" y="7912"/>
                    <a:pt x="18263" y="8027"/>
                    <a:pt x="18244" y="8162"/>
                  </a:cubicBezTo>
                  <a:cubicBezTo>
                    <a:pt x="18167" y="8450"/>
                    <a:pt x="18244" y="8719"/>
                    <a:pt x="18263" y="8834"/>
                  </a:cubicBezTo>
                  <a:cubicBezTo>
                    <a:pt x="18320" y="9064"/>
                    <a:pt x="18416" y="9218"/>
                    <a:pt x="18455" y="9372"/>
                  </a:cubicBezTo>
                  <a:cubicBezTo>
                    <a:pt x="18532" y="9544"/>
                    <a:pt x="18628" y="9698"/>
                    <a:pt x="18743" y="9871"/>
                  </a:cubicBezTo>
                  <a:cubicBezTo>
                    <a:pt x="18801" y="9948"/>
                    <a:pt x="18820" y="9986"/>
                    <a:pt x="18858" y="10063"/>
                  </a:cubicBezTo>
                  <a:cubicBezTo>
                    <a:pt x="18839" y="10082"/>
                    <a:pt x="18820" y="10121"/>
                    <a:pt x="18762" y="10140"/>
                  </a:cubicBezTo>
                  <a:cubicBezTo>
                    <a:pt x="18609" y="10313"/>
                    <a:pt x="18474" y="10543"/>
                    <a:pt x="18455" y="10812"/>
                  </a:cubicBezTo>
                  <a:cubicBezTo>
                    <a:pt x="18436" y="11004"/>
                    <a:pt x="18436" y="11196"/>
                    <a:pt x="18474" y="11407"/>
                  </a:cubicBezTo>
                  <a:cubicBezTo>
                    <a:pt x="18513" y="11580"/>
                    <a:pt x="18551" y="11753"/>
                    <a:pt x="18628" y="11964"/>
                  </a:cubicBezTo>
                  <a:cubicBezTo>
                    <a:pt x="18705" y="12175"/>
                    <a:pt x="18801" y="12367"/>
                    <a:pt x="18897" y="12559"/>
                  </a:cubicBezTo>
                  <a:cubicBezTo>
                    <a:pt x="18858" y="12559"/>
                    <a:pt x="18858" y="12579"/>
                    <a:pt x="18839" y="12579"/>
                  </a:cubicBezTo>
                  <a:cubicBezTo>
                    <a:pt x="18609" y="12771"/>
                    <a:pt x="18436" y="13040"/>
                    <a:pt x="18378" y="13385"/>
                  </a:cubicBezTo>
                  <a:cubicBezTo>
                    <a:pt x="18359" y="13577"/>
                    <a:pt x="18359" y="13788"/>
                    <a:pt x="18416" y="14000"/>
                  </a:cubicBezTo>
                  <a:cubicBezTo>
                    <a:pt x="18455" y="14192"/>
                    <a:pt x="18513" y="14384"/>
                    <a:pt x="18609" y="14576"/>
                  </a:cubicBezTo>
                  <a:cubicBezTo>
                    <a:pt x="18705" y="14787"/>
                    <a:pt x="18801" y="15018"/>
                    <a:pt x="18916" y="15210"/>
                  </a:cubicBezTo>
                  <a:cubicBezTo>
                    <a:pt x="18820" y="15306"/>
                    <a:pt x="18743" y="15421"/>
                    <a:pt x="18705" y="15498"/>
                  </a:cubicBezTo>
                  <a:cubicBezTo>
                    <a:pt x="18628" y="15613"/>
                    <a:pt x="18609" y="15747"/>
                    <a:pt x="18570" y="15920"/>
                  </a:cubicBezTo>
                  <a:cubicBezTo>
                    <a:pt x="18551" y="16035"/>
                    <a:pt x="18570" y="16189"/>
                    <a:pt x="18609" y="16323"/>
                  </a:cubicBezTo>
                  <a:cubicBezTo>
                    <a:pt x="18647" y="16515"/>
                    <a:pt x="18705" y="16707"/>
                    <a:pt x="18801" y="16938"/>
                  </a:cubicBezTo>
                  <a:cubicBezTo>
                    <a:pt x="18897" y="17092"/>
                    <a:pt x="18993" y="17284"/>
                    <a:pt x="19108" y="17476"/>
                  </a:cubicBezTo>
                  <a:cubicBezTo>
                    <a:pt x="19223" y="17648"/>
                    <a:pt x="19338" y="17821"/>
                    <a:pt x="19492" y="17994"/>
                  </a:cubicBezTo>
                  <a:cubicBezTo>
                    <a:pt x="19415" y="18109"/>
                    <a:pt x="19377" y="18225"/>
                    <a:pt x="19338" y="18321"/>
                  </a:cubicBezTo>
                  <a:cubicBezTo>
                    <a:pt x="19300" y="18474"/>
                    <a:pt x="19300" y="18609"/>
                    <a:pt x="19319" y="18762"/>
                  </a:cubicBezTo>
                  <a:cubicBezTo>
                    <a:pt x="19338" y="18877"/>
                    <a:pt x="19377" y="18993"/>
                    <a:pt x="19415" y="19108"/>
                  </a:cubicBezTo>
                  <a:cubicBezTo>
                    <a:pt x="19492" y="19300"/>
                    <a:pt x="19607" y="19473"/>
                    <a:pt x="19703" y="19626"/>
                  </a:cubicBezTo>
                  <a:cubicBezTo>
                    <a:pt x="19799" y="19742"/>
                    <a:pt x="19914" y="19876"/>
                    <a:pt x="20068" y="20049"/>
                  </a:cubicBezTo>
                  <a:cubicBezTo>
                    <a:pt x="20337" y="20318"/>
                    <a:pt x="20625" y="20606"/>
                    <a:pt x="20971" y="20894"/>
                  </a:cubicBezTo>
                  <a:cubicBezTo>
                    <a:pt x="20932" y="21105"/>
                    <a:pt x="20932" y="21355"/>
                    <a:pt x="21009" y="21566"/>
                  </a:cubicBezTo>
                  <a:cubicBezTo>
                    <a:pt x="21067" y="21758"/>
                    <a:pt x="21163" y="21931"/>
                    <a:pt x="21297" y="22046"/>
                  </a:cubicBezTo>
                  <a:cubicBezTo>
                    <a:pt x="21412" y="22180"/>
                    <a:pt x="21527" y="22315"/>
                    <a:pt x="21623" y="22411"/>
                  </a:cubicBezTo>
                  <a:cubicBezTo>
                    <a:pt x="21892" y="22641"/>
                    <a:pt x="22180" y="22853"/>
                    <a:pt x="22411" y="23006"/>
                  </a:cubicBezTo>
                  <a:cubicBezTo>
                    <a:pt x="22468" y="23025"/>
                    <a:pt x="22507" y="23083"/>
                    <a:pt x="22564" y="23102"/>
                  </a:cubicBezTo>
                  <a:cubicBezTo>
                    <a:pt x="22545" y="23179"/>
                    <a:pt x="22507" y="23217"/>
                    <a:pt x="22488" y="23294"/>
                  </a:cubicBezTo>
                  <a:cubicBezTo>
                    <a:pt x="22372" y="23717"/>
                    <a:pt x="22315" y="24139"/>
                    <a:pt x="22315" y="24562"/>
                  </a:cubicBezTo>
                  <a:cubicBezTo>
                    <a:pt x="22315" y="24831"/>
                    <a:pt x="22372" y="25099"/>
                    <a:pt x="22411" y="25387"/>
                  </a:cubicBezTo>
                  <a:cubicBezTo>
                    <a:pt x="22257" y="25522"/>
                    <a:pt x="22084" y="25695"/>
                    <a:pt x="21912" y="25868"/>
                  </a:cubicBezTo>
                  <a:cubicBezTo>
                    <a:pt x="21796" y="25983"/>
                    <a:pt x="21700" y="26117"/>
                    <a:pt x="21585" y="26271"/>
                  </a:cubicBezTo>
                  <a:cubicBezTo>
                    <a:pt x="21451" y="26175"/>
                    <a:pt x="21335" y="26079"/>
                    <a:pt x="21239" y="25983"/>
                  </a:cubicBezTo>
                  <a:cubicBezTo>
                    <a:pt x="21047" y="25829"/>
                    <a:pt x="20855" y="25714"/>
                    <a:pt x="20663" y="25618"/>
                  </a:cubicBezTo>
                  <a:cubicBezTo>
                    <a:pt x="20433" y="25503"/>
                    <a:pt x="20183" y="25426"/>
                    <a:pt x="19972" y="25407"/>
                  </a:cubicBezTo>
                  <a:lnTo>
                    <a:pt x="19799" y="25407"/>
                  </a:lnTo>
                  <a:cubicBezTo>
                    <a:pt x="19722" y="25407"/>
                    <a:pt x="19626" y="25407"/>
                    <a:pt x="19530" y="25426"/>
                  </a:cubicBezTo>
                  <a:cubicBezTo>
                    <a:pt x="19377" y="25445"/>
                    <a:pt x="19223" y="25522"/>
                    <a:pt x="19050" y="25618"/>
                  </a:cubicBezTo>
                  <a:cubicBezTo>
                    <a:pt x="18935" y="25695"/>
                    <a:pt x="18820" y="25791"/>
                    <a:pt x="18724" y="25925"/>
                  </a:cubicBezTo>
                  <a:cubicBezTo>
                    <a:pt x="18628" y="26060"/>
                    <a:pt x="18551" y="26194"/>
                    <a:pt x="18474" y="26367"/>
                  </a:cubicBezTo>
                  <a:cubicBezTo>
                    <a:pt x="18416" y="26559"/>
                    <a:pt x="18359" y="26751"/>
                    <a:pt x="18340" y="27020"/>
                  </a:cubicBezTo>
                  <a:cubicBezTo>
                    <a:pt x="18320" y="27269"/>
                    <a:pt x="18320" y="27519"/>
                    <a:pt x="18378" y="27711"/>
                  </a:cubicBezTo>
                  <a:cubicBezTo>
                    <a:pt x="18455" y="27980"/>
                    <a:pt x="18570" y="28191"/>
                    <a:pt x="18743" y="28364"/>
                  </a:cubicBezTo>
                  <a:cubicBezTo>
                    <a:pt x="18839" y="28460"/>
                    <a:pt x="18916" y="28518"/>
                    <a:pt x="19031" y="28594"/>
                  </a:cubicBezTo>
                  <a:cubicBezTo>
                    <a:pt x="18724" y="28652"/>
                    <a:pt x="18436" y="28787"/>
                    <a:pt x="18186" y="28998"/>
                  </a:cubicBezTo>
                  <a:cubicBezTo>
                    <a:pt x="18032" y="29171"/>
                    <a:pt x="17879" y="29382"/>
                    <a:pt x="17783" y="29651"/>
                  </a:cubicBezTo>
                  <a:lnTo>
                    <a:pt x="17744" y="29651"/>
                  </a:lnTo>
                  <a:cubicBezTo>
                    <a:pt x="17572" y="29612"/>
                    <a:pt x="17379" y="29574"/>
                    <a:pt x="17187" y="29574"/>
                  </a:cubicBezTo>
                  <a:cubicBezTo>
                    <a:pt x="16976" y="29574"/>
                    <a:pt x="16784" y="29612"/>
                    <a:pt x="16554" y="29651"/>
                  </a:cubicBezTo>
                  <a:cubicBezTo>
                    <a:pt x="16227" y="29727"/>
                    <a:pt x="15920" y="29900"/>
                    <a:pt x="15594" y="30131"/>
                  </a:cubicBezTo>
                  <a:cubicBezTo>
                    <a:pt x="15209" y="30419"/>
                    <a:pt x="14883" y="30822"/>
                    <a:pt x="14576" y="31283"/>
                  </a:cubicBezTo>
                  <a:cubicBezTo>
                    <a:pt x="14576" y="31283"/>
                    <a:pt x="14576" y="31264"/>
                    <a:pt x="14537" y="31264"/>
                  </a:cubicBezTo>
                  <a:cubicBezTo>
                    <a:pt x="14211" y="30611"/>
                    <a:pt x="13827" y="30150"/>
                    <a:pt x="13347" y="29843"/>
                  </a:cubicBezTo>
                  <a:cubicBezTo>
                    <a:pt x="13174" y="29747"/>
                    <a:pt x="13039" y="29670"/>
                    <a:pt x="12905" y="29631"/>
                  </a:cubicBezTo>
                  <a:cubicBezTo>
                    <a:pt x="12713" y="29555"/>
                    <a:pt x="12521" y="29535"/>
                    <a:pt x="12387" y="29516"/>
                  </a:cubicBezTo>
                  <a:cubicBezTo>
                    <a:pt x="12310" y="29516"/>
                    <a:pt x="12233" y="29478"/>
                    <a:pt x="12175" y="29478"/>
                  </a:cubicBezTo>
                  <a:cubicBezTo>
                    <a:pt x="11906" y="29478"/>
                    <a:pt x="11618" y="29535"/>
                    <a:pt x="11350" y="29631"/>
                  </a:cubicBezTo>
                  <a:cubicBezTo>
                    <a:pt x="11042" y="29747"/>
                    <a:pt x="10754" y="29920"/>
                    <a:pt x="10543" y="30150"/>
                  </a:cubicBezTo>
                  <a:cubicBezTo>
                    <a:pt x="10351" y="30380"/>
                    <a:pt x="10178" y="30611"/>
                    <a:pt x="10025" y="30899"/>
                  </a:cubicBezTo>
                  <a:cubicBezTo>
                    <a:pt x="9813" y="31379"/>
                    <a:pt x="9717" y="31936"/>
                    <a:pt x="9717" y="32608"/>
                  </a:cubicBezTo>
                  <a:cubicBezTo>
                    <a:pt x="9717" y="32915"/>
                    <a:pt x="9736" y="33261"/>
                    <a:pt x="9794" y="33607"/>
                  </a:cubicBezTo>
                  <a:cubicBezTo>
                    <a:pt x="9679" y="33587"/>
                    <a:pt x="9544" y="33587"/>
                    <a:pt x="9448" y="33587"/>
                  </a:cubicBezTo>
                  <a:lnTo>
                    <a:pt x="9256" y="33587"/>
                  </a:lnTo>
                  <a:cubicBezTo>
                    <a:pt x="8949" y="33607"/>
                    <a:pt x="8680" y="33664"/>
                    <a:pt x="8431" y="33779"/>
                  </a:cubicBezTo>
                  <a:cubicBezTo>
                    <a:pt x="8277" y="33837"/>
                    <a:pt x="8143" y="33895"/>
                    <a:pt x="8008" y="33972"/>
                  </a:cubicBezTo>
                  <a:cubicBezTo>
                    <a:pt x="7855" y="34068"/>
                    <a:pt x="7720" y="34164"/>
                    <a:pt x="7605" y="34240"/>
                  </a:cubicBezTo>
                  <a:cubicBezTo>
                    <a:pt x="7144" y="34605"/>
                    <a:pt x="6818" y="35085"/>
                    <a:pt x="6626" y="35681"/>
                  </a:cubicBezTo>
                  <a:cubicBezTo>
                    <a:pt x="6568" y="35796"/>
                    <a:pt x="6549" y="35949"/>
                    <a:pt x="6529" y="36084"/>
                  </a:cubicBezTo>
                  <a:cubicBezTo>
                    <a:pt x="6165" y="35969"/>
                    <a:pt x="5761" y="35892"/>
                    <a:pt x="5377" y="35873"/>
                  </a:cubicBezTo>
                  <a:lnTo>
                    <a:pt x="5070" y="35873"/>
                  </a:lnTo>
                  <a:cubicBezTo>
                    <a:pt x="4071" y="35873"/>
                    <a:pt x="3073" y="36180"/>
                    <a:pt x="2228" y="36756"/>
                  </a:cubicBezTo>
                  <a:cubicBezTo>
                    <a:pt x="1537" y="37217"/>
                    <a:pt x="980" y="37831"/>
                    <a:pt x="596" y="38561"/>
                  </a:cubicBezTo>
                  <a:cubicBezTo>
                    <a:pt x="231" y="39233"/>
                    <a:pt x="39" y="39982"/>
                    <a:pt x="39" y="40770"/>
                  </a:cubicBezTo>
                  <a:lnTo>
                    <a:pt x="39" y="40866"/>
                  </a:lnTo>
                  <a:cubicBezTo>
                    <a:pt x="39" y="41038"/>
                    <a:pt x="19" y="41173"/>
                    <a:pt x="19" y="41346"/>
                  </a:cubicBezTo>
                  <a:cubicBezTo>
                    <a:pt x="0" y="41672"/>
                    <a:pt x="192" y="41999"/>
                    <a:pt x="519" y="42114"/>
                  </a:cubicBezTo>
                  <a:cubicBezTo>
                    <a:pt x="672" y="42152"/>
                    <a:pt x="845" y="42210"/>
                    <a:pt x="980" y="42248"/>
                  </a:cubicBezTo>
                  <a:cubicBezTo>
                    <a:pt x="1037" y="42287"/>
                    <a:pt x="1076" y="42287"/>
                    <a:pt x="1152" y="42287"/>
                  </a:cubicBezTo>
                  <a:cubicBezTo>
                    <a:pt x="2036" y="42479"/>
                    <a:pt x="2766" y="42594"/>
                    <a:pt x="3438" y="42709"/>
                  </a:cubicBezTo>
                  <a:lnTo>
                    <a:pt x="3687" y="42767"/>
                  </a:lnTo>
                  <a:cubicBezTo>
                    <a:pt x="4033" y="42805"/>
                    <a:pt x="4340" y="42882"/>
                    <a:pt x="4686" y="42920"/>
                  </a:cubicBezTo>
                  <a:cubicBezTo>
                    <a:pt x="5070" y="42978"/>
                    <a:pt x="5492" y="43055"/>
                    <a:pt x="5953" y="43093"/>
                  </a:cubicBezTo>
                  <a:cubicBezTo>
                    <a:pt x="7125" y="43247"/>
                    <a:pt x="8277" y="43285"/>
                    <a:pt x="9410" y="43285"/>
                  </a:cubicBezTo>
                  <a:cubicBezTo>
                    <a:pt x="9909" y="43285"/>
                    <a:pt x="10389" y="43266"/>
                    <a:pt x="10869" y="43247"/>
                  </a:cubicBezTo>
                  <a:cubicBezTo>
                    <a:pt x="12847" y="43400"/>
                    <a:pt x="14960" y="43497"/>
                    <a:pt x="17360" y="43573"/>
                  </a:cubicBezTo>
                  <a:cubicBezTo>
                    <a:pt x="19377" y="43650"/>
                    <a:pt x="21489" y="43669"/>
                    <a:pt x="23851" y="43669"/>
                  </a:cubicBezTo>
                  <a:cubicBezTo>
                    <a:pt x="26348" y="43669"/>
                    <a:pt x="28825" y="43650"/>
                    <a:pt x="30707" y="43593"/>
                  </a:cubicBezTo>
                  <a:cubicBezTo>
                    <a:pt x="32550" y="43573"/>
                    <a:pt x="34375" y="43535"/>
                    <a:pt x="36218" y="43477"/>
                  </a:cubicBezTo>
                  <a:cubicBezTo>
                    <a:pt x="38926" y="43439"/>
                    <a:pt x="41749" y="43362"/>
                    <a:pt x="44533" y="43343"/>
                  </a:cubicBezTo>
                  <a:cubicBezTo>
                    <a:pt x="45494" y="43343"/>
                    <a:pt x="46454" y="43304"/>
                    <a:pt x="47414" y="43304"/>
                  </a:cubicBezTo>
                  <a:cubicBezTo>
                    <a:pt x="48758" y="43304"/>
                    <a:pt x="50122" y="43304"/>
                    <a:pt x="51408" y="43343"/>
                  </a:cubicBezTo>
                  <a:cubicBezTo>
                    <a:pt x="52714" y="43362"/>
                    <a:pt x="53751" y="43381"/>
                    <a:pt x="54711" y="43439"/>
                  </a:cubicBezTo>
                  <a:cubicBezTo>
                    <a:pt x="55230" y="43458"/>
                    <a:pt x="55787" y="43497"/>
                    <a:pt x="56267" y="43535"/>
                  </a:cubicBezTo>
                  <a:lnTo>
                    <a:pt x="56536" y="43554"/>
                  </a:lnTo>
                  <a:cubicBezTo>
                    <a:pt x="57784" y="43650"/>
                    <a:pt x="59051" y="43746"/>
                    <a:pt x="60338" y="43765"/>
                  </a:cubicBezTo>
                  <a:lnTo>
                    <a:pt x="60914" y="43765"/>
                  </a:lnTo>
                  <a:cubicBezTo>
                    <a:pt x="62297" y="43765"/>
                    <a:pt x="63487" y="43669"/>
                    <a:pt x="64601" y="43477"/>
                  </a:cubicBezTo>
                  <a:cubicBezTo>
                    <a:pt x="65292" y="43362"/>
                    <a:pt x="65965" y="43170"/>
                    <a:pt x="66579" y="42920"/>
                  </a:cubicBezTo>
                  <a:cubicBezTo>
                    <a:pt x="66905" y="42805"/>
                    <a:pt x="67194" y="42671"/>
                    <a:pt x="67443" y="42536"/>
                  </a:cubicBezTo>
                  <a:cubicBezTo>
                    <a:pt x="67731" y="42402"/>
                    <a:pt x="68019" y="42210"/>
                    <a:pt x="68346" y="41999"/>
                  </a:cubicBezTo>
                  <a:cubicBezTo>
                    <a:pt x="68864" y="41615"/>
                    <a:pt x="69344" y="41134"/>
                    <a:pt x="69748" y="40520"/>
                  </a:cubicBezTo>
                  <a:cubicBezTo>
                    <a:pt x="69940" y="40270"/>
                    <a:pt x="70093" y="39982"/>
                    <a:pt x="70266" y="39617"/>
                  </a:cubicBezTo>
                  <a:cubicBezTo>
                    <a:pt x="70324" y="39425"/>
                    <a:pt x="70401" y="39252"/>
                    <a:pt x="70477" y="39060"/>
                  </a:cubicBezTo>
                  <a:cubicBezTo>
                    <a:pt x="70593" y="38676"/>
                    <a:pt x="70669" y="38292"/>
                    <a:pt x="70708" y="37985"/>
                  </a:cubicBezTo>
                  <a:cubicBezTo>
                    <a:pt x="70785" y="37543"/>
                    <a:pt x="70842" y="37102"/>
                    <a:pt x="70881" y="36641"/>
                  </a:cubicBezTo>
                  <a:cubicBezTo>
                    <a:pt x="71053" y="35681"/>
                    <a:pt x="71073" y="34682"/>
                    <a:pt x="71034" y="33549"/>
                  </a:cubicBezTo>
                  <a:cubicBezTo>
                    <a:pt x="70977" y="32397"/>
                    <a:pt x="70881" y="31283"/>
                    <a:pt x="70708" y="30227"/>
                  </a:cubicBezTo>
                  <a:cubicBezTo>
                    <a:pt x="70554" y="29113"/>
                    <a:pt x="70285" y="28114"/>
                    <a:pt x="69920" y="27212"/>
                  </a:cubicBezTo>
                  <a:cubicBezTo>
                    <a:pt x="69652" y="26540"/>
                    <a:pt x="69344" y="25964"/>
                    <a:pt x="68960" y="25483"/>
                  </a:cubicBezTo>
                  <a:cubicBezTo>
                    <a:pt x="68941" y="25445"/>
                    <a:pt x="68922" y="25426"/>
                    <a:pt x="68883" y="25387"/>
                  </a:cubicBezTo>
                  <a:cubicBezTo>
                    <a:pt x="69056" y="25042"/>
                    <a:pt x="69172" y="24735"/>
                    <a:pt x="69268" y="24447"/>
                  </a:cubicBezTo>
                  <a:cubicBezTo>
                    <a:pt x="69460" y="23851"/>
                    <a:pt x="69421" y="23313"/>
                    <a:pt x="69152" y="22910"/>
                  </a:cubicBezTo>
                  <a:cubicBezTo>
                    <a:pt x="69248" y="22776"/>
                    <a:pt x="69344" y="22641"/>
                    <a:pt x="69440" y="22507"/>
                  </a:cubicBezTo>
                  <a:cubicBezTo>
                    <a:pt x="69652" y="22200"/>
                    <a:pt x="69824" y="21912"/>
                    <a:pt x="69940" y="21643"/>
                  </a:cubicBezTo>
                  <a:cubicBezTo>
                    <a:pt x="70132" y="21259"/>
                    <a:pt x="70228" y="20913"/>
                    <a:pt x="70285" y="20567"/>
                  </a:cubicBezTo>
                  <a:cubicBezTo>
                    <a:pt x="70305" y="20337"/>
                    <a:pt x="70305" y="20145"/>
                    <a:pt x="70285" y="19991"/>
                  </a:cubicBezTo>
                  <a:cubicBezTo>
                    <a:pt x="70266" y="19761"/>
                    <a:pt x="70209" y="19550"/>
                    <a:pt x="70112" y="19358"/>
                  </a:cubicBezTo>
                  <a:cubicBezTo>
                    <a:pt x="70036" y="19146"/>
                    <a:pt x="69920" y="18973"/>
                    <a:pt x="69805" y="18801"/>
                  </a:cubicBezTo>
                  <a:cubicBezTo>
                    <a:pt x="69652" y="18647"/>
                    <a:pt x="69498" y="18474"/>
                    <a:pt x="69325" y="18359"/>
                  </a:cubicBezTo>
                  <a:cubicBezTo>
                    <a:pt x="69536" y="18071"/>
                    <a:pt x="69728" y="17783"/>
                    <a:pt x="69920" y="17456"/>
                  </a:cubicBezTo>
                  <a:cubicBezTo>
                    <a:pt x="70381" y="16688"/>
                    <a:pt x="70573" y="15997"/>
                    <a:pt x="70554" y="15325"/>
                  </a:cubicBezTo>
                  <a:cubicBezTo>
                    <a:pt x="70516" y="14922"/>
                    <a:pt x="70401" y="14518"/>
                    <a:pt x="70189" y="14134"/>
                  </a:cubicBezTo>
                  <a:cubicBezTo>
                    <a:pt x="69978" y="13712"/>
                    <a:pt x="69613" y="13424"/>
                    <a:pt x="69210" y="13270"/>
                  </a:cubicBezTo>
                  <a:cubicBezTo>
                    <a:pt x="69172" y="13270"/>
                    <a:pt x="69152" y="13232"/>
                    <a:pt x="69133" y="13232"/>
                  </a:cubicBezTo>
                  <a:lnTo>
                    <a:pt x="69152" y="13193"/>
                  </a:lnTo>
                  <a:cubicBezTo>
                    <a:pt x="69268" y="12963"/>
                    <a:pt x="69402" y="12771"/>
                    <a:pt x="69517" y="12559"/>
                  </a:cubicBezTo>
                  <a:cubicBezTo>
                    <a:pt x="69728" y="12156"/>
                    <a:pt x="69901" y="11753"/>
                    <a:pt x="70016" y="11369"/>
                  </a:cubicBezTo>
                  <a:cubicBezTo>
                    <a:pt x="70170" y="10889"/>
                    <a:pt x="70209" y="10409"/>
                    <a:pt x="70170" y="9929"/>
                  </a:cubicBezTo>
                  <a:cubicBezTo>
                    <a:pt x="70112" y="9410"/>
                    <a:pt x="69978" y="9007"/>
                    <a:pt x="69728" y="8642"/>
                  </a:cubicBezTo>
                  <a:cubicBezTo>
                    <a:pt x="69440" y="8258"/>
                    <a:pt x="69056" y="8008"/>
                    <a:pt x="68595" y="7931"/>
                  </a:cubicBezTo>
                  <a:cubicBezTo>
                    <a:pt x="68672" y="7663"/>
                    <a:pt x="68691" y="7394"/>
                    <a:pt x="68730" y="7144"/>
                  </a:cubicBezTo>
                  <a:cubicBezTo>
                    <a:pt x="68730" y="6952"/>
                    <a:pt x="68730" y="6760"/>
                    <a:pt x="68672" y="6549"/>
                  </a:cubicBezTo>
                  <a:cubicBezTo>
                    <a:pt x="68653" y="6318"/>
                    <a:pt x="68576" y="6126"/>
                    <a:pt x="68461" y="5915"/>
                  </a:cubicBezTo>
                  <a:cubicBezTo>
                    <a:pt x="68365" y="5723"/>
                    <a:pt x="68211" y="5550"/>
                    <a:pt x="68058" y="5377"/>
                  </a:cubicBezTo>
                  <a:cubicBezTo>
                    <a:pt x="67866" y="5224"/>
                    <a:pt x="67635" y="5070"/>
                    <a:pt x="67386" y="4974"/>
                  </a:cubicBezTo>
                  <a:cubicBezTo>
                    <a:pt x="67155" y="4897"/>
                    <a:pt x="66925" y="4859"/>
                    <a:pt x="66656" y="4859"/>
                  </a:cubicBezTo>
                  <a:cubicBezTo>
                    <a:pt x="66464" y="4859"/>
                    <a:pt x="66291" y="4878"/>
                    <a:pt x="66080" y="4936"/>
                  </a:cubicBezTo>
                  <a:cubicBezTo>
                    <a:pt x="65984" y="4955"/>
                    <a:pt x="65907" y="4974"/>
                    <a:pt x="65811" y="4993"/>
                  </a:cubicBezTo>
                  <a:cubicBezTo>
                    <a:pt x="65984" y="4456"/>
                    <a:pt x="66099" y="3975"/>
                    <a:pt x="66176" y="3515"/>
                  </a:cubicBezTo>
                  <a:cubicBezTo>
                    <a:pt x="66272" y="3015"/>
                    <a:pt x="66349" y="2305"/>
                    <a:pt x="66176" y="1633"/>
                  </a:cubicBezTo>
                  <a:cubicBezTo>
                    <a:pt x="66099" y="1325"/>
                    <a:pt x="65965" y="1018"/>
                    <a:pt x="65772" y="807"/>
                  </a:cubicBezTo>
                  <a:cubicBezTo>
                    <a:pt x="65561" y="538"/>
                    <a:pt x="65292" y="327"/>
                    <a:pt x="64985" y="173"/>
                  </a:cubicBezTo>
                  <a:cubicBezTo>
                    <a:pt x="64735" y="58"/>
                    <a:pt x="64467" y="0"/>
                    <a:pt x="64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68"/>
            <p:cNvSpPr/>
            <p:nvPr/>
          </p:nvSpPr>
          <p:spPr>
            <a:xfrm>
              <a:off x="6525900" y="3708625"/>
              <a:ext cx="549725" cy="590550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39"/>
                    <a:pt x="3554" y="39"/>
                    <a:pt x="3515" y="39"/>
                  </a:cubicBezTo>
                  <a:lnTo>
                    <a:pt x="3400" y="39"/>
                  </a:lnTo>
                  <a:cubicBezTo>
                    <a:pt x="3227" y="59"/>
                    <a:pt x="3073" y="135"/>
                    <a:pt x="2977" y="251"/>
                  </a:cubicBezTo>
                  <a:cubicBezTo>
                    <a:pt x="2920" y="327"/>
                    <a:pt x="2881" y="423"/>
                    <a:pt x="2862" y="500"/>
                  </a:cubicBezTo>
                  <a:cubicBezTo>
                    <a:pt x="2843" y="577"/>
                    <a:pt x="2843" y="635"/>
                    <a:pt x="2843" y="731"/>
                  </a:cubicBezTo>
                  <a:cubicBezTo>
                    <a:pt x="2843" y="865"/>
                    <a:pt x="2843" y="980"/>
                    <a:pt x="2881" y="1115"/>
                  </a:cubicBezTo>
                  <a:cubicBezTo>
                    <a:pt x="2747" y="1000"/>
                    <a:pt x="2574" y="884"/>
                    <a:pt x="2344" y="731"/>
                  </a:cubicBezTo>
                  <a:cubicBezTo>
                    <a:pt x="2094" y="596"/>
                    <a:pt x="1825" y="481"/>
                    <a:pt x="1537" y="404"/>
                  </a:cubicBezTo>
                  <a:cubicBezTo>
                    <a:pt x="1345" y="347"/>
                    <a:pt x="1172" y="308"/>
                    <a:pt x="1019" y="308"/>
                  </a:cubicBezTo>
                  <a:cubicBezTo>
                    <a:pt x="942" y="308"/>
                    <a:pt x="865" y="308"/>
                    <a:pt x="788" y="327"/>
                  </a:cubicBezTo>
                  <a:cubicBezTo>
                    <a:pt x="673" y="347"/>
                    <a:pt x="558" y="385"/>
                    <a:pt x="462" y="423"/>
                  </a:cubicBezTo>
                  <a:cubicBezTo>
                    <a:pt x="366" y="481"/>
                    <a:pt x="270" y="539"/>
                    <a:pt x="193" y="615"/>
                  </a:cubicBezTo>
                  <a:cubicBezTo>
                    <a:pt x="59" y="769"/>
                    <a:pt x="1" y="980"/>
                    <a:pt x="1" y="1115"/>
                  </a:cubicBezTo>
                  <a:cubicBezTo>
                    <a:pt x="1" y="1288"/>
                    <a:pt x="20" y="1460"/>
                    <a:pt x="116" y="1691"/>
                  </a:cubicBezTo>
                  <a:cubicBezTo>
                    <a:pt x="193" y="1883"/>
                    <a:pt x="289" y="2075"/>
                    <a:pt x="443" y="2325"/>
                  </a:cubicBezTo>
                  <a:cubicBezTo>
                    <a:pt x="577" y="2555"/>
                    <a:pt x="769" y="2805"/>
                    <a:pt x="1019" y="3093"/>
                  </a:cubicBezTo>
                  <a:lnTo>
                    <a:pt x="1134" y="3208"/>
                  </a:lnTo>
                  <a:lnTo>
                    <a:pt x="1115" y="3208"/>
                  </a:lnTo>
                  <a:cubicBezTo>
                    <a:pt x="1038" y="3208"/>
                    <a:pt x="1000" y="3227"/>
                    <a:pt x="942" y="3285"/>
                  </a:cubicBezTo>
                  <a:cubicBezTo>
                    <a:pt x="846" y="3381"/>
                    <a:pt x="846" y="3496"/>
                    <a:pt x="865" y="3573"/>
                  </a:cubicBezTo>
                  <a:cubicBezTo>
                    <a:pt x="903" y="3688"/>
                    <a:pt x="942" y="3803"/>
                    <a:pt x="1000" y="3938"/>
                  </a:cubicBezTo>
                  <a:cubicBezTo>
                    <a:pt x="1134" y="4245"/>
                    <a:pt x="1326" y="4533"/>
                    <a:pt x="1518" y="4802"/>
                  </a:cubicBezTo>
                  <a:cubicBezTo>
                    <a:pt x="1687" y="5046"/>
                    <a:pt x="1875" y="5291"/>
                    <a:pt x="2063" y="5554"/>
                  </a:cubicBezTo>
                  <a:lnTo>
                    <a:pt x="2063" y="5554"/>
                  </a:lnTo>
                  <a:cubicBezTo>
                    <a:pt x="2054" y="5543"/>
                    <a:pt x="2038" y="5532"/>
                    <a:pt x="2017" y="5532"/>
                  </a:cubicBezTo>
                  <a:cubicBezTo>
                    <a:pt x="1960" y="5512"/>
                    <a:pt x="1902" y="5512"/>
                    <a:pt x="1864" y="5512"/>
                  </a:cubicBezTo>
                  <a:cubicBezTo>
                    <a:pt x="1787" y="5512"/>
                    <a:pt x="1729" y="5532"/>
                    <a:pt x="1672" y="5570"/>
                  </a:cubicBezTo>
                  <a:cubicBezTo>
                    <a:pt x="1576" y="5608"/>
                    <a:pt x="1499" y="5685"/>
                    <a:pt x="1480" y="5800"/>
                  </a:cubicBezTo>
                  <a:cubicBezTo>
                    <a:pt x="1441" y="5916"/>
                    <a:pt x="1480" y="6050"/>
                    <a:pt x="1499" y="6146"/>
                  </a:cubicBezTo>
                  <a:cubicBezTo>
                    <a:pt x="1537" y="6281"/>
                    <a:pt x="1595" y="6396"/>
                    <a:pt x="1633" y="6530"/>
                  </a:cubicBezTo>
                  <a:cubicBezTo>
                    <a:pt x="1710" y="6665"/>
                    <a:pt x="1787" y="6818"/>
                    <a:pt x="1883" y="6972"/>
                  </a:cubicBezTo>
                  <a:cubicBezTo>
                    <a:pt x="2075" y="7298"/>
                    <a:pt x="2286" y="7586"/>
                    <a:pt x="2478" y="7874"/>
                  </a:cubicBezTo>
                  <a:cubicBezTo>
                    <a:pt x="2550" y="7965"/>
                    <a:pt x="2589" y="8021"/>
                    <a:pt x="2656" y="8107"/>
                  </a:cubicBezTo>
                  <a:lnTo>
                    <a:pt x="2656" y="8107"/>
                  </a:lnTo>
                  <a:cubicBezTo>
                    <a:pt x="2631" y="8085"/>
                    <a:pt x="2586" y="8082"/>
                    <a:pt x="2555" y="8066"/>
                  </a:cubicBezTo>
                  <a:cubicBezTo>
                    <a:pt x="2401" y="8009"/>
                    <a:pt x="2267" y="7990"/>
                    <a:pt x="2171" y="7990"/>
                  </a:cubicBezTo>
                  <a:lnTo>
                    <a:pt x="2113" y="7990"/>
                  </a:lnTo>
                  <a:cubicBezTo>
                    <a:pt x="1998" y="7990"/>
                    <a:pt x="1902" y="8028"/>
                    <a:pt x="1806" y="8124"/>
                  </a:cubicBezTo>
                  <a:cubicBezTo>
                    <a:pt x="1729" y="8201"/>
                    <a:pt x="1710" y="8297"/>
                    <a:pt x="1691" y="8412"/>
                  </a:cubicBezTo>
                  <a:cubicBezTo>
                    <a:pt x="1672" y="8508"/>
                    <a:pt x="1691" y="8643"/>
                    <a:pt x="1710" y="8777"/>
                  </a:cubicBezTo>
                  <a:cubicBezTo>
                    <a:pt x="1729" y="8892"/>
                    <a:pt x="1787" y="9046"/>
                    <a:pt x="1825" y="9219"/>
                  </a:cubicBezTo>
                  <a:cubicBezTo>
                    <a:pt x="1960" y="9545"/>
                    <a:pt x="2113" y="9852"/>
                    <a:pt x="2267" y="10140"/>
                  </a:cubicBezTo>
                  <a:cubicBezTo>
                    <a:pt x="2363" y="10333"/>
                    <a:pt x="2478" y="10525"/>
                    <a:pt x="2593" y="10697"/>
                  </a:cubicBezTo>
                  <a:cubicBezTo>
                    <a:pt x="2478" y="10621"/>
                    <a:pt x="2344" y="10582"/>
                    <a:pt x="2190" y="10563"/>
                  </a:cubicBezTo>
                  <a:lnTo>
                    <a:pt x="2113" y="10563"/>
                  </a:lnTo>
                  <a:cubicBezTo>
                    <a:pt x="1998" y="10563"/>
                    <a:pt x="1883" y="10582"/>
                    <a:pt x="1787" y="10659"/>
                  </a:cubicBezTo>
                  <a:cubicBezTo>
                    <a:pt x="1672" y="10755"/>
                    <a:pt x="1614" y="10889"/>
                    <a:pt x="1595" y="10985"/>
                  </a:cubicBezTo>
                  <a:cubicBezTo>
                    <a:pt x="1576" y="11081"/>
                    <a:pt x="1595" y="11197"/>
                    <a:pt x="1614" y="11350"/>
                  </a:cubicBezTo>
                  <a:cubicBezTo>
                    <a:pt x="1633" y="11485"/>
                    <a:pt x="1691" y="11638"/>
                    <a:pt x="1748" y="11811"/>
                  </a:cubicBezTo>
                  <a:cubicBezTo>
                    <a:pt x="1902" y="12157"/>
                    <a:pt x="2113" y="12503"/>
                    <a:pt x="2286" y="12771"/>
                  </a:cubicBezTo>
                  <a:cubicBezTo>
                    <a:pt x="2363" y="12867"/>
                    <a:pt x="2401" y="12963"/>
                    <a:pt x="2478" y="13079"/>
                  </a:cubicBezTo>
                  <a:cubicBezTo>
                    <a:pt x="2459" y="13059"/>
                    <a:pt x="2459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29" y="13059"/>
                    <a:pt x="2190" y="13079"/>
                  </a:cubicBezTo>
                  <a:cubicBezTo>
                    <a:pt x="2094" y="13098"/>
                    <a:pt x="2056" y="13117"/>
                    <a:pt x="1979" y="13175"/>
                  </a:cubicBezTo>
                  <a:cubicBezTo>
                    <a:pt x="1902" y="13213"/>
                    <a:pt x="1864" y="13290"/>
                    <a:pt x="1825" y="13347"/>
                  </a:cubicBezTo>
                  <a:cubicBezTo>
                    <a:pt x="1806" y="13386"/>
                    <a:pt x="1787" y="13463"/>
                    <a:pt x="1787" y="13501"/>
                  </a:cubicBezTo>
                  <a:lnTo>
                    <a:pt x="1787" y="13693"/>
                  </a:lnTo>
                  <a:cubicBezTo>
                    <a:pt x="1806" y="13847"/>
                    <a:pt x="1864" y="13962"/>
                    <a:pt x="1921" y="14116"/>
                  </a:cubicBezTo>
                  <a:cubicBezTo>
                    <a:pt x="1998" y="14250"/>
                    <a:pt x="2094" y="14404"/>
                    <a:pt x="2190" y="14557"/>
                  </a:cubicBezTo>
                  <a:cubicBezTo>
                    <a:pt x="2401" y="14884"/>
                    <a:pt x="2651" y="15191"/>
                    <a:pt x="2939" y="15460"/>
                  </a:cubicBezTo>
                  <a:lnTo>
                    <a:pt x="3054" y="15575"/>
                  </a:lnTo>
                  <a:lnTo>
                    <a:pt x="3093" y="15614"/>
                  </a:lnTo>
                  <a:lnTo>
                    <a:pt x="2939" y="15614"/>
                  </a:lnTo>
                  <a:cubicBezTo>
                    <a:pt x="2881" y="15614"/>
                    <a:pt x="2805" y="15652"/>
                    <a:pt x="2747" y="15690"/>
                  </a:cubicBezTo>
                  <a:cubicBezTo>
                    <a:pt x="2670" y="15710"/>
                    <a:pt x="2613" y="15767"/>
                    <a:pt x="2593" y="15806"/>
                  </a:cubicBezTo>
                  <a:cubicBezTo>
                    <a:pt x="2555" y="15863"/>
                    <a:pt x="2517" y="15940"/>
                    <a:pt x="2517" y="15978"/>
                  </a:cubicBezTo>
                  <a:cubicBezTo>
                    <a:pt x="2517" y="16036"/>
                    <a:pt x="2497" y="16074"/>
                    <a:pt x="2517" y="16132"/>
                  </a:cubicBezTo>
                  <a:cubicBezTo>
                    <a:pt x="2517" y="16170"/>
                    <a:pt x="2555" y="16247"/>
                    <a:pt x="2574" y="16286"/>
                  </a:cubicBezTo>
                  <a:cubicBezTo>
                    <a:pt x="2613" y="16420"/>
                    <a:pt x="2689" y="16535"/>
                    <a:pt x="2766" y="16651"/>
                  </a:cubicBezTo>
                  <a:cubicBezTo>
                    <a:pt x="2843" y="16766"/>
                    <a:pt x="2939" y="16862"/>
                    <a:pt x="3073" y="17015"/>
                  </a:cubicBezTo>
                  <a:cubicBezTo>
                    <a:pt x="3323" y="17246"/>
                    <a:pt x="3573" y="17515"/>
                    <a:pt x="3918" y="17784"/>
                  </a:cubicBezTo>
                  <a:cubicBezTo>
                    <a:pt x="4034" y="17880"/>
                    <a:pt x="4149" y="17976"/>
                    <a:pt x="4283" y="18052"/>
                  </a:cubicBezTo>
                  <a:cubicBezTo>
                    <a:pt x="4322" y="18072"/>
                    <a:pt x="4379" y="18110"/>
                    <a:pt x="4399" y="18148"/>
                  </a:cubicBezTo>
                  <a:lnTo>
                    <a:pt x="4437" y="18168"/>
                  </a:lnTo>
                  <a:lnTo>
                    <a:pt x="4571" y="18244"/>
                  </a:lnTo>
                  <a:lnTo>
                    <a:pt x="4533" y="18244"/>
                  </a:lnTo>
                  <a:cubicBezTo>
                    <a:pt x="4495" y="18244"/>
                    <a:pt x="4475" y="18244"/>
                    <a:pt x="4437" y="18264"/>
                  </a:cubicBezTo>
                  <a:cubicBezTo>
                    <a:pt x="4399" y="18283"/>
                    <a:pt x="4341" y="18302"/>
                    <a:pt x="4322" y="18340"/>
                  </a:cubicBezTo>
                  <a:cubicBezTo>
                    <a:pt x="4245" y="18379"/>
                    <a:pt x="4226" y="18436"/>
                    <a:pt x="4207" y="18475"/>
                  </a:cubicBezTo>
                  <a:cubicBezTo>
                    <a:pt x="4149" y="18571"/>
                    <a:pt x="4187" y="18724"/>
                    <a:pt x="4207" y="18782"/>
                  </a:cubicBezTo>
                  <a:cubicBezTo>
                    <a:pt x="4226" y="18878"/>
                    <a:pt x="4303" y="18974"/>
                    <a:pt x="4341" y="19032"/>
                  </a:cubicBezTo>
                  <a:lnTo>
                    <a:pt x="4610" y="19301"/>
                  </a:lnTo>
                  <a:cubicBezTo>
                    <a:pt x="4859" y="19512"/>
                    <a:pt x="5109" y="19704"/>
                    <a:pt x="5340" y="19838"/>
                  </a:cubicBezTo>
                  <a:cubicBezTo>
                    <a:pt x="5839" y="20184"/>
                    <a:pt x="6396" y="20510"/>
                    <a:pt x="7087" y="20875"/>
                  </a:cubicBezTo>
                  <a:cubicBezTo>
                    <a:pt x="7298" y="20991"/>
                    <a:pt x="7510" y="21087"/>
                    <a:pt x="7740" y="21221"/>
                  </a:cubicBezTo>
                  <a:cubicBezTo>
                    <a:pt x="7702" y="21221"/>
                    <a:pt x="7682" y="21240"/>
                    <a:pt x="7644" y="21259"/>
                  </a:cubicBezTo>
                  <a:cubicBezTo>
                    <a:pt x="7567" y="21317"/>
                    <a:pt x="7548" y="21355"/>
                    <a:pt x="7490" y="21451"/>
                  </a:cubicBezTo>
                  <a:cubicBezTo>
                    <a:pt x="7452" y="21547"/>
                    <a:pt x="7452" y="21701"/>
                    <a:pt x="7490" y="21816"/>
                  </a:cubicBezTo>
                  <a:cubicBezTo>
                    <a:pt x="7548" y="21932"/>
                    <a:pt x="7644" y="22047"/>
                    <a:pt x="7740" y="22124"/>
                  </a:cubicBezTo>
                  <a:cubicBezTo>
                    <a:pt x="7855" y="22220"/>
                    <a:pt x="7990" y="22316"/>
                    <a:pt x="8124" y="22392"/>
                  </a:cubicBezTo>
                  <a:cubicBezTo>
                    <a:pt x="8258" y="22469"/>
                    <a:pt x="8412" y="22565"/>
                    <a:pt x="8566" y="22623"/>
                  </a:cubicBezTo>
                  <a:cubicBezTo>
                    <a:pt x="8854" y="22776"/>
                    <a:pt x="9180" y="22892"/>
                    <a:pt x="9583" y="23045"/>
                  </a:cubicBezTo>
                  <a:cubicBezTo>
                    <a:pt x="9852" y="23141"/>
                    <a:pt x="10083" y="23199"/>
                    <a:pt x="10294" y="23276"/>
                  </a:cubicBezTo>
                  <a:cubicBezTo>
                    <a:pt x="10448" y="23333"/>
                    <a:pt x="10563" y="23353"/>
                    <a:pt x="10717" y="23372"/>
                  </a:cubicBezTo>
                  <a:cubicBezTo>
                    <a:pt x="11043" y="23449"/>
                    <a:pt x="11408" y="23525"/>
                    <a:pt x="11773" y="23545"/>
                  </a:cubicBezTo>
                  <a:cubicBezTo>
                    <a:pt x="12214" y="23583"/>
                    <a:pt x="12675" y="23621"/>
                    <a:pt x="13136" y="23621"/>
                  </a:cubicBezTo>
                  <a:cubicBezTo>
                    <a:pt x="13347" y="23621"/>
                    <a:pt x="13559" y="23621"/>
                    <a:pt x="13751" y="23583"/>
                  </a:cubicBezTo>
                  <a:cubicBezTo>
                    <a:pt x="13981" y="23583"/>
                    <a:pt x="14173" y="23564"/>
                    <a:pt x="14384" y="23545"/>
                  </a:cubicBezTo>
                  <a:lnTo>
                    <a:pt x="15057" y="23545"/>
                  </a:lnTo>
                  <a:cubicBezTo>
                    <a:pt x="15325" y="23545"/>
                    <a:pt x="15556" y="23525"/>
                    <a:pt x="15825" y="23487"/>
                  </a:cubicBezTo>
                  <a:cubicBezTo>
                    <a:pt x="15844" y="23487"/>
                    <a:pt x="15901" y="23525"/>
                    <a:pt x="15921" y="23525"/>
                  </a:cubicBezTo>
                  <a:cubicBezTo>
                    <a:pt x="15959" y="23525"/>
                    <a:pt x="15997" y="23525"/>
                    <a:pt x="16036" y="23487"/>
                  </a:cubicBezTo>
                  <a:cubicBezTo>
                    <a:pt x="16535" y="23333"/>
                    <a:pt x="17054" y="23045"/>
                    <a:pt x="17572" y="22604"/>
                  </a:cubicBezTo>
                  <a:cubicBezTo>
                    <a:pt x="17975" y="22296"/>
                    <a:pt x="18360" y="21912"/>
                    <a:pt x="18724" y="21471"/>
                  </a:cubicBezTo>
                  <a:cubicBezTo>
                    <a:pt x="19397" y="20683"/>
                    <a:pt x="19973" y="19742"/>
                    <a:pt x="20472" y="18648"/>
                  </a:cubicBezTo>
                  <a:cubicBezTo>
                    <a:pt x="20933" y="17668"/>
                    <a:pt x="21298" y="16574"/>
                    <a:pt x="21567" y="15460"/>
                  </a:cubicBezTo>
                  <a:cubicBezTo>
                    <a:pt x="21682" y="14941"/>
                    <a:pt x="21778" y="14423"/>
                    <a:pt x="21855" y="13885"/>
                  </a:cubicBezTo>
                  <a:cubicBezTo>
                    <a:pt x="21893" y="13463"/>
                    <a:pt x="21951" y="12963"/>
                    <a:pt x="21970" y="12387"/>
                  </a:cubicBezTo>
                  <a:cubicBezTo>
                    <a:pt x="21989" y="11869"/>
                    <a:pt x="21989" y="11293"/>
                    <a:pt x="21951" y="10697"/>
                  </a:cubicBezTo>
                  <a:cubicBezTo>
                    <a:pt x="21874" y="10025"/>
                    <a:pt x="21759" y="9468"/>
                    <a:pt x="21528" y="8988"/>
                  </a:cubicBezTo>
                  <a:cubicBezTo>
                    <a:pt x="21490" y="8873"/>
                    <a:pt x="21413" y="8758"/>
                    <a:pt x="21336" y="8604"/>
                  </a:cubicBezTo>
                  <a:cubicBezTo>
                    <a:pt x="21298" y="8508"/>
                    <a:pt x="21221" y="8412"/>
                    <a:pt x="21182" y="8355"/>
                  </a:cubicBezTo>
                  <a:lnTo>
                    <a:pt x="21125" y="8278"/>
                  </a:lnTo>
                  <a:cubicBezTo>
                    <a:pt x="21029" y="8124"/>
                    <a:pt x="20894" y="7932"/>
                    <a:pt x="20741" y="7798"/>
                  </a:cubicBezTo>
                  <a:cubicBezTo>
                    <a:pt x="20626" y="7702"/>
                    <a:pt x="20510" y="7625"/>
                    <a:pt x="20376" y="7625"/>
                  </a:cubicBezTo>
                  <a:cubicBezTo>
                    <a:pt x="20337" y="7625"/>
                    <a:pt x="20280" y="7625"/>
                    <a:pt x="20241" y="7644"/>
                  </a:cubicBezTo>
                  <a:cubicBezTo>
                    <a:pt x="20184" y="7682"/>
                    <a:pt x="20165" y="7682"/>
                    <a:pt x="20145" y="7702"/>
                  </a:cubicBezTo>
                  <a:cubicBezTo>
                    <a:pt x="20145" y="7625"/>
                    <a:pt x="20126" y="7529"/>
                    <a:pt x="20088" y="7452"/>
                  </a:cubicBezTo>
                  <a:cubicBezTo>
                    <a:pt x="20030" y="7126"/>
                    <a:pt x="19896" y="6857"/>
                    <a:pt x="19781" y="6626"/>
                  </a:cubicBezTo>
                  <a:cubicBezTo>
                    <a:pt x="19704" y="6492"/>
                    <a:pt x="19550" y="6261"/>
                    <a:pt x="19301" y="6261"/>
                  </a:cubicBezTo>
                  <a:lnTo>
                    <a:pt x="19224" y="6261"/>
                  </a:lnTo>
                  <a:cubicBezTo>
                    <a:pt x="19108" y="6281"/>
                    <a:pt x="19012" y="6357"/>
                    <a:pt x="18916" y="6473"/>
                  </a:cubicBezTo>
                  <a:cubicBezTo>
                    <a:pt x="18897" y="6357"/>
                    <a:pt x="18840" y="6242"/>
                    <a:pt x="18820" y="6146"/>
                  </a:cubicBezTo>
                  <a:cubicBezTo>
                    <a:pt x="18686" y="5724"/>
                    <a:pt x="18513" y="5397"/>
                    <a:pt x="18340" y="5090"/>
                  </a:cubicBezTo>
                  <a:cubicBezTo>
                    <a:pt x="18244" y="4917"/>
                    <a:pt x="18167" y="4821"/>
                    <a:pt x="18110" y="4725"/>
                  </a:cubicBezTo>
                  <a:cubicBezTo>
                    <a:pt x="18033" y="4629"/>
                    <a:pt x="17937" y="4533"/>
                    <a:pt x="17783" y="4475"/>
                  </a:cubicBezTo>
                  <a:cubicBezTo>
                    <a:pt x="17764" y="4475"/>
                    <a:pt x="17745" y="4456"/>
                    <a:pt x="17726" y="4456"/>
                  </a:cubicBezTo>
                  <a:cubicBezTo>
                    <a:pt x="17630" y="4456"/>
                    <a:pt x="17534" y="4514"/>
                    <a:pt x="17457" y="4571"/>
                  </a:cubicBezTo>
                  <a:cubicBezTo>
                    <a:pt x="17399" y="4629"/>
                    <a:pt x="17380" y="4706"/>
                    <a:pt x="17361" y="4802"/>
                  </a:cubicBezTo>
                  <a:cubicBezTo>
                    <a:pt x="17303" y="4648"/>
                    <a:pt x="17265" y="4475"/>
                    <a:pt x="17188" y="4360"/>
                  </a:cubicBezTo>
                  <a:cubicBezTo>
                    <a:pt x="17092" y="4130"/>
                    <a:pt x="16996" y="3899"/>
                    <a:pt x="16900" y="3746"/>
                  </a:cubicBezTo>
                  <a:cubicBezTo>
                    <a:pt x="16785" y="3515"/>
                    <a:pt x="16689" y="3362"/>
                    <a:pt x="16535" y="3208"/>
                  </a:cubicBezTo>
                  <a:lnTo>
                    <a:pt x="16343" y="3016"/>
                  </a:lnTo>
                  <a:cubicBezTo>
                    <a:pt x="16286" y="2978"/>
                    <a:pt x="16190" y="2920"/>
                    <a:pt x="16055" y="2882"/>
                  </a:cubicBezTo>
                  <a:cubicBezTo>
                    <a:pt x="15997" y="2843"/>
                    <a:pt x="15921" y="2824"/>
                    <a:pt x="15844" y="2824"/>
                  </a:cubicBezTo>
                  <a:lnTo>
                    <a:pt x="15767" y="2824"/>
                  </a:lnTo>
                  <a:cubicBezTo>
                    <a:pt x="15671" y="2843"/>
                    <a:pt x="15575" y="2901"/>
                    <a:pt x="15537" y="2978"/>
                  </a:cubicBezTo>
                  <a:cubicBezTo>
                    <a:pt x="15460" y="3035"/>
                    <a:pt x="15441" y="3170"/>
                    <a:pt x="15441" y="3285"/>
                  </a:cubicBezTo>
                  <a:cubicBezTo>
                    <a:pt x="15421" y="3208"/>
                    <a:pt x="15345" y="3170"/>
                    <a:pt x="15287" y="3093"/>
                  </a:cubicBezTo>
                  <a:lnTo>
                    <a:pt x="15268" y="3074"/>
                  </a:lnTo>
                  <a:cubicBezTo>
                    <a:pt x="15076" y="2843"/>
                    <a:pt x="14864" y="2632"/>
                    <a:pt x="14653" y="2421"/>
                  </a:cubicBezTo>
                  <a:cubicBezTo>
                    <a:pt x="14519" y="2325"/>
                    <a:pt x="14423" y="2248"/>
                    <a:pt x="14327" y="2171"/>
                  </a:cubicBezTo>
                  <a:cubicBezTo>
                    <a:pt x="14231" y="2113"/>
                    <a:pt x="14135" y="2056"/>
                    <a:pt x="14039" y="2017"/>
                  </a:cubicBezTo>
                  <a:cubicBezTo>
                    <a:pt x="13981" y="1979"/>
                    <a:pt x="13904" y="1960"/>
                    <a:pt x="13847" y="1960"/>
                  </a:cubicBezTo>
                  <a:cubicBezTo>
                    <a:pt x="13808" y="1960"/>
                    <a:pt x="13751" y="1960"/>
                    <a:pt x="13712" y="1979"/>
                  </a:cubicBezTo>
                  <a:cubicBezTo>
                    <a:pt x="13655" y="2017"/>
                    <a:pt x="13616" y="2037"/>
                    <a:pt x="13559" y="2113"/>
                  </a:cubicBezTo>
                  <a:cubicBezTo>
                    <a:pt x="13520" y="2152"/>
                    <a:pt x="13501" y="2229"/>
                    <a:pt x="13501" y="2286"/>
                  </a:cubicBezTo>
                  <a:cubicBezTo>
                    <a:pt x="13501" y="2344"/>
                    <a:pt x="13463" y="2382"/>
                    <a:pt x="13463" y="2440"/>
                  </a:cubicBezTo>
                  <a:lnTo>
                    <a:pt x="13424" y="2344"/>
                  </a:lnTo>
                  <a:cubicBezTo>
                    <a:pt x="13117" y="1979"/>
                    <a:pt x="12771" y="1595"/>
                    <a:pt x="12406" y="126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9" y="884"/>
                  </a:lnTo>
                  <a:cubicBezTo>
                    <a:pt x="11773" y="865"/>
                    <a:pt x="11696" y="827"/>
                    <a:pt x="11619" y="827"/>
                  </a:cubicBezTo>
                  <a:cubicBezTo>
                    <a:pt x="11485" y="827"/>
                    <a:pt x="11350" y="904"/>
                    <a:pt x="11254" y="1019"/>
                  </a:cubicBezTo>
                  <a:cubicBezTo>
                    <a:pt x="11197" y="1153"/>
                    <a:pt x="11139" y="1288"/>
                    <a:pt x="11120" y="1480"/>
                  </a:cubicBezTo>
                  <a:lnTo>
                    <a:pt x="11120" y="1768"/>
                  </a:lnTo>
                  <a:cubicBezTo>
                    <a:pt x="10717" y="1364"/>
                    <a:pt x="10332" y="1057"/>
                    <a:pt x="9948" y="788"/>
                  </a:cubicBezTo>
                  <a:cubicBezTo>
                    <a:pt x="9699" y="615"/>
                    <a:pt x="9411" y="423"/>
                    <a:pt x="9084" y="347"/>
                  </a:cubicBezTo>
                  <a:cubicBezTo>
                    <a:pt x="9007" y="327"/>
                    <a:pt x="8950" y="327"/>
                    <a:pt x="8892" y="327"/>
                  </a:cubicBezTo>
                  <a:cubicBezTo>
                    <a:pt x="8835" y="327"/>
                    <a:pt x="8758" y="327"/>
                    <a:pt x="8719" y="347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4" y="711"/>
                    <a:pt x="8374" y="904"/>
                    <a:pt x="8374" y="1076"/>
                  </a:cubicBezTo>
                  <a:cubicBezTo>
                    <a:pt x="8374" y="1211"/>
                    <a:pt x="8412" y="1364"/>
                    <a:pt x="8431" y="1556"/>
                  </a:cubicBezTo>
                  <a:cubicBezTo>
                    <a:pt x="7970" y="1192"/>
                    <a:pt x="7548" y="884"/>
                    <a:pt x="7087" y="615"/>
                  </a:cubicBezTo>
                  <a:cubicBezTo>
                    <a:pt x="6933" y="519"/>
                    <a:pt x="6799" y="443"/>
                    <a:pt x="6645" y="385"/>
                  </a:cubicBezTo>
                  <a:cubicBezTo>
                    <a:pt x="6511" y="308"/>
                    <a:pt x="6357" y="251"/>
                    <a:pt x="6242" y="231"/>
                  </a:cubicBezTo>
                  <a:cubicBezTo>
                    <a:pt x="6165" y="212"/>
                    <a:pt x="6127" y="212"/>
                    <a:pt x="6050" y="212"/>
                  </a:cubicBezTo>
                  <a:cubicBezTo>
                    <a:pt x="5973" y="212"/>
                    <a:pt x="5935" y="212"/>
                    <a:pt x="5858" y="231"/>
                  </a:cubicBezTo>
                  <a:cubicBezTo>
                    <a:pt x="5743" y="251"/>
                    <a:pt x="5647" y="347"/>
                    <a:pt x="5589" y="481"/>
                  </a:cubicBezTo>
                  <a:cubicBezTo>
                    <a:pt x="5551" y="596"/>
                    <a:pt x="5532" y="769"/>
                    <a:pt x="5551" y="980"/>
                  </a:cubicBezTo>
                  <a:lnTo>
                    <a:pt x="5551" y="1019"/>
                  </a:lnTo>
                  <a:cubicBezTo>
                    <a:pt x="5455" y="923"/>
                    <a:pt x="5340" y="865"/>
                    <a:pt x="5205" y="788"/>
                  </a:cubicBezTo>
                  <a:cubicBezTo>
                    <a:pt x="4955" y="596"/>
                    <a:pt x="4571" y="385"/>
                    <a:pt x="4187" y="193"/>
                  </a:cubicBezTo>
                  <a:cubicBezTo>
                    <a:pt x="4014" y="116"/>
                    <a:pt x="3842" y="39"/>
                    <a:pt x="3707" y="20"/>
                  </a:cubicBezTo>
                  <a:cubicBezTo>
                    <a:pt x="3650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68"/>
            <p:cNvSpPr/>
            <p:nvPr/>
          </p:nvSpPr>
          <p:spPr>
            <a:xfrm>
              <a:off x="6943100" y="413400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extrusionOk="0">
                  <a:moveTo>
                    <a:pt x="20" y="0"/>
                  </a:moveTo>
                  <a:cubicBezTo>
                    <a:pt x="1" y="20"/>
                    <a:pt x="1" y="20"/>
                    <a:pt x="20" y="2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68"/>
            <p:cNvSpPr/>
            <p:nvPr/>
          </p:nvSpPr>
          <p:spPr>
            <a:xfrm>
              <a:off x="6556150" y="3737925"/>
              <a:ext cx="479475" cy="615200"/>
            </a:xfrm>
            <a:custGeom>
              <a:avLst/>
              <a:gdLst/>
              <a:ahLst/>
              <a:cxnLst/>
              <a:rect l="l" t="t" r="r" b="b"/>
              <a:pathLst>
                <a:path w="19179" h="24608" extrusionOk="0">
                  <a:moveTo>
                    <a:pt x="18993" y="9122"/>
                  </a:moveTo>
                  <a:cubicBezTo>
                    <a:pt x="18955" y="9122"/>
                    <a:pt x="18935" y="9161"/>
                    <a:pt x="18935" y="9199"/>
                  </a:cubicBezTo>
                  <a:cubicBezTo>
                    <a:pt x="18955" y="9449"/>
                    <a:pt x="18993" y="9698"/>
                    <a:pt x="19012" y="9967"/>
                  </a:cubicBezTo>
                  <a:cubicBezTo>
                    <a:pt x="19033" y="10661"/>
                    <a:pt x="19004" y="11361"/>
                    <a:pt x="18930" y="12060"/>
                  </a:cubicBezTo>
                  <a:lnTo>
                    <a:pt x="18930" y="12060"/>
                  </a:lnTo>
                  <a:cubicBezTo>
                    <a:pt x="19150" y="10993"/>
                    <a:pt x="19179" y="10077"/>
                    <a:pt x="19051" y="9161"/>
                  </a:cubicBezTo>
                  <a:cubicBezTo>
                    <a:pt x="19051" y="9141"/>
                    <a:pt x="19031" y="9122"/>
                    <a:pt x="18993" y="9122"/>
                  </a:cubicBezTo>
                  <a:close/>
                  <a:moveTo>
                    <a:pt x="18930" y="12060"/>
                  </a:moveTo>
                  <a:cubicBezTo>
                    <a:pt x="18919" y="12111"/>
                    <a:pt x="18908" y="12162"/>
                    <a:pt x="18897" y="12214"/>
                  </a:cubicBezTo>
                  <a:cubicBezTo>
                    <a:pt x="18842" y="12710"/>
                    <a:pt x="18752" y="13242"/>
                    <a:pt x="18660" y="13758"/>
                  </a:cubicBezTo>
                  <a:lnTo>
                    <a:pt x="18660" y="13758"/>
                  </a:lnTo>
                  <a:cubicBezTo>
                    <a:pt x="18779" y="13194"/>
                    <a:pt x="18870" y="12627"/>
                    <a:pt x="18930" y="12060"/>
                  </a:cubicBezTo>
                  <a:close/>
                  <a:moveTo>
                    <a:pt x="2824" y="0"/>
                  </a:moveTo>
                  <a:cubicBezTo>
                    <a:pt x="2804" y="0"/>
                    <a:pt x="2804" y="0"/>
                    <a:pt x="2785" y="20"/>
                  </a:cubicBezTo>
                  <a:cubicBezTo>
                    <a:pt x="2766" y="39"/>
                    <a:pt x="2766" y="96"/>
                    <a:pt x="2785" y="116"/>
                  </a:cubicBezTo>
                  <a:cubicBezTo>
                    <a:pt x="2997" y="308"/>
                    <a:pt x="3189" y="519"/>
                    <a:pt x="3361" y="769"/>
                  </a:cubicBezTo>
                  <a:lnTo>
                    <a:pt x="3361" y="730"/>
                  </a:lnTo>
                  <a:cubicBezTo>
                    <a:pt x="3496" y="922"/>
                    <a:pt x="3649" y="1114"/>
                    <a:pt x="3765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6" y="2324"/>
                    <a:pt x="4341" y="2727"/>
                    <a:pt x="4418" y="3111"/>
                  </a:cubicBezTo>
                  <a:cubicBezTo>
                    <a:pt x="3093" y="1959"/>
                    <a:pt x="1671" y="903"/>
                    <a:pt x="116" y="116"/>
                  </a:cubicBezTo>
                  <a:lnTo>
                    <a:pt x="78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54"/>
                    <a:pt x="1" y="212"/>
                    <a:pt x="39" y="231"/>
                  </a:cubicBezTo>
                  <a:cubicBezTo>
                    <a:pt x="1364" y="903"/>
                    <a:pt x="2593" y="1786"/>
                    <a:pt x="3726" y="2746"/>
                  </a:cubicBezTo>
                  <a:lnTo>
                    <a:pt x="4302" y="3265"/>
                  </a:lnTo>
                  <a:cubicBezTo>
                    <a:pt x="4149" y="3227"/>
                    <a:pt x="3976" y="3227"/>
                    <a:pt x="3841" y="3207"/>
                  </a:cubicBezTo>
                  <a:cubicBezTo>
                    <a:pt x="3630" y="3188"/>
                    <a:pt x="3438" y="3131"/>
                    <a:pt x="3208" y="3092"/>
                  </a:cubicBezTo>
                  <a:cubicBezTo>
                    <a:pt x="2632" y="2939"/>
                    <a:pt x="2094" y="2708"/>
                    <a:pt x="1556" y="2420"/>
                  </a:cubicBezTo>
                  <a:cubicBezTo>
                    <a:pt x="1422" y="2324"/>
                    <a:pt x="1268" y="2247"/>
                    <a:pt x="1134" y="2151"/>
                  </a:cubicBezTo>
                  <a:lnTo>
                    <a:pt x="1076" y="2151"/>
                  </a:lnTo>
                  <a:cubicBezTo>
                    <a:pt x="1057" y="2151"/>
                    <a:pt x="1057" y="2151"/>
                    <a:pt x="1038" y="2170"/>
                  </a:cubicBezTo>
                  <a:cubicBezTo>
                    <a:pt x="999" y="2209"/>
                    <a:pt x="999" y="2247"/>
                    <a:pt x="1038" y="2266"/>
                  </a:cubicBezTo>
                  <a:cubicBezTo>
                    <a:pt x="1268" y="2439"/>
                    <a:pt x="1518" y="2593"/>
                    <a:pt x="1767" y="2708"/>
                  </a:cubicBezTo>
                  <a:cubicBezTo>
                    <a:pt x="2056" y="2843"/>
                    <a:pt x="2344" y="2996"/>
                    <a:pt x="2632" y="3092"/>
                  </a:cubicBezTo>
                  <a:cubicBezTo>
                    <a:pt x="2920" y="3207"/>
                    <a:pt x="3208" y="3303"/>
                    <a:pt x="3534" y="3380"/>
                  </a:cubicBezTo>
                  <a:cubicBezTo>
                    <a:pt x="3822" y="3457"/>
                    <a:pt x="4130" y="3495"/>
                    <a:pt x="4437" y="3515"/>
                  </a:cubicBezTo>
                  <a:cubicBezTo>
                    <a:pt x="4456" y="3515"/>
                    <a:pt x="4494" y="3515"/>
                    <a:pt x="4514" y="3495"/>
                  </a:cubicBezTo>
                  <a:cubicBezTo>
                    <a:pt x="5186" y="4148"/>
                    <a:pt x="5839" y="4820"/>
                    <a:pt x="6453" y="5512"/>
                  </a:cubicBezTo>
                  <a:cubicBezTo>
                    <a:pt x="6856" y="5973"/>
                    <a:pt x="7240" y="6434"/>
                    <a:pt x="7625" y="6914"/>
                  </a:cubicBezTo>
                  <a:lnTo>
                    <a:pt x="7529" y="6914"/>
                  </a:lnTo>
                  <a:cubicBezTo>
                    <a:pt x="7433" y="6914"/>
                    <a:pt x="7317" y="6875"/>
                    <a:pt x="7221" y="687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9" y="6568"/>
                  </a:cubicBezTo>
                  <a:cubicBezTo>
                    <a:pt x="4917" y="6453"/>
                    <a:pt x="4494" y="6299"/>
                    <a:pt x="4053" y="6146"/>
                  </a:cubicBezTo>
                  <a:cubicBezTo>
                    <a:pt x="3841" y="6050"/>
                    <a:pt x="3630" y="5954"/>
                    <a:pt x="3438" y="5857"/>
                  </a:cubicBezTo>
                  <a:cubicBezTo>
                    <a:pt x="3208" y="5761"/>
                    <a:pt x="3016" y="5627"/>
                    <a:pt x="2804" y="5512"/>
                  </a:cubicBezTo>
                  <a:cubicBezTo>
                    <a:pt x="2516" y="5339"/>
                    <a:pt x="2228" y="5147"/>
                    <a:pt x="1940" y="4955"/>
                  </a:cubicBezTo>
                  <a:lnTo>
                    <a:pt x="1902" y="4955"/>
                  </a:lnTo>
                  <a:cubicBezTo>
                    <a:pt x="1863" y="4955"/>
                    <a:pt x="1863" y="4955"/>
                    <a:pt x="1844" y="4993"/>
                  </a:cubicBezTo>
                  <a:cubicBezTo>
                    <a:pt x="1825" y="5013"/>
                    <a:pt x="1825" y="5051"/>
                    <a:pt x="1844" y="5089"/>
                  </a:cubicBezTo>
                  <a:cubicBezTo>
                    <a:pt x="2248" y="5377"/>
                    <a:pt x="2689" y="5627"/>
                    <a:pt x="3150" y="5896"/>
                  </a:cubicBezTo>
                  <a:lnTo>
                    <a:pt x="3861" y="6261"/>
                  </a:lnTo>
                  <a:cubicBezTo>
                    <a:pt x="3976" y="6299"/>
                    <a:pt x="4110" y="6376"/>
                    <a:pt x="4226" y="6434"/>
                  </a:cubicBezTo>
                  <a:cubicBezTo>
                    <a:pt x="4360" y="6472"/>
                    <a:pt x="4494" y="6549"/>
                    <a:pt x="4629" y="6587"/>
                  </a:cubicBezTo>
                  <a:cubicBezTo>
                    <a:pt x="4878" y="6683"/>
                    <a:pt x="5128" y="6779"/>
                    <a:pt x="5397" y="6875"/>
                  </a:cubicBezTo>
                  <a:cubicBezTo>
                    <a:pt x="5666" y="6971"/>
                    <a:pt x="5935" y="7048"/>
                    <a:pt x="6223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59"/>
                    <a:pt x="7240" y="7259"/>
                    <a:pt x="7375" y="7259"/>
                  </a:cubicBezTo>
                  <a:lnTo>
                    <a:pt x="7567" y="7259"/>
                  </a:lnTo>
                  <a:cubicBezTo>
                    <a:pt x="7625" y="725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9" y="8162"/>
                    <a:pt x="8854" y="8642"/>
                  </a:cubicBezTo>
                  <a:cubicBezTo>
                    <a:pt x="9161" y="9064"/>
                    <a:pt x="9487" y="9525"/>
                    <a:pt x="9795" y="9986"/>
                  </a:cubicBezTo>
                  <a:lnTo>
                    <a:pt x="10371" y="10850"/>
                  </a:lnTo>
                  <a:lnTo>
                    <a:pt x="9641" y="10850"/>
                  </a:lnTo>
                  <a:cubicBezTo>
                    <a:pt x="9314" y="10850"/>
                    <a:pt x="8969" y="10812"/>
                    <a:pt x="8662" y="10793"/>
                  </a:cubicBezTo>
                  <a:cubicBezTo>
                    <a:pt x="8009" y="10716"/>
                    <a:pt x="7394" y="10601"/>
                    <a:pt x="6741" y="10466"/>
                  </a:cubicBezTo>
                  <a:cubicBezTo>
                    <a:pt x="6261" y="10332"/>
                    <a:pt x="5781" y="10178"/>
                    <a:pt x="5301" y="9986"/>
                  </a:cubicBezTo>
                  <a:cubicBezTo>
                    <a:pt x="4821" y="9794"/>
                    <a:pt x="4360" y="9564"/>
                    <a:pt x="3918" y="9314"/>
                  </a:cubicBezTo>
                  <a:cubicBezTo>
                    <a:pt x="3342" y="8968"/>
                    <a:pt x="2804" y="8604"/>
                    <a:pt x="2305" y="8181"/>
                  </a:cubicBezTo>
                  <a:lnTo>
                    <a:pt x="2286" y="8162"/>
                  </a:lnTo>
                  <a:cubicBezTo>
                    <a:pt x="2248" y="8162"/>
                    <a:pt x="2228" y="8162"/>
                    <a:pt x="2228" y="8181"/>
                  </a:cubicBezTo>
                  <a:cubicBezTo>
                    <a:pt x="2209" y="8200"/>
                    <a:pt x="2209" y="8258"/>
                    <a:pt x="2228" y="8277"/>
                  </a:cubicBezTo>
                  <a:cubicBezTo>
                    <a:pt x="2708" y="8680"/>
                    <a:pt x="3246" y="9064"/>
                    <a:pt x="3765" y="9372"/>
                  </a:cubicBezTo>
                  <a:cubicBezTo>
                    <a:pt x="4033" y="9545"/>
                    <a:pt x="4322" y="9698"/>
                    <a:pt x="4610" y="9833"/>
                  </a:cubicBezTo>
                  <a:cubicBezTo>
                    <a:pt x="4898" y="9986"/>
                    <a:pt x="5186" y="10121"/>
                    <a:pt x="5493" y="10236"/>
                  </a:cubicBezTo>
                  <a:cubicBezTo>
                    <a:pt x="6703" y="10716"/>
                    <a:pt x="7951" y="11042"/>
                    <a:pt x="9238" y="11158"/>
                  </a:cubicBezTo>
                  <a:cubicBezTo>
                    <a:pt x="9449" y="11177"/>
                    <a:pt x="9699" y="11196"/>
                    <a:pt x="9910" y="11196"/>
                  </a:cubicBezTo>
                  <a:cubicBezTo>
                    <a:pt x="10121" y="11196"/>
                    <a:pt x="10371" y="11196"/>
                    <a:pt x="10582" y="11177"/>
                  </a:cubicBezTo>
                  <a:cubicBezTo>
                    <a:pt x="10966" y="11811"/>
                    <a:pt x="11350" y="12425"/>
                    <a:pt x="11696" y="13059"/>
                  </a:cubicBezTo>
                  <a:cubicBezTo>
                    <a:pt x="11926" y="13462"/>
                    <a:pt x="12137" y="13885"/>
                    <a:pt x="12368" y="14326"/>
                  </a:cubicBezTo>
                  <a:lnTo>
                    <a:pt x="12272" y="14326"/>
                  </a:lnTo>
                  <a:cubicBezTo>
                    <a:pt x="12137" y="14326"/>
                    <a:pt x="12041" y="14345"/>
                    <a:pt x="11926" y="14345"/>
                  </a:cubicBezTo>
                  <a:cubicBezTo>
                    <a:pt x="11715" y="14365"/>
                    <a:pt x="11504" y="14365"/>
                    <a:pt x="11273" y="14365"/>
                  </a:cubicBezTo>
                  <a:cubicBezTo>
                    <a:pt x="10774" y="14365"/>
                    <a:pt x="10255" y="14326"/>
                    <a:pt x="9737" y="14269"/>
                  </a:cubicBezTo>
                  <a:cubicBezTo>
                    <a:pt x="9218" y="14211"/>
                    <a:pt x="8662" y="14115"/>
                    <a:pt x="8143" y="13961"/>
                  </a:cubicBezTo>
                  <a:cubicBezTo>
                    <a:pt x="6933" y="13654"/>
                    <a:pt x="5762" y="13193"/>
                    <a:pt x="4686" y="12579"/>
                  </a:cubicBezTo>
                  <a:cubicBezTo>
                    <a:pt x="4053" y="12214"/>
                    <a:pt x="3438" y="11772"/>
                    <a:pt x="2900" y="11292"/>
                  </a:cubicBezTo>
                  <a:lnTo>
                    <a:pt x="2881" y="11273"/>
                  </a:lnTo>
                  <a:cubicBezTo>
                    <a:pt x="2862" y="11273"/>
                    <a:pt x="2824" y="11273"/>
                    <a:pt x="2824" y="11292"/>
                  </a:cubicBezTo>
                  <a:cubicBezTo>
                    <a:pt x="2804" y="11331"/>
                    <a:pt x="2804" y="11369"/>
                    <a:pt x="2824" y="11388"/>
                  </a:cubicBezTo>
                  <a:cubicBezTo>
                    <a:pt x="3688" y="12156"/>
                    <a:pt x="4706" y="12790"/>
                    <a:pt x="5762" y="13289"/>
                  </a:cubicBezTo>
                  <a:cubicBezTo>
                    <a:pt x="6319" y="13558"/>
                    <a:pt x="6914" y="13789"/>
                    <a:pt x="7490" y="13981"/>
                  </a:cubicBezTo>
                  <a:cubicBezTo>
                    <a:pt x="7778" y="14077"/>
                    <a:pt x="8085" y="14173"/>
                    <a:pt x="8373" y="14249"/>
                  </a:cubicBezTo>
                  <a:cubicBezTo>
                    <a:pt x="8662" y="14326"/>
                    <a:pt x="8969" y="14403"/>
                    <a:pt x="9257" y="14461"/>
                  </a:cubicBezTo>
                  <a:cubicBezTo>
                    <a:pt x="9814" y="14595"/>
                    <a:pt x="10390" y="14653"/>
                    <a:pt x="10947" y="14710"/>
                  </a:cubicBezTo>
                  <a:cubicBezTo>
                    <a:pt x="11235" y="14730"/>
                    <a:pt x="11504" y="14730"/>
                    <a:pt x="11792" y="14730"/>
                  </a:cubicBezTo>
                  <a:cubicBezTo>
                    <a:pt x="11926" y="14730"/>
                    <a:pt x="12080" y="14730"/>
                    <a:pt x="12214" y="14710"/>
                  </a:cubicBezTo>
                  <a:cubicBezTo>
                    <a:pt x="12291" y="14710"/>
                    <a:pt x="12368" y="14710"/>
                    <a:pt x="12406" y="14691"/>
                  </a:cubicBezTo>
                  <a:cubicBezTo>
                    <a:pt x="12464" y="14691"/>
                    <a:pt x="12483" y="14691"/>
                    <a:pt x="12521" y="14653"/>
                  </a:cubicBezTo>
                  <a:cubicBezTo>
                    <a:pt x="12886" y="15402"/>
                    <a:pt x="13194" y="16151"/>
                    <a:pt x="13482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70" y="17725"/>
                    <a:pt x="13808" y="17860"/>
                    <a:pt x="13847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4"/>
                    <a:pt x="12963" y="17994"/>
                    <a:pt x="12771" y="17994"/>
                  </a:cubicBezTo>
                  <a:cubicBezTo>
                    <a:pt x="11926" y="17994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3" y="15978"/>
                  </a:cubicBezTo>
                  <a:cubicBezTo>
                    <a:pt x="5378" y="15498"/>
                    <a:pt x="4590" y="14979"/>
                    <a:pt x="3841" y="14403"/>
                  </a:cubicBezTo>
                  <a:lnTo>
                    <a:pt x="3784" y="14403"/>
                  </a:lnTo>
                  <a:cubicBezTo>
                    <a:pt x="3765" y="14403"/>
                    <a:pt x="3765" y="14403"/>
                    <a:pt x="3745" y="14422"/>
                  </a:cubicBezTo>
                  <a:cubicBezTo>
                    <a:pt x="3726" y="14442"/>
                    <a:pt x="3726" y="14499"/>
                    <a:pt x="3745" y="14518"/>
                  </a:cubicBezTo>
                  <a:cubicBezTo>
                    <a:pt x="4725" y="15286"/>
                    <a:pt x="5762" y="15978"/>
                    <a:pt x="6856" y="16554"/>
                  </a:cubicBezTo>
                  <a:cubicBezTo>
                    <a:pt x="7433" y="16861"/>
                    <a:pt x="8047" y="17149"/>
                    <a:pt x="8662" y="17418"/>
                  </a:cubicBezTo>
                  <a:lnTo>
                    <a:pt x="9603" y="17783"/>
                  </a:lnTo>
                  <a:lnTo>
                    <a:pt x="10544" y="18071"/>
                  </a:lnTo>
                  <a:cubicBezTo>
                    <a:pt x="11120" y="18205"/>
                    <a:pt x="11696" y="18340"/>
                    <a:pt x="12272" y="18378"/>
                  </a:cubicBezTo>
                  <a:cubicBezTo>
                    <a:pt x="12560" y="18397"/>
                    <a:pt x="12848" y="18397"/>
                    <a:pt x="13136" y="18397"/>
                  </a:cubicBezTo>
                  <a:cubicBezTo>
                    <a:pt x="13270" y="18397"/>
                    <a:pt x="13424" y="18397"/>
                    <a:pt x="13558" y="18378"/>
                  </a:cubicBezTo>
                  <a:cubicBezTo>
                    <a:pt x="13635" y="18378"/>
                    <a:pt x="13712" y="18359"/>
                    <a:pt x="13770" y="18359"/>
                  </a:cubicBezTo>
                  <a:cubicBezTo>
                    <a:pt x="13827" y="18359"/>
                    <a:pt x="13904" y="18340"/>
                    <a:pt x="13943" y="18340"/>
                  </a:cubicBezTo>
                  <a:cubicBezTo>
                    <a:pt x="14039" y="18628"/>
                    <a:pt x="14115" y="18916"/>
                    <a:pt x="14192" y="19204"/>
                  </a:cubicBezTo>
                  <a:cubicBezTo>
                    <a:pt x="14327" y="19742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3" y="20894"/>
                    <a:pt x="14288" y="20932"/>
                    <a:pt x="14154" y="20952"/>
                  </a:cubicBezTo>
                  <a:lnTo>
                    <a:pt x="13731" y="21028"/>
                  </a:lnTo>
                  <a:cubicBezTo>
                    <a:pt x="13424" y="21067"/>
                    <a:pt x="13136" y="21086"/>
                    <a:pt x="12810" y="21086"/>
                  </a:cubicBezTo>
                  <a:cubicBezTo>
                    <a:pt x="12406" y="21086"/>
                    <a:pt x="11984" y="21067"/>
                    <a:pt x="11561" y="20990"/>
                  </a:cubicBezTo>
                  <a:cubicBezTo>
                    <a:pt x="11139" y="20932"/>
                    <a:pt x="10697" y="20856"/>
                    <a:pt x="10294" y="20740"/>
                  </a:cubicBezTo>
                  <a:cubicBezTo>
                    <a:pt x="9679" y="20567"/>
                    <a:pt x="9046" y="20375"/>
                    <a:pt x="8470" y="20126"/>
                  </a:cubicBezTo>
                  <a:lnTo>
                    <a:pt x="8450" y="20126"/>
                  </a:lnTo>
                  <a:cubicBezTo>
                    <a:pt x="8431" y="20126"/>
                    <a:pt x="8393" y="20164"/>
                    <a:pt x="8393" y="20183"/>
                  </a:cubicBezTo>
                  <a:cubicBezTo>
                    <a:pt x="8373" y="20203"/>
                    <a:pt x="8393" y="20260"/>
                    <a:pt x="8431" y="20260"/>
                  </a:cubicBezTo>
                  <a:cubicBezTo>
                    <a:pt x="8911" y="20452"/>
                    <a:pt x="9410" y="20644"/>
                    <a:pt x="9891" y="20798"/>
                  </a:cubicBezTo>
                  <a:cubicBezTo>
                    <a:pt x="10409" y="20971"/>
                    <a:pt x="10966" y="21124"/>
                    <a:pt x="11504" y="21240"/>
                  </a:cubicBezTo>
                  <a:cubicBezTo>
                    <a:pt x="12041" y="21336"/>
                    <a:pt x="12598" y="21412"/>
                    <a:pt x="13155" y="21412"/>
                  </a:cubicBezTo>
                  <a:cubicBezTo>
                    <a:pt x="13654" y="21412"/>
                    <a:pt x="14154" y="21374"/>
                    <a:pt x="14672" y="21240"/>
                  </a:cubicBezTo>
                  <a:cubicBezTo>
                    <a:pt x="14768" y="21662"/>
                    <a:pt x="14864" y="22123"/>
                    <a:pt x="14922" y="22584"/>
                  </a:cubicBezTo>
                  <a:lnTo>
                    <a:pt x="15076" y="23448"/>
                  </a:lnTo>
                  <a:cubicBezTo>
                    <a:pt x="15114" y="23736"/>
                    <a:pt x="15172" y="24024"/>
                    <a:pt x="15191" y="24312"/>
                  </a:cubicBezTo>
                  <a:cubicBezTo>
                    <a:pt x="15191" y="24408"/>
                    <a:pt x="15268" y="24504"/>
                    <a:pt x="15344" y="24543"/>
                  </a:cubicBezTo>
                  <a:cubicBezTo>
                    <a:pt x="15388" y="24586"/>
                    <a:pt x="15452" y="24607"/>
                    <a:pt x="15523" y="24607"/>
                  </a:cubicBezTo>
                  <a:cubicBezTo>
                    <a:pt x="15546" y="24607"/>
                    <a:pt x="15570" y="24605"/>
                    <a:pt x="15594" y="24600"/>
                  </a:cubicBezTo>
                  <a:cubicBezTo>
                    <a:pt x="15690" y="24581"/>
                    <a:pt x="15767" y="24523"/>
                    <a:pt x="15844" y="24447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78"/>
                  </a:lnTo>
                  <a:cubicBezTo>
                    <a:pt x="15786" y="23486"/>
                    <a:pt x="15767" y="23333"/>
                    <a:pt x="15748" y="23141"/>
                  </a:cubicBezTo>
                  <a:cubicBezTo>
                    <a:pt x="15690" y="22776"/>
                    <a:pt x="15632" y="22411"/>
                    <a:pt x="15556" y="22085"/>
                  </a:cubicBezTo>
                  <a:cubicBezTo>
                    <a:pt x="15479" y="21720"/>
                    <a:pt x="15402" y="21355"/>
                    <a:pt x="15306" y="21028"/>
                  </a:cubicBezTo>
                  <a:lnTo>
                    <a:pt x="15498" y="20836"/>
                  </a:lnTo>
                  <a:cubicBezTo>
                    <a:pt x="15594" y="20740"/>
                    <a:pt x="15690" y="20644"/>
                    <a:pt x="15767" y="20510"/>
                  </a:cubicBezTo>
                  <a:cubicBezTo>
                    <a:pt x="15940" y="20318"/>
                    <a:pt x="16074" y="20126"/>
                    <a:pt x="16228" y="19915"/>
                  </a:cubicBezTo>
                  <a:cubicBezTo>
                    <a:pt x="16535" y="19492"/>
                    <a:pt x="16804" y="19031"/>
                    <a:pt x="17034" y="18551"/>
                  </a:cubicBezTo>
                  <a:cubicBezTo>
                    <a:pt x="17303" y="18052"/>
                    <a:pt x="17514" y="17533"/>
                    <a:pt x="17745" y="17034"/>
                  </a:cubicBezTo>
                  <a:cubicBezTo>
                    <a:pt x="17841" y="16765"/>
                    <a:pt x="17937" y="16515"/>
                    <a:pt x="18033" y="16227"/>
                  </a:cubicBezTo>
                  <a:cubicBezTo>
                    <a:pt x="18129" y="15959"/>
                    <a:pt x="18187" y="15671"/>
                    <a:pt x="18263" y="15402"/>
                  </a:cubicBezTo>
                  <a:cubicBezTo>
                    <a:pt x="18417" y="14883"/>
                    <a:pt x="18532" y="14345"/>
                    <a:pt x="18647" y="13827"/>
                  </a:cubicBezTo>
                  <a:cubicBezTo>
                    <a:pt x="18651" y="13804"/>
                    <a:pt x="18656" y="13781"/>
                    <a:pt x="18660" y="13758"/>
                  </a:cubicBezTo>
                  <a:lnTo>
                    <a:pt x="18660" y="13758"/>
                  </a:lnTo>
                  <a:cubicBezTo>
                    <a:pt x="18649" y="13807"/>
                    <a:pt x="18639" y="13855"/>
                    <a:pt x="18628" y="13904"/>
                  </a:cubicBezTo>
                  <a:lnTo>
                    <a:pt x="18628" y="13865"/>
                  </a:lnTo>
                  <a:cubicBezTo>
                    <a:pt x="18551" y="14211"/>
                    <a:pt x="18455" y="14557"/>
                    <a:pt x="18359" y="14902"/>
                  </a:cubicBezTo>
                  <a:cubicBezTo>
                    <a:pt x="18263" y="15229"/>
                    <a:pt x="18148" y="15575"/>
                    <a:pt x="18033" y="15920"/>
                  </a:cubicBezTo>
                  <a:cubicBezTo>
                    <a:pt x="17783" y="16554"/>
                    <a:pt x="17495" y="17207"/>
                    <a:pt x="17188" y="17841"/>
                  </a:cubicBezTo>
                  <a:cubicBezTo>
                    <a:pt x="16746" y="18628"/>
                    <a:pt x="16266" y="19358"/>
                    <a:pt x="15652" y="20049"/>
                  </a:cubicBezTo>
                  <a:cubicBezTo>
                    <a:pt x="15575" y="20107"/>
                    <a:pt x="15498" y="20203"/>
                    <a:pt x="15402" y="20279"/>
                  </a:cubicBezTo>
                  <a:lnTo>
                    <a:pt x="15344" y="20356"/>
                  </a:lnTo>
                  <a:cubicBezTo>
                    <a:pt x="15287" y="20183"/>
                    <a:pt x="15248" y="20011"/>
                    <a:pt x="15191" y="19819"/>
                  </a:cubicBezTo>
                  <a:cubicBezTo>
                    <a:pt x="15056" y="19242"/>
                    <a:pt x="14864" y="18686"/>
                    <a:pt x="14672" y="18148"/>
                  </a:cubicBezTo>
                  <a:cubicBezTo>
                    <a:pt x="14691" y="18148"/>
                    <a:pt x="14730" y="18109"/>
                    <a:pt x="14768" y="18090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29"/>
                    <a:pt x="15191" y="17514"/>
                    <a:pt x="15268" y="17380"/>
                  </a:cubicBezTo>
                  <a:cubicBezTo>
                    <a:pt x="15402" y="17130"/>
                    <a:pt x="15556" y="16861"/>
                    <a:pt x="15671" y="16612"/>
                  </a:cubicBezTo>
                  <a:cubicBezTo>
                    <a:pt x="15920" y="16074"/>
                    <a:pt x="16113" y="15498"/>
                    <a:pt x="16247" y="14941"/>
                  </a:cubicBezTo>
                  <a:cubicBezTo>
                    <a:pt x="16324" y="14653"/>
                    <a:pt x="16362" y="14365"/>
                    <a:pt x="16420" y="14077"/>
                  </a:cubicBezTo>
                  <a:cubicBezTo>
                    <a:pt x="16458" y="13789"/>
                    <a:pt x="16516" y="13481"/>
                    <a:pt x="16535" y="13193"/>
                  </a:cubicBezTo>
                  <a:cubicBezTo>
                    <a:pt x="16612" y="12598"/>
                    <a:pt x="16631" y="12003"/>
                    <a:pt x="16631" y="11388"/>
                  </a:cubicBezTo>
                  <a:cubicBezTo>
                    <a:pt x="16631" y="10332"/>
                    <a:pt x="16535" y="9314"/>
                    <a:pt x="16401" y="8277"/>
                  </a:cubicBezTo>
                  <a:cubicBezTo>
                    <a:pt x="16247" y="7298"/>
                    <a:pt x="16036" y="6299"/>
                    <a:pt x="15786" y="5339"/>
                  </a:cubicBezTo>
                  <a:cubicBezTo>
                    <a:pt x="15786" y="5320"/>
                    <a:pt x="15767" y="5301"/>
                    <a:pt x="15748" y="5301"/>
                  </a:cubicBezTo>
                  <a:lnTo>
                    <a:pt x="15728" y="5301"/>
                  </a:lnTo>
                  <a:cubicBezTo>
                    <a:pt x="15690" y="5301"/>
                    <a:pt x="15671" y="5339"/>
                    <a:pt x="15671" y="5377"/>
                  </a:cubicBezTo>
                  <a:cubicBezTo>
                    <a:pt x="15920" y="6261"/>
                    <a:pt x="16074" y="7202"/>
                    <a:pt x="16209" y="8104"/>
                  </a:cubicBezTo>
                  <a:cubicBezTo>
                    <a:pt x="16247" y="8508"/>
                    <a:pt x="16305" y="8892"/>
                    <a:pt x="16324" y="9314"/>
                  </a:cubicBezTo>
                  <a:cubicBezTo>
                    <a:pt x="16343" y="9717"/>
                    <a:pt x="16362" y="10121"/>
                    <a:pt x="16362" y="10524"/>
                  </a:cubicBezTo>
                  <a:cubicBezTo>
                    <a:pt x="16362" y="10946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1"/>
                  </a:cubicBezTo>
                  <a:lnTo>
                    <a:pt x="16228" y="12963"/>
                  </a:lnTo>
                  <a:cubicBezTo>
                    <a:pt x="16151" y="13462"/>
                    <a:pt x="16055" y="13961"/>
                    <a:pt x="15940" y="14442"/>
                  </a:cubicBezTo>
                  <a:cubicBezTo>
                    <a:pt x="15863" y="14691"/>
                    <a:pt x="15824" y="14922"/>
                    <a:pt x="15728" y="15133"/>
                  </a:cubicBezTo>
                  <a:cubicBezTo>
                    <a:pt x="15652" y="15382"/>
                    <a:pt x="15556" y="15594"/>
                    <a:pt x="15460" y="15805"/>
                  </a:cubicBezTo>
                  <a:lnTo>
                    <a:pt x="15460" y="15786"/>
                  </a:lnTo>
                  <a:cubicBezTo>
                    <a:pt x="15460" y="15786"/>
                    <a:pt x="15460" y="15805"/>
                    <a:pt x="15440" y="15805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57"/>
                    <a:pt x="14768" y="17111"/>
                    <a:pt x="14672" y="17284"/>
                  </a:cubicBezTo>
                  <a:cubicBezTo>
                    <a:pt x="14595" y="17399"/>
                    <a:pt x="14519" y="17495"/>
                    <a:pt x="14442" y="17610"/>
                  </a:cubicBezTo>
                  <a:cubicBezTo>
                    <a:pt x="14211" y="16957"/>
                    <a:pt x="13943" y="16323"/>
                    <a:pt x="13674" y="15671"/>
                  </a:cubicBezTo>
                  <a:cubicBezTo>
                    <a:pt x="13482" y="15210"/>
                    <a:pt x="13270" y="14787"/>
                    <a:pt x="13059" y="14345"/>
                  </a:cubicBezTo>
                  <a:cubicBezTo>
                    <a:pt x="13059" y="14326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5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8" y="11580"/>
                    <a:pt x="13578" y="11388"/>
                    <a:pt x="13578" y="11235"/>
                  </a:cubicBezTo>
                  <a:cubicBezTo>
                    <a:pt x="13616" y="10870"/>
                    <a:pt x="13616" y="10524"/>
                    <a:pt x="13616" y="10178"/>
                  </a:cubicBezTo>
                  <a:cubicBezTo>
                    <a:pt x="13578" y="8776"/>
                    <a:pt x="13366" y="7355"/>
                    <a:pt x="13040" y="6011"/>
                  </a:cubicBezTo>
                  <a:cubicBezTo>
                    <a:pt x="12714" y="4724"/>
                    <a:pt x="12310" y="3457"/>
                    <a:pt x="11811" y="2209"/>
                  </a:cubicBezTo>
                  <a:cubicBezTo>
                    <a:pt x="11811" y="2170"/>
                    <a:pt x="11792" y="2151"/>
                    <a:pt x="11753" y="2151"/>
                  </a:cubicBezTo>
                  <a:lnTo>
                    <a:pt x="11734" y="2151"/>
                  </a:lnTo>
                  <a:cubicBezTo>
                    <a:pt x="11715" y="2151"/>
                    <a:pt x="11696" y="2209"/>
                    <a:pt x="11696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2"/>
                    <a:pt x="13290" y="9084"/>
                    <a:pt x="13328" y="9813"/>
                  </a:cubicBezTo>
                  <a:cubicBezTo>
                    <a:pt x="13328" y="10178"/>
                    <a:pt x="13328" y="10505"/>
                    <a:pt x="13290" y="10870"/>
                  </a:cubicBezTo>
                  <a:cubicBezTo>
                    <a:pt x="13270" y="11196"/>
                    <a:pt x="13251" y="11561"/>
                    <a:pt x="13194" y="11907"/>
                  </a:cubicBezTo>
                  <a:cubicBezTo>
                    <a:pt x="13155" y="12291"/>
                    <a:pt x="13078" y="12675"/>
                    <a:pt x="12982" y="13020"/>
                  </a:cubicBezTo>
                  <a:lnTo>
                    <a:pt x="12771" y="13827"/>
                  </a:lnTo>
                  <a:cubicBezTo>
                    <a:pt x="12752" y="13789"/>
                    <a:pt x="12752" y="13750"/>
                    <a:pt x="12714" y="13731"/>
                  </a:cubicBezTo>
                  <a:cubicBezTo>
                    <a:pt x="12406" y="13174"/>
                    <a:pt x="12099" y="12617"/>
                    <a:pt x="11753" y="12060"/>
                  </a:cubicBezTo>
                  <a:cubicBezTo>
                    <a:pt x="11465" y="11580"/>
                    <a:pt x="11158" y="11100"/>
                    <a:pt x="10851" y="10658"/>
                  </a:cubicBezTo>
                  <a:cubicBezTo>
                    <a:pt x="10851" y="10620"/>
                    <a:pt x="10870" y="10620"/>
                    <a:pt x="10870" y="10601"/>
                  </a:cubicBezTo>
                  <a:cubicBezTo>
                    <a:pt x="10928" y="10294"/>
                    <a:pt x="10947" y="9948"/>
                    <a:pt x="10947" y="9641"/>
                  </a:cubicBezTo>
                  <a:cubicBezTo>
                    <a:pt x="10947" y="9314"/>
                    <a:pt x="10947" y="8988"/>
                    <a:pt x="10928" y="8661"/>
                  </a:cubicBezTo>
                  <a:cubicBezTo>
                    <a:pt x="10889" y="8316"/>
                    <a:pt x="10870" y="7989"/>
                    <a:pt x="10832" y="7682"/>
                  </a:cubicBezTo>
                  <a:cubicBezTo>
                    <a:pt x="10793" y="7509"/>
                    <a:pt x="10774" y="7355"/>
                    <a:pt x="10755" y="7202"/>
                  </a:cubicBezTo>
                  <a:cubicBezTo>
                    <a:pt x="10736" y="7029"/>
                    <a:pt x="10678" y="6856"/>
                    <a:pt x="10659" y="6664"/>
                  </a:cubicBezTo>
                  <a:cubicBezTo>
                    <a:pt x="10582" y="6338"/>
                    <a:pt x="10505" y="5992"/>
                    <a:pt x="10409" y="5665"/>
                  </a:cubicBezTo>
                  <a:cubicBezTo>
                    <a:pt x="10313" y="5320"/>
                    <a:pt x="10217" y="4993"/>
                    <a:pt x="10121" y="4667"/>
                  </a:cubicBezTo>
                  <a:cubicBezTo>
                    <a:pt x="9929" y="4033"/>
                    <a:pt x="9699" y="3399"/>
                    <a:pt x="9449" y="2746"/>
                  </a:cubicBezTo>
                  <a:cubicBezTo>
                    <a:pt x="9218" y="2151"/>
                    <a:pt x="8950" y="1556"/>
                    <a:pt x="8662" y="961"/>
                  </a:cubicBezTo>
                  <a:cubicBezTo>
                    <a:pt x="8662" y="922"/>
                    <a:pt x="8642" y="922"/>
                    <a:pt x="8623" y="922"/>
                  </a:cubicBezTo>
                  <a:lnTo>
                    <a:pt x="8585" y="922"/>
                  </a:lnTo>
                  <a:cubicBezTo>
                    <a:pt x="8566" y="961"/>
                    <a:pt x="8566" y="980"/>
                    <a:pt x="8566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19"/>
                    <a:pt x="9699" y="3707"/>
                    <a:pt x="9929" y="4532"/>
                  </a:cubicBezTo>
                  <a:cubicBezTo>
                    <a:pt x="10063" y="4955"/>
                    <a:pt x="10179" y="5377"/>
                    <a:pt x="10275" y="5800"/>
                  </a:cubicBezTo>
                  <a:cubicBezTo>
                    <a:pt x="10371" y="6242"/>
                    <a:pt x="10447" y="6664"/>
                    <a:pt x="10505" y="7106"/>
                  </a:cubicBezTo>
                  <a:cubicBezTo>
                    <a:pt x="10544" y="7355"/>
                    <a:pt x="10582" y="7643"/>
                    <a:pt x="10582" y="7912"/>
                  </a:cubicBezTo>
                  <a:cubicBezTo>
                    <a:pt x="10601" y="8200"/>
                    <a:pt x="10640" y="8488"/>
                    <a:pt x="10640" y="8776"/>
                  </a:cubicBezTo>
                  <a:cubicBezTo>
                    <a:pt x="10640" y="9257"/>
                    <a:pt x="10601" y="9717"/>
                    <a:pt x="10563" y="10178"/>
                  </a:cubicBezTo>
                  <a:lnTo>
                    <a:pt x="9699" y="8949"/>
                  </a:lnTo>
                  <a:cubicBezTo>
                    <a:pt x="9142" y="8200"/>
                    <a:pt x="8585" y="7451"/>
                    <a:pt x="7989" y="6760"/>
                  </a:cubicBezTo>
                  <a:cubicBezTo>
                    <a:pt x="7970" y="6491"/>
                    <a:pt x="7970" y="6242"/>
                    <a:pt x="7913" y="5992"/>
                  </a:cubicBezTo>
                  <a:cubicBezTo>
                    <a:pt x="7893" y="5704"/>
                    <a:pt x="7855" y="5435"/>
                    <a:pt x="7778" y="5147"/>
                  </a:cubicBezTo>
                  <a:cubicBezTo>
                    <a:pt x="7759" y="5032"/>
                    <a:pt x="7721" y="4897"/>
                    <a:pt x="7682" y="4763"/>
                  </a:cubicBezTo>
                  <a:cubicBezTo>
                    <a:pt x="7663" y="4628"/>
                    <a:pt x="7605" y="4475"/>
                    <a:pt x="7567" y="4340"/>
                  </a:cubicBezTo>
                  <a:cubicBezTo>
                    <a:pt x="7490" y="4072"/>
                    <a:pt x="7394" y="3803"/>
                    <a:pt x="7298" y="3553"/>
                  </a:cubicBezTo>
                  <a:cubicBezTo>
                    <a:pt x="7202" y="3284"/>
                    <a:pt x="7106" y="3035"/>
                    <a:pt x="6991" y="2785"/>
                  </a:cubicBezTo>
                  <a:cubicBezTo>
                    <a:pt x="6856" y="2516"/>
                    <a:pt x="6741" y="2266"/>
                    <a:pt x="6626" y="2036"/>
                  </a:cubicBezTo>
                  <a:cubicBezTo>
                    <a:pt x="6357" y="1537"/>
                    <a:pt x="6050" y="1057"/>
                    <a:pt x="5704" y="576"/>
                  </a:cubicBezTo>
                  <a:cubicBezTo>
                    <a:pt x="5685" y="538"/>
                    <a:pt x="5685" y="538"/>
                    <a:pt x="5666" y="538"/>
                  </a:cubicBezTo>
                  <a:lnTo>
                    <a:pt x="5647" y="538"/>
                  </a:lnTo>
                  <a:cubicBezTo>
                    <a:pt x="5608" y="576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1"/>
                    <a:pt x="7125" y="3553"/>
                    <a:pt x="7240" y="3995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299"/>
                  </a:cubicBezTo>
                  <a:cubicBezTo>
                    <a:pt x="7490" y="6165"/>
                    <a:pt x="7375" y="6011"/>
                    <a:pt x="7240" y="5896"/>
                  </a:cubicBezTo>
                  <a:cubicBezTo>
                    <a:pt x="6434" y="4993"/>
                    <a:pt x="5589" y="4129"/>
                    <a:pt x="4686" y="3303"/>
                  </a:cubicBezTo>
                  <a:lnTo>
                    <a:pt x="4706" y="3284"/>
                  </a:lnTo>
                  <a:lnTo>
                    <a:pt x="4706" y="3207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6" y="1748"/>
                    <a:pt x="4053" y="1479"/>
                  </a:cubicBezTo>
                  <a:cubicBezTo>
                    <a:pt x="3976" y="1345"/>
                    <a:pt x="3880" y="1210"/>
                    <a:pt x="3784" y="1076"/>
                  </a:cubicBezTo>
                  <a:cubicBezTo>
                    <a:pt x="3726" y="961"/>
                    <a:pt x="3630" y="826"/>
                    <a:pt x="3534" y="711"/>
                  </a:cubicBezTo>
                  <a:cubicBezTo>
                    <a:pt x="3342" y="480"/>
                    <a:pt x="3112" y="231"/>
                    <a:pt x="2881" y="20"/>
                  </a:cubicBezTo>
                  <a:cubicBezTo>
                    <a:pt x="2862" y="20"/>
                    <a:pt x="2862" y="0"/>
                    <a:pt x="2824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68"/>
            <p:cNvSpPr/>
            <p:nvPr/>
          </p:nvSpPr>
          <p:spPr>
            <a:xfrm>
              <a:off x="7423200" y="3664000"/>
              <a:ext cx="410975" cy="763825"/>
            </a:xfrm>
            <a:custGeom>
              <a:avLst/>
              <a:gdLst/>
              <a:ahLst/>
              <a:cxnLst/>
              <a:rect l="l" t="t" r="r" b="b"/>
              <a:pathLst>
                <a:path w="16439" h="30553" extrusionOk="0">
                  <a:moveTo>
                    <a:pt x="10716" y="0"/>
                  </a:moveTo>
                  <a:cubicBezTo>
                    <a:pt x="10524" y="19"/>
                    <a:pt x="10332" y="96"/>
                    <a:pt x="10140" y="211"/>
                  </a:cubicBezTo>
                  <a:cubicBezTo>
                    <a:pt x="9967" y="307"/>
                    <a:pt x="9813" y="461"/>
                    <a:pt x="9621" y="634"/>
                  </a:cubicBezTo>
                  <a:cubicBezTo>
                    <a:pt x="9429" y="826"/>
                    <a:pt x="9295" y="1037"/>
                    <a:pt x="9180" y="1210"/>
                  </a:cubicBezTo>
                  <a:cubicBezTo>
                    <a:pt x="8911" y="1594"/>
                    <a:pt x="8661" y="1997"/>
                    <a:pt x="8412" y="2573"/>
                  </a:cubicBezTo>
                  <a:cubicBezTo>
                    <a:pt x="8181" y="3034"/>
                    <a:pt x="7970" y="3553"/>
                    <a:pt x="7759" y="4129"/>
                  </a:cubicBezTo>
                  <a:lnTo>
                    <a:pt x="7739" y="4186"/>
                  </a:lnTo>
                  <a:lnTo>
                    <a:pt x="7701" y="4244"/>
                  </a:lnTo>
                  <a:cubicBezTo>
                    <a:pt x="7663" y="4014"/>
                    <a:pt x="7586" y="3764"/>
                    <a:pt x="7547" y="3553"/>
                  </a:cubicBezTo>
                  <a:cubicBezTo>
                    <a:pt x="7451" y="3265"/>
                    <a:pt x="7355" y="2996"/>
                    <a:pt x="7221" y="2785"/>
                  </a:cubicBezTo>
                  <a:cubicBezTo>
                    <a:pt x="7106" y="2554"/>
                    <a:pt x="6971" y="2362"/>
                    <a:pt x="6798" y="2208"/>
                  </a:cubicBezTo>
                  <a:cubicBezTo>
                    <a:pt x="6722" y="2132"/>
                    <a:pt x="6626" y="2093"/>
                    <a:pt x="6530" y="2036"/>
                  </a:cubicBezTo>
                  <a:cubicBezTo>
                    <a:pt x="6434" y="1997"/>
                    <a:pt x="6318" y="1978"/>
                    <a:pt x="6203" y="1978"/>
                  </a:cubicBezTo>
                  <a:lnTo>
                    <a:pt x="6146" y="1978"/>
                  </a:lnTo>
                  <a:cubicBezTo>
                    <a:pt x="5953" y="1978"/>
                    <a:pt x="5742" y="2036"/>
                    <a:pt x="5512" y="2208"/>
                  </a:cubicBezTo>
                  <a:cubicBezTo>
                    <a:pt x="5281" y="2381"/>
                    <a:pt x="5070" y="2612"/>
                    <a:pt x="4820" y="2957"/>
                  </a:cubicBezTo>
                  <a:cubicBezTo>
                    <a:pt x="4667" y="3188"/>
                    <a:pt x="4513" y="3476"/>
                    <a:pt x="4398" y="3841"/>
                  </a:cubicBezTo>
                  <a:cubicBezTo>
                    <a:pt x="4244" y="4282"/>
                    <a:pt x="4148" y="4724"/>
                    <a:pt x="4110" y="5339"/>
                  </a:cubicBezTo>
                  <a:cubicBezTo>
                    <a:pt x="4072" y="5819"/>
                    <a:pt x="4072" y="6337"/>
                    <a:pt x="4148" y="6933"/>
                  </a:cubicBezTo>
                  <a:cubicBezTo>
                    <a:pt x="4206" y="7297"/>
                    <a:pt x="4244" y="7681"/>
                    <a:pt x="4321" y="8046"/>
                  </a:cubicBezTo>
                  <a:cubicBezTo>
                    <a:pt x="4244" y="7931"/>
                    <a:pt x="4168" y="7797"/>
                    <a:pt x="4072" y="7701"/>
                  </a:cubicBezTo>
                  <a:cubicBezTo>
                    <a:pt x="3956" y="7547"/>
                    <a:pt x="3822" y="7374"/>
                    <a:pt x="3630" y="7221"/>
                  </a:cubicBezTo>
                  <a:cubicBezTo>
                    <a:pt x="3438" y="7067"/>
                    <a:pt x="3246" y="6990"/>
                    <a:pt x="3073" y="6971"/>
                  </a:cubicBezTo>
                  <a:cubicBezTo>
                    <a:pt x="3035" y="6971"/>
                    <a:pt x="2977" y="6933"/>
                    <a:pt x="2900" y="6933"/>
                  </a:cubicBezTo>
                  <a:cubicBezTo>
                    <a:pt x="2843" y="6933"/>
                    <a:pt x="2785" y="6933"/>
                    <a:pt x="2746" y="6971"/>
                  </a:cubicBezTo>
                  <a:lnTo>
                    <a:pt x="2708" y="6971"/>
                  </a:lnTo>
                  <a:cubicBezTo>
                    <a:pt x="2612" y="6990"/>
                    <a:pt x="2516" y="7009"/>
                    <a:pt x="2420" y="7086"/>
                  </a:cubicBezTo>
                  <a:cubicBezTo>
                    <a:pt x="2190" y="7221"/>
                    <a:pt x="1998" y="7489"/>
                    <a:pt x="1902" y="7681"/>
                  </a:cubicBezTo>
                  <a:cubicBezTo>
                    <a:pt x="1786" y="7874"/>
                    <a:pt x="1709" y="8085"/>
                    <a:pt x="1652" y="8334"/>
                  </a:cubicBezTo>
                  <a:cubicBezTo>
                    <a:pt x="1613" y="8526"/>
                    <a:pt x="1613" y="8718"/>
                    <a:pt x="1613" y="8949"/>
                  </a:cubicBezTo>
                  <a:cubicBezTo>
                    <a:pt x="1613" y="9141"/>
                    <a:pt x="1633" y="9371"/>
                    <a:pt x="1652" y="9602"/>
                  </a:cubicBezTo>
                  <a:cubicBezTo>
                    <a:pt x="1729" y="10044"/>
                    <a:pt x="1825" y="10524"/>
                    <a:pt x="1998" y="11023"/>
                  </a:cubicBezTo>
                  <a:cubicBezTo>
                    <a:pt x="2113" y="11388"/>
                    <a:pt x="2266" y="11772"/>
                    <a:pt x="2420" y="12118"/>
                  </a:cubicBezTo>
                  <a:cubicBezTo>
                    <a:pt x="2382" y="12098"/>
                    <a:pt x="2305" y="12079"/>
                    <a:pt x="2266" y="12079"/>
                  </a:cubicBezTo>
                  <a:lnTo>
                    <a:pt x="2132" y="12079"/>
                  </a:lnTo>
                  <a:cubicBezTo>
                    <a:pt x="2074" y="12079"/>
                    <a:pt x="2017" y="12079"/>
                    <a:pt x="1940" y="12098"/>
                  </a:cubicBezTo>
                  <a:cubicBezTo>
                    <a:pt x="1825" y="12118"/>
                    <a:pt x="1729" y="12194"/>
                    <a:pt x="1652" y="12271"/>
                  </a:cubicBezTo>
                  <a:cubicBezTo>
                    <a:pt x="1556" y="12348"/>
                    <a:pt x="1498" y="12463"/>
                    <a:pt x="1441" y="12540"/>
                  </a:cubicBezTo>
                  <a:cubicBezTo>
                    <a:pt x="1364" y="12674"/>
                    <a:pt x="1306" y="12847"/>
                    <a:pt x="1268" y="12962"/>
                  </a:cubicBezTo>
                  <a:cubicBezTo>
                    <a:pt x="1153" y="13366"/>
                    <a:pt x="1172" y="13846"/>
                    <a:pt x="1345" y="14422"/>
                  </a:cubicBezTo>
                  <a:cubicBezTo>
                    <a:pt x="1517" y="14979"/>
                    <a:pt x="1786" y="15536"/>
                    <a:pt x="2017" y="15958"/>
                  </a:cubicBezTo>
                  <a:cubicBezTo>
                    <a:pt x="2209" y="16323"/>
                    <a:pt x="2420" y="16688"/>
                    <a:pt x="2650" y="17053"/>
                  </a:cubicBezTo>
                  <a:lnTo>
                    <a:pt x="2670" y="17072"/>
                  </a:lnTo>
                  <a:lnTo>
                    <a:pt x="2689" y="17110"/>
                  </a:lnTo>
                  <a:lnTo>
                    <a:pt x="2746" y="17187"/>
                  </a:lnTo>
                  <a:cubicBezTo>
                    <a:pt x="2612" y="17091"/>
                    <a:pt x="2497" y="16995"/>
                    <a:pt x="2401" y="16918"/>
                  </a:cubicBezTo>
                  <a:cubicBezTo>
                    <a:pt x="2017" y="16669"/>
                    <a:pt x="1709" y="16496"/>
                    <a:pt x="1402" y="16438"/>
                  </a:cubicBezTo>
                  <a:cubicBezTo>
                    <a:pt x="1325" y="16438"/>
                    <a:pt x="1268" y="16419"/>
                    <a:pt x="1210" y="16419"/>
                  </a:cubicBezTo>
                  <a:cubicBezTo>
                    <a:pt x="1114" y="16419"/>
                    <a:pt x="1018" y="16438"/>
                    <a:pt x="941" y="16477"/>
                  </a:cubicBezTo>
                  <a:cubicBezTo>
                    <a:pt x="788" y="16515"/>
                    <a:pt x="673" y="16592"/>
                    <a:pt x="557" y="16707"/>
                  </a:cubicBezTo>
                  <a:cubicBezTo>
                    <a:pt x="404" y="16861"/>
                    <a:pt x="346" y="17053"/>
                    <a:pt x="269" y="17206"/>
                  </a:cubicBezTo>
                  <a:cubicBezTo>
                    <a:pt x="173" y="17475"/>
                    <a:pt x="116" y="17763"/>
                    <a:pt x="116" y="17975"/>
                  </a:cubicBezTo>
                  <a:cubicBezTo>
                    <a:pt x="0" y="19165"/>
                    <a:pt x="192" y="20433"/>
                    <a:pt x="692" y="21758"/>
                  </a:cubicBezTo>
                  <a:cubicBezTo>
                    <a:pt x="730" y="21815"/>
                    <a:pt x="749" y="21873"/>
                    <a:pt x="769" y="21950"/>
                  </a:cubicBezTo>
                  <a:cubicBezTo>
                    <a:pt x="749" y="21988"/>
                    <a:pt x="749" y="22046"/>
                    <a:pt x="769" y="22084"/>
                  </a:cubicBezTo>
                  <a:cubicBezTo>
                    <a:pt x="845" y="22295"/>
                    <a:pt x="884" y="22526"/>
                    <a:pt x="941" y="22756"/>
                  </a:cubicBezTo>
                  <a:cubicBezTo>
                    <a:pt x="1018" y="23044"/>
                    <a:pt x="1076" y="23352"/>
                    <a:pt x="1172" y="23640"/>
                  </a:cubicBezTo>
                  <a:cubicBezTo>
                    <a:pt x="1364" y="24293"/>
                    <a:pt x="1537" y="24850"/>
                    <a:pt x="1729" y="25368"/>
                  </a:cubicBezTo>
                  <a:cubicBezTo>
                    <a:pt x="1940" y="26002"/>
                    <a:pt x="2209" y="26597"/>
                    <a:pt x="2497" y="27154"/>
                  </a:cubicBezTo>
                  <a:cubicBezTo>
                    <a:pt x="2785" y="27730"/>
                    <a:pt x="3092" y="28229"/>
                    <a:pt x="3457" y="28690"/>
                  </a:cubicBezTo>
                  <a:cubicBezTo>
                    <a:pt x="3649" y="28959"/>
                    <a:pt x="3860" y="29170"/>
                    <a:pt x="4052" y="29362"/>
                  </a:cubicBezTo>
                  <a:cubicBezTo>
                    <a:pt x="4244" y="29554"/>
                    <a:pt x="4475" y="29727"/>
                    <a:pt x="4724" y="29919"/>
                  </a:cubicBezTo>
                  <a:cubicBezTo>
                    <a:pt x="5185" y="30227"/>
                    <a:pt x="5723" y="30438"/>
                    <a:pt x="6242" y="30515"/>
                  </a:cubicBezTo>
                  <a:cubicBezTo>
                    <a:pt x="6434" y="30534"/>
                    <a:pt x="6626" y="30553"/>
                    <a:pt x="6818" y="30553"/>
                  </a:cubicBezTo>
                  <a:cubicBezTo>
                    <a:pt x="6933" y="30553"/>
                    <a:pt x="7029" y="30553"/>
                    <a:pt x="7163" y="30534"/>
                  </a:cubicBezTo>
                  <a:cubicBezTo>
                    <a:pt x="7509" y="30515"/>
                    <a:pt x="7931" y="30419"/>
                    <a:pt x="8335" y="30303"/>
                  </a:cubicBezTo>
                  <a:cubicBezTo>
                    <a:pt x="8700" y="30169"/>
                    <a:pt x="9084" y="30015"/>
                    <a:pt x="9506" y="29785"/>
                  </a:cubicBezTo>
                  <a:cubicBezTo>
                    <a:pt x="9852" y="29631"/>
                    <a:pt x="10197" y="29382"/>
                    <a:pt x="10582" y="29113"/>
                  </a:cubicBezTo>
                  <a:cubicBezTo>
                    <a:pt x="11254" y="28671"/>
                    <a:pt x="11907" y="28095"/>
                    <a:pt x="12579" y="27423"/>
                  </a:cubicBezTo>
                  <a:cubicBezTo>
                    <a:pt x="12848" y="27154"/>
                    <a:pt x="13116" y="26866"/>
                    <a:pt x="13424" y="26520"/>
                  </a:cubicBezTo>
                  <a:lnTo>
                    <a:pt x="13443" y="26501"/>
                  </a:lnTo>
                  <a:cubicBezTo>
                    <a:pt x="13616" y="26309"/>
                    <a:pt x="13789" y="26117"/>
                    <a:pt x="13923" y="25925"/>
                  </a:cubicBezTo>
                  <a:cubicBezTo>
                    <a:pt x="14173" y="25618"/>
                    <a:pt x="14403" y="25253"/>
                    <a:pt x="14614" y="24869"/>
                  </a:cubicBezTo>
                  <a:cubicBezTo>
                    <a:pt x="14806" y="24542"/>
                    <a:pt x="15075" y="24062"/>
                    <a:pt x="15248" y="23524"/>
                  </a:cubicBezTo>
                  <a:cubicBezTo>
                    <a:pt x="15325" y="23236"/>
                    <a:pt x="15382" y="22852"/>
                    <a:pt x="15190" y="22583"/>
                  </a:cubicBezTo>
                  <a:cubicBezTo>
                    <a:pt x="15094" y="22468"/>
                    <a:pt x="14979" y="22372"/>
                    <a:pt x="14845" y="22334"/>
                  </a:cubicBezTo>
                  <a:cubicBezTo>
                    <a:pt x="14883" y="22276"/>
                    <a:pt x="14902" y="22238"/>
                    <a:pt x="14960" y="22161"/>
                  </a:cubicBezTo>
                  <a:lnTo>
                    <a:pt x="15133" y="21911"/>
                  </a:lnTo>
                  <a:cubicBezTo>
                    <a:pt x="15248" y="21758"/>
                    <a:pt x="15363" y="21566"/>
                    <a:pt x="15478" y="21393"/>
                  </a:cubicBezTo>
                  <a:cubicBezTo>
                    <a:pt x="15670" y="21105"/>
                    <a:pt x="15824" y="20855"/>
                    <a:pt x="15939" y="20625"/>
                  </a:cubicBezTo>
                  <a:cubicBezTo>
                    <a:pt x="16093" y="20317"/>
                    <a:pt x="16189" y="20049"/>
                    <a:pt x="16208" y="19780"/>
                  </a:cubicBezTo>
                  <a:cubicBezTo>
                    <a:pt x="16227" y="19645"/>
                    <a:pt x="16227" y="19492"/>
                    <a:pt x="16208" y="19376"/>
                  </a:cubicBezTo>
                  <a:cubicBezTo>
                    <a:pt x="16189" y="19223"/>
                    <a:pt x="16151" y="19069"/>
                    <a:pt x="16093" y="18916"/>
                  </a:cubicBezTo>
                  <a:cubicBezTo>
                    <a:pt x="16035" y="18781"/>
                    <a:pt x="15959" y="18647"/>
                    <a:pt x="15863" y="18551"/>
                  </a:cubicBezTo>
                  <a:cubicBezTo>
                    <a:pt x="15767" y="18436"/>
                    <a:pt x="15670" y="18339"/>
                    <a:pt x="15536" y="18263"/>
                  </a:cubicBezTo>
                  <a:cubicBezTo>
                    <a:pt x="15440" y="18224"/>
                    <a:pt x="15325" y="18167"/>
                    <a:pt x="15190" y="18147"/>
                  </a:cubicBezTo>
                  <a:cubicBezTo>
                    <a:pt x="15133" y="18128"/>
                    <a:pt x="15056" y="18128"/>
                    <a:pt x="14979" y="18128"/>
                  </a:cubicBezTo>
                  <a:lnTo>
                    <a:pt x="14806" y="18128"/>
                  </a:lnTo>
                  <a:cubicBezTo>
                    <a:pt x="14768" y="18128"/>
                    <a:pt x="14749" y="18128"/>
                    <a:pt x="14691" y="18147"/>
                  </a:cubicBezTo>
                  <a:lnTo>
                    <a:pt x="14768" y="18032"/>
                  </a:lnTo>
                  <a:cubicBezTo>
                    <a:pt x="14864" y="17917"/>
                    <a:pt x="14960" y="17763"/>
                    <a:pt x="15056" y="17629"/>
                  </a:cubicBezTo>
                  <a:cubicBezTo>
                    <a:pt x="15344" y="17245"/>
                    <a:pt x="15632" y="16822"/>
                    <a:pt x="15901" y="16419"/>
                  </a:cubicBezTo>
                  <a:cubicBezTo>
                    <a:pt x="16285" y="15805"/>
                    <a:pt x="16439" y="15228"/>
                    <a:pt x="16419" y="14691"/>
                  </a:cubicBezTo>
                  <a:cubicBezTo>
                    <a:pt x="16400" y="14403"/>
                    <a:pt x="16323" y="14095"/>
                    <a:pt x="16151" y="13807"/>
                  </a:cubicBezTo>
                  <a:cubicBezTo>
                    <a:pt x="16016" y="13558"/>
                    <a:pt x="15805" y="13366"/>
                    <a:pt x="15555" y="13270"/>
                  </a:cubicBezTo>
                  <a:cubicBezTo>
                    <a:pt x="15440" y="13231"/>
                    <a:pt x="15325" y="13212"/>
                    <a:pt x="15171" y="13212"/>
                  </a:cubicBezTo>
                  <a:cubicBezTo>
                    <a:pt x="15056" y="13212"/>
                    <a:pt x="14941" y="13231"/>
                    <a:pt x="14806" y="13251"/>
                  </a:cubicBezTo>
                  <a:cubicBezTo>
                    <a:pt x="14710" y="13270"/>
                    <a:pt x="14614" y="13308"/>
                    <a:pt x="14499" y="13347"/>
                  </a:cubicBezTo>
                  <a:cubicBezTo>
                    <a:pt x="14672" y="12962"/>
                    <a:pt x="14883" y="12578"/>
                    <a:pt x="15094" y="12214"/>
                  </a:cubicBezTo>
                  <a:lnTo>
                    <a:pt x="15459" y="11580"/>
                  </a:lnTo>
                  <a:cubicBezTo>
                    <a:pt x="15651" y="11196"/>
                    <a:pt x="15805" y="10850"/>
                    <a:pt x="15920" y="10524"/>
                  </a:cubicBezTo>
                  <a:cubicBezTo>
                    <a:pt x="16035" y="10140"/>
                    <a:pt x="16093" y="9755"/>
                    <a:pt x="16035" y="9371"/>
                  </a:cubicBezTo>
                  <a:cubicBezTo>
                    <a:pt x="16016" y="9007"/>
                    <a:pt x="15901" y="8699"/>
                    <a:pt x="15728" y="8450"/>
                  </a:cubicBezTo>
                  <a:cubicBezTo>
                    <a:pt x="15555" y="8219"/>
                    <a:pt x="15325" y="8066"/>
                    <a:pt x="15037" y="8027"/>
                  </a:cubicBezTo>
                  <a:cubicBezTo>
                    <a:pt x="14960" y="7989"/>
                    <a:pt x="14883" y="7989"/>
                    <a:pt x="14806" y="7989"/>
                  </a:cubicBezTo>
                  <a:cubicBezTo>
                    <a:pt x="14614" y="7989"/>
                    <a:pt x="14403" y="8046"/>
                    <a:pt x="14192" y="8142"/>
                  </a:cubicBezTo>
                  <a:cubicBezTo>
                    <a:pt x="14173" y="8162"/>
                    <a:pt x="14134" y="8162"/>
                    <a:pt x="14096" y="8181"/>
                  </a:cubicBezTo>
                  <a:cubicBezTo>
                    <a:pt x="14211" y="7931"/>
                    <a:pt x="14288" y="7681"/>
                    <a:pt x="14384" y="7451"/>
                  </a:cubicBezTo>
                  <a:cubicBezTo>
                    <a:pt x="14480" y="7105"/>
                    <a:pt x="14557" y="6798"/>
                    <a:pt x="14557" y="6510"/>
                  </a:cubicBezTo>
                  <a:cubicBezTo>
                    <a:pt x="14557" y="6356"/>
                    <a:pt x="14557" y="6222"/>
                    <a:pt x="14518" y="6068"/>
                  </a:cubicBezTo>
                  <a:cubicBezTo>
                    <a:pt x="14499" y="5934"/>
                    <a:pt x="14461" y="5819"/>
                    <a:pt x="14384" y="5665"/>
                  </a:cubicBezTo>
                  <a:cubicBezTo>
                    <a:pt x="14326" y="5550"/>
                    <a:pt x="14230" y="5454"/>
                    <a:pt x="14134" y="5358"/>
                  </a:cubicBezTo>
                  <a:cubicBezTo>
                    <a:pt x="14019" y="5262"/>
                    <a:pt x="13885" y="5166"/>
                    <a:pt x="13712" y="5089"/>
                  </a:cubicBezTo>
                  <a:cubicBezTo>
                    <a:pt x="13558" y="5051"/>
                    <a:pt x="13424" y="5012"/>
                    <a:pt x="13251" y="5012"/>
                  </a:cubicBezTo>
                  <a:cubicBezTo>
                    <a:pt x="13136" y="5012"/>
                    <a:pt x="12982" y="5051"/>
                    <a:pt x="12848" y="5070"/>
                  </a:cubicBezTo>
                  <a:cubicBezTo>
                    <a:pt x="12732" y="5089"/>
                    <a:pt x="12598" y="5147"/>
                    <a:pt x="12444" y="5204"/>
                  </a:cubicBezTo>
                  <a:cubicBezTo>
                    <a:pt x="12271" y="5281"/>
                    <a:pt x="12118" y="5358"/>
                    <a:pt x="11964" y="5454"/>
                  </a:cubicBezTo>
                  <a:cubicBezTo>
                    <a:pt x="11695" y="5588"/>
                    <a:pt x="11446" y="5780"/>
                    <a:pt x="11138" y="6068"/>
                  </a:cubicBezTo>
                  <a:lnTo>
                    <a:pt x="11119" y="6107"/>
                  </a:lnTo>
                  <a:cubicBezTo>
                    <a:pt x="11254" y="5665"/>
                    <a:pt x="11446" y="5166"/>
                    <a:pt x="11619" y="4609"/>
                  </a:cubicBezTo>
                  <a:cubicBezTo>
                    <a:pt x="11830" y="3918"/>
                    <a:pt x="11983" y="3341"/>
                    <a:pt x="12079" y="2804"/>
                  </a:cubicBezTo>
                  <a:cubicBezTo>
                    <a:pt x="12156" y="2362"/>
                    <a:pt x="12214" y="1786"/>
                    <a:pt x="12099" y="1210"/>
                  </a:cubicBezTo>
                  <a:cubicBezTo>
                    <a:pt x="12060" y="979"/>
                    <a:pt x="11964" y="787"/>
                    <a:pt x="11830" y="634"/>
                  </a:cubicBezTo>
                  <a:cubicBezTo>
                    <a:pt x="11695" y="442"/>
                    <a:pt x="11503" y="288"/>
                    <a:pt x="11311" y="211"/>
                  </a:cubicBezTo>
                  <a:cubicBezTo>
                    <a:pt x="11158" y="19"/>
                    <a:pt x="11004" y="0"/>
                    <a:pt x="10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68"/>
            <p:cNvSpPr/>
            <p:nvPr/>
          </p:nvSpPr>
          <p:spPr>
            <a:xfrm>
              <a:off x="7660850" y="39558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9" y="1"/>
                  </a:moveTo>
                  <a:lnTo>
                    <a:pt x="19" y="1"/>
                  </a:lnTo>
                  <a:cubicBezTo>
                    <a:pt x="0" y="1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61A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68"/>
            <p:cNvSpPr/>
            <p:nvPr/>
          </p:nvSpPr>
          <p:spPr>
            <a:xfrm>
              <a:off x="7478875" y="3697125"/>
              <a:ext cx="308725" cy="832425"/>
            </a:xfrm>
            <a:custGeom>
              <a:avLst/>
              <a:gdLst/>
              <a:ahLst/>
              <a:cxnLst/>
              <a:rect l="l" t="t" r="r" b="b"/>
              <a:pathLst>
                <a:path w="12349" h="33297" extrusionOk="0">
                  <a:moveTo>
                    <a:pt x="8758" y="0"/>
                  </a:moveTo>
                  <a:cubicBezTo>
                    <a:pt x="8739" y="0"/>
                    <a:pt x="8719" y="19"/>
                    <a:pt x="8700" y="38"/>
                  </a:cubicBezTo>
                  <a:cubicBezTo>
                    <a:pt x="8335" y="999"/>
                    <a:pt x="7970" y="1959"/>
                    <a:pt x="7663" y="2957"/>
                  </a:cubicBezTo>
                  <a:cubicBezTo>
                    <a:pt x="7356" y="3937"/>
                    <a:pt x="7068" y="4916"/>
                    <a:pt x="6799" y="5896"/>
                  </a:cubicBezTo>
                  <a:cubicBezTo>
                    <a:pt x="6530" y="6894"/>
                    <a:pt x="6300" y="7854"/>
                    <a:pt x="6069" y="8834"/>
                  </a:cubicBezTo>
                  <a:cubicBezTo>
                    <a:pt x="5973" y="8661"/>
                    <a:pt x="5858" y="8469"/>
                    <a:pt x="5762" y="8296"/>
                  </a:cubicBezTo>
                  <a:cubicBezTo>
                    <a:pt x="5532" y="7874"/>
                    <a:pt x="5340" y="7413"/>
                    <a:pt x="5167" y="6952"/>
                  </a:cubicBezTo>
                  <a:cubicBezTo>
                    <a:pt x="5090" y="6741"/>
                    <a:pt x="4994" y="6510"/>
                    <a:pt x="4956" y="6260"/>
                  </a:cubicBezTo>
                  <a:cubicBezTo>
                    <a:pt x="4879" y="6030"/>
                    <a:pt x="4821" y="5780"/>
                    <a:pt x="4763" y="5550"/>
                  </a:cubicBezTo>
                  <a:cubicBezTo>
                    <a:pt x="4629" y="4974"/>
                    <a:pt x="4533" y="4398"/>
                    <a:pt x="4475" y="3822"/>
                  </a:cubicBezTo>
                  <a:cubicBezTo>
                    <a:pt x="4399" y="3245"/>
                    <a:pt x="4379" y="2669"/>
                    <a:pt x="4322" y="2093"/>
                  </a:cubicBezTo>
                  <a:cubicBezTo>
                    <a:pt x="4322" y="2055"/>
                    <a:pt x="4303" y="2036"/>
                    <a:pt x="4283" y="2036"/>
                  </a:cubicBezTo>
                  <a:cubicBezTo>
                    <a:pt x="4245" y="2036"/>
                    <a:pt x="4226" y="2055"/>
                    <a:pt x="4226" y="2112"/>
                  </a:cubicBezTo>
                  <a:cubicBezTo>
                    <a:pt x="4245" y="2420"/>
                    <a:pt x="4245" y="2708"/>
                    <a:pt x="4283" y="3015"/>
                  </a:cubicBezTo>
                  <a:lnTo>
                    <a:pt x="4341" y="3956"/>
                  </a:lnTo>
                  <a:cubicBezTo>
                    <a:pt x="4379" y="4263"/>
                    <a:pt x="4418" y="4609"/>
                    <a:pt x="4475" y="4916"/>
                  </a:cubicBezTo>
                  <a:cubicBezTo>
                    <a:pt x="4514" y="5223"/>
                    <a:pt x="4571" y="5569"/>
                    <a:pt x="4610" y="5876"/>
                  </a:cubicBezTo>
                  <a:cubicBezTo>
                    <a:pt x="4687" y="6184"/>
                    <a:pt x="4725" y="6491"/>
                    <a:pt x="4821" y="6817"/>
                  </a:cubicBezTo>
                  <a:cubicBezTo>
                    <a:pt x="4898" y="7125"/>
                    <a:pt x="4994" y="7413"/>
                    <a:pt x="5109" y="7720"/>
                  </a:cubicBezTo>
                  <a:cubicBezTo>
                    <a:pt x="5205" y="8008"/>
                    <a:pt x="5359" y="8296"/>
                    <a:pt x="5493" y="8584"/>
                  </a:cubicBezTo>
                  <a:cubicBezTo>
                    <a:pt x="5647" y="8853"/>
                    <a:pt x="5781" y="9141"/>
                    <a:pt x="6012" y="9371"/>
                  </a:cubicBezTo>
                  <a:cubicBezTo>
                    <a:pt x="5820" y="10236"/>
                    <a:pt x="5647" y="11138"/>
                    <a:pt x="5474" y="12002"/>
                  </a:cubicBezTo>
                  <a:cubicBezTo>
                    <a:pt x="5263" y="13155"/>
                    <a:pt x="5090" y="14326"/>
                    <a:pt x="4917" y="15478"/>
                  </a:cubicBezTo>
                  <a:cubicBezTo>
                    <a:pt x="4802" y="15286"/>
                    <a:pt x="4667" y="15113"/>
                    <a:pt x="4514" y="14940"/>
                  </a:cubicBezTo>
                  <a:cubicBezTo>
                    <a:pt x="4303" y="14652"/>
                    <a:pt x="4091" y="14364"/>
                    <a:pt x="3899" y="14076"/>
                  </a:cubicBezTo>
                  <a:cubicBezTo>
                    <a:pt x="3515" y="13500"/>
                    <a:pt x="3150" y="12924"/>
                    <a:pt x="2805" y="12310"/>
                  </a:cubicBezTo>
                  <a:cubicBezTo>
                    <a:pt x="2209" y="11177"/>
                    <a:pt x="1729" y="9948"/>
                    <a:pt x="1441" y="8699"/>
                  </a:cubicBezTo>
                  <a:cubicBezTo>
                    <a:pt x="1403" y="8546"/>
                    <a:pt x="1364" y="8354"/>
                    <a:pt x="1326" y="8181"/>
                  </a:cubicBezTo>
                  <a:cubicBezTo>
                    <a:pt x="1326" y="8162"/>
                    <a:pt x="1307" y="8123"/>
                    <a:pt x="1268" y="8123"/>
                  </a:cubicBezTo>
                  <a:cubicBezTo>
                    <a:pt x="1249" y="8123"/>
                    <a:pt x="1230" y="8162"/>
                    <a:pt x="1230" y="8200"/>
                  </a:cubicBezTo>
                  <a:cubicBezTo>
                    <a:pt x="1345" y="8872"/>
                    <a:pt x="1518" y="9525"/>
                    <a:pt x="1729" y="10178"/>
                  </a:cubicBezTo>
                  <a:cubicBezTo>
                    <a:pt x="1941" y="10812"/>
                    <a:pt x="2190" y="11445"/>
                    <a:pt x="2478" y="12060"/>
                  </a:cubicBezTo>
                  <a:cubicBezTo>
                    <a:pt x="2766" y="12694"/>
                    <a:pt x="3074" y="13289"/>
                    <a:pt x="3419" y="13865"/>
                  </a:cubicBezTo>
                  <a:cubicBezTo>
                    <a:pt x="3573" y="14153"/>
                    <a:pt x="3765" y="14441"/>
                    <a:pt x="3938" y="14748"/>
                  </a:cubicBezTo>
                  <a:cubicBezTo>
                    <a:pt x="4130" y="15037"/>
                    <a:pt x="4303" y="15325"/>
                    <a:pt x="4514" y="15613"/>
                  </a:cubicBezTo>
                  <a:cubicBezTo>
                    <a:pt x="4610" y="15766"/>
                    <a:pt x="4725" y="15881"/>
                    <a:pt x="4859" y="16035"/>
                  </a:cubicBezTo>
                  <a:cubicBezTo>
                    <a:pt x="4763" y="16726"/>
                    <a:pt x="4667" y="17418"/>
                    <a:pt x="4591" y="18109"/>
                  </a:cubicBezTo>
                  <a:cubicBezTo>
                    <a:pt x="4533" y="18493"/>
                    <a:pt x="4514" y="18858"/>
                    <a:pt x="4475" y="19242"/>
                  </a:cubicBezTo>
                  <a:lnTo>
                    <a:pt x="4437" y="19223"/>
                  </a:lnTo>
                  <a:cubicBezTo>
                    <a:pt x="4322" y="19108"/>
                    <a:pt x="4226" y="18954"/>
                    <a:pt x="4111" y="18839"/>
                  </a:cubicBezTo>
                  <a:cubicBezTo>
                    <a:pt x="3899" y="18570"/>
                    <a:pt x="3669" y="18301"/>
                    <a:pt x="3477" y="18013"/>
                  </a:cubicBezTo>
                  <a:cubicBezTo>
                    <a:pt x="3093" y="17475"/>
                    <a:pt x="2747" y="16899"/>
                    <a:pt x="2401" y="16285"/>
                  </a:cubicBezTo>
                  <a:cubicBezTo>
                    <a:pt x="2171" y="15843"/>
                    <a:pt x="1921" y="15363"/>
                    <a:pt x="1710" y="14844"/>
                  </a:cubicBezTo>
                  <a:cubicBezTo>
                    <a:pt x="1710" y="14825"/>
                    <a:pt x="1691" y="14806"/>
                    <a:pt x="1633" y="14806"/>
                  </a:cubicBezTo>
                  <a:lnTo>
                    <a:pt x="1614" y="14806"/>
                  </a:lnTo>
                  <a:cubicBezTo>
                    <a:pt x="1595" y="14825"/>
                    <a:pt x="1556" y="14844"/>
                    <a:pt x="1556" y="14902"/>
                  </a:cubicBezTo>
                  <a:lnTo>
                    <a:pt x="2133" y="16189"/>
                  </a:lnTo>
                  <a:cubicBezTo>
                    <a:pt x="2363" y="16630"/>
                    <a:pt x="2574" y="17034"/>
                    <a:pt x="2805" y="17437"/>
                  </a:cubicBezTo>
                  <a:cubicBezTo>
                    <a:pt x="3054" y="17859"/>
                    <a:pt x="3285" y="18244"/>
                    <a:pt x="3554" y="18628"/>
                  </a:cubicBezTo>
                  <a:cubicBezTo>
                    <a:pt x="3707" y="18820"/>
                    <a:pt x="3823" y="19012"/>
                    <a:pt x="3957" y="19204"/>
                  </a:cubicBezTo>
                  <a:cubicBezTo>
                    <a:pt x="4091" y="19357"/>
                    <a:pt x="4226" y="19530"/>
                    <a:pt x="4379" y="19703"/>
                  </a:cubicBezTo>
                  <a:cubicBezTo>
                    <a:pt x="4207" y="21258"/>
                    <a:pt x="4053" y="22814"/>
                    <a:pt x="3919" y="24389"/>
                  </a:cubicBezTo>
                  <a:cubicBezTo>
                    <a:pt x="3899" y="24542"/>
                    <a:pt x="3861" y="24734"/>
                    <a:pt x="3861" y="24907"/>
                  </a:cubicBezTo>
                  <a:lnTo>
                    <a:pt x="3726" y="24773"/>
                  </a:lnTo>
                  <a:cubicBezTo>
                    <a:pt x="3611" y="24638"/>
                    <a:pt x="3458" y="24504"/>
                    <a:pt x="3342" y="24350"/>
                  </a:cubicBezTo>
                  <a:cubicBezTo>
                    <a:pt x="3150" y="24158"/>
                    <a:pt x="2978" y="23947"/>
                    <a:pt x="2786" y="23736"/>
                  </a:cubicBezTo>
                  <a:lnTo>
                    <a:pt x="2209" y="23006"/>
                  </a:lnTo>
                  <a:cubicBezTo>
                    <a:pt x="1825" y="22526"/>
                    <a:pt x="1518" y="21988"/>
                    <a:pt x="1230" y="21451"/>
                  </a:cubicBezTo>
                  <a:lnTo>
                    <a:pt x="1230" y="21470"/>
                  </a:lnTo>
                  <a:cubicBezTo>
                    <a:pt x="769" y="20606"/>
                    <a:pt x="385" y="19684"/>
                    <a:pt x="174" y="18724"/>
                  </a:cubicBezTo>
                  <a:cubicBezTo>
                    <a:pt x="155" y="18628"/>
                    <a:pt x="116" y="18532"/>
                    <a:pt x="116" y="18436"/>
                  </a:cubicBezTo>
                  <a:cubicBezTo>
                    <a:pt x="116" y="18397"/>
                    <a:pt x="97" y="18378"/>
                    <a:pt x="59" y="18378"/>
                  </a:cubicBezTo>
                  <a:cubicBezTo>
                    <a:pt x="20" y="18378"/>
                    <a:pt x="1" y="18397"/>
                    <a:pt x="1" y="18455"/>
                  </a:cubicBezTo>
                  <a:cubicBezTo>
                    <a:pt x="59" y="18743"/>
                    <a:pt x="116" y="19050"/>
                    <a:pt x="193" y="19338"/>
                  </a:cubicBezTo>
                  <a:cubicBezTo>
                    <a:pt x="270" y="19645"/>
                    <a:pt x="385" y="19972"/>
                    <a:pt x="481" y="20260"/>
                  </a:cubicBezTo>
                  <a:cubicBezTo>
                    <a:pt x="692" y="20874"/>
                    <a:pt x="980" y="21470"/>
                    <a:pt x="1307" y="22046"/>
                  </a:cubicBezTo>
                  <a:cubicBezTo>
                    <a:pt x="1460" y="22334"/>
                    <a:pt x="1633" y="22660"/>
                    <a:pt x="1806" y="22948"/>
                  </a:cubicBezTo>
                  <a:cubicBezTo>
                    <a:pt x="1902" y="23083"/>
                    <a:pt x="1979" y="23236"/>
                    <a:pt x="2075" y="23352"/>
                  </a:cubicBezTo>
                  <a:lnTo>
                    <a:pt x="2363" y="23774"/>
                  </a:lnTo>
                  <a:cubicBezTo>
                    <a:pt x="2555" y="24043"/>
                    <a:pt x="2747" y="24312"/>
                    <a:pt x="2958" y="24542"/>
                  </a:cubicBezTo>
                  <a:cubicBezTo>
                    <a:pt x="3150" y="24792"/>
                    <a:pt x="3362" y="25022"/>
                    <a:pt x="3611" y="25272"/>
                  </a:cubicBezTo>
                  <a:cubicBezTo>
                    <a:pt x="3669" y="25349"/>
                    <a:pt x="3746" y="25387"/>
                    <a:pt x="3823" y="25464"/>
                  </a:cubicBezTo>
                  <a:cubicBezTo>
                    <a:pt x="3669" y="26789"/>
                    <a:pt x="3515" y="28076"/>
                    <a:pt x="3285" y="29401"/>
                  </a:cubicBezTo>
                  <a:cubicBezTo>
                    <a:pt x="3189" y="29977"/>
                    <a:pt x="3093" y="30534"/>
                    <a:pt x="2978" y="31110"/>
                  </a:cubicBezTo>
                  <a:cubicBezTo>
                    <a:pt x="2939" y="31398"/>
                    <a:pt x="2862" y="31686"/>
                    <a:pt x="2786" y="31974"/>
                  </a:cubicBezTo>
                  <a:cubicBezTo>
                    <a:pt x="2709" y="32262"/>
                    <a:pt x="2651" y="32550"/>
                    <a:pt x="2593" y="32838"/>
                  </a:cubicBezTo>
                  <a:cubicBezTo>
                    <a:pt x="2574" y="32934"/>
                    <a:pt x="2574" y="33030"/>
                    <a:pt x="2613" y="33126"/>
                  </a:cubicBezTo>
                  <a:cubicBezTo>
                    <a:pt x="2670" y="33184"/>
                    <a:pt x="2747" y="33261"/>
                    <a:pt x="2843" y="33280"/>
                  </a:cubicBezTo>
                  <a:cubicBezTo>
                    <a:pt x="2880" y="33291"/>
                    <a:pt x="2919" y="33297"/>
                    <a:pt x="2956" y="33297"/>
                  </a:cubicBezTo>
                  <a:cubicBezTo>
                    <a:pt x="3111" y="33297"/>
                    <a:pt x="3254" y="33204"/>
                    <a:pt x="3285" y="33050"/>
                  </a:cubicBezTo>
                  <a:cubicBezTo>
                    <a:pt x="3438" y="32550"/>
                    <a:pt x="3534" y="32013"/>
                    <a:pt x="3650" y="31513"/>
                  </a:cubicBezTo>
                  <a:lnTo>
                    <a:pt x="3938" y="29919"/>
                  </a:lnTo>
                  <a:cubicBezTo>
                    <a:pt x="4091" y="28959"/>
                    <a:pt x="4207" y="28037"/>
                    <a:pt x="4322" y="27077"/>
                  </a:cubicBezTo>
                  <a:cubicBezTo>
                    <a:pt x="4591" y="26943"/>
                    <a:pt x="4859" y="26808"/>
                    <a:pt x="5109" y="26655"/>
                  </a:cubicBezTo>
                  <a:cubicBezTo>
                    <a:pt x="5397" y="26520"/>
                    <a:pt x="5666" y="26347"/>
                    <a:pt x="5935" y="26175"/>
                  </a:cubicBezTo>
                  <a:cubicBezTo>
                    <a:pt x="6204" y="26021"/>
                    <a:pt x="6453" y="25829"/>
                    <a:pt x="6703" y="25637"/>
                  </a:cubicBezTo>
                  <a:cubicBezTo>
                    <a:pt x="6972" y="25445"/>
                    <a:pt x="7202" y="25253"/>
                    <a:pt x="7452" y="25022"/>
                  </a:cubicBezTo>
                  <a:cubicBezTo>
                    <a:pt x="8431" y="24197"/>
                    <a:pt x="9296" y="23256"/>
                    <a:pt x="10140" y="22295"/>
                  </a:cubicBezTo>
                  <a:cubicBezTo>
                    <a:pt x="10832" y="21470"/>
                    <a:pt x="11504" y="20644"/>
                    <a:pt x="12195" y="19799"/>
                  </a:cubicBezTo>
                  <a:cubicBezTo>
                    <a:pt x="12214" y="19780"/>
                    <a:pt x="12195" y="19722"/>
                    <a:pt x="12176" y="19722"/>
                  </a:cubicBezTo>
                  <a:lnTo>
                    <a:pt x="12157" y="19722"/>
                  </a:lnTo>
                  <a:cubicBezTo>
                    <a:pt x="12118" y="19722"/>
                    <a:pt x="12099" y="19722"/>
                    <a:pt x="12099" y="19741"/>
                  </a:cubicBezTo>
                  <a:cubicBezTo>
                    <a:pt x="11523" y="20471"/>
                    <a:pt x="10947" y="21162"/>
                    <a:pt x="10352" y="21854"/>
                  </a:cubicBezTo>
                  <a:cubicBezTo>
                    <a:pt x="9756" y="22526"/>
                    <a:pt x="9142" y="23179"/>
                    <a:pt x="8508" y="23813"/>
                  </a:cubicBezTo>
                  <a:cubicBezTo>
                    <a:pt x="7855" y="24427"/>
                    <a:pt x="7164" y="25022"/>
                    <a:pt x="6415" y="25541"/>
                  </a:cubicBezTo>
                  <a:cubicBezTo>
                    <a:pt x="6050" y="25771"/>
                    <a:pt x="5685" y="25983"/>
                    <a:pt x="5301" y="26213"/>
                  </a:cubicBezTo>
                  <a:lnTo>
                    <a:pt x="4725" y="26501"/>
                  </a:lnTo>
                  <a:cubicBezTo>
                    <a:pt x="4610" y="26539"/>
                    <a:pt x="4495" y="26597"/>
                    <a:pt x="4399" y="26636"/>
                  </a:cubicBezTo>
                  <a:cubicBezTo>
                    <a:pt x="4514" y="25387"/>
                    <a:pt x="4629" y="24120"/>
                    <a:pt x="4725" y="22872"/>
                  </a:cubicBezTo>
                  <a:cubicBezTo>
                    <a:pt x="4744" y="22641"/>
                    <a:pt x="4936" y="22545"/>
                    <a:pt x="5148" y="22449"/>
                  </a:cubicBezTo>
                  <a:cubicBezTo>
                    <a:pt x="5416" y="22295"/>
                    <a:pt x="5647" y="22123"/>
                    <a:pt x="5916" y="21969"/>
                  </a:cubicBezTo>
                  <a:cubicBezTo>
                    <a:pt x="6415" y="21623"/>
                    <a:pt x="6876" y="21239"/>
                    <a:pt x="7298" y="20836"/>
                  </a:cubicBezTo>
                  <a:cubicBezTo>
                    <a:pt x="8220" y="19991"/>
                    <a:pt x="9007" y="19050"/>
                    <a:pt x="9776" y="18090"/>
                  </a:cubicBezTo>
                  <a:cubicBezTo>
                    <a:pt x="10659" y="16995"/>
                    <a:pt x="11466" y="15824"/>
                    <a:pt x="12330" y="14691"/>
                  </a:cubicBezTo>
                  <a:cubicBezTo>
                    <a:pt x="12349" y="14672"/>
                    <a:pt x="12330" y="14614"/>
                    <a:pt x="12291" y="14614"/>
                  </a:cubicBezTo>
                  <a:lnTo>
                    <a:pt x="12272" y="14614"/>
                  </a:lnTo>
                  <a:cubicBezTo>
                    <a:pt x="12253" y="14614"/>
                    <a:pt x="12234" y="14614"/>
                    <a:pt x="12234" y="14633"/>
                  </a:cubicBezTo>
                  <a:cubicBezTo>
                    <a:pt x="11235" y="15939"/>
                    <a:pt x="10256" y="17283"/>
                    <a:pt x="9200" y="18512"/>
                  </a:cubicBezTo>
                  <a:cubicBezTo>
                    <a:pt x="8239" y="19607"/>
                    <a:pt x="7202" y="20644"/>
                    <a:pt x="5993" y="21451"/>
                  </a:cubicBezTo>
                  <a:cubicBezTo>
                    <a:pt x="5839" y="21547"/>
                    <a:pt x="5724" y="21623"/>
                    <a:pt x="5570" y="21719"/>
                  </a:cubicBezTo>
                  <a:cubicBezTo>
                    <a:pt x="5436" y="21815"/>
                    <a:pt x="5263" y="21892"/>
                    <a:pt x="5128" y="21988"/>
                  </a:cubicBezTo>
                  <a:cubicBezTo>
                    <a:pt x="4956" y="22084"/>
                    <a:pt x="4763" y="22161"/>
                    <a:pt x="4591" y="22257"/>
                  </a:cubicBezTo>
                  <a:lnTo>
                    <a:pt x="4744" y="20452"/>
                  </a:lnTo>
                  <a:lnTo>
                    <a:pt x="4956" y="17994"/>
                  </a:lnTo>
                  <a:cubicBezTo>
                    <a:pt x="5224" y="17859"/>
                    <a:pt x="5455" y="17667"/>
                    <a:pt x="5724" y="17495"/>
                  </a:cubicBezTo>
                  <a:cubicBezTo>
                    <a:pt x="5993" y="17303"/>
                    <a:pt x="6223" y="17091"/>
                    <a:pt x="6473" y="16880"/>
                  </a:cubicBezTo>
                  <a:cubicBezTo>
                    <a:pt x="6703" y="16650"/>
                    <a:pt x="6953" y="16419"/>
                    <a:pt x="7183" y="16208"/>
                  </a:cubicBezTo>
                  <a:cubicBezTo>
                    <a:pt x="7433" y="15958"/>
                    <a:pt x="7644" y="15728"/>
                    <a:pt x="7855" y="15478"/>
                  </a:cubicBezTo>
                  <a:cubicBezTo>
                    <a:pt x="8066" y="15248"/>
                    <a:pt x="8297" y="14979"/>
                    <a:pt x="8508" y="14729"/>
                  </a:cubicBezTo>
                  <a:cubicBezTo>
                    <a:pt x="8719" y="14480"/>
                    <a:pt x="8911" y="14230"/>
                    <a:pt x="9123" y="13961"/>
                  </a:cubicBezTo>
                  <a:cubicBezTo>
                    <a:pt x="9545" y="13443"/>
                    <a:pt x="9891" y="12905"/>
                    <a:pt x="10275" y="12348"/>
                  </a:cubicBezTo>
                  <a:cubicBezTo>
                    <a:pt x="10793" y="11580"/>
                    <a:pt x="11273" y="10831"/>
                    <a:pt x="11715" y="10044"/>
                  </a:cubicBezTo>
                  <a:cubicBezTo>
                    <a:pt x="11754" y="10024"/>
                    <a:pt x="11715" y="9986"/>
                    <a:pt x="11696" y="9986"/>
                  </a:cubicBezTo>
                  <a:lnTo>
                    <a:pt x="11677" y="9986"/>
                  </a:lnTo>
                  <a:cubicBezTo>
                    <a:pt x="11658" y="9986"/>
                    <a:pt x="11619" y="9986"/>
                    <a:pt x="11619" y="10005"/>
                  </a:cubicBezTo>
                  <a:cubicBezTo>
                    <a:pt x="10697" y="11561"/>
                    <a:pt x="9660" y="13097"/>
                    <a:pt x="8451" y="14499"/>
                  </a:cubicBezTo>
                  <a:cubicBezTo>
                    <a:pt x="7913" y="15113"/>
                    <a:pt x="7337" y="15728"/>
                    <a:pt x="6703" y="16266"/>
                  </a:cubicBezTo>
                  <a:cubicBezTo>
                    <a:pt x="6396" y="16534"/>
                    <a:pt x="6050" y="16803"/>
                    <a:pt x="5724" y="17034"/>
                  </a:cubicBezTo>
                  <a:lnTo>
                    <a:pt x="5224" y="17399"/>
                  </a:lnTo>
                  <a:cubicBezTo>
                    <a:pt x="5167" y="17418"/>
                    <a:pt x="5128" y="17475"/>
                    <a:pt x="5052" y="17495"/>
                  </a:cubicBezTo>
                  <a:cubicBezTo>
                    <a:pt x="5090" y="16995"/>
                    <a:pt x="5148" y="16458"/>
                    <a:pt x="5224" y="15958"/>
                  </a:cubicBezTo>
                  <a:cubicBezTo>
                    <a:pt x="5359" y="14787"/>
                    <a:pt x="5512" y="13615"/>
                    <a:pt x="5666" y="12463"/>
                  </a:cubicBezTo>
                  <a:cubicBezTo>
                    <a:pt x="5704" y="12463"/>
                    <a:pt x="5724" y="12425"/>
                    <a:pt x="5762" y="12406"/>
                  </a:cubicBezTo>
                  <a:cubicBezTo>
                    <a:pt x="6031" y="12233"/>
                    <a:pt x="6281" y="12022"/>
                    <a:pt x="6511" y="11810"/>
                  </a:cubicBezTo>
                  <a:cubicBezTo>
                    <a:pt x="6626" y="11714"/>
                    <a:pt x="6722" y="11599"/>
                    <a:pt x="6818" y="11503"/>
                  </a:cubicBezTo>
                  <a:cubicBezTo>
                    <a:pt x="6953" y="11369"/>
                    <a:pt x="7049" y="11253"/>
                    <a:pt x="7164" y="11138"/>
                  </a:cubicBezTo>
                  <a:cubicBezTo>
                    <a:pt x="7375" y="10889"/>
                    <a:pt x="7567" y="10658"/>
                    <a:pt x="7759" y="10389"/>
                  </a:cubicBezTo>
                  <a:cubicBezTo>
                    <a:pt x="7951" y="10120"/>
                    <a:pt x="8143" y="9890"/>
                    <a:pt x="8316" y="9621"/>
                  </a:cubicBezTo>
                  <a:cubicBezTo>
                    <a:pt x="8681" y="9083"/>
                    <a:pt x="9007" y="8546"/>
                    <a:pt x="9353" y="8008"/>
                  </a:cubicBezTo>
                  <a:cubicBezTo>
                    <a:pt x="9680" y="7470"/>
                    <a:pt x="9987" y="6913"/>
                    <a:pt x="10333" y="6376"/>
                  </a:cubicBezTo>
                  <a:cubicBezTo>
                    <a:pt x="10505" y="6107"/>
                    <a:pt x="10640" y="5876"/>
                    <a:pt x="10813" y="5608"/>
                  </a:cubicBezTo>
                  <a:cubicBezTo>
                    <a:pt x="10832" y="5588"/>
                    <a:pt x="10813" y="5550"/>
                    <a:pt x="10793" y="5550"/>
                  </a:cubicBezTo>
                  <a:lnTo>
                    <a:pt x="10755" y="5550"/>
                  </a:lnTo>
                  <a:cubicBezTo>
                    <a:pt x="10736" y="5550"/>
                    <a:pt x="10717" y="5550"/>
                    <a:pt x="10717" y="5569"/>
                  </a:cubicBezTo>
                  <a:cubicBezTo>
                    <a:pt x="10448" y="5972"/>
                    <a:pt x="10179" y="6376"/>
                    <a:pt x="9929" y="6817"/>
                  </a:cubicBezTo>
                  <a:cubicBezTo>
                    <a:pt x="9660" y="7240"/>
                    <a:pt x="9392" y="7662"/>
                    <a:pt x="9123" y="8066"/>
                  </a:cubicBezTo>
                  <a:cubicBezTo>
                    <a:pt x="8873" y="8469"/>
                    <a:pt x="8585" y="8911"/>
                    <a:pt x="8297" y="9295"/>
                  </a:cubicBezTo>
                  <a:lnTo>
                    <a:pt x="7855" y="9871"/>
                  </a:lnTo>
                  <a:cubicBezTo>
                    <a:pt x="7702" y="10063"/>
                    <a:pt x="7548" y="10255"/>
                    <a:pt x="7394" y="10408"/>
                  </a:cubicBezTo>
                  <a:lnTo>
                    <a:pt x="7375" y="10447"/>
                  </a:lnTo>
                  <a:cubicBezTo>
                    <a:pt x="7260" y="10581"/>
                    <a:pt x="7106" y="10735"/>
                    <a:pt x="6991" y="10869"/>
                  </a:cubicBezTo>
                  <a:lnTo>
                    <a:pt x="6530" y="11330"/>
                  </a:lnTo>
                  <a:cubicBezTo>
                    <a:pt x="6300" y="11541"/>
                    <a:pt x="6031" y="11753"/>
                    <a:pt x="5781" y="11945"/>
                  </a:cubicBezTo>
                  <a:lnTo>
                    <a:pt x="5858" y="11445"/>
                  </a:lnTo>
                  <a:lnTo>
                    <a:pt x="5858" y="11503"/>
                  </a:lnTo>
                  <a:cubicBezTo>
                    <a:pt x="5993" y="10793"/>
                    <a:pt x="6108" y="10120"/>
                    <a:pt x="6223" y="9429"/>
                  </a:cubicBezTo>
                  <a:cubicBezTo>
                    <a:pt x="6242" y="9410"/>
                    <a:pt x="6261" y="9391"/>
                    <a:pt x="6261" y="9352"/>
                  </a:cubicBezTo>
                  <a:lnTo>
                    <a:pt x="6261" y="9256"/>
                  </a:lnTo>
                  <a:cubicBezTo>
                    <a:pt x="6492" y="8181"/>
                    <a:pt x="6722" y="7086"/>
                    <a:pt x="6991" y="5992"/>
                  </a:cubicBezTo>
                  <a:cubicBezTo>
                    <a:pt x="7202" y="5800"/>
                    <a:pt x="7394" y="5569"/>
                    <a:pt x="7586" y="5319"/>
                  </a:cubicBezTo>
                  <a:cubicBezTo>
                    <a:pt x="7778" y="5089"/>
                    <a:pt x="7951" y="4820"/>
                    <a:pt x="8124" y="4532"/>
                  </a:cubicBezTo>
                  <a:cubicBezTo>
                    <a:pt x="8451" y="4014"/>
                    <a:pt x="8739" y="3457"/>
                    <a:pt x="9046" y="2919"/>
                  </a:cubicBezTo>
                  <a:cubicBezTo>
                    <a:pt x="9084" y="2900"/>
                    <a:pt x="9046" y="2861"/>
                    <a:pt x="9027" y="2861"/>
                  </a:cubicBezTo>
                  <a:lnTo>
                    <a:pt x="9007" y="2861"/>
                  </a:lnTo>
                  <a:cubicBezTo>
                    <a:pt x="8988" y="2861"/>
                    <a:pt x="8950" y="2861"/>
                    <a:pt x="8950" y="2881"/>
                  </a:cubicBezTo>
                  <a:cubicBezTo>
                    <a:pt x="8700" y="3303"/>
                    <a:pt x="8451" y="3726"/>
                    <a:pt x="8182" y="4148"/>
                  </a:cubicBezTo>
                  <a:cubicBezTo>
                    <a:pt x="8066" y="4359"/>
                    <a:pt x="7932" y="4551"/>
                    <a:pt x="7778" y="4743"/>
                  </a:cubicBezTo>
                  <a:cubicBezTo>
                    <a:pt x="7644" y="4974"/>
                    <a:pt x="7471" y="5166"/>
                    <a:pt x="7298" y="5358"/>
                  </a:cubicBezTo>
                  <a:lnTo>
                    <a:pt x="7318" y="5319"/>
                  </a:lnTo>
                  <a:lnTo>
                    <a:pt x="7318" y="5319"/>
                  </a:lnTo>
                  <a:cubicBezTo>
                    <a:pt x="7260" y="5396"/>
                    <a:pt x="7202" y="5473"/>
                    <a:pt x="7126" y="5550"/>
                  </a:cubicBezTo>
                  <a:lnTo>
                    <a:pt x="7126" y="5550"/>
                  </a:lnTo>
                  <a:cubicBezTo>
                    <a:pt x="7356" y="4647"/>
                    <a:pt x="7606" y="3764"/>
                    <a:pt x="7874" y="2900"/>
                  </a:cubicBezTo>
                  <a:cubicBezTo>
                    <a:pt x="8163" y="1959"/>
                    <a:pt x="8508" y="1037"/>
                    <a:pt x="8835" y="96"/>
                  </a:cubicBezTo>
                  <a:cubicBezTo>
                    <a:pt x="8873" y="77"/>
                    <a:pt x="8835" y="19"/>
                    <a:pt x="8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68"/>
            <p:cNvSpPr/>
            <p:nvPr/>
          </p:nvSpPr>
          <p:spPr>
            <a:xfrm>
              <a:off x="7733325" y="42401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20"/>
                    <a:pt x="1" y="20"/>
                    <a:pt x="1" y="0"/>
                  </a:cubicBezTo>
                  <a:cubicBezTo>
                    <a:pt x="1" y="2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1A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68"/>
            <p:cNvSpPr/>
            <p:nvPr/>
          </p:nvSpPr>
          <p:spPr>
            <a:xfrm>
              <a:off x="7480325" y="3893950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12" y="1"/>
                  </a:moveTo>
                  <a:cubicBezTo>
                    <a:pt x="97" y="1"/>
                    <a:pt x="1" y="77"/>
                    <a:pt x="1" y="193"/>
                  </a:cubicBezTo>
                  <a:cubicBezTo>
                    <a:pt x="1" y="289"/>
                    <a:pt x="77" y="404"/>
                    <a:pt x="193" y="404"/>
                  </a:cubicBezTo>
                  <a:cubicBezTo>
                    <a:pt x="308" y="404"/>
                    <a:pt x="404" y="327"/>
                    <a:pt x="404" y="212"/>
                  </a:cubicBezTo>
                  <a:cubicBezTo>
                    <a:pt x="404" y="116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68"/>
            <p:cNvSpPr/>
            <p:nvPr/>
          </p:nvSpPr>
          <p:spPr>
            <a:xfrm>
              <a:off x="7485125" y="3865625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35" y="1"/>
                  </a:moveTo>
                  <a:cubicBezTo>
                    <a:pt x="77" y="1"/>
                    <a:pt x="1" y="58"/>
                    <a:pt x="1" y="116"/>
                  </a:cubicBezTo>
                  <a:cubicBezTo>
                    <a:pt x="1" y="193"/>
                    <a:pt x="39" y="269"/>
                    <a:pt x="116" y="269"/>
                  </a:cubicBezTo>
                  <a:cubicBezTo>
                    <a:pt x="193" y="269"/>
                    <a:pt x="269" y="212"/>
                    <a:pt x="269" y="154"/>
                  </a:cubicBezTo>
                  <a:cubicBezTo>
                    <a:pt x="269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68"/>
            <p:cNvSpPr/>
            <p:nvPr/>
          </p:nvSpPr>
          <p:spPr>
            <a:xfrm>
              <a:off x="7498100" y="387235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2"/>
                    <a:pt x="96" y="192"/>
                  </a:cubicBezTo>
                  <a:cubicBezTo>
                    <a:pt x="154" y="192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68"/>
            <p:cNvSpPr/>
            <p:nvPr/>
          </p:nvSpPr>
          <p:spPr>
            <a:xfrm>
              <a:off x="7498100" y="3855075"/>
              <a:ext cx="5300" cy="5300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115" y="0"/>
                  </a:moveTo>
                  <a:cubicBezTo>
                    <a:pt x="77" y="0"/>
                    <a:pt x="0" y="38"/>
                    <a:pt x="0" y="96"/>
                  </a:cubicBezTo>
                  <a:cubicBezTo>
                    <a:pt x="0" y="134"/>
                    <a:pt x="58" y="211"/>
                    <a:pt x="96" y="211"/>
                  </a:cubicBezTo>
                  <a:cubicBezTo>
                    <a:pt x="154" y="211"/>
                    <a:pt x="211" y="154"/>
                    <a:pt x="211" y="115"/>
                  </a:cubicBezTo>
                  <a:cubicBezTo>
                    <a:pt x="211" y="58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68"/>
            <p:cNvSpPr/>
            <p:nvPr/>
          </p:nvSpPr>
          <p:spPr>
            <a:xfrm>
              <a:off x="7518725" y="3896350"/>
              <a:ext cx="7725" cy="7700"/>
            </a:xfrm>
            <a:custGeom>
              <a:avLst/>
              <a:gdLst/>
              <a:ahLst/>
              <a:cxnLst/>
              <a:rect l="l" t="t" r="r" b="b"/>
              <a:pathLst>
                <a:path w="309" h="308" extrusionOk="0">
                  <a:moveTo>
                    <a:pt x="174" y="1"/>
                  </a:moveTo>
                  <a:cubicBezTo>
                    <a:pt x="97" y="1"/>
                    <a:pt x="20" y="39"/>
                    <a:pt x="1" y="135"/>
                  </a:cubicBezTo>
                  <a:cubicBezTo>
                    <a:pt x="1" y="231"/>
                    <a:pt x="78" y="308"/>
                    <a:pt x="135" y="308"/>
                  </a:cubicBezTo>
                  <a:cubicBezTo>
                    <a:pt x="231" y="308"/>
                    <a:pt x="308" y="231"/>
                    <a:pt x="308" y="173"/>
                  </a:cubicBezTo>
                  <a:cubicBezTo>
                    <a:pt x="308" y="77"/>
                    <a:pt x="231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68"/>
            <p:cNvSpPr/>
            <p:nvPr/>
          </p:nvSpPr>
          <p:spPr>
            <a:xfrm>
              <a:off x="7553300" y="3815225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97" y="19"/>
                    <a:pt x="1" y="96"/>
                    <a:pt x="1" y="192"/>
                  </a:cubicBezTo>
                  <a:cubicBezTo>
                    <a:pt x="1" y="288"/>
                    <a:pt x="77" y="384"/>
                    <a:pt x="193" y="384"/>
                  </a:cubicBezTo>
                  <a:cubicBezTo>
                    <a:pt x="289" y="384"/>
                    <a:pt x="385" y="307"/>
                    <a:pt x="385" y="192"/>
                  </a:cubicBezTo>
                  <a:cubicBezTo>
                    <a:pt x="385" y="96"/>
                    <a:pt x="327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68"/>
            <p:cNvSpPr/>
            <p:nvPr/>
          </p:nvSpPr>
          <p:spPr>
            <a:xfrm>
              <a:off x="7543700" y="3781600"/>
              <a:ext cx="10575" cy="10125"/>
            </a:xfrm>
            <a:custGeom>
              <a:avLst/>
              <a:gdLst/>
              <a:ahLst/>
              <a:cxnLst/>
              <a:rect l="l" t="t" r="r" b="b"/>
              <a:pathLst>
                <a:path w="423" h="405" extrusionOk="0">
                  <a:moveTo>
                    <a:pt x="212" y="1"/>
                  </a:moveTo>
                  <a:cubicBezTo>
                    <a:pt x="135" y="1"/>
                    <a:pt x="39" y="78"/>
                    <a:pt x="0" y="193"/>
                  </a:cubicBezTo>
                  <a:cubicBezTo>
                    <a:pt x="0" y="308"/>
                    <a:pt x="96" y="404"/>
                    <a:pt x="193" y="404"/>
                  </a:cubicBezTo>
                  <a:cubicBezTo>
                    <a:pt x="327" y="404"/>
                    <a:pt x="423" y="347"/>
                    <a:pt x="423" y="212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68"/>
            <p:cNvSpPr/>
            <p:nvPr/>
          </p:nvSpPr>
          <p:spPr>
            <a:xfrm>
              <a:off x="7560500" y="3762400"/>
              <a:ext cx="6275" cy="6275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35" y="1"/>
                  </a:moveTo>
                  <a:cubicBezTo>
                    <a:pt x="58" y="20"/>
                    <a:pt x="1" y="78"/>
                    <a:pt x="1" y="116"/>
                  </a:cubicBezTo>
                  <a:cubicBezTo>
                    <a:pt x="1" y="193"/>
                    <a:pt x="58" y="250"/>
                    <a:pt x="135" y="250"/>
                  </a:cubicBezTo>
                  <a:cubicBezTo>
                    <a:pt x="193" y="250"/>
                    <a:pt x="250" y="193"/>
                    <a:pt x="250" y="116"/>
                  </a:cubicBezTo>
                  <a:cubicBezTo>
                    <a:pt x="250" y="58"/>
                    <a:pt x="193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68"/>
            <p:cNvSpPr/>
            <p:nvPr/>
          </p:nvSpPr>
          <p:spPr>
            <a:xfrm>
              <a:off x="7563875" y="3738875"/>
              <a:ext cx="8175" cy="8675"/>
            </a:xfrm>
            <a:custGeom>
              <a:avLst/>
              <a:gdLst/>
              <a:ahLst/>
              <a:cxnLst/>
              <a:rect l="l" t="t" r="r" b="b"/>
              <a:pathLst>
                <a:path w="327" h="347" extrusionOk="0">
                  <a:moveTo>
                    <a:pt x="154" y="1"/>
                  </a:moveTo>
                  <a:cubicBezTo>
                    <a:pt x="58" y="1"/>
                    <a:pt x="0" y="78"/>
                    <a:pt x="0" y="174"/>
                  </a:cubicBezTo>
                  <a:cubicBezTo>
                    <a:pt x="0" y="270"/>
                    <a:pt x="58" y="346"/>
                    <a:pt x="154" y="346"/>
                  </a:cubicBezTo>
                  <a:cubicBezTo>
                    <a:pt x="250" y="346"/>
                    <a:pt x="326" y="270"/>
                    <a:pt x="326" y="174"/>
                  </a:cubicBezTo>
                  <a:cubicBezTo>
                    <a:pt x="326" y="78"/>
                    <a:pt x="250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68"/>
            <p:cNvSpPr/>
            <p:nvPr/>
          </p:nvSpPr>
          <p:spPr>
            <a:xfrm>
              <a:off x="7644525" y="3742625"/>
              <a:ext cx="8175" cy="7800"/>
            </a:xfrm>
            <a:custGeom>
              <a:avLst/>
              <a:gdLst/>
              <a:ahLst/>
              <a:cxnLst/>
              <a:rect l="l" t="t" r="r" b="b"/>
              <a:pathLst>
                <a:path w="327" h="312" extrusionOk="0">
                  <a:moveTo>
                    <a:pt x="137" y="1"/>
                  </a:moveTo>
                  <a:cubicBezTo>
                    <a:pt x="58" y="1"/>
                    <a:pt x="0" y="55"/>
                    <a:pt x="0" y="139"/>
                  </a:cubicBezTo>
                  <a:cubicBezTo>
                    <a:pt x="0" y="235"/>
                    <a:pt x="77" y="312"/>
                    <a:pt x="154" y="312"/>
                  </a:cubicBezTo>
                  <a:cubicBezTo>
                    <a:pt x="231" y="312"/>
                    <a:pt x="327" y="235"/>
                    <a:pt x="327" y="177"/>
                  </a:cubicBezTo>
                  <a:cubicBezTo>
                    <a:pt x="327" y="81"/>
                    <a:pt x="250" y="4"/>
                    <a:pt x="173" y="4"/>
                  </a:cubicBezTo>
                  <a:cubicBezTo>
                    <a:pt x="161" y="2"/>
                    <a:pt x="149" y="1"/>
                    <a:pt x="13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68"/>
            <p:cNvSpPr/>
            <p:nvPr/>
          </p:nvSpPr>
          <p:spPr>
            <a:xfrm>
              <a:off x="7657475" y="3714875"/>
              <a:ext cx="5800" cy="6275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16" y="1"/>
                  </a:moveTo>
                  <a:cubicBezTo>
                    <a:pt x="58" y="1"/>
                    <a:pt x="1" y="58"/>
                    <a:pt x="1" y="135"/>
                  </a:cubicBezTo>
                  <a:cubicBezTo>
                    <a:pt x="1" y="193"/>
                    <a:pt x="39" y="250"/>
                    <a:pt x="116" y="250"/>
                  </a:cubicBezTo>
                  <a:cubicBezTo>
                    <a:pt x="193" y="250"/>
                    <a:pt x="231" y="193"/>
                    <a:pt x="231" y="135"/>
                  </a:cubicBezTo>
                  <a:cubicBezTo>
                    <a:pt x="231" y="58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68"/>
            <p:cNvSpPr/>
            <p:nvPr/>
          </p:nvSpPr>
          <p:spPr>
            <a:xfrm>
              <a:off x="7670450" y="3700475"/>
              <a:ext cx="3850" cy="3875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77" y="0"/>
                  </a:moveTo>
                  <a:cubicBezTo>
                    <a:pt x="58" y="0"/>
                    <a:pt x="0" y="39"/>
                    <a:pt x="0" y="77"/>
                  </a:cubicBezTo>
                  <a:cubicBezTo>
                    <a:pt x="0" y="135"/>
                    <a:pt x="19" y="154"/>
                    <a:pt x="77" y="154"/>
                  </a:cubicBezTo>
                  <a:cubicBezTo>
                    <a:pt x="115" y="154"/>
                    <a:pt x="154" y="135"/>
                    <a:pt x="154" y="77"/>
                  </a:cubicBezTo>
                  <a:cubicBezTo>
                    <a:pt x="154" y="39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68"/>
            <p:cNvSpPr/>
            <p:nvPr/>
          </p:nvSpPr>
          <p:spPr>
            <a:xfrm>
              <a:off x="7465925" y="4110950"/>
              <a:ext cx="5775" cy="627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6" y="1"/>
                  </a:moveTo>
                  <a:cubicBezTo>
                    <a:pt x="77" y="1"/>
                    <a:pt x="0" y="58"/>
                    <a:pt x="0" y="135"/>
                  </a:cubicBezTo>
                  <a:cubicBezTo>
                    <a:pt x="0" y="193"/>
                    <a:pt x="39" y="250"/>
                    <a:pt x="116" y="250"/>
                  </a:cubicBezTo>
                  <a:cubicBezTo>
                    <a:pt x="193" y="250"/>
                    <a:pt x="231" y="193"/>
                    <a:pt x="231" y="135"/>
                  </a:cubicBezTo>
                  <a:cubicBezTo>
                    <a:pt x="231" y="58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68"/>
            <p:cNvSpPr/>
            <p:nvPr/>
          </p:nvSpPr>
          <p:spPr>
            <a:xfrm>
              <a:off x="7488975" y="4120550"/>
              <a:ext cx="10575" cy="10600"/>
            </a:xfrm>
            <a:custGeom>
              <a:avLst/>
              <a:gdLst/>
              <a:ahLst/>
              <a:cxnLst/>
              <a:rect l="l" t="t" r="r" b="b"/>
              <a:pathLst>
                <a:path w="423" h="424" extrusionOk="0">
                  <a:moveTo>
                    <a:pt x="231" y="1"/>
                  </a:moveTo>
                  <a:cubicBezTo>
                    <a:pt x="96" y="1"/>
                    <a:pt x="0" y="77"/>
                    <a:pt x="0" y="193"/>
                  </a:cubicBezTo>
                  <a:cubicBezTo>
                    <a:pt x="0" y="289"/>
                    <a:pt x="77" y="423"/>
                    <a:pt x="212" y="423"/>
                  </a:cubicBezTo>
                  <a:cubicBezTo>
                    <a:pt x="327" y="423"/>
                    <a:pt x="423" y="346"/>
                    <a:pt x="423" y="231"/>
                  </a:cubicBezTo>
                  <a:cubicBezTo>
                    <a:pt x="423" y="135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68"/>
            <p:cNvSpPr/>
            <p:nvPr/>
          </p:nvSpPr>
          <p:spPr>
            <a:xfrm>
              <a:off x="7480800" y="4052325"/>
              <a:ext cx="11550" cy="11600"/>
            </a:xfrm>
            <a:custGeom>
              <a:avLst/>
              <a:gdLst/>
              <a:ahLst/>
              <a:cxnLst/>
              <a:rect l="l" t="t" r="r" b="b"/>
              <a:pathLst>
                <a:path w="462" h="464" extrusionOk="0">
                  <a:moveTo>
                    <a:pt x="217" y="0"/>
                  </a:moveTo>
                  <a:cubicBezTo>
                    <a:pt x="100" y="0"/>
                    <a:pt x="18" y="91"/>
                    <a:pt x="1" y="214"/>
                  </a:cubicBezTo>
                  <a:cubicBezTo>
                    <a:pt x="1" y="329"/>
                    <a:pt x="97" y="464"/>
                    <a:pt x="212" y="464"/>
                  </a:cubicBezTo>
                  <a:cubicBezTo>
                    <a:pt x="327" y="464"/>
                    <a:pt x="462" y="368"/>
                    <a:pt x="462" y="233"/>
                  </a:cubicBezTo>
                  <a:cubicBezTo>
                    <a:pt x="462" y="118"/>
                    <a:pt x="366" y="3"/>
                    <a:pt x="250" y="3"/>
                  </a:cubicBezTo>
                  <a:cubicBezTo>
                    <a:pt x="239" y="1"/>
                    <a:pt x="228" y="0"/>
                    <a:pt x="21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68"/>
            <p:cNvSpPr/>
            <p:nvPr/>
          </p:nvSpPr>
          <p:spPr>
            <a:xfrm>
              <a:off x="7473125" y="4001975"/>
              <a:ext cx="8200" cy="8175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54" y="0"/>
                  </a:moveTo>
                  <a:cubicBezTo>
                    <a:pt x="97" y="20"/>
                    <a:pt x="1" y="77"/>
                    <a:pt x="1" y="173"/>
                  </a:cubicBezTo>
                  <a:cubicBezTo>
                    <a:pt x="1" y="269"/>
                    <a:pt x="77" y="327"/>
                    <a:pt x="154" y="327"/>
                  </a:cubicBezTo>
                  <a:cubicBezTo>
                    <a:pt x="250" y="327"/>
                    <a:pt x="327" y="269"/>
                    <a:pt x="327" y="173"/>
                  </a:cubicBezTo>
                  <a:cubicBezTo>
                    <a:pt x="327" y="77"/>
                    <a:pt x="250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68"/>
            <p:cNvSpPr/>
            <p:nvPr/>
          </p:nvSpPr>
          <p:spPr>
            <a:xfrm>
              <a:off x="7488975" y="4019725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54" y="1"/>
                  </a:moveTo>
                  <a:cubicBezTo>
                    <a:pt x="77" y="1"/>
                    <a:pt x="0" y="59"/>
                    <a:pt x="0" y="135"/>
                  </a:cubicBezTo>
                  <a:cubicBezTo>
                    <a:pt x="0" y="193"/>
                    <a:pt x="58" y="270"/>
                    <a:pt x="135" y="270"/>
                  </a:cubicBezTo>
                  <a:cubicBezTo>
                    <a:pt x="212" y="270"/>
                    <a:pt x="269" y="231"/>
                    <a:pt x="269" y="155"/>
                  </a:cubicBezTo>
                  <a:cubicBezTo>
                    <a:pt x="269" y="78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68"/>
            <p:cNvSpPr/>
            <p:nvPr/>
          </p:nvSpPr>
          <p:spPr>
            <a:xfrm>
              <a:off x="7511050" y="4036550"/>
              <a:ext cx="5800" cy="6250"/>
            </a:xfrm>
            <a:custGeom>
              <a:avLst/>
              <a:gdLst/>
              <a:ahLst/>
              <a:cxnLst/>
              <a:rect l="l" t="t" r="r" b="b"/>
              <a:pathLst>
                <a:path w="232" h="250" extrusionOk="0">
                  <a:moveTo>
                    <a:pt x="116" y="0"/>
                  </a:moveTo>
                  <a:cubicBezTo>
                    <a:pt x="58" y="0"/>
                    <a:pt x="1" y="58"/>
                    <a:pt x="1" y="134"/>
                  </a:cubicBezTo>
                  <a:cubicBezTo>
                    <a:pt x="1" y="192"/>
                    <a:pt x="39" y="250"/>
                    <a:pt x="116" y="250"/>
                  </a:cubicBezTo>
                  <a:cubicBezTo>
                    <a:pt x="193" y="250"/>
                    <a:pt x="231" y="192"/>
                    <a:pt x="231" y="134"/>
                  </a:cubicBezTo>
                  <a:cubicBezTo>
                    <a:pt x="231" y="58"/>
                    <a:pt x="193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68"/>
            <p:cNvSpPr/>
            <p:nvPr/>
          </p:nvSpPr>
          <p:spPr>
            <a:xfrm>
              <a:off x="7734775" y="3908350"/>
              <a:ext cx="11550" cy="11550"/>
            </a:xfrm>
            <a:custGeom>
              <a:avLst/>
              <a:gdLst/>
              <a:ahLst/>
              <a:cxnLst/>
              <a:rect l="l" t="t" r="r" b="b"/>
              <a:pathLst>
                <a:path w="462" h="462" extrusionOk="0">
                  <a:moveTo>
                    <a:pt x="231" y="1"/>
                  </a:moveTo>
                  <a:cubicBezTo>
                    <a:pt x="116" y="1"/>
                    <a:pt x="20" y="97"/>
                    <a:pt x="0" y="212"/>
                  </a:cubicBezTo>
                  <a:cubicBezTo>
                    <a:pt x="0" y="327"/>
                    <a:pt x="97" y="462"/>
                    <a:pt x="212" y="462"/>
                  </a:cubicBezTo>
                  <a:cubicBezTo>
                    <a:pt x="327" y="462"/>
                    <a:pt x="423" y="366"/>
                    <a:pt x="461" y="231"/>
                  </a:cubicBezTo>
                  <a:cubicBezTo>
                    <a:pt x="461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68"/>
            <p:cNvSpPr/>
            <p:nvPr/>
          </p:nvSpPr>
          <p:spPr>
            <a:xfrm>
              <a:off x="7745325" y="3876675"/>
              <a:ext cx="9150" cy="8650"/>
            </a:xfrm>
            <a:custGeom>
              <a:avLst/>
              <a:gdLst/>
              <a:ahLst/>
              <a:cxnLst/>
              <a:rect l="l" t="t" r="r" b="b"/>
              <a:pathLst>
                <a:path w="366" h="346" extrusionOk="0">
                  <a:moveTo>
                    <a:pt x="193" y="0"/>
                  </a:moveTo>
                  <a:cubicBezTo>
                    <a:pt x="97" y="0"/>
                    <a:pt x="1" y="58"/>
                    <a:pt x="1" y="154"/>
                  </a:cubicBezTo>
                  <a:cubicBezTo>
                    <a:pt x="1" y="250"/>
                    <a:pt x="78" y="346"/>
                    <a:pt x="174" y="346"/>
                  </a:cubicBezTo>
                  <a:cubicBezTo>
                    <a:pt x="270" y="346"/>
                    <a:pt x="366" y="288"/>
                    <a:pt x="366" y="192"/>
                  </a:cubicBezTo>
                  <a:cubicBezTo>
                    <a:pt x="366" y="96"/>
                    <a:pt x="289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68"/>
            <p:cNvSpPr/>
            <p:nvPr/>
          </p:nvSpPr>
          <p:spPr>
            <a:xfrm>
              <a:off x="7758775" y="3901150"/>
              <a:ext cx="7700" cy="7700"/>
            </a:xfrm>
            <a:custGeom>
              <a:avLst/>
              <a:gdLst/>
              <a:ahLst/>
              <a:cxnLst/>
              <a:rect l="l" t="t" r="r" b="b"/>
              <a:pathLst>
                <a:path w="308" h="308" extrusionOk="0">
                  <a:moveTo>
                    <a:pt x="174" y="1"/>
                  </a:moveTo>
                  <a:cubicBezTo>
                    <a:pt x="77" y="1"/>
                    <a:pt x="1" y="77"/>
                    <a:pt x="1" y="135"/>
                  </a:cubicBezTo>
                  <a:cubicBezTo>
                    <a:pt x="1" y="212"/>
                    <a:pt x="77" y="308"/>
                    <a:pt x="135" y="308"/>
                  </a:cubicBezTo>
                  <a:cubicBezTo>
                    <a:pt x="212" y="308"/>
                    <a:pt x="308" y="269"/>
                    <a:pt x="308" y="173"/>
                  </a:cubicBezTo>
                  <a:cubicBezTo>
                    <a:pt x="308" y="97"/>
                    <a:pt x="231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68"/>
            <p:cNvSpPr/>
            <p:nvPr/>
          </p:nvSpPr>
          <p:spPr>
            <a:xfrm>
              <a:off x="7783275" y="3885300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2" y="1"/>
                  </a:moveTo>
                  <a:cubicBezTo>
                    <a:pt x="96" y="1"/>
                    <a:pt x="0" y="78"/>
                    <a:pt x="0" y="193"/>
                  </a:cubicBezTo>
                  <a:cubicBezTo>
                    <a:pt x="0" y="289"/>
                    <a:pt x="77" y="385"/>
                    <a:pt x="192" y="385"/>
                  </a:cubicBezTo>
                  <a:cubicBezTo>
                    <a:pt x="288" y="385"/>
                    <a:pt x="384" y="327"/>
                    <a:pt x="384" y="193"/>
                  </a:cubicBezTo>
                  <a:cubicBezTo>
                    <a:pt x="384" y="97"/>
                    <a:pt x="307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68"/>
            <p:cNvSpPr/>
            <p:nvPr/>
          </p:nvSpPr>
          <p:spPr>
            <a:xfrm>
              <a:off x="7698300" y="3862750"/>
              <a:ext cx="11050" cy="11550"/>
            </a:xfrm>
            <a:custGeom>
              <a:avLst/>
              <a:gdLst/>
              <a:ahLst/>
              <a:cxnLst/>
              <a:rect l="l" t="t" r="r" b="b"/>
              <a:pathLst>
                <a:path w="442" h="462" extrusionOk="0">
                  <a:moveTo>
                    <a:pt x="230" y="0"/>
                  </a:moveTo>
                  <a:cubicBezTo>
                    <a:pt x="115" y="0"/>
                    <a:pt x="0" y="77"/>
                    <a:pt x="0" y="212"/>
                  </a:cubicBezTo>
                  <a:cubicBezTo>
                    <a:pt x="0" y="327"/>
                    <a:pt x="96" y="461"/>
                    <a:pt x="211" y="461"/>
                  </a:cubicBezTo>
                  <a:cubicBezTo>
                    <a:pt x="326" y="461"/>
                    <a:pt x="442" y="365"/>
                    <a:pt x="442" y="231"/>
                  </a:cubicBezTo>
                  <a:cubicBezTo>
                    <a:pt x="442" y="116"/>
                    <a:pt x="346" y="0"/>
                    <a:pt x="23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68"/>
            <p:cNvSpPr/>
            <p:nvPr/>
          </p:nvSpPr>
          <p:spPr>
            <a:xfrm>
              <a:off x="7715575" y="3824825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0"/>
                  </a:moveTo>
                  <a:cubicBezTo>
                    <a:pt x="96" y="0"/>
                    <a:pt x="0" y="58"/>
                    <a:pt x="0" y="173"/>
                  </a:cubicBezTo>
                  <a:cubicBezTo>
                    <a:pt x="0" y="269"/>
                    <a:pt x="77" y="365"/>
                    <a:pt x="173" y="365"/>
                  </a:cubicBezTo>
                  <a:cubicBezTo>
                    <a:pt x="269" y="365"/>
                    <a:pt x="365" y="288"/>
                    <a:pt x="365" y="192"/>
                  </a:cubicBezTo>
                  <a:cubicBezTo>
                    <a:pt x="365" y="96"/>
                    <a:pt x="288" y="0"/>
                    <a:pt x="19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68"/>
            <p:cNvSpPr/>
            <p:nvPr/>
          </p:nvSpPr>
          <p:spPr>
            <a:xfrm>
              <a:off x="7735250" y="3810900"/>
              <a:ext cx="8200" cy="8650"/>
            </a:xfrm>
            <a:custGeom>
              <a:avLst/>
              <a:gdLst/>
              <a:ahLst/>
              <a:cxnLst/>
              <a:rect l="l" t="t" r="r" b="b"/>
              <a:pathLst>
                <a:path w="328" h="346" extrusionOk="0">
                  <a:moveTo>
                    <a:pt x="174" y="0"/>
                  </a:moveTo>
                  <a:cubicBezTo>
                    <a:pt x="78" y="39"/>
                    <a:pt x="1" y="77"/>
                    <a:pt x="1" y="173"/>
                  </a:cubicBezTo>
                  <a:cubicBezTo>
                    <a:pt x="1" y="269"/>
                    <a:pt x="78" y="346"/>
                    <a:pt x="174" y="346"/>
                  </a:cubicBezTo>
                  <a:cubicBezTo>
                    <a:pt x="270" y="346"/>
                    <a:pt x="327" y="269"/>
                    <a:pt x="327" y="173"/>
                  </a:cubicBezTo>
                  <a:cubicBezTo>
                    <a:pt x="327" y="77"/>
                    <a:pt x="27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68"/>
            <p:cNvSpPr/>
            <p:nvPr/>
          </p:nvSpPr>
          <p:spPr>
            <a:xfrm>
              <a:off x="6109675" y="4172875"/>
              <a:ext cx="1737475" cy="548300"/>
            </a:xfrm>
            <a:custGeom>
              <a:avLst/>
              <a:gdLst/>
              <a:ahLst/>
              <a:cxnLst/>
              <a:rect l="l" t="t" r="r" b="b"/>
              <a:pathLst>
                <a:path w="69499" h="21932" extrusionOk="0">
                  <a:moveTo>
                    <a:pt x="37467" y="1"/>
                  </a:moveTo>
                  <a:cubicBezTo>
                    <a:pt x="37255" y="1"/>
                    <a:pt x="37044" y="1"/>
                    <a:pt x="36814" y="20"/>
                  </a:cubicBezTo>
                  <a:cubicBezTo>
                    <a:pt x="36276" y="78"/>
                    <a:pt x="35719" y="174"/>
                    <a:pt x="35162" y="327"/>
                  </a:cubicBezTo>
                  <a:cubicBezTo>
                    <a:pt x="34068" y="673"/>
                    <a:pt x="33050" y="1230"/>
                    <a:pt x="32262" y="1940"/>
                  </a:cubicBezTo>
                  <a:cubicBezTo>
                    <a:pt x="31802" y="2363"/>
                    <a:pt x="31437" y="2843"/>
                    <a:pt x="31149" y="3342"/>
                  </a:cubicBezTo>
                  <a:cubicBezTo>
                    <a:pt x="31014" y="2824"/>
                    <a:pt x="30803" y="2401"/>
                    <a:pt x="30515" y="1998"/>
                  </a:cubicBezTo>
                  <a:cubicBezTo>
                    <a:pt x="30361" y="1806"/>
                    <a:pt x="30227" y="1633"/>
                    <a:pt x="30092" y="1480"/>
                  </a:cubicBezTo>
                  <a:cubicBezTo>
                    <a:pt x="29958" y="1345"/>
                    <a:pt x="29804" y="1230"/>
                    <a:pt x="29612" y="1095"/>
                  </a:cubicBezTo>
                  <a:cubicBezTo>
                    <a:pt x="29478" y="999"/>
                    <a:pt x="29324" y="903"/>
                    <a:pt x="29190" y="865"/>
                  </a:cubicBezTo>
                  <a:cubicBezTo>
                    <a:pt x="28998" y="769"/>
                    <a:pt x="28825" y="711"/>
                    <a:pt x="28691" y="692"/>
                  </a:cubicBezTo>
                  <a:cubicBezTo>
                    <a:pt x="28556" y="673"/>
                    <a:pt x="28441" y="673"/>
                    <a:pt x="28345" y="673"/>
                  </a:cubicBezTo>
                  <a:lnTo>
                    <a:pt x="28230" y="673"/>
                  </a:lnTo>
                  <a:cubicBezTo>
                    <a:pt x="28134" y="673"/>
                    <a:pt x="28038" y="692"/>
                    <a:pt x="27961" y="711"/>
                  </a:cubicBezTo>
                  <a:cubicBezTo>
                    <a:pt x="27884" y="750"/>
                    <a:pt x="27788" y="769"/>
                    <a:pt x="27730" y="807"/>
                  </a:cubicBezTo>
                  <a:cubicBezTo>
                    <a:pt x="27577" y="865"/>
                    <a:pt x="27462" y="961"/>
                    <a:pt x="27346" y="1076"/>
                  </a:cubicBezTo>
                  <a:cubicBezTo>
                    <a:pt x="27212" y="1172"/>
                    <a:pt x="27116" y="1326"/>
                    <a:pt x="27020" y="1460"/>
                  </a:cubicBezTo>
                  <a:cubicBezTo>
                    <a:pt x="26828" y="1768"/>
                    <a:pt x="26732" y="2152"/>
                    <a:pt x="26693" y="2670"/>
                  </a:cubicBezTo>
                  <a:cubicBezTo>
                    <a:pt x="26425" y="2248"/>
                    <a:pt x="26136" y="1864"/>
                    <a:pt x="25829" y="1537"/>
                  </a:cubicBezTo>
                  <a:cubicBezTo>
                    <a:pt x="25656" y="1345"/>
                    <a:pt x="25445" y="1172"/>
                    <a:pt x="25234" y="999"/>
                  </a:cubicBezTo>
                  <a:cubicBezTo>
                    <a:pt x="25042" y="865"/>
                    <a:pt x="24850" y="750"/>
                    <a:pt x="24600" y="673"/>
                  </a:cubicBezTo>
                  <a:cubicBezTo>
                    <a:pt x="24427" y="596"/>
                    <a:pt x="24274" y="577"/>
                    <a:pt x="24101" y="577"/>
                  </a:cubicBezTo>
                  <a:cubicBezTo>
                    <a:pt x="23813" y="577"/>
                    <a:pt x="23544" y="654"/>
                    <a:pt x="23333" y="807"/>
                  </a:cubicBezTo>
                  <a:cubicBezTo>
                    <a:pt x="23218" y="884"/>
                    <a:pt x="23141" y="961"/>
                    <a:pt x="23064" y="1057"/>
                  </a:cubicBezTo>
                  <a:cubicBezTo>
                    <a:pt x="22968" y="1153"/>
                    <a:pt x="22891" y="1268"/>
                    <a:pt x="22833" y="1384"/>
                  </a:cubicBezTo>
                  <a:cubicBezTo>
                    <a:pt x="22680" y="1633"/>
                    <a:pt x="22565" y="1921"/>
                    <a:pt x="22469" y="2305"/>
                  </a:cubicBezTo>
                  <a:cubicBezTo>
                    <a:pt x="22373" y="2670"/>
                    <a:pt x="22315" y="3016"/>
                    <a:pt x="22315" y="3362"/>
                  </a:cubicBezTo>
                  <a:cubicBezTo>
                    <a:pt x="22315" y="3688"/>
                    <a:pt x="22392" y="4034"/>
                    <a:pt x="22507" y="4398"/>
                  </a:cubicBezTo>
                  <a:cubicBezTo>
                    <a:pt x="22776" y="5263"/>
                    <a:pt x="23275" y="5954"/>
                    <a:pt x="23909" y="6761"/>
                  </a:cubicBezTo>
                  <a:cubicBezTo>
                    <a:pt x="23832" y="6741"/>
                    <a:pt x="23736" y="6741"/>
                    <a:pt x="23640" y="6741"/>
                  </a:cubicBezTo>
                  <a:lnTo>
                    <a:pt x="23602" y="6741"/>
                  </a:lnTo>
                  <a:cubicBezTo>
                    <a:pt x="23352" y="6741"/>
                    <a:pt x="23122" y="6818"/>
                    <a:pt x="22853" y="6914"/>
                  </a:cubicBezTo>
                  <a:cubicBezTo>
                    <a:pt x="22641" y="7010"/>
                    <a:pt x="22449" y="7125"/>
                    <a:pt x="22219" y="7317"/>
                  </a:cubicBezTo>
                  <a:cubicBezTo>
                    <a:pt x="22065" y="7471"/>
                    <a:pt x="21912" y="7606"/>
                    <a:pt x="21739" y="7817"/>
                  </a:cubicBezTo>
                  <a:cubicBezTo>
                    <a:pt x="21585" y="8047"/>
                    <a:pt x="21412" y="8278"/>
                    <a:pt x="21297" y="8527"/>
                  </a:cubicBezTo>
                  <a:cubicBezTo>
                    <a:pt x="21144" y="8777"/>
                    <a:pt x="21009" y="9065"/>
                    <a:pt x="20875" y="9391"/>
                  </a:cubicBezTo>
                  <a:lnTo>
                    <a:pt x="20779" y="9295"/>
                  </a:lnTo>
                  <a:cubicBezTo>
                    <a:pt x="20625" y="9123"/>
                    <a:pt x="20433" y="8950"/>
                    <a:pt x="20183" y="8758"/>
                  </a:cubicBezTo>
                  <a:cubicBezTo>
                    <a:pt x="19799" y="8450"/>
                    <a:pt x="19396" y="8258"/>
                    <a:pt x="19031" y="8162"/>
                  </a:cubicBezTo>
                  <a:cubicBezTo>
                    <a:pt x="18916" y="8143"/>
                    <a:pt x="18762" y="8105"/>
                    <a:pt x="18647" y="8105"/>
                  </a:cubicBezTo>
                  <a:cubicBezTo>
                    <a:pt x="18570" y="8105"/>
                    <a:pt x="18513" y="8105"/>
                    <a:pt x="18436" y="8143"/>
                  </a:cubicBezTo>
                  <a:cubicBezTo>
                    <a:pt x="18263" y="8162"/>
                    <a:pt x="18090" y="8258"/>
                    <a:pt x="17975" y="8374"/>
                  </a:cubicBezTo>
                  <a:cubicBezTo>
                    <a:pt x="17860" y="8489"/>
                    <a:pt x="17764" y="8662"/>
                    <a:pt x="17706" y="8873"/>
                  </a:cubicBezTo>
                  <a:cubicBezTo>
                    <a:pt x="17668" y="9065"/>
                    <a:pt x="17668" y="9315"/>
                    <a:pt x="17687" y="9583"/>
                  </a:cubicBezTo>
                  <a:cubicBezTo>
                    <a:pt x="17418" y="9391"/>
                    <a:pt x="17168" y="9238"/>
                    <a:pt x="16880" y="9161"/>
                  </a:cubicBezTo>
                  <a:cubicBezTo>
                    <a:pt x="16746" y="9142"/>
                    <a:pt x="16631" y="9123"/>
                    <a:pt x="16496" y="9123"/>
                  </a:cubicBezTo>
                  <a:cubicBezTo>
                    <a:pt x="16343" y="9123"/>
                    <a:pt x="16208" y="9142"/>
                    <a:pt x="16055" y="9161"/>
                  </a:cubicBezTo>
                  <a:cubicBezTo>
                    <a:pt x="15824" y="9219"/>
                    <a:pt x="15575" y="9334"/>
                    <a:pt x="15363" y="9526"/>
                  </a:cubicBezTo>
                  <a:cubicBezTo>
                    <a:pt x="14922" y="9872"/>
                    <a:pt x="14576" y="10313"/>
                    <a:pt x="14288" y="10928"/>
                  </a:cubicBezTo>
                  <a:cubicBezTo>
                    <a:pt x="14115" y="11254"/>
                    <a:pt x="14000" y="11619"/>
                    <a:pt x="13865" y="11984"/>
                  </a:cubicBezTo>
                  <a:lnTo>
                    <a:pt x="13865" y="11946"/>
                  </a:lnTo>
                  <a:cubicBezTo>
                    <a:pt x="13654" y="11312"/>
                    <a:pt x="13462" y="10851"/>
                    <a:pt x="13251" y="10409"/>
                  </a:cubicBezTo>
                  <a:cubicBezTo>
                    <a:pt x="12963" y="9891"/>
                    <a:pt x="12656" y="9507"/>
                    <a:pt x="12291" y="9257"/>
                  </a:cubicBezTo>
                  <a:cubicBezTo>
                    <a:pt x="12195" y="9199"/>
                    <a:pt x="12079" y="9142"/>
                    <a:pt x="11983" y="9123"/>
                  </a:cubicBezTo>
                  <a:cubicBezTo>
                    <a:pt x="11849" y="9065"/>
                    <a:pt x="11734" y="9046"/>
                    <a:pt x="11619" y="9046"/>
                  </a:cubicBezTo>
                  <a:lnTo>
                    <a:pt x="11503" y="9046"/>
                  </a:lnTo>
                  <a:cubicBezTo>
                    <a:pt x="11331" y="9046"/>
                    <a:pt x="11138" y="9103"/>
                    <a:pt x="10946" y="9142"/>
                  </a:cubicBezTo>
                  <a:cubicBezTo>
                    <a:pt x="10735" y="9219"/>
                    <a:pt x="10543" y="9353"/>
                    <a:pt x="10390" y="9507"/>
                  </a:cubicBezTo>
                  <a:cubicBezTo>
                    <a:pt x="10255" y="9641"/>
                    <a:pt x="10121" y="9814"/>
                    <a:pt x="10063" y="10025"/>
                  </a:cubicBezTo>
                  <a:cubicBezTo>
                    <a:pt x="9890" y="10409"/>
                    <a:pt x="9813" y="10889"/>
                    <a:pt x="9794" y="11465"/>
                  </a:cubicBezTo>
                  <a:cubicBezTo>
                    <a:pt x="9794" y="11926"/>
                    <a:pt x="9833" y="12426"/>
                    <a:pt x="9967" y="13059"/>
                  </a:cubicBezTo>
                  <a:cubicBezTo>
                    <a:pt x="9986" y="13232"/>
                    <a:pt x="10025" y="13386"/>
                    <a:pt x="10063" y="13559"/>
                  </a:cubicBezTo>
                  <a:cubicBezTo>
                    <a:pt x="10025" y="13539"/>
                    <a:pt x="10005" y="13539"/>
                    <a:pt x="9986" y="13520"/>
                  </a:cubicBezTo>
                  <a:cubicBezTo>
                    <a:pt x="9621" y="13290"/>
                    <a:pt x="9199" y="13194"/>
                    <a:pt x="8776" y="13194"/>
                  </a:cubicBezTo>
                  <a:lnTo>
                    <a:pt x="8642" y="13194"/>
                  </a:lnTo>
                  <a:cubicBezTo>
                    <a:pt x="8392" y="13232"/>
                    <a:pt x="8181" y="13271"/>
                    <a:pt x="7989" y="13347"/>
                  </a:cubicBezTo>
                  <a:cubicBezTo>
                    <a:pt x="7874" y="13386"/>
                    <a:pt x="7778" y="13443"/>
                    <a:pt x="7682" y="13482"/>
                  </a:cubicBezTo>
                  <a:cubicBezTo>
                    <a:pt x="7567" y="13559"/>
                    <a:pt x="7471" y="13635"/>
                    <a:pt x="7375" y="13712"/>
                  </a:cubicBezTo>
                  <a:cubicBezTo>
                    <a:pt x="7029" y="13962"/>
                    <a:pt x="6760" y="14346"/>
                    <a:pt x="6626" y="14807"/>
                  </a:cubicBezTo>
                  <a:cubicBezTo>
                    <a:pt x="6568" y="14960"/>
                    <a:pt x="6530" y="15114"/>
                    <a:pt x="6510" y="15345"/>
                  </a:cubicBezTo>
                  <a:cubicBezTo>
                    <a:pt x="6472" y="15498"/>
                    <a:pt x="6472" y="15671"/>
                    <a:pt x="6472" y="15863"/>
                  </a:cubicBezTo>
                  <a:cubicBezTo>
                    <a:pt x="6472" y="15940"/>
                    <a:pt x="6510" y="16036"/>
                    <a:pt x="6510" y="16113"/>
                  </a:cubicBezTo>
                  <a:cubicBezTo>
                    <a:pt x="6357" y="16017"/>
                    <a:pt x="6184" y="15921"/>
                    <a:pt x="6050" y="15844"/>
                  </a:cubicBezTo>
                  <a:cubicBezTo>
                    <a:pt x="5608" y="15633"/>
                    <a:pt x="5128" y="15498"/>
                    <a:pt x="4609" y="15479"/>
                  </a:cubicBezTo>
                  <a:lnTo>
                    <a:pt x="4340" y="15479"/>
                  </a:lnTo>
                  <a:cubicBezTo>
                    <a:pt x="3495" y="15479"/>
                    <a:pt x="2631" y="15748"/>
                    <a:pt x="1921" y="16247"/>
                  </a:cubicBezTo>
                  <a:cubicBezTo>
                    <a:pt x="1345" y="16650"/>
                    <a:pt x="845" y="17188"/>
                    <a:pt x="519" y="17783"/>
                  </a:cubicBezTo>
                  <a:cubicBezTo>
                    <a:pt x="212" y="18379"/>
                    <a:pt x="39" y="19051"/>
                    <a:pt x="77" y="19781"/>
                  </a:cubicBezTo>
                  <a:lnTo>
                    <a:pt x="39" y="19781"/>
                  </a:lnTo>
                  <a:cubicBezTo>
                    <a:pt x="39" y="19953"/>
                    <a:pt x="20" y="20107"/>
                    <a:pt x="0" y="20280"/>
                  </a:cubicBezTo>
                  <a:cubicBezTo>
                    <a:pt x="173" y="20338"/>
                    <a:pt x="308" y="20376"/>
                    <a:pt x="481" y="20434"/>
                  </a:cubicBezTo>
                  <a:cubicBezTo>
                    <a:pt x="1249" y="20587"/>
                    <a:pt x="2017" y="20741"/>
                    <a:pt x="2785" y="20856"/>
                  </a:cubicBezTo>
                  <a:cubicBezTo>
                    <a:pt x="3188" y="20933"/>
                    <a:pt x="3591" y="21010"/>
                    <a:pt x="4033" y="21048"/>
                  </a:cubicBezTo>
                  <a:cubicBezTo>
                    <a:pt x="4436" y="21106"/>
                    <a:pt x="4840" y="21163"/>
                    <a:pt x="5281" y="21221"/>
                  </a:cubicBezTo>
                  <a:cubicBezTo>
                    <a:pt x="6448" y="21360"/>
                    <a:pt x="7624" y="21418"/>
                    <a:pt x="8803" y="21418"/>
                  </a:cubicBezTo>
                  <a:cubicBezTo>
                    <a:pt x="9255" y="21418"/>
                    <a:pt x="9707" y="21410"/>
                    <a:pt x="10159" y="21394"/>
                  </a:cubicBezTo>
                  <a:cubicBezTo>
                    <a:pt x="12118" y="21547"/>
                    <a:pt x="14249" y="21643"/>
                    <a:pt x="16650" y="21739"/>
                  </a:cubicBezTo>
                  <a:cubicBezTo>
                    <a:pt x="18647" y="21816"/>
                    <a:pt x="20779" y="21835"/>
                    <a:pt x="23141" y="21835"/>
                  </a:cubicBezTo>
                  <a:cubicBezTo>
                    <a:pt x="25637" y="21835"/>
                    <a:pt x="28114" y="21816"/>
                    <a:pt x="29977" y="21778"/>
                  </a:cubicBezTo>
                  <a:cubicBezTo>
                    <a:pt x="31821" y="21739"/>
                    <a:pt x="33645" y="21701"/>
                    <a:pt x="35508" y="21643"/>
                  </a:cubicBezTo>
                  <a:cubicBezTo>
                    <a:pt x="38235" y="21605"/>
                    <a:pt x="41038" y="21528"/>
                    <a:pt x="43804" y="21509"/>
                  </a:cubicBezTo>
                  <a:cubicBezTo>
                    <a:pt x="44764" y="21509"/>
                    <a:pt x="45724" y="21490"/>
                    <a:pt x="46684" y="21490"/>
                  </a:cubicBezTo>
                  <a:cubicBezTo>
                    <a:pt x="48086" y="21490"/>
                    <a:pt x="49430" y="21509"/>
                    <a:pt x="50717" y="21509"/>
                  </a:cubicBezTo>
                  <a:cubicBezTo>
                    <a:pt x="51984" y="21528"/>
                    <a:pt x="53041" y="21547"/>
                    <a:pt x="54039" y="21605"/>
                  </a:cubicBezTo>
                  <a:cubicBezTo>
                    <a:pt x="54558" y="21624"/>
                    <a:pt x="55115" y="21643"/>
                    <a:pt x="55614" y="21701"/>
                  </a:cubicBezTo>
                  <a:lnTo>
                    <a:pt x="55691" y="21701"/>
                  </a:lnTo>
                  <a:lnTo>
                    <a:pt x="55883" y="21720"/>
                  </a:lnTo>
                  <a:cubicBezTo>
                    <a:pt x="57131" y="21816"/>
                    <a:pt x="58398" y="21912"/>
                    <a:pt x="59647" y="21931"/>
                  </a:cubicBezTo>
                  <a:lnTo>
                    <a:pt x="60223" y="21931"/>
                  </a:lnTo>
                  <a:cubicBezTo>
                    <a:pt x="61548" y="21931"/>
                    <a:pt x="62719" y="21835"/>
                    <a:pt x="63756" y="21643"/>
                  </a:cubicBezTo>
                  <a:cubicBezTo>
                    <a:pt x="64409" y="21528"/>
                    <a:pt x="65024" y="21355"/>
                    <a:pt x="65619" y="21125"/>
                  </a:cubicBezTo>
                  <a:cubicBezTo>
                    <a:pt x="65907" y="21010"/>
                    <a:pt x="66176" y="20875"/>
                    <a:pt x="66426" y="20760"/>
                  </a:cubicBezTo>
                  <a:cubicBezTo>
                    <a:pt x="66656" y="20645"/>
                    <a:pt x="66925" y="20472"/>
                    <a:pt x="67213" y="20261"/>
                  </a:cubicBezTo>
                  <a:cubicBezTo>
                    <a:pt x="67674" y="19915"/>
                    <a:pt x="68096" y="19493"/>
                    <a:pt x="68442" y="18993"/>
                  </a:cubicBezTo>
                  <a:cubicBezTo>
                    <a:pt x="68596" y="18763"/>
                    <a:pt x="68730" y="18513"/>
                    <a:pt x="68864" y="18187"/>
                  </a:cubicBezTo>
                  <a:cubicBezTo>
                    <a:pt x="68941" y="18033"/>
                    <a:pt x="68980" y="17879"/>
                    <a:pt x="69056" y="17745"/>
                  </a:cubicBezTo>
                  <a:cubicBezTo>
                    <a:pt x="69172" y="17399"/>
                    <a:pt x="69229" y="17034"/>
                    <a:pt x="69268" y="16746"/>
                  </a:cubicBezTo>
                  <a:cubicBezTo>
                    <a:pt x="69345" y="16343"/>
                    <a:pt x="69402" y="15921"/>
                    <a:pt x="69441" y="15460"/>
                  </a:cubicBezTo>
                  <a:cubicBezTo>
                    <a:pt x="69460" y="14557"/>
                    <a:pt x="69498" y="13597"/>
                    <a:pt x="69441" y="12483"/>
                  </a:cubicBezTo>
                  <a:cubicBezTo>
                    <a:pt x="69421" y="11389"/>
                    <a:pt x="69306" y="10275"/>
                    <a:pt x="69133" y="9238"/>
                  </a:cubicBezTo>
                  <a:cubicBezTo>
                    <a:pt x="68960" y="8162"/>
                    <a:pt x="68730" y="7221"/>
                    <a:pt x="68384" y="6357"/>
                  </a:cubicBezTo>
                  <a:cubicBezTo>
                    <a:pt x="68154" y="5762"/>
                    <a:pt x="67885" y="5263"/>
                    <a:pt x="67520" y="4802"/>
                  </a:cubicBezTo>
                  <a:cubicBezTo>
                    <a:pt x="67367" y="4610"/>
                    <a:pt x="67194" y="4418"/>
                    <a:pt x="66963" y="4245"/>
                  </a:cubicBezTo>
                  <a:cubicBezTo>
                    <a:pt x="66790" y="4110"/>
                    <a:pt x="66579" y="3995"/>
                    <a:pt x="66349" y="3899"/>
                  </a:cubicBezTo>
                  <a:cubicBezTo>
                    <a:pt x="66118" y="3822"/>
                    <a:pt x="65888" y="3765"/>
                    <a:pt x="65619" y="3746"/>
                  </a:cubicBezTo>
                  <a:lnTo>
                    <a:pt x="65581" y="3746"/>
                  </a:lnTo>
                  <a:cubicBezTo>
                    <a:pt x="65331" y="3746"/>
                    <a:pt x="65101" y="3803"/>
                    <a:pt x="64832" y="3861"/>
                  </a:cubicBezTo>
                  <a:cubicBezTo>
                    <a:pt x="64448" y="3995"/>
                    <a:pt x="64083" y="4149"/>
                    <a:pt x="63699" y="4437"/>
                  </a:cubicBezTo>
                  <a:cubicBezTo>
                    <a:pt x="63718" y="4014"/>
                    <a:pt x="63699" y="3630"/>
                    <a:pt x="63660" y="3265"/>
                  </a:cubicBezTo>
                  <a:cubicBezTo>
                    <a:pt x="63603" y="3054"/>
                    <a:pt x="63564" y="2862"/>
                    <a:pt x="63468" y="2651"/>
                  </a:cubicBezTo>
                  <a:cubicBezTo>
                    <a:pt x="63372" y="2478"/>
                    <a:pt x="63238" y="2305"/>
                    <a:pt x="63084" y="2171"/>
                  </a:cubicBezTo>
                  <a:cubicBezTo>
                    <a:pt x="62950" y="2075"/>
                    <a:pt x="62815" y="1998"/>
                    <a:pt x="62642" y="1940"/>
                  </a:cubicBezTo>
                  <a:cubicBezTo>
                    <a:pt x="62527" y="1921"/>
                    <a:pt x="62412" y="1902"/>
                    <a:pt x="62278" y="1902"/>
                  </a:cubicBezTo>
                  <a:cubicBezTo>
                    <a:pt x="62220" y="1902"/>
                    <a:pt x="62124" y="1902"/>
                    <a:pt x="62047" y="1921"/>
                  </a:cubicBezTo>
                  <a:cubicBezTo>
                    <a:pt x="61586" y="1979"/>
                    <a:pt x="61183" y="2171"/>
                    <a:pt x="60876" y="2325"/>
                  </a:cubicBezTo>
                  <a:cubicBezTo>
                    <a:pt x="60396" y="2593"/>
                    <a:pt x="59935" y="2901"/>
                    <a:pt x="59570" y="3189"/>
                  </a:cubicBezTo>
                  <a:cubicBezTo>
                    <a:pt x="59167" y="3515"/>
                    <a:pt x="58763" y="3861"/>
                    <a:pt x="58302" y="4322"/>
                  </a:cubicBezTo>
                  <a:cubicBezTo>
                    <a:pt x="57918" y="4687"/>
                    <a:pt x="57534" y="5090"/>
                    <a:pt x="57169" y="5493"/>
                  </a:cubicBezTo>
                  <a:lnTo>
                    <a:pt x="57150" y="5532"/>
                  </a:lnTo>
                  <a:lnTo>
                    <a:pt x="57131" y="5551"/>
                  </a:lnTo>
                  <a:cubicBezTo>
                    <a:pt x="57131" y="5455"/>
                    <a:pt x="57150" y="5378"/>
                    <a:pt x="57150" y="5282"/>
                  </a:cubicBezTo>
                  <a:cubicBezTo>
                    <a:pt x="57189" y="4610"/>
                    <a:pt x="57131" y="3938"/>
                    <a:pt x="56977" y="3323"/>
                  </a:cubicBezTo>
                  <a:cubicBezTo>
                    <a:pt x="56843" y="2689"/>
                    <a:pt x="56574" y="2171"/>
                    <a:pt x="56190" y="1710"/>
                  </a:cubicBezTo>
                  <a:cubicBezTo>
                    <a:pt x="55998" y="1499"/>
                    <a:pt x="55748" y="1307"/>
                    <a:pt x="55499" y="1134"/>
                  </a:cubicBezTo>
                  <a:cubicBezTo>
                    <a:pt x="55230" y="961"/>
                    <a:pt x="54923" y="865"/>
                    <a:pt x="54558" y="788"/>
                  </a:cubicBezTo>
                  <a:cubicBezTo>
                    <a:pt x="54385" y="769"/>
                    <a:pt x="54250" y="750"/>
                    <a:pt x="54078" y="750"/>
                  </a:cubicBezTo>
                  <a:cubicBezTo>
                    <a:pt x="52676" y="750"/>
                    <a:pt x="51524" y="1710"/>
                    <a:pt x="50986" y="2286"/>
                  </a:cubicBezTo>
                  <a:cubicBezTo>
                    <a:pt x="50467" y="2785"/>
                    <a:pt x="50045" y="3381"/>
                    <a:pt x="49699" y="4053"/>
                  </a:cubicBezTo>
                  <a:cubicBezTo>
                    <a:pt x="49680" y="4110"/>
                    <a:pt x="49661" y="4187"/>
                    <a:pt x="49622" y="4226"/>
                  </a:cubicBezTo>
                  <a:lnTo>
                    <a:pt x="49622" y="4206"/>
                  </a:lnTo>
                  <a:cubicBezTo>
                    <a:pt x="49450" y="3669"/>
                    <a:pt x="49200" y="3169"/>
                    <a:pt x="48893" y="2709"/>
                  </a:cubicBezTo>
                  <a:cubicBezTo>
                    <a:pt x="48739" y="2497"/>
                    <a:pt x="48585" y="2305"/>
                    <a:pt x="48413" y="2113"/>
                  </a:cubicBezTo>
                  <a:cubicBezTo>
                    <a:pt x="48240" y="1940"/>
                    <a:pt x="48048" y="1748"/>
                    <a:pt x="47817" y="1556"/>
                  </a:cubicBezTo>
                  <a:cubicBezTo>
                    <a:pt x="47452" y="1268"/>
                    <a:pt x="47011" y="1019"/>
                    <a:pt x="46511" y="827"/>
                  </a:cubicBezTo>
                  <a:cubicBezTo>
                    <a:pt x="46089" y="654"/>
                    <a:pt x="45628" y="558"/>
                    <a:pt x="45167" y="558"/>
                  </a:cubicBezTo>
                  <a:cubicBezTo>
                    <a:pt x="44726" y="558"/>
                    <a:pt x="44265" y="654"/>
                    <a:pt x="43861" y="865"/>
                  </a:cubicBezTo>
                  <a:cubicBezTo>
                    <a:pt x="43458" y="1057"/>
                    <a:pt x="43112" y="1364"/>
                    <a:pt x="42767" y="1806"/>
                  </a:cubicBezTo>
                  <a:cubicBezTo>
                    <a:pt x="42632" y="1998"/>
                    <a:pt x="42498" y="2209"/>
                    <a:pt x="42383" y="2478"/>
                  </a:cubicBezTo>
                  <a:cubicBezTo>
                    <a:pt x="42306" y="2613"/>
                    <a:pt x="42267" y="2766"/>
                    <a:pt x="42210" y="2920"/>
                  </a:cubicBezTo>
                  <a:cubicBezTo>
                    <a:pt x="42191" y="2824"/>
                    <a:pt x="42152" y="2766"/>
                    <a:pt x="42133" y="2670"/>
                  </a:cubicBezTo>
                  <a:cubicBezTo>
                    <a:pt x="41941" y="2209"/>
                    <a:pt x="41615" y="1748"/>
                    <a:pt x="41230" y="1364"/>
                  </a:cubicBezTo>
                  <a:cubicBezTo>
                    <a:pt x="40904" y="1038"/>
                    <a:pt x="40462" y="750"/>
                    <a:pt x="39963" y="500"/>
                  </a:cubicBezTo>
                  <a:cubicBezTo>
                    <a:pt x="39502" y="289"/>
                    <a:pt x="39022" y="174"/>
                    <a:pt x="38446" y="78"/>
                  </a:cubicBezTo>
                  <a:cubicBezTo>
                    <a:pt x="38139" y="20"/>
                    <a:pt x="37812" y="1"/>
                    <a:pt x="374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68"/>
            <p:cNvSpPr/>
            <p:nvPr/>
          </p:nvSpPr>
          <p:spPr>
            <a:xfrm>
              <a:off x="6629125" y="4295775"/>
              <a:ext cx="209350" cy="210325"/>
            </a:xfrm>
            <a:custGeom>
              <a:avLst/>
              <a:gdLst/>
              <a:ahLst/>
              <a:cxnLst/>
              <a:rect l="l" t="t" r="r" b="b"/>
              <a:pathLst>
                <a:path w="8374" h="8413" extrusionOk="0">
                  <a:moveTo>
                    <a:pt x="4494" y="1"/>
                  </a:moveTo>
                  <a:cubicBezTo>
                    <a:pt x="3976" y="1"/>
                    <a:pt x="3496" y="59"/>
                    <a:pt x="2939" y="97"/>
                  </a:cubicBezTo>
                  <a:cubicBezTo>
                    <a:pt x="2920" y="78"/>
                    <a:pt x="2881" y="78"/>
                    <a:pt x="2862" y="78"/>
                  </a:cubicBezTo>
                  <a:cubicBezTo>
                    <a:pt x="2824" y="78"/>
                    <a:pt x="2766" y="97"/>
                    <a:pt x="2747" y="97"/>
                  </a:cubicBezTo>
                  <a:cubicBezTo>
                    <a:pt x="2689" y="135"/>
                    <a:pt x="2689" y="174"/>
                    <a:pt x="2670" y="231"/>
                  </a:cubicBezTo>
                  <a:cubicBezTo>
                    <a:pt x="2632" y="347"/>
                    <a:pt x="2574" y="481"/>
                    <a:pt x="2497" y="635"/>
                  </a:cubicBezTo>
                  <a:cubicBezTo>
                    <a:pt x="2459" y="731"/>
                    <a:pt x="2382" y="827"/>
                    <a:pt x="2305" y="923"/>
                  </a:cubicBezTo>
                  <a:cubicBezTo>
                    <a:pt x="2209" y="1057"/>
                    <a:pt x="2113" y="1211"/>
                    <a:pt x="2055" y="1345"/>
                  </a:cubicBezTo>
                  <a:cubicBezTo>
                    <a:pt x="1902" y="1614"/>
                    <a:pt x="1787" y="1883"/>
                    <a:pt x="1671" y="2152"/>
                  </a:cubicBezTo>
                  <a:lnTo>
                    <a:pt x="1537" y="2382"/>
                  </a:lnTo>
                  <a:cubicBezTo>
                    <a:pt x="1326" y="2862"/>
                    <a:pt x="1114" y="3342"/>
                    <a:pt x="846" y="3803"/>
                  </a:cubicBezTo>
                  <a:cubicBezTo>
                    <a:pt x="634" y="4187"/>
                    <a:pt x="385" y="4495"/>
                    <a:pt x="154" y="4783"/>
                  </a:cubicBezTo>
                  <a:cubicBezTo>
                    <a:pt x="58" y="4840"/>
                    <a:pt x="1" y="4936"/>
                    <a:pt x="39" y="5032"/>
                  </a:cubicBezTo>
                  <a:cubicBezTo>
                    <a:pt x="231" y="5570"/>
                    <a:pt x="519" y="6108"/>
                    <a:pt x="903" y="6607"/>
                  </a:cubicBezTo>
                  <a:cubicBezTo>
                    <a:pt x="1268" y="7106"/>
                    <a:pt x="1748" y="7548"/>
                    <a:pt x="2267" y="7855"/>
                  </a:cubicBezTo>
                  <a:cubicBezTo>
                    <a:pt x="2824" y="8201"/>
                    <a:pt x="3381" y="8393"/>
                    <a:pt x="3957" y="8412"/>
                  </a:cubicBezTo>
                  <a:lnTo>
                    <a:pt x="4110" y="8412"/>
                  </a:lnTo>
                  <a:cubicBezTo>
                    <a:pt x="4341" y="8412"/>
                    <a:pt x="4590" y="8393"/>
                    <a:pt x="4802" y="8316"/>
                  </a:cubicBezTo>
                  <a:cubicBezTo>
                    <a:pt x="4955" y="8259"/>
                    <a:pt x="5070" y="8239"/>
                    <a:pt x="5186" y="8201"/>
                  </a:cubicBezTo>
                  <a:cubicBezTo>
                    <a:pt x="5339" y="8143"/>
                    <a:pt x="5474" y="8047"/>
                    <a:pt x="5570" y="8009"/>
                  </a:cubicBezTo>
                  <a:cubicBezTo>
                    <a:pt x="6011" y="7759"/>
                    <a:pt x="6395" y="7394"/>
                    <a:pt x="6780" y="6895"/>
                  </a:cubicBezTo>
                  <a:cubicBezTo>
                    <a:pt x="6914" y="6703"/>
                    <a:pt x="7029" y="6511"/>
                    <a:pt x="7164" y="6319"/>
                  </a:cubicBezTo>
                  <a:cubicBezTo>
                    <a:pt x="7298" y="6338"/>
                    <a:pt x="7413" y="6377"/>
                    <a:pt x="7548" y="6377"/>
                  </a:cubicBezTo>
                  <a:cubicBezTo>
                    <a:pt x="7682" y="6377"/>
                    <a:pt x="7778" y="6338"/>
                    <a:pt x="7893" y="6319"/>
                  </a:cubicBezTo>
                  <a:cubicBezTo>
                    <a:pt x="8085" y="6281"/>
                    <a:pt x="8239" y="6127"/>
                    <a:pt x="831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39" y="5244"/>
                    <a:pt x="8181" y="5148"/>
                    <a:pt x="8124" y="5052"/>
                  </a:cubicBezTo>
                  <a:cubicBezTo>
                    <a:pt x="8066" y="4956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32" y="4687"/>
                  </a:cubicBezTo>
                  <a:cubicBezTo>
                    <a:pt x="8028" y="4399"/>
                    <a:pt x="8085" y="4111"/>
                    <a:pt x="8143" y="3803"/>
                  </a:cubicBezTo>
                  <a:cubicBezTo>
                    <a:pt x="8239" y="3208"/>
                    <a:pt x="8162" y="2593"/>
                    <a:pt x="7970" y="2075"/>
                  </a:cubicBezTo>
                  <a:cubicBezTo>
                    <a:pt x="7893" y="1864"/>
                    <a:pt x="7778" y="1672"/>
                    <a:pt x="7644" y="1441"/>
                  </a:cubicBezTo>
                  <a:cubicBezTo>
                    <a:pt x="7509" y="1249"/>
                    <a:pt x="7356" y="1096"/>
                    <a:pt x="7106" y="90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32" y="1"/>
                    <a:pt x="4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68"/>
            <p:cNvSpPr/>
            <p:nvPr/>
          </p:nvSpPr>
          <p:spPr>
            <a:xfrm>
              <a:off x="6628650" y="4347150"/>
              <a:ext cx="210300" cy="159900"/>
            </a:xfrm>
            <a:custGeom>
              <a:avLst/>
              <a:gdLst/>
              <a:ahLst/>
              <a:cxnLst/>
              <a:rect l="l" t="t" r="r" b="b"/>
              <a:pathLst>
                <a:path w="8412" h="6396" extrusionOk="0">
                  <a:moveTo>
                    <a:pt x="8066" y="1"/>
                  </a:moveTo>
                  <a:lnTo>
                    <a:pt x="7989" y="39"/>
                  </a:lnTo>
                  <a:cubicBezTo>
                    <a:pt x="8028" y="147"/>
                    <a:pt x="8062" y="257"/>
                    <a:pt x="8090" y="369"/>
                  </a:cubicBezTo>
                  <a:lnTo>
                    <a:pt x="8090" y="369"/>
                  </a:lnTo>
                  <a:cubicBezTo>
                    <a:pt x="8087" y="246"/>
                    <a:pt x="8079" y="123"/>
                    <a:pt x="8066" y="1"/>
                  </a:cubicBezTo>
                  <a:close/>
                  <a:moveTo>
                    <a:pt x="8090" y="369"/>
                  </a:moveTo>
                  <a:cubicBezTo>
                    <a:pt x="8101" y="789"/>
                    <a:pt x="8055" y="1209"/>
                    <a:pt x="7951" y="1595"/>
                  </a:cubicBezTo>
                  <a:cubicBezTo>
                    <a:pt x="7836" y="2132"/>
                    <a:pt x="7605" y="2612"/>
                    <a:pt x="7317" y="3035"/>
                  </a:cubicBezTo>
                  <a:cubicBezTo>
                    <a:pt x="7163" y="3285"/>
                    <a:pt x="7010" y="3477"/>
                    <a:pt x="6818" y="3649"/>
                  </a:cubicBezTo>
                  <a:cubicBezTo>
                    <a:pt x="6626" y="3842"/>
                    <a:pt x="6414" y="3995"/>
                    <a:pt x="6203" y="4149"/>
                  </a:cubicBezTo>
                  <a:cubicBezTo>
                    <a:pt x="5723" y="4456"/>
                    <a:pt x="5185" y="4648"/>
                    <a:pt x="4667" y="4725"/>
                  </a:cubicBezTo>
                  <a:cubicBezTo>
                    <a:pt x="4494" y="4744"/>
                    <a:pt x="4321" y="4763"/>
                    <a:pt x="4129" y="4763"/>
                  </a:cubicBezTo>
                  <a:cubicBezTo>
                    <a:pt x="4033" y="4763"/>
                    <a:pt x="3937" y="4763"/>
                    <a:pt x="3841" y="4744"/>
                  </a:cubicBezTo>
                  <a:cubicBezTo>
                    <a:pt x="3553" y="4725"/>
                    <a:pt x="3284" y="4667"/>
                    <a:pt x="3035" y="4610"/>
                  </a:cubicBezTo>
                  <a:cubicBezTo>
                    <a:pt x="2766" y="4533"/>
                    <a:pt x="2497" y="4418"/>
                    <a:pt x="2286" y="4283"/>
                  </a:cubicBezTo>
                  <a:cubicBezTo>
                    <a:pt x="2036" y="4168"/>
                    <a:pt x="1806" y="4034"/>
                    <a:pt x="1594" y="3861"/>
                  </a:cubicBezTo>
                  <a:cubicBezTo>
                    <a:pt x="1114" y="3496"/>
                    <a:pt x="673" y="3035"/>
                    <a:pt x="346" y="2536"/>
                  </a:cubicBezTo>
                  <a:lnTo>
                    <a:pt x="308" y="2555"/>
                  </a:lnTo>
                  <a:cubicBezTo>
                    <a:pt x="269" y="2632"/>
                    <a:pt x="193" y="2708"/>
                    <a:pt x="154" y="2747"/>
                  </a:cubicBezTo>
                  <a:cubicBezTo>
                    <a:pt x="58" y="2805"/>
                    <a:pt x="0" y="2901"/>
                    <a:pt x="20" y="3016"/>
                  </a:cubicBezTo>
                  <a:cubicBezTo>
                    <a:pt x="212" y="3573"/>
                    <a:pt x="500" y="4130"/>
                    <a:pt x="884" y="4610"/>
                  </a:cubicBezTo>
                  <a:cubicBezTo>
                    <a:pt x="1268" y="5109"/>
                    <a:pt x="1748" y="5531"/>
                    <a:pt x="2267" y="5858"/>
                  </a:cubicBezTo>
                  <a:cubicBezTo>
                    <a:pt x="2804" y="6184"/>
                    <a:pt x="3380" y="6376"/>
                    <a:pt x="3956" y="6396"/>
                  </a:cubicBezTo>
                  <a:lnTo>
                    <a:pt x="4110" y="6396"/>
                  </a:lnTo>
                  <a:cubicBezTo>
                    <a:pt x="4340" y="6396"/>
                    <a:pt x="4590" y="6376"/>
                    <a:pt x="4801" y="6300"/>
                  </a:cubicBezTo>
                  <a:cubicBezTo>
                    <a:pt x="4955" y="6261"/>
                    <a:pt x="5070" y="6242"/>
                    <a:pt x="5185" y="6184"/>
                  </a:cubicBezTo>
                  <a:cubicBezTo>
                    <a:pt x="5339" y="6146"/>
                    <a:pt x="5473" y="6050"/>
                    <a:pt x="5570" y="5992"/>
                  </a:cubicBezTo>
                  <a:cubicBezTo>
                    <a:pt x="6011" y="5762"/>
                    <a:pt x="6395" y="5397"/>
                    <a:pt x="6799" y="4898"/>
                  </a:cubicBezTo>
                  <a:cubicBezTo>
                    <a:pt x="6933" y="4706"/>
                    <a:pt x="7067" y="4514"/>
                    <a:pt x="7183" y="4322"/>
                  </a:cubicBezTo>
                  <a:cubicBezTo>
                    <a:pt x="7298" y="4341"/>
                    <a:pt x="7413" y="4360"/>
                    <a:pt x="7567" y="4360"/>
                  </a:cubicBezTo>
                  <a:cubicBezTo>
                    <a:pt x="7682" y="4360"/>
                    <a:pt x="7797" y="4341"/>
                    <a:pt x="7932" y="4322"/>
                  </a:cubicBezTo>
                  <a:cubicBezTo>
                    <a:pt x="8124" y="4264"/>
                    <a:pt x="8258" y="4130"/>
                    <a:pt x="8335" y="3938"/>
                  </a:cubicBezTo>
                  <a:cubicBezTo>
                    <a:pt x="8412" y="3765"/>
                    <a:pt x="8412" y="3573"/>
                    <a:pt x="8316" y="3323"/>
                  </a:cubicBezTo>
                  <a:cubicBezTo>
                    <a:pt x="8277" y="3227"/>
                    <a:pt x="8239" y="3131"/>
                    <a:pt x="8143" y="3016"/>
                  </a:cubicBezTo>
                  <a:cubicBezTo>
                    <a:pt x="8085" y="2920"/>
                    <a:pt x="8028" y="2843"/>
                    <a:pt x="7893" y="2747"/>
                  </a:cubicBezTo>
                  <a:cubicBezTo>
                    <a:pt x="7932" y="2728"/>
                    <a:pt x="7932" y="2689"/>
                    <a:pt x="7951" y="2651"/>
                  </a:cubicBezTo>
                  <a:cubicBezTo>
                    <a:pt x="8047" y="2363"/>
                    <a:pt x="8124" y="2075"/>
                    <a:pt x="8162" y="1768"/>
                  </a:cubicBezTo>
                  <a:cubicBezTo>
                    <a:pt x="8239" y="1292"/>
                    <a:pt x="8205" y="816"/>
                    <a:pt x="8090" y="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68"/>
            <p:cNvSpPr/>
            <p:nvPr/>
          </p:nvSpPr>
          <p:spPr>
            <a:xfrm>
              <a:off x="6564325" y="4278975"/>
              <a:ext cx="163725" cy="171900"/>
            </a:xfrm>
            <a:custGeom>
              <a:avLst/>
              <a:gdLst/>
              <a:ahLst/>
              <a:cxnLst/>
              <a:rect l="l" t="t" r="r" b="b"/>
              <a:pathLst>
                <a:path w="6549" h="6876" extrusionOk="0">
                  <a:moveTo>
                    <a:pt x="5281" y="1"/>
                  </a:moveTo>
                  <a:cubicBezTo>
                    <a:pt x="5166" y="1"/>
                    <a:pt x="5032" y="1"/>
                    <a:pt x="4859" y="58"/>
                  </a:cubicBezTo>
                  <a:cubicBezTo>
                    <a:pt x="4359" y="174"/>
                    <a:pt x="3879" y="481"/>
                    <a:pt x="3457" y="961"/>
                  </a:cubicBezTo>
                  <a:cubicBezTo>
                    <a:pt x="3265" y="1172"/>
                    <a:pt x="3111" y="1441"/>
                    <a:pt x="2881" y="1748"/>
                  </a:cubicBezTo>
                  <a:cubicBezTo>
                    <a:pt x="2842" y="1844"/>
                    <a:pt x="2766" y="1940"/>
                    <a:pt x="2727" y="2036"/>
                  </a:cubicBezTo>
                  <a:cubicBezTo>
                    <a:pt x="2381" y="1691"/>
                    <a:pt x="2093" y="1441"/>
                    <a:pt x="1805" y="1230"/>
                  </a:cubicBezTo>
                  <a:cubicBezTo>
                    <a:pt x="1633" y="1115"/>
                    <a:pt x="1498" y="1019"/>
                    <a:pt x="1325" y="942"/>
                  </a:cubicBezTo>
                  <a:cubicBezTo>
                    <a:pt x="1172" y="865"/>
                    <a:pt x="1018" y="827"/>
                    <a:pt x="864" y="788"/>
                  </a:cubicBezTo>
                  <a:lnTo>
                    <a:pt x="788" y="788"/>
                  </a:lnTo>
                  <a:cubicBezTo>
                    <a:pt x="749" y="788"/>
                    <a:pt x="692" y="788"/>
                    <a:pt x="653" y="827"/>
                  </a:cubicBezTo>
                  <a:cubicBezTo>
                    <a:pt x="576" y="846"/>
                    <a:pt x="499" y="865"/>
                    <a:pt x="403" y="923"/>
                  </a:cubicBezTo>
                  <a:cubicBezTo>
                    <a:pt x="365" y="942"/>
                    <a:pt x="307" y="980"/>
                    <a:pt x="250" y="1057"/>
                  </a:cubicBezTo>
                  <a:cubicBezTo>
                    <a:pt x="192" y="1115"/>
                    <a:pt x="154" y="1211"/>
                    <a:pt x="115" y="1307"/>
                  </a:cubicBezTo>
                  <a:cubicBezTo>
                    <a:pt x="77" y="1422"/>
                    <a:pt x="58" y="1556"/>
                    <a:pt x="19" y="1748"/>
                  </a:cubicBezTo>
                  <a:cubicBezTo>
                    <a:pt x="0" y="1921"/>
                    <a:pt x="19" y="2075"/>
                    <a:pt x="58" y="2190"/>
                  </a:cubicBezTo>
                  <a:cubicBezTo>
                    <a:pt x="96" y="2325"/>
                    <a:pt x="154" y="2421"/>
                    <a:pt x="211" y="2517"/>
                  </a:cubicBezTo>
                  <a:cubicBezTo>
                    <a:pt x="288" y="2613"/>
                    <a:pt x="403" y="2670"/>
                    <a:pt x="538" y="2709"/>
                  </a:cubicBezTo>
                  <a:cubicBezTo>
                    <a:pt x="749" y="2785"/>
                    <a:pt x="960" y="2805"/>
                    <a:pt x="1152" y="2805"/>
                  </a:cubicBezTo>
                  <a:lnTo>
                    <a:pt x="1268" y="2805"/>
                  </a:lnTo>
                  <a:cubicBezTo>
                    <a:pt x="1421" y="2805"/>
                    <a:pt x="1556" y="2805"/>
                    <a:pt x="1690" y="2785"/>
                  </a:cubicBezTo>
                  <a:cubicBezTo>
                    <a:pt x="1805" y="2785"/>
                    <a:pt x="1921" y="2766"/>
                    <a:pt x="2036" y="2766"/>
                  </a:cubicBezTo>
                  <a:lnTo>
                    <a:pt x="2305" y="2766"/>
                  </a:lnTo>
                  <a:cubicBezTo>
                    <a:pt x="2285" y="2785"/>
                    <a:pt x="2266" y="2843"/>
                    <a:pt x="2266" y="2862"/>
                  </a:cubicBezTo>
                  <a:cubicBezTo>
                    <a:pt x="2074" y="3265"/>
                    <a:pt x="1921" y="3650"/>
                    <a:pt x="1805" y="4034"/>
                  </a:cubicBezTo>
                  <a:cubicBezTo>
                    <a:pt x="1690" y="4475"/>
                    <a:pt x="1613" y="4859"/>
                    <a:pt x="1613" y="5205"/>
                  </a:cubicBezTo>
                  <a:cubicBezTo>
                    <a:pt x="1613" y="5397"/>
                    <a:pt x="1633" y="5570"/>
                    <a:pt x="1690" y="5724"/>
                  </a:cubicBezTo>
                  <a:cubicBezTo>
                    <a:pt x="1729" y="5877"/>
                    <a:pt x="1805" y="6050"/>
                    <a:pt x="1901" y="6204"/>
                  </a:cubicBezTo>
                  <a:cubicBezTo>
                    <a:pt x="2074" y="6492"/>
                    <a:pt x="2381" y="6703"/>
                    <a:pt x="2766" y="6799"/>
                  </a:cubicBezTo>
                  <a:lnTo>
                    <a:pt x="3054" y="6876"/>
                  </a:lnTo>
                  <a:lnTo>
                    <a:pt x="3073" y="687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30" y="6453"/>
                  </a:lnTo>
                  <a:cubicBezTo>
                    <a:pt x="3860" y="6261"/>
                    <a:pt x="4110" y="6031"/>
                    <a:pt x="4340" y="5820"/>
                  </a:cubicBezTo>
                  <a:cubicBezTo>
                    <a:pt x="4571" y="5589"/>
                    <a:pt x="4763" y="5359"/>
                    <a:pt x="4955" y="5090"/>
                  </a:cubicBezTo>
                  <a:cubicBezTo>
                    <a:pt x="5166" y="4783"/>
                    <a:pt x="5377" y="4437"/>
                    <a:pt x="5569" y="4110"/>
                  </a:cubicBezTo>
                  <a:cubicBezTo>
                    <a:pt x="5742" y="3765"/>
                    <a:pt x="5915" y="3438"/>
                    <a:pt x="6030" y="3093"/>
                  </a:cubicBezTo>
                  <a:lnTo>
                    <a:pt x="6030" y="3131"/>
                  </a:lnTo>
                  <a:cubicBezTo>
                    <a:pt x="6145" y="2843"/>
                    <a:pt x="6241" y="2517"/>
                    <a:pt x="6318" y="2209"/>
                  </a:cubicBezTo>
                  <a:cubicBezTo>
                    <a:pt x="6414" y="1883"/>
                    <a:pt x="6491" y="1518"/>
                    <a:pt x="6529" y="1153"/>
                  </a:cubicBezTo>
                  <a:cubicBezTo>
                    <a:pt x="6549" y="961"/>
                    <a:pt x="6549" y="788"/>
                    <a:pt x="6549" y="596"/>
                  </a:cubicBezTo>
                  <a:lnTo>
                    <a:pt x="6549" y="500"/>
                  </a:lnTo>
                  <a:lnTo>
                    <a:pt x="6529" y="481"/>
                  </a:lnTo>
                  <a:cubicBezTo>
                    <a:pt x="6261" y="270"/>
                    <a:pt x="5973" y="116"/>
                    <a:pt x="5684" y="58"/>
                  </a:cubicBezTo>
                  <a:cubicBezTo>
                    <a:pt x="5569" y="20"/>
                    <a:pt x="5435" y="1"/>
                    <a:pt x="5281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68"/>
            <p:cNvSpPr/>
            <p:nvPr/>
          </p:nvSpPr>
          <p:spPr>
            <a:xfrm>
              <a:off x="6617125" y="4383175"/>
              <a:ext cx="25475" cy="51275"/>
            </a:xfrm>
            <a:custGeom>
              <a:avLst/>
              <a:gdLst/>
              <a:ahLst/>
              <a:cxnLst/>
              <a:rect l="l" t="t" r="r" b="b"/>
              <a:pathLst>
                <a:path w="1019" h="2051" extrusionOk="0">
                  <a:moveTo>
                    <a:pt x="58" y="0"/>
                  </a:moveTo>
                  <a:cubicBezTo>
                    <a:pt x="39" y="0"/>
                    <a:pt x="1" y="19"/>
                    <a:pt x="1" y="58"/>
                  </a:cubicBezTo>
                  <a:cubicBezTo>
                    <a:pt x="1" y="250"/>
                    <a:pt x="39" y="423"/>
                    <a:pt x="58" y="595"/>
                  </a:cubicBezTo>
                  <a:lnTo>
                    <a:pt x="135" y="883"/>
                  </a:lnTo>
                  <a:cubicBezTo>
                    <a:pt x="154" y="979"/>
                    <a:pt x="193" y="1075"/>
                    <a:pt x="231" y="1152"/>
                  </a:cubicBezTo>
                  <a:cubicBezTo>
                    <a:pt x="365" y="1479"/>
                    <a:pt x="577" y="1786"/>
                    <a:pt x="865" y="2036"/>
                  </a:cubicBezTo>
                  <a:cubicBezTo>
                    <a:pt x="884" y="2045"/>
                    <a:pt x="903" y="2050"/>
                    <a:pt x="925" y="2050"/>
                  </a:cubicBezTo>
                  <a:cubicBezTo>
                    <a:pt x="946" y="2050"/>
                    <a:pt x="970" y="2045"/>
                    <a:pt x="999" y="2036"/>
                  </a:cubicBezTo>
                  <a:cubicBezTo>
                    <a:pt x="1018" y="2016"/>
                    <a:pt x="1018" y="1959"/>
                    <a:pt x="999" y="1920"/>
                  </a:cubicBezTo>
                  <a:cubicBezTo>
                    <a:pt x="903" y="1844"/>
                    <a:pt x="807" y="1767"/>
                    <a:pt x="730" y="1671"/>
                  </a:cubicBezTo>
                  <a:lnTo>
                    <a:pt x="730" y="1690"/>
                  </a:lnTo>
                  <a:cubicBezTo>
                    <a:pt x="654" y="1632"/>
                    <a:pt x="615" y="1556"/>
                    <a:pt x="558" y="1479"/>
                  </a:cubicBezTo>
                  <a:cubicBezTo>
                    <a:pt x="519" y="1383"/>
                    <a:pt x="442" y="1306"/>
                    <a:pt x="385" y="1210"/>
                  </a:cubicBezTo>
                  <a:cubicBezTo>
                    <a:pt x="289" y="999"/>
                    <a:pt x="231" y="807"/>
                    <a:pt x="173" y="576"/>
                  </a:cubicBezTo>
                  <a:lnTo>
                    <a:pt x="173" y="595"/>
                  </a:lnTo>
                  <a:cubicBezTo>
                    <a:pt x="154" y="423"/>
                    <a:pt x="135" y="250"/>
                    <a:pt x="135" y="58"/>
                  </a:cubicBezTo>
                  <a:cubicBezTo>
                    <a:pt x="135" y="19"/>
                    <a:pt x="77" y="0"/>
                    <a:pt x="5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68"/>
            <p:cNvSpPr/>
            <p:nvPr/>
          </p:nvSpPr>
          <p:spPr>
            <a:xfrm>
              <a:off x="6633450" y="4354350"/>
              <a:ext cx="34600" cy="58600"/>
            </a:xfrm>
            <a:custGeom>
              <a:avLst/>
              <a:gdLst/>
              <a:ahLst/>
              <a:cxnLst/>
              <a:rect l="l" t="t" r="r" b="b"/>
              <a:pathLst>
                <a:path w="1384" h="2344" extrusionOk="0">
                  <a:moveTo>
                    <a:pt x="58" y="1"/>
                  </a:moveTo>
                  <a:cubicBezTo>
                    <a:pt x="20" y="1"/>
                    <a:pt x="1" y="20"/>
                    <a:pt x="1" y="58"/>
                  </a:cubicBezTo>
                  <a:cubicBezTo>
                    <a:pt x="20" y="289"/>
                    <a:pt x="77" y="500"/>
                    <a:pt x="154" y="692"/>
                  </a:cubicBezTo>
                  <a:cubicBezTo>
                    <a:pt x="212" y="903"/>
                    <a:pt x="308" y="1115"/>
                    <a:pt x="404" y="1307"/>
                  </a:cubicBezTo>
                  <a:cubicBezTo>
                    <a:pt x="538" y="1537"/>
                    <a:pt x="653" y="1729"/>
                    <a:pt x="788" y="1883"/>
                  </a:cubicBezTo>
                  <a:cubicBezTo>
                    <a:pt x="941" y="2056"/>
                    <a:pt x="1076" y="2209"/>
                    <a:pt x="1268" y="2324"/>
                  </a:cubicBezTo>
                  <a:cubicBezTo>
                    <a:pt x="1306" y="2324"/>
                    <a:pt x="1306" y="2344"/>
                    <a:pt x="1326" y="2344"/>
                  </a:cubicBezTo>
                  <a:cubicBezTo>
                    <a:pt x="1345" y="2344"/>
                    <a:pt x="1345" y="2344"/>
                    <a:pt x="1364" y="2324"/>
                  </a:cubicBezTo>
                  <a:cubicBezTo>
                    <a:pt x="1383" y="2305"/>
                    <a:pt x="1383" y="2248"/>
                    <a:pt x="1364" y="2228"/>
                  </a:cubicBezTo>
                  <a:cubicBezTo>
                    <a:pt x="1230" y="2132"/>
                    <a:pt x="1076" y="2017"/>
                    <a:pt x="961" y="1864"/>
                  </a:cubicBezTo>
                  <a:cubicBezTo>
                    <a:pt x="865" y="1748"/>
                    <a:pt x="769" y="1652"/>
                    <a:pt x="692" y="1537"/>
                  </a:cubicBezTo>
                  <a:cubicBezTo>
                    <a:pt x="596" y="1383"/>
                    <a:pt x="538" y="1268"/>
                    <a:pt x="461" y="1115"/>
                  </a:cubicBezTo>
                  <a:lnTo>
                    <a:pt x="461" y="1153"/>
                  </a:lnTo>
                  <a:cubicBezTo>
                    <a:pt x="385" y="999"/>
                    <a:pt x="308" y="865"/>
                    <a:pt x="269" y="711"/>
                  </a:cubicBezTo>
                  <a:cubicBezTo>
                    <a:pt x="212" y="577"/>
                    <a:pt x="173" y="423"/>
                    <a:pt x="135" y="289"/>
                  </a:cubicBezTo>
                  <a:lnTo>
                    <a:pt x="135" y="308"/>
                  </a:lnTo>
                  <a:cubicBezTo>
                    <a:pt x="116" y="231"/>
                    <a:pt x="116" y="154"/>
                    <a:pt x="116" y="116"/>
                  </a:cubicBezTo>
                  <a:cubicBezTo>
                    <a:pt x="116" y="20"/>
                    <a:pt x="97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68"/>
            <p:cNvSpPr/>
            <p:nvPr/>
          </p:nvSpPr>
          <p:spPr>
            <a:xfrm>
              <a:off x="6654575" y="4318825"/>
              <a:ext cx="32200" cy="60400"/>
            </a:xfrm>
            <a:custGeom>
              <a:avLst/>
              <a:gdLst/>
              <a:ahLst/>
              <a:cxnLst/>
              <a:rect l="l" t="t" r="r" b="b"/>
              <a:pathLst>
                <a:path w="1288" h="2416" extrusionOk="0">
                  <a:moveTo>
                    <a:pt x="77" y="1"/>
                  </a:moveTo>
                  <a:cubicBezTo>
                    <a:pt x="39" y="1"/>
                    <a:pt x="39" y="1"/>
                    <a:pt x="20" y="20"/>
                  </a:cubicBezTo>
                  <a:cubicBezTo>
                    <a:pt x="20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2" y="942"/>
                    <a:pt x="289" y="1153"/>
                    <a:pt x="385" y="1364"/>
                  </a:cubicBezTo>
                  <a:cubicBezTo>
                    <a:pt x="577" y="1768"/>
                    <a:pt x="845" y="2132"/>
                    <a:pt x="1172" y="2401"/>
                  </a:cubicBezTo>
                  <a:cubicBezTo>
                    <a:pt x="1181" y="2411"/>
                    <a:pt x="1201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4"/>
                    <a:pt x="1268" y="2305"/>
                  </a:cubicBezTo>
                  <a:cubicBezTo>
                    <a:pt x="1172" y="2209"/>
                    <a:pt x="1057" y="2113"/>
                    <a:pt x="980" y="2017"/>
                  </a:cubicBezTo>
                  <a:cubicBezTo>
                    <a:pt x="884" y="1902"/>
                    <a:pt x="788" y="1806"/>
                    <a:pt x="711" y="1671"/>
                  </a:cubicBezTo>
                  <a:cubicBezTo>
                    <a:pt x="615" y="1556"/>
                    <a:pt x="557" y="1422"/>
                    <a:pt x="500" y="1287"/>
                  </a:cubicBezTo>
                  <a:lnTo>
                    <a:pt x="500" y="1326"/>
                  </a:lnTo>
                  <a:cubicBezTo>
                    <a:pt x="308" y="942"/>
                    <a:pt x="193" y="558"/>
                    <a:pt x="116" y="135"/>
                  </a:cubicBezTo>
                  <a:lnTo>
                    <a:pt x="116" y="116"/>
                  </a:lnTo>
                  <a:cubicBezTo>
                    <a:pt x="116" y="97"/>
                    <a:pt x="116" y="97"/>
                    <a:pt x="96" y="78"/>
                  </a:cubicBezTo>
                  <a:cubicBezTo>
                    <a:pt x="96" y="20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68"/>
            <p:cNvSpPr/>
            <p:nvPr/>
          </p:nvSpPr>
          <p:spPr>
            <a:xfrm>
              <a:off x="6680500" y="4290025"/>
              <a:ext cx="26900" cy="47325"/>
            </a:xfrm>
            <a:custGeom>
              <a:avLst/>
              <a:gdLst/>
              <a:ahLst/>
              <a:cxnLst/>
              <a:rect l="l" t="t" r="r" b="b"/>
              <a:pathLst>
                <a:path w="1076" h="1893" extrusionOk="0">
                  <a:moveTo>
                    <a:pt x="58" y="1"/>
                  </a:moveTo>
                  <a:cubicBezTo>
                    <a:pt x="39" y="1"/>
                    <a:pt x="0" y="20"/>
                    <a:pt x="20" y="77"/>
                  </a:cubicBezTo>
                  <a:cubicBezTo>
                    <a:pt x="39" y="231"/>
                    <a:pt x="96" y="404"/>
                    <a:pt x="135" y="557"/>
                  </a:cubicBezTo>
                  <a:cubicBezTo>
                    <a:pt x="193" y="711"/>
                    <a:pt x="250" y="884"/>
                    <a:pt x="346" y="1057"/>
                  </a:cubicBezTo>
                  <a:cubicBezTo>
                    <a:pt x="500" y="1364"/>
                    <a:pt x="692" y="1633"/>
                    <a:pt x="961" y="1863"/>
                  </a:cubicBezTo>
                  <a:cubicBezTo>
                    <a:pt x="970" y="1883"/>
                    <a:pt x="985" y="1892"/>
                    <a:pt x="1001" y="1892"/>
                  </a:cubicBezTo>
                  <a:cubicBezTo>
                    <a:pt x="1018" y="1892"/>
                    <a:pt x="1037" y="1883"/>
                    <a:pt x="1057" y="1863"/>
                  </a:cubicBezTo>
                  <a:cubicBezTo>
                    <a:pt x="1076" y="1844"/>
                    <a:pt x="1076" y="1806"/>
                    <a:pt x="1057" y="1767"/>
                  </a:cubicBezTo>
                  <a:cubicBezTo>
                    <a:pt x="999" y="1729"/>
                    <a:pt x="961" y="1671"/>
                    <a:pt x="903" y="1594"/>
                  </a:cubicBezTo>
                  <a:lnTo>
                    <a:pt x="903" y="1633"/>
                  </a:lnTo>
                  <a:cubicBezTo>
                    <a:pt x="826" y="1537"/>
                    <a:pt x="730" y="1441"/>
                    <a:pt x="673" y="1345"/>
                  </a:cubicBezTo>
                  <a:lnTo>
                    <a:pt x="442" y="980"/>
                  </a:lnTo>
                  <a:lnTo>
                    <a:pt x="442" y="999"/>
                  </a:lnTo>
                  <a:cubicBezTo>
                    <a:pt x="385" y="884"/>
                    <a:pt x="327" y="730"/>
                    <a:pt x="289" y="615"/>
                  </a:cubicBezTo>
                  <a:cubicBezTo>
                    <a:pt x="231" y="500"/>
                    <a:pt x="212" y="346"/>
                    <a:pt x="154" y="231"/>
                  </a:cubicBezTo>
                  <a:cubicBezTo>
                    <a:pt x="154" y="193"/>
                    <a:pt x="135" y="135"/>
                    <a:pt x="135" y="116"/>
                  </a:cubicBezTo>
                  <a:cubicBezTo>
                    <a:pt x="135" y="97"/>
                    <a:pt x="135" y="97"/>
                    <a:pt x="116" y="58"/>
                  </a:cubicBezTo>
                  <a:cubicBezTo>
                    <a:pt x="116" y="1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68"/>
            <p:cNvSpPr/>
            <p:nvPr/>
          </p:nvSpPr>
          <p:spPr>
            <a:xfrm>
              <a:off x="6704500" y="4289550"/>
              <a:ext cx="13000" cy="20675"/>
            </a:xfrm>
            <a:custGeom>
              <a:avLst/>
              <a:gdLst/>
              <a:ahLst/>
              <a:cxnLst/>
              <a:rect l="l" t="t" r="r" b="b"/>
              <a:pathLst>
                <a:path w="520" h="827" extrusionOk="0">
                  <a:moveTo>
                    <a:pt x="39" y="0"/>
                  </a:moveTo>
                  <a:cubicBezTo>
                    <a:pt x="20" y="0"/>
                    <a:pt x="1" y="39"/>
                    <a:pt x="1" y="58"/>
                  </a:cubicBezTo>
                  <a:cubicBezTo>
                    <a:pt x="39" y="173"/>
                    <a:pt x="116" y="308"/>
                    <a:pt x="154" y="423"/>
                  </a:cubicBezTo>
                  <a:cubicBezTo>
                    <a:pt x="231" y="576"/>
                    <a:pt x="327" y="692"/>
                    <a:pt x="423" y="807"/>
                  </a:cubicBezTo>
                  <a:cubicBezTo>
                    <a:pt x="442" y="826"/>
                    <a:pt x="481" y="826"/>
                    <a:pt x="500" y="826"/>
                  </a:cubicBezTo>
                  <a:cubicBezTo>
                    <a:pt x="519" y="807"/>
                    <a:pt x="519" y="788"/>
                    <a:pt x="519" y="768"/>
                  </a:cubicBezTo>
                  <a:cubicBezTo>
                    <a:pt x="481" y="692"/>
                    <a:pt x="404" y="596"/>
                    <a:pt x="346" y="519"/>
                  </a:cubicBezTo>
                  <a:cubicBezTo>
                    <a:pt x="289" y="423"/>
                    <a:pt x="231" y="327"/>
                    <a:pt x="193" y="231"/>
                  </a:cubicBezTo>
                  <a:lnTo>
                    <a:pt x="193" y="250"/>
                  </a:lnTo>
                  <a:cubicBezTo>
                    <a:pt x="154" y="192"/>
                    <a:pt x="116" y="135"/>
                    <a:pt x="97" y="58"/>
                  </a:cubicBezTo>
                  <a:cubicBezTo>
                    <a:pt x="97" y="20"/>
                    <a:pt x="58" y="0"/>
                    <a:pt x="39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68"/>
            <p:cNvSpPr/>
            <p:nvPr/>
          </p:nvSpPr>
          <p:spPr>
            <a:xfrm>
              <a:off x="6619525" y="4395175"/>
              <a:ext cx="54750" cy="31225"/>
            </a:xfrm>
            <a:custGeom>
              <a:avLst/>
              <a:gdLst/>
              <a:ahLst/>
              <a:cxnLst/>
              <a:rect l="l" t="t" r="r" b="b"/>
              <a:pathLst>
                <a:path w="2190" h="1249" extrusionOk="0">
                  <a:moveTo>
                    <a:pt x="2113" y="0"/>
                  </a:moveTo>
                  <a:cubicBezTo>
                    <a:pt x="2113" y="0"/>
                    <a:pt x="2094" y="0"/>
                    <a:pt x="2094" y="19"/>
                  </a:cubicBezTo>
                  <a:cubicBezTo>
                    <a:pt x="1998" y="135"/>
                    <a:pt x="1883" y="231"/>
                    <a:pt x="1767" y="346"/>
                  </a:cubicBezTo>
                  <a:cubicBezTo>
                    <a:pt x="1633" y="442"/>
                    <a:pt x="1498" y="538"/>
                    <a:pt x="1345" y="615"/>
                  </a:cubicBezTo>
                  <a:cubicBezTo>
                    <a:pt x="1210" y="711"/>
                    <a:pt x="1038" y="787"/>
                    <a:pt x="865" y="864"/>
                  </a:cubicBezTo>
                  <a:cubicBezTo>
                    <a:pt x="615" y="980"/>
                    <a:pt x="346" y="1056"/>
                    <a:pt x="58" y="1114"/>
                  </a:cubicBezTo>
                  <a:cubicBezTo>
                    <a:pt x="39" y="1114"/>
                    <a:pt x="1" y="1172"/>
                    <a:pt x="1" y="1191"/>
                  </a:cubicBezTo>
                  <a:cubicBezTo>
                    <a:pt x="1" y="1210"/>
                    <a:pt x="58" y="1248"/>
                    <a:pt x="77" y="1248"/>
                  </a:cubicBezTo>
                  <a:cubicBezTo>
                    <a:pt x="462" y="1152"/>
                    <a:pt x="826" y="1018"/>
                    <a:pt x="1191" y="826"/>
                  </a:cubicBezTo>
                  <a:cubicBezTo>
                    <a:pt x="1537" y="634"/>
                    <a:pt x="1883" y="403"/>
                    <a:pt x="2171" y="115"/>
                  </a:cubicBezTo>
                  <a:cubicBezTo>
                    <a:pt x="2190" y="96"/>
                    <a:pt x="2190" y="39"/>
                    <a:pt x="2171" y="19"/>
                  </a:cubicBezTo>
                  <a:cubicBezTo>
                    <a:pt x="2171" y="19"/>
                    <a:pt x="2151" y="0"/>
                    <a:pt x="2113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68"/>
            <p:cNvSpPr/>
            <p:nvPr/>
          </p:nvSpPr>
          <p:spPr>
            <a:xfrm>
              <a:off x="6628175" y="4349825"/>
              <a:ext cx="67225" cy="42475"/>
            </a:xfrm>
            <a:custGeom>
              <a:avLst/>
              <a:gdLst/>
              <a:ahLst/>
              <a:cxnLst/>
              <a:rect l="l" t="t" r="r" b="b"/>
              <a:pathLst>
                <a:path w="2689" h="1699" extrusionOk="0">
                  <a:moveTo>
                    <a:pt x="2593" y="0"/>
                  </a:moveTo>
                  <a:cubicBezTo>
                    <a:pt x="2582" y="0"/>
                    <a:pt x="2574" y="9"/>
                    <a:pt x="2574" y="9"/>
                  </a:cubicBezTo>
                  <a:cubicBezTo>
                    <a:pt x="2478" y="124"/>
                    <a:pt x="2382" y="220"/>
                    <a:pt x="2286" y="316"/>
                  </a:cubicBezTo>
                  <a:cubicBezTo>
                    <a:pt x="2151" y="431"/>
                    <a:pt x="2055" y="528"/>
                    <a:pt x="1940" y="624"/>
                  </a:cubicBezTo>
                  <a:cubicBezTo>
                    <a:pt x="1556" y="931"/>
                    <a:pt x="1133" y="1180"/>
                    <a:pt x="672" y="1372"/>
                  </a:cubicBezTo>
                  <a:cubicBezTo>
                    <a:pt x="461" y="1468"/>
                    <a:pt x="269" y="1545"/>
                    <a:pt x="39" y="1584"/>
                  </a:cubicBezTo>
                  <a:cubicBezTo>
                    <a:pt x="19" y="1584"/>
                    <a:pt x="0" y="1641"/>
                    <a:pt x="0" y="1661"/>
                  </a:cubicBezTo>
                  <a:cubicBezTo>
                    <a:pt x="0" y="1680"/>
                    <a:pt x="39" y="1699"/>
                    <a:pt x="77" y="1699"/>
                  </a:cubicBezTo>
                  <a:cubicBezTo>
                    <a:pt x="557" y="1564"/>
                    <a:pt x="1037" y="1372"/>
                    <a:pt x="1460" y="1104"/>
                  </a:cubicBezTo>
                  <a:cubicBezTo>
                    <a:pt x="1671" y="988"/>
                    <a:pt x="1901" y="816"/>
                    <a:pt x="2113" y="681"/>
                  </a:cubicBezTo>
                  <a:cubicBezTo>
                    <a:pt x="2324" y="508"/>
                    <a:pt x="2516" y="316"/>
                    <a:pt x="2670" y="124"/>
                  </a:cubicBezTo>
                  <a:cubicBezTo>
                    <a:pt x="2689" y="105"/>
                    <a:pt x="2689" y="105"/>
                    <a:pt x="2689" y="86"/>
                  </a:cubicBezTo>
                  <a:cubicBezTo>
                    <a:pt x="2689" y="47"/>
                    <a:pt x="2689" y="28"/>
                    <a:pt x="2670" y="28"/>
                  </a:cubicBezTo>
                  <a:cubicBezTo>
                    <a:pt x="2631" y="9"/>
                    <a:pt x="2631" y="9"/>
                    <a:pt x="2612" y="9"/>
                  </a:cubicBezTo>
                  <a:cubicBezTo>
                    <a:pt x="2606" y="3"/>
                    <a:pt x="2599" y="0"/>
                    <a:pt x="2593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68"/>
            <p:cNvSpPr/>
            <p:nvPr/>
          </p:nvSpPr>
          <p:spPr>
            <a:xfrm>
              <a:off x="6652175" y="4293025"/>
              <a:ext cx="68200" cy="49825"/>
            </a:xfrm>
            <a:custGeom>
              <a:avLst/>
              <a:gdLst/>
              <a:ahLst/>
              <a:cxnLst/>
              <a:rect l="l" t="t" r="r" b="b"/>
              <a:pathLst>
                <a:path w="2728" h="1993" extrusionOk="0">
                  <a:moveTo>
                    <a:pt x="2420" y="207"/>
                  </a:moveTo>
                  <a:cubicBezTo>
                    <a:pt x="2409" y="207"/>
                    <a:pt x="2404" y="220"/>
                    <a:pt x="2402" y="231"/>
                  </a:cubicBezTo>
                  <a:lnTo>
                    <a:pt x="2402" y="231"/>
                  </a:lnTo>
                  <a:cubicBezTo>
                    <a:pt x="2408" y="223"/>
                    <a:pt x="2414" y="215"/>
                    <a:pt x="2420" y="207"/>
                  </a:cubicBezTo>
                  <a:close/>
                  <a:moveTo>
                    <a:pt x="2610" y="1"/>
                  </a:moveTo>
                  <a:cubicBezTo>
                    <a:pt x="2607" y="1"/>
                    <a:pt x="2603" y="5"/>
                    <a:pt x="2593" y="15"/>
                  </a:cubicBezTo>
                  <a:cubicBezTo>
                    <a:pt x="2574" y="15"/>
                    <a:pt x="2535" y="53"/>
                    <a:pt x="2516" y="73"/>
                  </a:cubicBezTo>
                  <a:cubicBezTo>
                    <a:pt x="2478" y="111"/>
                    <a:pt x="2439" y="188"/>
                    <a:pt x="2401" y="245"/>
                  </a:cubicBezTo>
                  <a:cubicBezTo>
                    <a:pt x="2401" y="245"/>
                    <a:pt x="2401" y="239"/>
                    <a:pt x="2402" y="231"/>
                  </a:cubicBezTo>
                  <a:lnTo>
                    <a:pt x="2402" y="231"/>
                  </a:lnTo>
                  <a:cubicBezTo>
                    <a:pt x="2194" y="509"/>
                    <a:pt x="1932" y="751"/>
                    <a:pt x="1652" y="956"/>
                  </a:cubicBezTo>
                  <a:lnTo>
                    <a:pt x="1671" y="937"/>
                  </a:lnTo>
                  <a:lnTo>
                    <a:pt x="1671" y="937"/>
                  </a:lnTo>
                  <a:cubicBezTo>
                    <a:pt x="1268" y="1244"/>
                    <a:pt x="807" y="1532"/>
                    <a:pt x="327" y="1743"/>
                  </a:cubicBezTo>
                  <a:lnTo>
                    <a:pt x="346" y="1743"/>
                  </a:lnTo>
                  <a:cubicBezTo>
                    <a:pt x="250" y="1801"/>
                    <a:pt x="135" y="1820"/>
                    <a:pt x="39" y="1878"/>
                  </a:cubicBezTo>
                  <a:cubicBezTo>
                    <a:pt x="20" y="1897"/>
                    <a:pt x="0" y="1916"/>
                    <a:pt x="0" y="1935"/>
                  </a:cubicBezTo>
                  <a:cubicBezTo>
                    <a:pt x="0" y="1974"/>
                    <a:pt x="39" y="1993"/>
                    <a:pt x="77" y="1993"/>
                  </a:cubicBezTo>
                  <a:cubicBezTo>
                    <a:pt x="577" y="1820"/>
                    <a:pt x="1057" y="1551"/>
                    <a:pt x="1518" y="1263"/>
                  </a:cubicBezTo>
                  <a:cubicBezTo>
                    <a:pt x="1729" y="1129"/>
                    <a:pt x="1959" y="956"/>
                    <a:pt x="2151" y="764"/>
                  </a:cubicBezTo>
                  <a:cubicBezTo>
                    <a:pt x="2343" y="591"/>
                    <a:pt x="2535" y="399"/>
                    <a:pt x="2708" y="188"/>
                  </a:cubicBezTo>
                  <a:cubicBezTo>
                    <a:pt x="2727" y="169"/>
                    <a:pt x="2727" y="149"/>
                    <a:pt x="2708" y="111"/>
                  </a:cubicBezTo>
                  <a:cubicBezTo>
                    <a:pt x="2708" y="92"/>
                    <a:pt x="2689" y="73"/>
                    <a:pt x="2670" y="53"/>
                  </a:cubicBezTo>
                  <a:cubicBezTo>
                    <a:pt x="2631" y="53"/>
                    <a:pt x="2631" y="15"/>
                    <a:pt x="2612" y="15"/>
                  </a:cubicBezTo>
                  <a:cubicBezTo>
                    <a:pt x="2612" y="5"/>
                    <a:pt x="2612" y="1"/>
                    <a:pt x="2610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68"/>
            <p:cNvSpPr/>
            <p:nvPr/>
          </p:nvSpPr>
          <p:spPr>
            <a:xfrm>
              <a:off x="6573450" y="4304700"/>
              <a:ext cx="11050" cy="34200"/>
            </a:xfrm>
            <a:custGeom>
              <a:avLst/>
              <a:gdLst/>
              <a:ahLst/>
              <a:cxnLst/>
              <a:rect l="l" t="t" r="r" b="b"/>
              <a:pathLst>
                <a:path w="442" h="1368" extrusionOk="0">
                  <a:moveTo>
                    <a:pt x="291" y="1"/>
                  </a:moveTo>
                  <a:cubicBezTo>
                    <a:pt x="256" y="1"/>
                    <a:pt x="238" y="14"/>
                    <a:pt x="211" y="28"/>
                  </a:cubicBezTo>
                  <a:cubicBezTo>
                    <a:pt x="192" y="66"/>
                    <a:pt x="173" y="105"/>
                    <a:pt x="192" y="124"/>
                  </a:cubicBezTo>
                  <a:cubicBezTo>
                    <a:pt x="211" y="201"/>
                    <a:pt x="231" y="297"/>
                    <a:pt x="269" y="374"/>
                  </a:cubicBezTo>
                  <a:cubicBezTo>
                    <a:pt x="269" y="412"/>
                    <a:pt x="269" y="489"/>
                    <a:pt x="288" y="547"/>
                  </a:cubicBezTo>
                  <a:cubicBezTo>
                    <a:pt x="288" y="604"/>
                    <a:pt x="288" y="662"/>
                    <a:pt x="269" y="739"/>
                  </a:cubicBezTo>
                  <a:lnTo>
                    <a:pt x="269" y="700"/>
                  </a:lnTo>
                  <a:lnTo>
                    <a:pt x="192" y="988"/>
                  </a:lnTo>
                  <a:lnTo>
                    <a:pt x="192" y="969"/>
                  </a:lnTo>
                  <a:cubicBezTo>
                    <a:pt x="173" y="1046"/>
                    <a:pt x="115" y="1142"/>
                    <a:pt x="77" y="1219"/>
                  </a:cubicBezTo>
                  <a:lnTo>
                    <a:pt x="19" y="1257"/>
                  </a:lnTo>
                  <a:cubicBezTo>
                    <a:pt x="0" y="1276"/>
                    <a:pt x="0" y="1315"/>
                    <a:pt x="19" y="1353"/>
                  </a:cubicBezTo>
                  <a:cubicBezTo>
                    <a:pt x="38" y="1363"/>
                    <a:pt x="58" y="1368"/>
                    <a:pt x="74" y="1368"/>
                  </a:cubicBezTo>
                  <a:cubicBezTo>
                    <a:pt x="91" y="1368"/>
                    <a:pt x="106" y="1363"/>
                    <a:pt x="115" y="1353"/>
                  </a:cubicBezTo>
                  <a:cubicBezTo>
                    <a:pt x="154" y="1334"/>
                    <a:pt x="173" y="1276"/>
                    <a:pt x="192" y="1257"/>
                  </a:cubicBezTo>
                  <a:cubicBezTo>
                    <a:pt x="250" y="1219"/>
                    <a:pt x="269" y="1142"/>
                    <a:pt x="288" y="1084"/>
                  </a:cubicBezTo>
                  <a:cubicBezTo>
                    <a:pt x="346" y="988"/>
                    <a:pt x="365" y="892"/>
                    <a:pt x="384" y="796"/>
                  </a:cubicBezTo>
                  <a:cubicBezTo>
                    <a:pt x="403" y="700"/>
                    <a:pt x="403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4" y="9"/>
                    <a:pt x="346" y="9"/>
                  </a:cubicBezTo>
                  <a:cubicBezTo>
                    <a:pt x="323" y="3"/>
                    <a:pt x="306" y="1"/>
                    <a:pt x="291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68"/>
            <p:cNvSpPr/>
            <p:nvPr/>
          </p:nvSpPr>
          <p:spPr>
            <a:xfrm>
              <a:off x="6734750" y="4307800"/>
              <a:ext cx="60025" cy="34100"/>
            </a:xfrm>
            <a:custGeom>
              <a:avLst/>
              <a:gdLst/>
              <a:ahLst/>
              <a:cxnLst/>
              <a:rect l="l" t="t" r="r" b="b"/>
              <a:pathLst>
                <a:path w="2401" h="1364" extrusionOk="0">
                  <a:moveTo>
                    <a:pt x="557" y="0"/>
                  </a:moveTo>
                  <a:cubicBezTo>
                    <a:pt x="442" y="0"/>
                    <a:pt x="346" y="58"/>
                    <a:pt x="250" y="96"/>
                  </a:cubicBezTo>
                  <a:cubicBezTo>
                    <a:pt x="173" y="154"/>
                    <a:pt x="96" y="192"/>
                    <a:pt x="58" y="288"/>
                  </a:cubicBezTo>
                  <a:cubicBezTo>
                    <a:pt x="0" y="365"/>
                    <a:pt x="0" y="461"/>
                    <a:pt x="39" y="538"/>
                  </a:cubicBezTo>
                  <a:cubicBezTo>
                    <a:pt x="58" y="653"/>
                    <a:pt x="173" y="768"/>
                    <a:pt x="269" y="845"/>
                  </a:cubicBezTo>
                  <a:cubicBezTo>
                    <a:pt x="404" y="941"/>
                    <a:pt x="557" y="1037"/>
                    <a:pt x="730" y="1114"/>
                  </a:cubicBezTo>
                  <a:cubicBezTo>
                    <a:pt x="884" y="1172"/>
                    <a:pt x="1095" y="1248"/>
                    <a:pt x="1287" y="1306"/>
                  </a:cubicBezTo>
                  <a:cubicBezTo>
                    <a:pt x="1441" y="1344"/>
                    <a:pt x="1614" y="1364"/>
                    <a:pt x="1786" y="1364"/>
                  </a:cubicBezTo>
                  <a:cubicBezTo>
                    <a:pt x="1863" y="1364"/>
                    <a:pt x="1921" y="1364"/>
                    <a:pt x="1998" y="1344"/>
                  </a:cubicBezTo>
                  <a:cubicBezTo>
                    <a:pt x="2055" y="1325"/>
                    <a:pt x="2094" y="1325"/>
                    <a:pt x="2151" y="1306"/>
                  </a:cubicBezTo>
                  <a:cubicBezTo>
                    <a:pt x="2170" y="1268"/>
                    <a:pt x="2209" y="1268"/>
                    <a:pt x="2247" y="1248"/>
                  </a:cubicBezTo>
                  <a:cubicBezTo>
                    <a:pt x="2286" y="1229"/>
                    <a:pt x="2343" y="1172"/>
                    <a:pt x="2363" y="1114"/>
                  </a:cubicBezTo>
                  <a:cubicBezTo>
                    <a:pt x="2382" y="1037"/>
                    <a:pt x="2401" y="979"/>
                    <a:pt x="2382" y="922"/>
                  </a:cubicBezTo>
                  <a:cubicBezTo>
                    <a:pt x="2382" y="845"/>
                    <a:pt x="2343" y="787"/>
                    <a:pt x="2305" y="730"/>
                  </a:cubicBezTo>
                  <a:cubicBezTo>
                    <a:pt x="2286" y="672"/>
                    <a:pt x="2228" y="634"/>
                    <a:pt x="2190" y="576"/>
                  </a:cubicBezTo>
                  <a:cubicBezTo>
                    <a:pt x="2151" y="538"/>
                    <a:pt x="2094" y="480"/>
                    <a:pt x="2017" y="442"/>
                  </a:cubicBezTo>
                  <a:cubicBezTo>
                    <a:pt x="1959" y="384"/>
                    <a:pt x="1882" y="346"/>
                    <a:pt x="1806" y="307"/>
                  </a:cubicBezTo>
                  <a:cubicBezTo>
                    <a:pt x="1710" y="269"/>
                    <a:pt x="1633" y="250"/>
                    <a:pt x="1537" y="192"/>
                  </a:cubicBezTo>
                  <a:cubicBezTo>
                    <a:pt x="1326" y="115"/>
                    <a:pt x="1114" y="58"/>
                    <a:pt x="865" y="19"/>
                  </a:cubicBezTo>
                  <a:cubicBezTo>
                    <a:pt x="788" y="19"/>
                    <a:pt x="730" y="0"/>
                    <a:pt x="65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68"/>
            <p:cNvSpPr/>
            <p:nvPr/>
          </p:nvSpPr>
          <p:spPr>
            <a:xfrm>
              <a:off x="6795725" y="4333725"/>
              <a:ext cx="15375" cy="16325"/>
            </a:xfrm>
            <a:custGeom>
              <a:avLst/>
              <a:gdLst/>
              <a:ahLst/>
              <a:cxnLst/>
              <a:rect l="l" t="t" r="r" b="b"/>
              <a:pathLst>
                <a:path w="615" h="653" extrusionOk="0">
                  <a:moveTo>
                    <a:pt x="192" y="0"/>
                  </a:moveTo>
                  <a:cubicBezTo>
                    <a:pt x="154" y="0"/>
                    <a:pt x="135" y="0"/>
                    <a:pt x="96" y="19"/>
                  </a:cubicBezTo>
                  <a:cubicBezTo>
                    <a:pt x="20" y="77"/>
                    <a:pt x="0" y="154"/>
                    <a:pt x="0" y="211"/>
                  </a:cubicBezTo>
                  <a:cubicBezTo>
                    <a:pt x="0" y="307"/>
                    <a:pt x="20" y="384"/>
                    <a:pt x="96" y="461"/>
                  </a:cubicBezTo>
                  <a:cubicBezTo>
                    <a:pt x="154" y="519"/>
                    <a:pt x="231" y="595"/>
                    <a:pt x="327" y="634"/>
                  </a:cubicBezTo>
                  <a:cubicBezTo>
                    <a:pt x="346" y="634"/>
                    <a:pt x="346" y="634"/>
                    <a:pt x="365" y="653"/>
                  </a:cubicBezTo>
                  <a:lnTo>
                    <a:pt x="480" y="653"/>
                  </a:lnTo>
                  <a:cubicBezTo>
                    <a:pt x="500" y="653"/>
                    <a:pt x="519" y="634"/>
                    <a:pt x="519" y="634"/>
                  </a:cubicBezTo>
                  <a:cubicBezTo>
                    <a:pt x="538" y="595"/>
                    <a:pt x="557" y="576"/>
                    <a:pt x="596" y="538"/>
                  </a:cubicBezTo>
                  <a:cubicBezTo>
                    <a:pt x="615" y="480"/>
                    <a:pt x="615" y="442"/>
                    <a:pt x="615" y="384"/>
                  </a:cubicBezTo>
                  <a:cubicBezTo>
                    <a:pt x="615" y="327"/>
                    <a:pt x="596" y="269"/>
                    <a:pt x="576" y="211"/>
                  </a:cubicBezTo>
                  <a:cubicBezTo>
                    <a:pt x="538" y="173"/>
                    <a:pt x="480" y="115"/>
                    <a:pt x="423" y="77"/>
                  </a:cubicBezTo>
                  <a:cubicBezTo>
                    <a:pt x="346" y="19"/>
                    <a:pt x="288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68"/>
            <p:cNvSpPr/>
            <p:nvPr/>
          </p:nvSpPr>
          <p:spPr>
            <a:xfrm>
              <a:off x="7445275" y="4139275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1"/>
                  </a:moveTo>
                  <a:cubicBezTo>
                    <a:pt x="97" y="1"/>
                    <a:pt x="1" y="77"/>
                    <a:pt x="1" y="193"/>
                  </a:cubicBezTo>
                  <a:cubicBezTo>
                    <a:pt x="1" y="289"/>
                    <a:pt x="7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7"/>
                    <a:pt x="327" y="1"/>
                    <a:pt x="19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68"/>
            <p:cNvSpPr/>
            <p:nvPr/>
          </p:nvSpPr>
          <p:spPr>
            <a:xfrm>
              <a:off x="7442875" y="4105200"/>
              <a:ext cx="5300" cy="5300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135" y="0"/>
                  </a:moveTo>
                  <a:cubicBezTo>
                    <a:pt x="58" y="0"/>
                    <a:pt x="1" y="19"/>
                    <a:pt x="1" y="96"/>
                  </a:cubicBezTo>
                  <a:cubicBezTo>
                    <a:pt x="1" y="135"/>
                    <a:pt x="58" y="211"/>
                    <a:pt x="97" y="211"/>
                  </a:cubicBezTo>
                  <a:cubicBezTo>
                    <a:pt x="154" y="211"/>
                    <a:pt x="212" y="173"/>
                    <a:pt x="212" y="115"/>
                  </a:cubicBezTo>
                  <a:cubicBezTo>
                    <a:pt x="212" y="77"/>
                    <a:pt x="174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68"/>
            <p:cNvSpPr/>
            <p:nvPr/>
          </p:nvSpPr>
          <p:spPr>
            <a:xfrm>
              <a:off x="7057850" y="3683200"/>
              <a:ext cx="209825" cy="195350"/>
            </a:xfrm>
            <a:custGeom>
              <a:avLst/>
              <a:gdLst/>
              <a:ahLst/>
              <a:cxnLst/>
              <a:rect l="l" t="t" r="r" b="b"/>
              <a:pathLst>
                <a:path w="8393" h="7814" extrusionOk="0">
                  <a:moveTo>
                    <a:pt x="2247" y="2689"/>
                  </a:moveTo>
                  <a:cubicBezTo>
                    <a:pt x="2286" y="2804"/>
                    <a:pt x="2305" y="2900"/>
                    <a:pt x="2305" y="3034"/>
                  </a:cubicBezTo>
                  <a:lnTo>
                    <a:pt x="2305" y="2977"/>
                  </a:lnTo>
                  <a:cubicBezTo>
                    <a:pt x="2324" y="3188"/>
                    <a:pt x="2343" y="3380"/>
                    <a:pt x="2343" y="3610"/>
                  </a:cubicBezTo>
                  <a:cubicBezTo>
                    <a:pt x="2343" y="3841"/>
                    <a:pt x="2343" y="4052"/>
                    <a:pt x="2324" y="4302"/>
                  </a:cubicBezTo>
                  <a:cubicBezTo>
                    <a:pt x="2305" y="4475"/>
                    <a:pt x="2247" y="4667"/>
                    <a:pt x="2190" y="4820"/>
                  </a:cubicBezTo>
                  <a:cubicBezTo>
                    <a:pt x="2132" y="4916"/>
                    <a:pt x="2113" y="4993"/>
                    <a:pt x="2036" y="5070"/>
                  </a:cubicBezTo>
                  <a:cubicBezTo>
                    <a:pt x="1998" y="5108"/>
                    <a:pt x="1959" y="5166"/>
                    <a:pt x="1921" y="5185"/>
                  </a:cubicBezTo>
                  <a:cubicBezTo>
                    <a:pt x="1863" y="5243"/>
                    <a:pt x="1806" y="5262"/>
                    <a:pt x="1729" y="5281"/>
                  </a:cubicBezTo>
                  <a:lnTo>
                    <a:pt x="1518" y="5358"/>
                  </a:lnTo>
                  <a:lnTo>
                    <a:pt x="1364" y="5358"/>
                  </a:lnTo>
                  <a:cubicBezTo>
                    <a:pt x="1326" y="5358"/>
                    <a:pt x="1268" y="5320"/>
                    <a:pt x="1229" y="5300"/>
                  </a:cubicBezTo>
                  <a:cubicBezTo>
                    <a:pt x="1172" y="5281"/>
                    <a:pt x="1133" y="5262"/>
                    <a:pt x="1095" y="5224"/>
                  </a:cubicBezTo>
                  <a:lnTo>
                    <a:pt x="961" y="5089"/>
                  </a:lnTo>
                  <a:cubicBezTo>
                    <a:pt x="903" y="5012"/>
                    <a:pt x="865" y="4935"/>
                    <a:pt x="845" y="4878"/>
                  </a:cubicBezTo>
                  <a:cubicBezTo>
                    <a:pt x="788" y="4782"/>
                    <a:pt x="769" y="4667"/>
                    <a:pt x="749" y="4571"/>
                  </a:cubicBezTo>
                  <a:cubicBezTo>
                    <a:pt x="711" y="4417"/>
                    <a:pt x="711" y="4302"/>
                    <a:pt x="749" y="4148"/>
                  </a:cubicBezTo>
                  <a:cubicBezTo>
                    <a:pt x="769" y="4014"/>
                    <a:pt x="807" y="3860"/>
                    <a:pt x="865" y="3726"/>
                  </a:cubicBezTo>
                  <a:cubicBezTo>
                    <a:pt x="903" y="3610"/>
                    <a:pt x="980" y="3476"/>
                    <a:pt x="1076" y="3361"/>
                  </a:cubicBezTo>
                  <a:cubicBezTo>
                    <a:pt x="1172" y="3265"/>
                    <a:pt x="1268" y="3150"/>
                    <a:pt x="1364" y="3073"/>
                  </a:cubicBezTo>
                  <a:cubicBezTo>
                    <a:pt x="1518" y="2977"/>
                    <a:pt x="1652" y="2881"/>
                    <a:pt x="1806" y="2804"/>
                  </a:cubicBezTo>
                  <a:cubicBezTo>
                    <a:pt x="1940" y="2765"/>
                    <a:pt x="2113" y="2708"/>
                    <a:pt x="2247" y="2689"/>
                  </a:cubicBezTo>
                  <a:close/>
                  <a:moveTo>
                    <a:pt x="4705" y="4628"/>
                  </a:moveTo>
                  <a:cubicBezTo>
                    <a:pt x="4782" y="4859"/>
                    <a:pt x="4821" y="5070"/>
                    <a:pt x="4840" y="5281"/>
                  </a:cubicBezTo>
                  <a:cubicBezTo>
                    <a:pt x="4878" y="5492"/>
                    <a:pt x="4878" y="5723"/>
                    <a:pt x="4840" y="5953"/>
                  </a:cubicBezTo>
                  <a:cubicBezTo>
                    <a:pt x="4821" y="6069"/>
                    <a:pt x="4801" y="6165"/>
                    <a:pt x="4744" y="6299"/>
                  </a:cubicBezTo>
                  <a:cubicBezTo>
                    <a:pt x="4725" y="6357"/>
                    <a:pt x="4686" y="6414"/>
                    <a:pt x="4648" y="6453"/>
                  </a:cubicBezTo>
                  <a:cubicBezTo>
                    <a:pt x="4629" y="6510"/>
                    <a:pt x="4590" y="6529"/>
                    <a:pt x="4533" y="6587"/>
                  </a:cubicBezTo>
                  <a:cubicBezTo>
                    <a:pt x="4494" y="6606"/>
                    <a:pt x="4436" y="6645"/>
                    <a:pt x="4398" y="6683"/>
                  </a:cubicBezTo>
                  <a:cubicBezTo>
                    <a:pt x="4340" y="6702"/>
                    <a:pt x="4302" y="6702"/>
                    <a:pt x="4244" y="6721"/>
                  </a:cubicBezTo>
                  <a:lnTo>
                    <a:pt x="4168" y="6721"/>
                  </a:lnTo>
                  <a:cubicBezTo>
                    <a:pt x="4148" y="6721"/>
                    <a:pt x="4148" y="6721"/>
                    <a:pt x="4129" y="6702"/>
                  </a:cubicBezTo>
                  <a:cubicBezTo>
                    <a:pt x="4110" y="6702"/>
                    <a:pt x="4110" y="6683"/>
                    <a:pt x="4072" y="6683"/>
                  </a:cubicBezTo>
                  <a:lnTo>
                    <a:pt x="4033" y="6625"/>
                  </a:lnTo>
                  <a:cubicBezTo>
                    <a:pt x="4014" y="6587"/>
                    <a:pt x="3976" y="6529"/>
                    <a:pt x="3956" y="6510"/>
                  </a:cubicBezTo>
                  <a:cubicBezTo>
                    <a:pt x="3937" y="6414"/>
                    <a:pt x="3918" y="6337"/>
                    <a:pt x="3880" y="6241"/>
                  </a:cubicBezTo>
                  <a:cubicBezTo>
                    <a:pt x="3860" y="6107"/>
                    <a:pt x="3860" y="5953"/>
                    <a:pt x="3880" y="5819"/>
                  </a:cubicBezTo>
                  <a:cubicBezTo>
                    <a:pt x="3918" y="5665"/>
                    <a:pt x="3956" y="5492"/>
                    <a:pt x="4014" y="5358"/>
                  </a:cubicBezTo>
                  <a:cubicBezTo>
                    <a:pt x="4052" y="5243"/>
                    <a:pt x="4129" y="5108"/>
                    <a:pt x="4206" y="5012"/>
                  </a:cubicBezTo>
                  <a:lnTo>
                    <a:pt x="4417" y="4801"/>
                  </a:lnTo>
                  <a:cubicBezTo>
                    <a:pt x="4494" y="4763"/>
                    <a:pt x="4590" y="4705"/>
                    <a:pt x="4648" y="4667"/>
                  </a:cubicBezTo>
                  <a:cubicBezTo>
                    <a:pt x="4648" y="4628"/>
                    <a:pt x="4686" y="4628"/>
                    <a:pt x="4705" y="4628"/>
                  </a:cubicBezTo>
                  <a:close/>
                  <a:moveTo>
                    <a:pt x="77" y="0"/>
                  </a:moveTo>
                  <a:cubicBezTo>
                    <a:pt x="39" y="19"/>
                    <a:pt x="0" y="96"/>
                    <a:pt x="0" y="154"/>
                  </a:cubicBezTo>
                  <a:cubicBezTo>
                    <a:pt x="0" y="211"/>
                    <a:pt x="39" y="269"/>
                    <a:pt x="116" y="269"/>
                  </a:cubicBezTo>
                  <a:lnTo>
                    <a:pt x="173" y="269"/>
                  </a:lnTo>
                  <a:cubicBezTo>
                    <a:pt x="327" y="288"/>
                    <a:pt x="481" y="346"/>
                    <a:pt x="653" y="384"/>
                  </a:cubicBezTo>
                  <a:cubicBezTo>
                    <a:pt x="807" y="461"/>
                    <a:pt x="961" y="557"/>
                    <a:pt x="1095" y="653"/>
                  </a:cubicBezTo>
                  <a:cubicBezTo>
                    <a:pt x="1268" y="788"/>
                    <a:pt x="1422" y="941"/>
                    <a:pt x="1556" y="1114"/>
                  </a:cubicBezTo>
                  <a:cubicBezTo>
                    <a:pt x="1748" y="1344"/>
                    <a:pt x="1902" y="1632"/>
                    <a:pt x="2017" y="1901"/>
                  </a:cubicBezTo>
                  <a:cubicBezTo>
                    <a:pt x="2036" y="1959"/>
                    <a:pt x="2055" y="2036"/>
                    <a:pt x="2113" y="2113"/>
                  </a:cubicBezTo>
                  <a:cubicBezTo>
                    <a:pt x="1441" y="2285"/>
                    <a:pt x="807" y="2708"/>
                    <a:pt x="500" y="3342"/>
                  </a:cubicBezTo>
                  <a:cubicBezTo>
                    <a:pt x="289" y="3783"/>
                    <a:pt x="212" y="4340"/>
                    <a:pt x="365" y="4820"/>
                  </a:cubicBezTo>
                  <a:cubicBezTo>
                    <a:pt x="423" y="5070"/>
                    <a:pt x="577" y="5300"/>
                    <a:pt x="788" y="5473"/>
                  </a:cubicBezTo>
                  <a:cubicBezTo>
                    <a:pt x="942" y="5612"/>
                    <a:pt x="1146" y="5701"/>
                    <a:pt x="1359" y="5701"/>
                  </a:cubicBezTo>
                  <a:cubicBezTo>
                    <a:pt x="1412" y="5701"/>
                    <a:pt x="1465" y="5696"/>
                    <a:pt x="1518" y="5684"/>
                  </a:cubicBezTo>
                  <a:cubicBezTo>
                    <a:pt x="1767" y="5665"/>
                    <a:pt x="2055" y="5531"/>
                    <a:pt x="2247" y="5339"/>
                  </a:cubicBezTo>
                  <a:cubicBezTo>
                    <a:pt x="2420" y="5166"/>
                    <a:pt x="2516" y="4916"/>
                    <a:pt x="2593" y="4705"/>
                  </a:cubicBezTo>
                  <a:cubicBezTo>
                    <a:pt x="2670" y="4475"/>
                    <a:pt x="2670" y="4206"/>
                    <a:pt x="2689" y="3956"/>
                  </a:cubicBezTo>
                  <a:cubicBezTo>
                    <a:pt x="2689" y="3745"/>
                    <a:pt x="2689" y="3514"/>
                    <a:pt x="2670" y="3284"/>
                  </a:cubicBezTo>
                  <a:cubicBezTo>
                    <a:pt x="2631" y="3054"/>
                    <a:pt x="2612" y="2842"/>
                    <a:pt x="2574" y="2612"/>
                  </a:cubicBezTo>
                  <a:lnTo>
                    <a:pt x="2977" y="2612"/>
                  </a:lnTo>
                  <a:cubicBezTo>
                    <a:pt x="3150" y="2650"/>
                    <a:pt x="3342" y="2689"/>
                    <a:pt x="3476" y="2765"/>
                  </a:cubicBezTo>
                  <a:cubicBezTo>
                    <a:pt x="3592" y="2804"/>
                    <a:pt x="3726" y="2881"/>
                    <a:pt x="3822" y="2958"/>
                  </a:cubicBezTo>
                  <a:cubicBezTo>
                    <a:pt x="3918" y="3034"/>
                    <a:pt x="4014" y="3130"/>
                    <a:pt x="4072" y="3226"/>
                  </a:cubicBezTo>
                  <a:cubicBezTo>
                    <a:pt x="4225" y="3438"/>
                    <a:pt x="4360" y="3649"/>
                    <a:pt x="4456" y="3899"/>
                  </a:cubicBezTo>
                  <a:cubicBezTo>
                    <a:pt x="4398" y="3918"/>
                    <a:pt x="4321" y="3956"/>
                    <a:pt x="4244" y="3995"/>
                  </a:cubicBezTo>
                  <a:cubicBezTo>
                    <a:pt x="4072" y="4091"/>
                    <a:pt x="3937" y="4206"/>
                    <a:pt x="3784" y="4321"/>
                  </a:cubicBezTo>
                  <a:cubicBezTo>
                    <a:pt x="3668" y="4436"/>
                    <a:pt x="3553" y="4609"/>
                    <a:pt x="3457" y="4782"/>
                  </a:cubicBezTo>
                  <a:cubicBezTo>
                    <a:pt x="3284" y="5089"/>
                    <a:pt x="3188" y="5454"/>
                    <a:pt x="3169" y="5838"/>
                  </a:cubicBezTo>
                  <a:cubicBezTo>
                    <a:pt x="3150" y="6011"/>
                    <a:pt x="3169" y="6165"/>
                    <a:pt x="3188" y="6337"/>
                  </a:cubicBezTo>
                  <a:cubicBezTo>
                    <a:pt x="3207" y="6510"/>
                    <a:pt x="3265" y="6645"/>
                    <a:pt x="3342" y="6798"/>
                  </a:cubicBezTo>
                  <a:cubicBezTo>
                    <a:pt x="3457" y="7067"/>
                    <a:pt x="3688" y="7298"/>
                    <a:pt x="4014" y="7374"/>
                  </a:cubicBezTo>
                  <a:cubicBezTo>
                    <a:pt x="4087" y="7393"/>
                    <a:pt x="4161" y="7401"/>
                    <a:pt x="4234" y="7401"/>
                  </a:cubicBezTo>
                  <a:cubicBezTo>
                    <a:pt x="4547" y="7401"/>
                    <a:pt x="4856" y="7246"/>
                    <a:pt x="5089" y="7029"/>
                  </a:cubicBezTo>
                  <a:cubicBezTo>
                    <a:pt x="5166" y="6971"/>
                    <a:pt x="5224" y="6856"/>
                    <a:pt x="5301" y="6798"/>
                  </a:cubicBezTo>
                  <a:cubicBezTo>
                    <a:pt x="5377" y="6702"/>
                    <a:pt x="5416" y="6606"/>
                    <a:pt x="5454" y="6491"/>
                  </a:cubicBezTo>
                  <a:cubicBezTo>
                    <a:pt x="5512" y="6299"/>
                    <a:pt x="5570" y="6069"/>
                    <a:pt x="5570" y="5857"/>
                  </a:cubicBezTo>
                  <a:cubicBezTo>
                    <a:pt x="5589" y="5627"/>
                    <a:pt x="5570" y="5377"/>
                    <a:pt x="5512" y="5166"/>
                  </a:cubicBezTo>
                  <a:cubicBezTo>
                    <a:pt x="5493" y="4955"/>
                    <a:pt x="5454" y="4743"/>
                    <a:pt x="5377" y="4532"/>
                  </a:cubicBezTo>
                  <a:lnTo>
                    <a:pt x="5377" y="4532"/>
                  </a:lnTo>
                  <a:cubicBezTo>
                    <a:pt x="5512" y="4571"/>
                    <a:pt x="5666" y="4609"/>
                    <a:pt x="5781" y="4667"/>
                  </a:cubicBezTo>
                  <a:cubicBezTo>
                    <a:pt x="5954" y="4724"/>
                    <a:pt x="6088" y="4820"/>
                    <a:pt x="6242" y="4916"/>
                  </a:cubicBezTo>
                  <a:cubicBezTo>
                    <a:pt x="6434" y="5089"/>
                    <a:pt x="6626" y="5262"/>
                    <a:pt x="6760" y="5473"/>
                  </a:cubicBezTo>
                  <a:cubicBezTo>
                    <a:pt x="7010" y="5800"/>
                    <a:pt x="7221" y="6165"/>
                    <a:pt x="7375" y="6529"/>
                  </a:cubicBezTo>
                  <a:cubicBezTo>
                    <a:pt x="7509" y="6856"/>
                    <a:pt x="7605" y="7202"/>
                    <a:pt x="7701" y="7566"/>
                  </a:cubicBezTo>
                  <a:cubicBezTo>
                    <a:pt x="7747" y="7721"/>
                    <a:pt x="7894" y="7813"/>
                    <a:pt x="8039" y="7813"/>
                  </a:cubicBezTo>
                  <a:cubicBezTo>
                    <a:pt x="8074" y="7813"/>
                    <a:pt x="8109" y="7808"/>
                    <a:pt x="8143" y="7797"/>
                  </a:cubicBezTo>
                  <a:cubicBezTo>
                    <a:pt x="8239" y="7778"/>
                    <a:pt x="8296" y="7720"/>
                    <a:pt x="8354" y="7624"/>
                  </a:cubicBezTo>
                  <a:cubicBezTo>
                    <a:pt x="8392" y="7528"/>
                    <a:pt x="8392" y="7470"/>
                    <a:pt x="8373" y="7374"/>
                  </a:cubicBezTo>
                  <a:cubicBezTo>
                    <a:pt x="8277" y="6856"/>
                    <a:pt x="8104" y="6376"/>
                    <a:pt x="7874" y="5896"/>
                  </a:cubicBezTo>
                  <a:cubicBezTo>
                    <a:pt x="7624" y="5416"/>
                    <a:pt x="7336" y="4974"/>
                    <a:pt x="6952" y="4590"/>
                  </a:cubicBezTo>
                  <a:cubicBezTo>
                    <a:pt x="6568" y="4206"/>
                    <a:pt x="6088" y="3918"/>
                    <a:pt x="5570" y="3822"/>
                  </a:cubicBezTo>
                  <a:cubicBezTo>
                    <a:pt x="5416" y="3783"/>
                    <a:pt x="5281" y="3764"/>
                    <a:pt x="5128" y="3764"/>
                  </a:cubicBezTo>
                  <a:lnTo>
                    <a:pt x="5032" y="3764"/>
                  </a:lnTo>
                  <a:cubicBezTo>
                    <a:pt x="4936" y="3572"/>
                    <a:pt x="4840" y="3380"/>
                    <a:pt x="4744" y="3207"/>
                  </a:cubicBezTo>
                  <a:cubicBezTo>
                    <a:pt x="4648" y="3054"/>
                    <a:pt x="4533" y="2881"/>
                    <a:pt x="4417" y="2727"/>
                  </a:cubicBezTo>
                  <a:cubicBezTo>
                    <a:pt x="4264" y="2593"/>
                    <a:pt x="4110" y="2439"/>
                    <a:pt x="3937" y="2343"/>
                  </a:cubicBezTo>
                  <a:cubicBezTo>
                    <a:pt x="3585" y="2132"/>
                    <a:pt x="3168" y="2033"/>
                    <a:pt x="2746" y="2033"/>
                  </a:cubicBezTo>
                  <a:cubicBezTo>
                    <a:pt x="2708" y="2033"/>
                    <a:pt x="2670" y="2034"/>
                    <a:pt x="2631" y="2036"/>
                  </a:cubicBezTo>
                  <a:cubicBezTo>
                    <a:pt x="2535" y="2036"/>
                    <a:pt x="2420" y="2036"/>
                    <a:pt x="2324" y="2055"/>
                  </a:cubicBezTo>
                  <a:cubicBezTo>
                    <a:pt x="2209" y="1748"/>
                    <a:pt x="2055" y="1460"/>
                    <a:pt x="1902" y="1191"/>
                  </a:cubicBezTo>
                  <a:cubicBezTo>
                    <a:pt x="1671" y="884"/>
                    <a:pt x="1441" y="595"/>
                    <a:pt x="1133" y="384"/>
                  </a:cubicBezTo>
                  <a:cubicBezTo>
                    <a:pt x="807" y="173"/>
                    <a:pt x="461" y="39"/>
                    <a:pt x="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68"/>
            <p:cNvSpPr/>
            <p:nvPr/>
          </p:nvSpPr>
          <p:spPr>
            <a:xfrm>
              <a:off x="7211000" y="3761925"/>
              <a:ext cx="225675" cy="250625"/>
            </a:xfrm>
            <a:custGeom>
              <a:avLst/>
              <a:gdLst/>
              <a:ahLst/>
              <a:cxnLst/>
              <a:rect l="l" t="t" r="r" b="b"/>
              <a:pathLst>
                <a:path w="9027" h="10025" extrusionOk="0">
                  <a:moveTo>
                    <a:pt x="5954" y="1"/>
                  </a:moveTo>
                  <a:lnTo>
                    <a:pt x="5896" y="39"/>
                  </a:lnTo>
                  <a:cubicBezTo>
                    <a:pt x="5435" y="39"/>
                    <a:pt x="4936" y="97"/>
                    <a:pt x="4456" y="173"/>
                  </a:cubicBezTo>
                  <a:cubicBezTo>
                    <a:pt x="3937" y="269"/>
                    <a:pt x="3457" y="385"/>
                    <a:pt x="3035" y="519"/>
                  </a:cubicBezTo>
                  <a:cubicBezTo>
                    <a:pt x="2843" y="596"/>
                    <a:pt x="2650" y="692"/>
                    <a:pt x="2458" y="788"/>
                  </a:cubicBezTo>
                  <a:cubicBezTo>
                    <a:pt x="2305" y="884"/>
                    <a:pt x="2113" y="1038"/>
                    <a:pt x="1882" y="1191"/>
                  </a:cubicBezTo>
                  <a:cubicBezTo>
                    <a:pt x="1498" y="1556"/>
                    <a:pt x="1172" y="1998"/>
                    <a:pt x="884" y="2497"/>
                  </a:cubicBezTo>
                  <a:cubicBezTo>
                    <a:pt x="634" y="2958"/>
                    <a:pt x="442" y="3457"/>
                    <a:pt x="308" y="4053"/>
                  </a:cubicBezTo>
                  <a:cubicBezTo>
                    <a:pt x="192" y="4533"/>
                    <a:pt x="116" y="5070"/>
                    <a:pt x="96" y="5646"/>
                  </a:cubicBezTo>
                  <a:lnTo>
                    <a:pt x="96" y="5896"/>
                  </a:lnTo>
                  <a:cubicBezTo>
                    <a:pt x="58" y="5973"/>
                    <a:pt x="39" y="6069"/>
                    <a:pt x="39" y="6165"/>
                  </a:cubicBezTo>
                  <a:cubicBezTo>
                    <a:pt x="20" y="6338"/>
                    <a:pt x="0" y="6511"/>
                    <a:pt x="0" y="6741"/>
                  </a:cubicBezTo>
                  <a:cubicBezTo>
                    <a:pt x="0" y="7087"/>
                    <a:pt x="39" y="7413"/>
                    <a:pt x="135" y="7816"/>
                  </a:cubicBezTo>
                  <a:cubicBezTo>
                    <a:pt x="231" y="8239"/>
                    <a:pt x="423" y="8623"/>
                    <a:pt x="673" y="8911"/>
                  </a:cubicBezTo>
                  <a:cubicBezTo>
                    <a:pt x="1114" y="9449"/>
                    <a:pt x="1786" y="9833"/>
                    <a:pt x="2554" y="9986"/>
                  </a:cubicBezTo>
                  <a:cubicBezTo>
                    <a:pt x="2747" y="10006"/>
                    <a:pt x="2977" y="10025"/>
                    <a:pt x="3169" y="10025"/>
                  </a:cubicBezTo>
                  <a:cubicBezTo>
                    <a:pt x="3323" y="10025"/>
                    <a:pt x="3495" y="10025"/>
                    <a:pt x="3668" y="10006"/>
                  </a:cubicBezTo>
                  <a:cubicBezTo>
                    <a:pt x="4033" y="9967"/>
                    <a:pt x="4379" y="9871"/>
                    <a:pt x="4705" y="9698"/>
                  </a:cubicBezTo>
                  <a:cubicBezTo>
                    <a:pt x="5032" y="9526"/>
                    <a:pt x="5320" y="9314"/>
                    <a:pt x="5569" y="9045"/>
                  </a:cubicBezTo>
                  <a:cubicBezTo>
                    <a:pt x="5685" y="8930"/>
                    <a:pt x="5781" y="8777"/>
                    <a:pt x="5877" y="8623"/>
                  </a:cubicBezTo>
                  <a:cubicBezTo>
                    <a:pt x="5954" y="8469"/>
                    <a:pt x="6011" y="8297"/>
                    <a:pt x="6088" y="8085"/>
                  </a:cubicBezTo>
                  <a:cubicBezTo>
                    <a:pt x="6165" y="7855"/>
                    <a:pt x="6184" y="7605"/>
                    <a:pt x="6184" y="7298"/>
                  </a:cubicBezTo>
                  <a:cubicBezTo>
                    <a:pt x="6184" y="6991"/>
                    <a:pt x="6107" y="6626"/>
                    <a:pt x="5973" y="6242"/>
                  </a:cubicBezTo>
                  <a:cubicBezTo>
                    <a:pt x="5877" y="5954"/>
                    <a:pt x="5723" y="5685"/>
                    <a:pt x="5608" y="5416"/>
                  </a:cubicBezTo>
                  <a:cubicBezTo>
                    <a:pt x="5416" y="5013"/>
                    <a:pt x="5224" y="4609"/>
                    <a:pt x="5128" y="4149"/>
                  </a:cubicBezTo>
                  <a:cubicBezTo>
                    <a:pt x="5089" y="3957"/>
                    <a:pt x="5089" y="3764"/>
                    <a:pt x="5089" y="3592"/>
                  </a:cubicBezTo>
                  <a:cubicBezTo>
                    <a:pt x="5089" y="3438"/>
                    <a:pt x="5128" y="3284"/>
                    <a:pt x="5147" y="3150"/>
                  </a:cubicBezTo>
                  <a:cubicBezTo>
                    <a:pt x="5205" y="2977"/>
                    <a:pt x="5281" y="2823"/>
                    <a:pt x="5377" y="2670"/>
                  </a:cubicBezTo>
                  <a:cubicBezTo>
                    <a:pt x="5435" y="2535"/>
                    <a:pt x="5531" y="2439"/>
                    <a:pt x="5627" y="2343"/>
                  </a:cubicBezTo>
                  <a:cubicBezTo>
                    <a:pt x="5704" y="2286"/>
                    <a:pt x="5800" y="2209"/>
                    <a:pt x="5896" y="2151"/>
                  </a:cubicBezTo>
                  <a:cubicBezTo>
                    <a:pt x="5973" y="2132"/>
                    <a:pt x="6050" y="2094"/>
                    <a:pt x="6146" y="2094"/>
                  </a:cubicBezTo>
                  <a:cubicBezTo>
                    <a:pt x="6203" y="2055"/>
                    <a:pt x="6299" y="2055"/>
                    <a:pt x="6395" y="2055"/>
                  </a:cubicBezTo>
                  <a:cubicBezTo>
                    <a:pt x="6491" y="2055"/>
                    <a:pt x="6587" y="2094"/>
                    <a:pt x="6664" y="2113"/>
                  </a:cubicBezTo>
                  <a:cubicBezTo>
                    <a:pt x="6779" y="2151"/>
                    <a:pt x="6875" y="2209"/>
                    <a:pt x="7010" y="2286"/>
                  </a:cubicBezTo>
                  <a:cubicBezTo>
                    <a:pt x="7067" y="2324"/>
                    <a:pt x="7125" y="2382"/>
                    <a:pt x="7202" y="2420"/>
                  </a:cubicBezTo>
                  <a:cubicBezTo>
                    <a:pt x="7240" y="2478"/>
                    <a:pt x="7259" y="2516"/>
                    <a:pt x="7317" y="2593"/>
                  </a:cubicBezTo>
                  <a:cubicBezTo>
                    <a:pt x="7413" y="2766"/>
                    <a:pt x="7490" y="2958"/>
                    <a:pt x="7528" y="3150"/>
                  </a:cubicBezTo>
                  <a:lnTo>
                    <a:pt x="7547" y="3208"/>
                  </a:lnTo>
                  <a:lnTo>
                    <a:pt x="7547" y="3246"/>
                  </a:lnTo>
                  <a:cubicBezTo>
                    <a:pt x="7624" y="3438"/>
                    <a:pt x="7701" y="3630"/>
                    <a:pt x="7797" y="3784"/>
                  </a:cubicBezTo>
                  <a:cubicBezTo>
                    <a:pt x="7835" y="3860"/>
                    <a:pt x="7893" y="3937"/>
                    <a:pt x="7931" y="3957"/>
                  </a:cubicBezTo>
                  <a:cubicBezTo>
                    <a:pt x="8008" y="4014"/>
                    <a:pt x="8085" y="4033"/>
                    <a:pt x="8181" y="4033"/>
                  </a:cubicBezTo>
                  <a:lnTo>
                    <a:pt x="8220" y="4033"/>
                  </a:lnTo>
                  <a:cubicBezTo>
                    <a:pt x="8354" y="4033"/>
                    <a:pt x="8469" y="3976"/>
                    <a:pt x="8565" y="3918"/>
                  </a:cubicBezTo>
                  <a:cubicBezTo>
                    <a:pt x="8661" y="3822"/>
                    <a:pt x="8757" y="3688"/>
                    <a:pt x="8834" y="3534"/>
                  </a:cubicBezTo>
                  <a:cubicBezTo>
                    <a:pt x="8892" y="3380"/>
                    <a:pt x="8949" y="3208"/>
                    <a:pt x="8968" y="2996"/>
                  </a:cubicBezTo>
                  <a:cubicBezTo>
                    <a:pt x="8988" y="2804"/>
                    <a:pt x="9026" y="2612"/>
                    <a:pt x="9026" y="2382"/>
                  </a:cubicBezTo>
                  <a:cubicBezTo>
                    <a:pt x="9026" y="2190"/>
                    <a:pt x="8988" y="1959"/>
                    <a:pt x="8968" y="1748"/>
                  </a:cubicBezTo>
                  <a:cubicBezTo>
                    <a:pt x="8949" y="1537"/>
                    <a:pt x="8892" y="1345"/>
                    <a:pt x="8834" y="1172"/>
                  </a:cubicBezTo>
                  <a:cubicBezTo>
                    <a:pt x="8757" y="980"/>
                    <a:pt x="8661" y="846"/>
                    <a:pt x="8565" y="711"/>
                  </a:cubicBezTo>
                  <a:lnTo>
                    <a:pt x="8392" y="557"/>
                  </a:lnTo>
                  <a:cubicBezTo>
                    <a:pt x="8316" y="500"/>
                    <a:pt x="8220" y="423"/>
                    <a:pt x="8104" y="385"/>
                  </a:cubicBezTo>
                  <a:cubicBezTo>
                    <a:pt x="7931" y="289"/>
                    <a:pt x="7739" y="231"/>
                    <a:pt x="7490" y="173"/>
                  </a:cubicBezTo>
                  <a:cubicBezTo>
                    <a:pt x="7067" y="39"/>
                    <a:pt x="6587" y="1"/>
                    <a:pt x="6011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68"/>
            <p:cNvSpPr/>
            <p:nvPr/>
          </p:nvSpPr>
          <p:spPr>
            <a:xfrm>
              <a:off x="7306050" y="3790725"/>
              <a:ext cx="110450" cy="168425"/>
            </a:xfrm>
            <a:custGeom>
              <a:avLst/>
              <a:gdLst/>
              <a:ahLst/>
              <a:cxnLst/>
              <a:rect l="l" t="t" r="r" b="b"/>
              <a:pathLst>
                <a:path w="4418" h="6737" extrusionOk="0">
                  <a:moveTo>
                    <a:pt x="3707" y="693"/>
                  </a:moveTo>
                  <a:cubicBezTo>
                    <a:pt x="3707" y="711"/>
                    <a:pt x="3726" y="711"/>
                    <a:pt x="3726" y="711"/>
                  </a:cubicBezTo>
                  <a:cubicBezTo>
                    <a:pt x="3720" y="705"/>
                    <a:pt x="3713" y="699"/>
                    <a:pt x="3707" y="693"/>
                  </a:cubicBezTo>
                  <a:close/>
                  <a:moveTo>
                    <a:pt x="2267" y="1"/>
                  </a:moveTo>
                  <a:cubicBezTo>
                    <a:pt x="1998" y="1"/>
                    <a:pt x="1729" y="78"/>
                    <a:pt x="1479" y="135"/>
                  </a:cubicBezTo>
                  <a:cubicBezTo>
                    <a:pt x="1249" y="212"/>
                    <a:pt x="1038" y="308"/>
                    <a:pt x="865" y="423"/>
                  </a:cubicBezTo>
                  <a:cubicBezTo>
                    <a:pt x="769" y="481"/>
                    <a:pt x="711" y="558"/>
                    <a:pt x="634" y="615"/>
                  </a:cubicBezTo>
                  <a:cubicBezTo>
                    <a:pt x="558" y="692"/>
                    <a:pt x="481" y="769"/>
                    <a:pt x="423" y="865"/>
                  </a:cubicBezTo>
                  <a:cubicBezTo>
                    <a:pt x="289" y="999"/>
                    <a:pt x="193" y="1172"/>
                    <a:pt x="154" y="1345"/>
                  </a:cubicBezTo>
                  <a:cubicBezTo>
                    <a:pt x="78" y="1518"/>
                    <a:pt x="58" y="1710"/>
                    <a:pt x="39" y="1902"/>
                  </a:cubicBezTo>
                  <a:cubicBezTo>
                    <a:pt x="1" y="2094"/>
                    <a:pt x="1" y="2305"/>
                    <a:pt x="39" y="2497"/>
                  </a:cubicBezTo>
                  <a:cubicBezTo>
                    <a:pt x="58" y="2901"/>
                    <a:pt x="174" y="3304"/>
                    <a:pt x="289" y="3688"/>
                  </a:cubicBezTo>
                  <a:cubicBezTo>
                    <a:pt x="558" y="4514"/>
                    <a:pt x="961" y="5282"/>
                    <a:pt x="1326" y="6050"/>
                  </a:cubicBezTo>
                  <a:lnTo>
                    <a:pt x="1614" y="6626"/>
                  </a:lnTo>
                  <a:cubicBezTo>
                    <a:pt x="1657" y="6697"/>
                    <a:pt x="1742" y="6737"/>
                    <a:pt x="1822" y="6737"/>
                  </a:cubicBezTo>
                  <a:cubicBezTo>
                    <a:pt x="1850" y="6737"/>
                    <a:pt x="1877" y="6732"/>
                    <a:pt x="1902" y="6722"/>
                  </a:cubicBezTo>
                  <a:cubicBezTo>
                    <a:pt x="1959" y="6684"/>
                    <a:pt x="1998" y="6645"/>
                    <a:pt x="2017" y="6607"/>
                  </a:cubicBezTo>
                  <a:lnTo>
                    <a:pt x="2017" y="6549"/>
                  </a:lnTo>
                  <a:cubicBezTo>
                    <a:pt x="2017" y="6492"/>
                    <a:pt x="2017" y="6472"/>
                    <a:pt x="1998" y="6453"/>
                  </a:cubicBezTo>
                  <a:cubicBezTo>
                    <a:pt x="1921" y="6261"/>
                    <a:pt x="1825" y="6050"/>
                    <a:pt x="1729" y="5858"/>
                  </a:cubicBezTo>
                  <a:cubicBezTo>
                    <a:pt x="1633" y="5608"/>
                    <a:pt x="1518" y="5397"/>
                    <a:pt x="1403" y="5167"/>
                  </a:cubicBezTo>
                  <a:cubicBezTo>
                    <a:pt x="1158" y="4658"/>
                    <a:pt x="950" y="4150"/>
                    <a:pt x="761" y="3623"/>
                  </a:cubicBezTo>
                  <a:lnTo>
                    <a:pt x="761" y="3623"/>
                  </a:lnTo>
                  <a:cubicBezTo>
                    <a:pt x="630" y="3191"/>
                    <a:pt x="518" y="2776"/>
                    <a:pt x="462" y="2324"/>
                  </a:cubicBezTo>
                  <a:cubicBezTo>
                    <a:pt x="442" y="2113"/>
                    <a:pt x="462" y="1902"/>
                    <a:pt x="481" y="1671"/>
                  </a:cubicBezTo>
                  <a:cubicBezTo>
                    <a:pt x="519" y="1537"/>
                    <a:pt x="558" y="1403"/>
                    <a:pt x="615" y="1287"/>
                  </a:cubicBezTo>
                  <a:cubicBezTo>
                    <a:pt x="654" y="1191"/>
                    <a:pt x="730" y="1076"/>
                    <a:pt x="807" y="999"/>
                  </a:cubicBezTo>
                  <a:cubicBezTo>
                    <a:pt x="903" y="903"/>
                    <a:pt x="1018" y="807"/>
                    <a:pt x="1134" y="711"/>
                  </a:cubicBezTo>
                  <a:cubicBezTo>
                    <a:pt x="1326" y="596"/>
                    <a:pt x="1518" y="500"/>
                    <a:pt x="1710" y="423"/>
                  </a:cubicBezTo>
                  <a:cubicBezTo>
                    <a:pt x="1806" y="404"/>
                    <a:pt x="1902" y="346"/>
                    <a:pt x="1998" y="346"/>
                  </a:cubicBezTo>
                  <a:cubicBezTo>
                    <a:pt x="2113" y="327"/>
                    <a:pt x="2209" y="308"/>
                    <a:pt x="2324" y="308"/>
                  </a:cubicBezTo>
                  <a:cubicBezTo>
                    <a:pt x="2516" y="308"/>
                    <a:pt x="2728" y="308"/>
                    <a:pt x="2900" y="327"/>
                  </a:cubicBezTo>
                  <a:lnTo>
                    <a:pt x="2881" y="327"/>
                  </a:lnTo>
                  <a:cubicBezTo>
                    <a:pt x="3035" y="346"/>
                    <a:pt x="3169" y="404"/>
                    <a:pt x="3323" y="481"/>
                  </a:cubicBezTo>
                  <a:lnTo>
                    <a:pt x="3361" y="481"/>
                  </a:lnTo>
                  <a:cubicBezTo>
                    <a:pt x="3505" y="535"/>
                    <a:pt x="3615" y="605"/>
                    <a:pt x="3707" y="693"/>
                  </a:cubicBezTo>
                  <a:lnTo>
                    <a:pt x="3707" y="693"/>
                  </a:lnTo>
                  <a:cubicBezTo>
                    <a:pt x="3707" y="692"/>
                    <a:pt x="3707" y="692"/>
                    <a:pt x="3707" y="692"/>
                  </a:cubicBezTo>
                  <a:lnTo>
                    <a:pt x="3707" y="692"/>
                  </a:lnTo>
                  <a:cubicBezTo>
                    <a:pt x="3822" y="788"/>
                    <a:pt x="3918" y="903"/>
                    <a:pt x="4014" y="1057"/>
                  </a:cubicBezTo>
                  <a:lnTo>
                    <a:pt x="4014" y="1019"/>
                  </a:lnTo>
                  <a:cubicBezTo>
                    <a:pt x="4110" y="1172"/>
                    <a:pt x="4168" y="1287"/>
                    <a:pt x="4225" y="1460"/>
                  </a:cubicBezTo>
                  <a:lnTo>
                    <a:pt x="4225" y="1441"/>
                  </a:lnTo>
                  <a:cubicBezTo>
                    <a:pt x="4245" y="1537"/>
                    <a:pt x="4283" y="1652"/>
                    <a:pt x="4302" y="1768"/>
                  </a:cubicBezTo>
                  <a:cubicBezTo>
                    <a:pt x="4302" y="1787"/>
                    <a:pt x="4341" y="1825"/>
                    <a:pt x="4379" y="1825"/>
                  </a:cubicBezTo>
                  <a:cubicBezTo>
                    <a:pt x="4398" y="1825"/>
                    <a:pt x="4418" y="1768"/>
                    <a:pt x="4418" y="1748"/>
                  </a:cubicBezTo>
                  <a:cubicBezTo>
                    <a:pt x="4379" y="1479"/>
                    <a:pt x="4302" y="1249"/>
                    <a:pt x="4187" y="999"/>
                  </a:cubicBezTo>
                  <a:cubicBezTo>
                    <a:pt x="4053" y="788"/>
                    <a:pt x="3918" y="596"/>
                    <a:pt x="3726" y="442"/>
                  </a:cubicBezTo>
                  <a:cubicBezTo>
                    <a:pt x="3534" y="289"/>
                    <a:pt x="3323" y="193"/>
                    <a:pt x="3073" y="97"/>
                  </a:cubicBezTo>
                  <a:cubicBezTo>
                    <a:pt x="2958" y="39"/>
                    <a:pt x="2843" y="20"/>
                    <a:pt x="2728" y="20"/>
                  </a:cubicBezTo>
                  <a:cubicBezTo>
                    <a:pt x="2632" y="1"/>
                    <a:pt x="2516" y="1"/>
                    <a:pt x="2401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68"/>
            <p:cNvSpPr/>
            <p:nvPr/>
          </p:nvSpPr>
          <p:spPr>
            <a:xfrm>
              <a:off x="7242200" y="3778250"/>
              <a:ext cx="74450" cy="147000"/>
            </a:xfrm>
            <a:custGeom>
              <a:avLst/>
              <a:gdLst/>
              <a:ahLst/>
              <a:cxnLst/>
              <a:rect l="l" t="t" r="r" b="b"/>
              <a:pathLst>
                <a:path w="2978" h="5880" extrusionOk="0">
                  <a:moveTo>
                    <a:pt x="2881" y="0"/>
                  </a:moveTo>
                  <a:cubicBezTo>
                    <a:pt x="2363" y="135"/>
                    <a:pt x="1883" y="308"/>
                    <a:pt x="1460" y="596"/>
                  </a:cubicBezTo>
                  <a:cubicBezTo>
                    <a:pt x="1268" y="711"/>
                    <a:pt x="1095" y="865"/>
                    <a:pt x="961" y="999"/>
                  </a:cubicBezTo>
                  <a:cubicBezTo>
                    <a:pt x="807" y="1153"/>
                    <a:pt x="673" y="1306"/>
                    <a:pt x="558" y="1498"/>
                  </a:cubicBezTo>
                  <a:cubicBezTo>
                    <a:pt x="442" y="1690"/>
                    <a:pt x="366" y="1882"/>
                    <a:pt x="269" y="2074"/>
                  </a:cubicBezTo>
                  <a:cubicBezTo>
                    <a:pt x="212" y="2267"/>
                    <a:pt x="154" y="2497"/>
                    <a:pt x="116" y="2708"/>
                  </a:cubicBezTo>
                  <a:cubicBezTo>
                    <a:pt x="20" y="3188"/>
                    <a:pt x="1" y="3649"/>
                    <a:pt x="20" y="4129"/>
                  </a:cubicBezTo>
                  <a:cubicBezTo>
                    <a:pt x="20" y="4379"/>
                    <a:pt x="39" y="4648"/>
                    <a:pt x="58" y="4917"/>
                  </a:cubicBezTo>
                  <a:cubicBezTo>
                    <a:pt x="97" y="5185"/>
                    <a:pt x="116" y="5435"/>
                    <a:pt x="154" y="5723"/>
                  </a:cubicBezTo>
                  <a:cubicBezTo>
                    <a:pt x="189" y="5809"/>
                    <a:pt x="254" y="5880"/>
                    <a:pt x="336" y="5880"/>
                  </a:cubicBezTo>
                  <a:cubicBezTo>
                    <a:pt x="346" y="5880"/>
                    <a:pt x="355" y="5879"/>
                    <a:pt x="366" y="5877"/>
                  </a:cubicBezTo>
                  <a:cubicBezTo>
                    <a:pt x="423" y="5877"/>
                    <a:pt x="462" y="5819"/>
                    <a:pt x="500" y="5800"/>
                  </a:cubicBezTo>
                  <a:cubicBezTo>
                    <a:pt x="519" y="5762"/>
                    <a:pt x="519" y="5704"/>
                    <a:pt x="519" y="5666"/>
                  </a:cubicBezTo>
                  <a:cubicBezTo>
                    <a:pt x="500" y="5320"/>
                    <a:pt x="442" y="5013"/>
                    <a:pt x="423" y="4667"/>
                  </a:cubicBezTo>
                  <a:cubicBezTo>
                    <a:pt x="385" y="3995"/>
                    <a:pt x="385" y="3323"/>
                    <a:pt x="500" y="2689"/>
                  </a:cubicBezTo>
                  <a:cubicBezTo>
                    <a:pt x="577" y="2363"/>
                    <a:pt x="634" y="2055"/>
                    <a:pt x="788" y="1748"/>
                  </a:cubicBezTo>
                  <a:cubicBezTo>
                    <a:pt x="903" y="1537"/>
                    <a:pt x="1018" y="1306"/>
                    <a:pt x="1191" y="1153"/>
                  </a:cubicBezTo>
                  <a:cubicBezTo>
                    <a:pt x="1383" y="922"/>
                    <a:pt x="1575" y="769"/>
                    <a:pt x="1825" y="596"/>
                  </a:cubicBezTo>
                  <a:cubicBezTo>
                    <a:pt x="2113" y="404"/>
                    <a:pt x="2420" y="250"/>
                    <a:pt x="2728" y="154"/>
                  </a:cubicBezTo>
                  <a:cubicBezTo>
                    <a:pt x="2804" y="135"/>
                    <a:pt x="2881" y="116"/>
                    <a:pt x="2920" y="97"/>
                  </a:cubicBezTo>
                  <a:cubicBezTo>
                    <a:pt x="2939" y="97"/>
                    <a:pt x="2977" y="39"/>
                    <a:pt x="2977" y="20"/>
                  </a:cubicBezTo>
                  <a:cubicBezTo>
                    <a:pt x="2920" y="20"/>
                    <a:pt x="2900" y="0"/>
                    <a:pt x="288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68"/>
            <p:cNvSpPr/>
            <p:nvPr/>
          </p:nvSpPr>
          <p:spPr>
            <a:xfrm>
              <a:off x="7275800" y="3805125"/>
              <a:ext cx="18650" cy="32600"/>
            </a:xfrm>
            <a:custGeom>
              <a:avLst/>
              <a:gdLst/>
              <a:ahLst/>
              <a:cxnLst/>
              <a:rect l="l" t="t" r="r" b="b"/>
              <a:pathLst>
                <a:path w="746" h="1304" extrusionOk="0">
                  <a:moveTo>
                    <a:pt x="711" y="1"/>
                  </a:moveTo>
                  <a:cubicBezTo>
                    <a:pt x="711" y="11"/>
                    <a:pt x="717" y="16"/>
                    <a:pt x="722" y="21"/>
                  </a:cubicBezTo>
                  <a:lnTo>
                    <a:pt x="722" y="21"/>
                  </a:lnTo>
                  <a:cubicBezTo>
                    <a:pt x="718" y="21"/>
                    <a:pt x="715" y="20"/>
                    <a:pt x="711" y="20"/>
                  </a:cubicBezTo>
                  <a:cubicBezTo>
                    <a:pt x="692" y="20"/>
                    <a:pt x="692" y="39"/>
                    <a:pt x="673" y="39"/>
                  </a:cubicBezTo>
                  <a:cubicBezTo>
                    <a:pt x="519" y="212"/>
                    <a:pt x="385" y="404"/>
                    <a:pt x="251" y="596"/>
                  </a:cubicBezTo>
                  <a:cubicBezTo>
                    <a:pt x="212" y="692"/>
                    <a:pt x="155" y="769"/>
                    <a:pt x="116" y="865"/>
                  </a:cubicBezTo>
                  <a:cubicBezTo>
                    <a:pt x="58" y="980"/>
                    <a:pt x="20" y="1076"/>
                    <a:pt x="1" y="1192"/>
                  </a:cubicBezTo>
                  <a:lnTo>
                    <a:pt x="1" y="1249"/>
                  </a:lnTo>
                  <a:cubicBezTo>
                    <a:pt x="1" y="1268"/>
                    <a:pt x="20" y="1268"/>
                    <a:pt x="39" y="1288"/>
                  </a:cubicBezTo>
                  <a:cubicBezTo>
                    <a:pt x="56" y="1299"/>
                    <a:pt x="71" y="1303"/>
                    <a:pt x="84" y="1303"/>
                  </a:cubicBezTo>
                  <a:cubicBezTo>
                    <a:pt x="116" y="1303"/>
                    <a:pt x="135" y="1276"/>
                    <a:pt x="135" y="1249"/>
                  </a:cubicBezTo>
                  <a:cubicBezTo>
                    <a:pt x="155" y="1172"/>
                    <a:pt x="174" y="1095"/>
                    <a:pt x="212" y="999"/>
                  </a:cubicBezTo>
                  <a:cubicBezTo>
                    <a:pt x="231" y="903"/>
                    <a:pt x="289" y="846"/>
                    <a:pt x="308" y="750"/>
                  </a:cubicBezTo>
                  <a:cubicBezTo>
                    <a:pt x="347" y="615"/>
                    <a:pt x="423" y="519"/>
                    <a:pt x="500" y="404"/>
                  </a:cubicBezTo>
                  <a:cubicBezTo>
                    <a:pt x="577" y="289"/>
                    <a:pt x="635" y="193"/>
                    <a:pt x="731" y="97"/>
                  </a:cubicBezTo>
                  <a:lnTo>
                    <a:pt x="731" y="39"/>
                  </a:lnTo>
                  <a:cubicBezTo>
                    <a:pt x="731" y="31"/>
                    <a:pt x="727" y="26"/>
                    <a:pt x="722" y="21"/>
                  </a:cubicBezTo>
                  <a:lnTo>
                    <a:pt x="722" y="21"/>
                  </a:lnTo>
                  <a:cubicBezTo>
                    <a:pt x="730" y="23"/>
                    <a:pt x="737" y="25"/>
                    <a:pt x="740" y="25"/>
                  </a:cubicBezTo>
                  <a:cubicBezTo>
                    <a:pt x="745" y="25"/>
                    <a:pt x="740" y="20"/>
                    <a:pt x="711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68"/>
            <p:cNvSpPr/>
            <p:nvPr/>
          </p:nvSpPr>
          <p:spPr>
            <a:xfrm>
              <a:off x="7274850" y="3860825"/>
              <a:ext cx="11075" cy="51700"/>
            </a:xfrm>
            <a:custGeom>
              <a:avLst/>
              <a:gdLst/>
              <a:ahLst/>
              <a:cxnLst/>
              <a:rect l="l" t="t" r="r" b="b"/>
              <a:pathLst>
                <a:path w="443" h="2068" extrusionOk="0">
                  <a:moveTo>
                    <a:pt x="116" y="1"/>
                  </a:moveTo>
                  <a:cubicBezTo>
                    <a:pt x="77" y="58"/>
                    <a:pt x="39" y="97"/>
                    <a:pt x="39" y="116"/>
                  </a:cubicBezTo>
                  <a:cubicBezTo>
                    <a:pt x="0" y="442"/>
                    <a:pt x="0" y="749"/>
                    <a:pt x="39" y="1038"/>
                  </a:cubicBezTo>
                  <a:cubicBezTo>
                    <a:pt x="39" y="1172"/>
                    <a:pt x="58" y="1326"/>
                    <a:pt x="77" y="1460"/>
                  </a:cubicBezTo>
                  <a:lnTo>
                    <a:pt x="154" y="1959"/>
                  </a:lnTo>
                  <a:cubicBezTo>
                    <a:pt x="169" y="2019"/>
                    <a:pt x="219" y="2068"/>
                    <a:pt x="277" y="2068"/>
                  </a:cubicBezTo>
                  <a:cubicBezTo>
                    <a:pt x="293" y="2068"/>
                    <a:pt x="310" y="2064"/>
                    <a:pt x="327" y="2055"/>
                  </a:cubicBezTo>
                  <a:cubicBezTo>
                    <a:pt x="385" y="2036"/>
                    <a:pt x="442" y="1959"/>
                    <a:pt x="404" y="1902"/>
                  </a:cubicBezTo>
                  <a:cubicBezTo>
                    <a:pt x="365" y="1729"/>
                    <a:pt x="327" y="1537"/>
                    <a:pt x="289" y="1364"/>
                  </a:cubicBezTo>
                  <a:lnTo>
                    <a:pt x="212" y="788"/>
                  </a:lnTo>
                  <a:lnTo>
                    <a:pt x="212" y="769"/>
                  </a:lnTo>
                  <a:cubicBezTo>
                    <a:pt x="193" y="557"/>
                    <a:pt x="193" y="308"/>
                    <a:pt x="193" y="97"/>
                  </a:cubicBezTo>
                  <a:cubicBezTo>
                    <a:pt x="193" y="39"/>
                    <a:pt x="173" y="1"/>
                    <a:pt x="116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68"/>
            <p:cNvSpPr/>
            <p:nvPr/>
          </p:nvSpPr>
          <p:spPr>
            <a:xfrm>
              <a:off x="7327175" y="3775850"/>
              <a:ext cx="88850" cy="17775"/>
            </a:xfrm>
            <a:custGeom>
              <a:avLst/>
              <a:gdLst/>
              <a:ahLst/>
              <a:cxnLst/>
              <a:rect l="l" t="t" r="r" b="b"/>
              <a:pathLst>
                <a:path w="3554" h="711" extrusionOk="0">
                  <a:moveTo>
                    <a:pt x="1806" y="0"/>
                  </a:moveTo>
                  <a:cubicBezTo>
                    <a:pt x="1518" y="0"/>
                    <a:pt x="1191" y="39"/>
                    <a:pt x="922" y="96"/>
                  </a:cubicBezTo>
                  <a:cubicBezTo>
                    <a:pt x="634" y="135"/>
                    <a:pt x="346" y="212"/>
                    <a:pt x="39" y="308"/>
                  </a:cubicBezTo>
                  <a:cubicBezTo>
                    <a:pt x="20" y="308"/>
                    <a:pt x="1" y="346"/>
                    <a:pt x="1" y="385"/>
                  </a:cubicBezTo>
                  <a:cubicBezTo>
                    <a:pt x="1" y="404"/>
                    <a:pt x="39" y="423"/>
                    <a:pt x="77" y="423"/>
                  </a:cubicBezTo>
                  <a:cubicBezTo>
                    <a:pt x="442" y="327"/>
                    <a:pt x="788" y="250"/>
                    <a:pt x="1153" y="212"/>
                  </a:cubicBezTo>
                  <a:lnTo>
                    <a:pt x="1134" y="212"/>
                  </a:lnTo>
                  <a:cubicBezTo>
                    <a:pt x="1230" y="202"/>
                    <a:pt x="1326" y="197"/>
                    <a:pt x="1422" y="197"/>
                  </a:cubicBezTo>
                  <a:cubicBezTo>
                    <a:pt x="1518" y="197"/>
                    <a:pt x="1614" y="202"/>
                    <a:pt x="1710" y="212"/>
                  </a:cubicBezTo>
                  <a:cubicBezTo>
                    <a:pt x="1902" y="212"/>
                    <a:pt x="2094" y="231"/>
                    <a:pt x="2247" y="289"/>
                  </a:cubicBezTo>
                  <a:cubicBezTo>
                    <a:pt x="2401" y="308"/>
                    <a:pt x="2516" y="327"/>
                    <a:pt x="2670" y="385"/>
                  </a:cubicBezTo>
                  <a:cubicBezTo>
                    <a:pt x="2804" y="423"/>
                    <a:pt x="2920" y="481"/>
                    <a:pt x="3073" y="538"/>
                  </a:cubicBezTo>
                  <a:cubicBezTo>
                    <a:pt x="3169" y="596"/>
                    <a:pt x="3246" y="634"/>
                    <a:pt x="3342" y="692"/>
                  </a:cubicBezTo>
                  <a:cubicBezTo>
                    <a:pt x="3361" y="705"/>
                    <a:pt x="3383" y="711"/>
                    <a:pt x="3405" y="711"/>
                  </a:cubicBezTo>
                  <a:cubicBezTo>
                    <a:pt x="3449" y="711"/>
                    <a:pt x="3496" y="685"/>
                    <a:pt x="3534" y="634"/>
                  </a:cubicBezTo>
                  <a:cubicBezTo>
                    <a:pt x="3553" y="615"/>
                    <a:pt x="3553" y="577"/>
                    <a:pt x="3553" y="538"/>
                  </a:cubicBezTo>
                  <a:cubicBezTo>
                    <a:pt x="3553" y="500"/>
                    <a:pt x="3534" y="481"/>
                    <a:pt x="3515" y="442"/>
                  </a:cubicBezTo>
                  <a:cubicBezTo>
                    <a:pt x="3265" y="289"/>
                    <a:pt x="2977" y="154"/>
                    <a:pt x="2689" y="96"/>
                  </a:cubicBezTo>
                  <a:cubicBezTo>
                    <a:pt x="2420" y="20"/>
                    <a:pt x="2171" y="0"/>
                    <a:pt x="1902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68"/>
            <p:cNvSpPr/>
            <p:nvPr/>
          </p:nvSpPr>
          <p:spPr>
            <a:xfrm>
              <a:off x="6861500" y="3882425"/>
              <a:ext cx="796975" cy="653425"/>
            </a:xfrm>
            <a:custGeom>
              <a:avLst/>
              <a:gdLst/>
              <a:ahLst/>
              <a:cxnLst/>
              <a:rect l="l" t="t" r="r" b="b"/>
              <a:pathLst>
                <a:path w="31879" h="26137" extrusionOk="0">
                  <a:moveTo>
                    <a:pt x="10735" y="1"/>
                  </a:moveTo>
                  <a:cubicBezTo>
                    <a:pt x="9948" y="1"/>
                    <a:pt x="9103" y="212"/>
                    <a:pt x="8277" y="654"/>
                  </a:cubicBezTo>
                  <a:cubicBezTo>
                    <a:pt x="7490" y="1057"/>
                    <a:pt x="6721" y="1614"/>
                    <a:pt x="5934" y="2382"/>
                  </a:cubicBezTo>
                  <a:cubicBezTo>
                    <a:pt x="5204" y="3054"/>
                    <a:pt x="4532" y="3841"/>
                    <a:pt x="3860" y="4802"/>
                  </a:cubicBezTo>
                  <a:cubicBezTo>
                    <a:pt x="3265" y="5627"/>
                    <a:pt x="2689" y="6530"/>
                    <a:pt x="2170" y="7509"/>
                  </a:cubicBezTo>
                  <a:cubicBezTo>
                    <a:pt x="1690" y="8373"/>
                    <a:pt x="1268" y="9238"/>
                    <a:pt x="941" y="10102"/>
                  </a:cubicBezTo>
                  <a:cubicBezTo>
                    <a:pt x="768" y="10524"/>
                    <a:pt x="653" y="10870"/>
                    <a:pt x="557" y="11235"/>
                  </a:cubicBezTo>
                  <a:cubicBezTo>
                    <a:pt x="442" y="11638"/>
                    <a:pt x="346" y="12061"/>
                    <a:pt x="250" y="12541"/>
                  </a:cubicBezTo>
                  <a:cubicBezTo>
                    <a:pt x="19" y="13693"/>
                    <a:pt x="0" y="14883"/>
                    <a:pt x="96" y="16093"/>
                  </a:cubicBezTo>
                  <a:cubicBezTo>
                    <a:pt x="211" y="17342"/>
                    <a:pt x="500" y="18513"/>
                    <a:pt x="980" y="19588"/>
                  </a:cubicBezTo>
                  <a:cubicBezTo>
                    <a:pt x="1229" y="20145"/>
                    <a:pt x="1517" y="20645"/>
                    <a:pt x="1844" y="21144"/>
                  </a:cubicBezTo>
                  <a:cubicBezTo>
                    <a:pt x="2189" y="21624"/>
                    <a:pt x="2573" y="22066"/>
                    <a:pt x="3034" y="22469"/>
                  </a:cubicBezTo>
                  <a:cubicBezTo>
                    <a:pt x="3418" y="22834"/>
                    <a:pt x="3860" y="23141"/>
                    <a:pt x="4321" y="23410"/>
                  </a:cubicBezTo>
                  <a:cubicBezTo>
                    <a:pt x="4801" y="23679"/>
                    <a:pt x="5377" y="23890"/>
                    <a:pt x="6049" y="24024"/>
                  </a:cubicBezTo>
                  <a:cubicBezTo>
                    <a:pt x="6625" y="24178"/>
                    <a:pt x="7278" y="24255"/>
                    <a:pt x="7970" y="24255"/>
                  </a:cubicBezTo>
                  <a:lnTo>
                    <a:pt x="8181" y="24255"/>
                  </a:lnTo>
                  <a:cubicBezTo>
                    <a:pt x="8738" y="24255"/>
                    <a:pt x="9295" y="24197"/>
                    <a:pt x="9794" y="24101"/>
                  </a:cubicBezTo>
                  <a:cubicBezTo>
                    <a:pt x="9813" y="24101"/>
                    <a:pt x="9852" y="24101"/>
                    <a:pt x="9852" y="24082"/>
                  </a:cubicBezTo>
                  <a:cubicBezTo>
                    <a:pt x="9909" y="24120"/>
                    <a:pt x="9986" y="24197"/>
                    <a:pt x="10063" y="24255"/>
                  </a:cubicBezTo>
                  <a:cubicBezTo>
                    <a:pt x="10524" y="24562"/>
                    <a:pt x="11023" y="24850"/>
                    <a:pt x="11542" y="25119"/>
                  </a:cubicBezTo>
                  <a:cubicBezTo>
                    <a:pt x="12559" y="25599"/>
                    <a:pt x="13654" y="25887"/>
                    <a:pt x="14806" y="26002"/>
                  </a:cubicBezTo>
                  <a:cubicBezTo>
                    <a:pt x="15094" y="26022"/>
                    <a:pt x="15382" y="26041"/>
                    <a:pt x="15670" y="26041"/>
                  </a:cubicBezTo>
                  <a:cubicBezTo>
                    <a:pt x="16515" y="26041"/>
                    <a:pt x="17341" y="25926"/>
                    <a:pt x="18148" y="25714"/>
                  </a:cubicBezTo>
                  <a:cubicBezTo>
                    <a:pt x="18781" y="25541"/>
                    <a:pt x="19396" y="25311"/>
                    <a:pt x="19972" y="24985"/>
                  </a:cubicBezTo>
                  <a:cubicBezTo>
                    <a:pt x="20241" y="25177"/>
                    <a:pt x="20510" y="25349"/>
                    <a:pt x="20759" y="25503"/>
                  </a:cubicBezTo>
                  <a:cubicBezTo>
                    <a:pt x="21047" y="25657"/>
                    <a:pt x="21393" y="25791"/>
                    <a:pt x="21758" y="25906"/>
                  </a:cubicBezTo>
                  <a:cubicBezTo>
                    <a:pt x="22257" y="26079"/>
                    <a:pt x="22814" y="26137"/>
                    <a:pt x="23390" y="26137"/>
                  </a:cubicBezTo>
                  <a:lnTo>
                    <a:pt x="23717" y="26137"/>
                  </a:lnTo>
                  <a:cubicBezTo>
                    <a:pt x="24350" y="26118"/>
                    <a:pt x="24984" y="25983"/>
                    <a:pt x="25618" y="25714"/>
                  </a:cubicBezTo>
                  <a:cubicBezTo>
                    <a:pt x="26213" y="25503"/>
                    <a:pt x="26789" y="25157"/>
                    <a:pt x="27384" y="24754"/>
                  </a:cubicBezTo>
                  <a:cubicBezTo>
                    <a:pt x="27922" y="24370"/>
                    <a:pt x="28441" y="23928"/>
                    <a:pt x="28921" y="23410"/>
                  </a:cubicBezTo>
                  <a:cubicBezTo>
                    <a:pt x="29382" y="22930"/>
                    <a:pt x="29785" y="22373"/>
                    <a:pt x="30169" y="21797"/>
                  </a:cubicBezTo>
                  <a:cubicBezTo>
                    <a:pt x="30534" y="21240"/>
                    <a:pt x="30822" y="20645"/>
                    <a:pt x="31033" y="20049"/>
                  </a:cubicBezTo>
                  <a:cubicBezTo>
                    <a:pt x="31283" y="19396"/>
                    <a:pt x="31475" y="18686"/>
                    <a:pt x="31590" y="17956"/>
                  </a:cubicBezTo>
                  <a:cubicBezTo>
                    <a:pt x="31840" y="16593"/>
                    <a:pt x="31878" y="15095"/>
                    <a:pt x="31686" y="13558"/>
                  </a:cubicBezTo>
                  <a:cubicBezTo>
                    <a:pt x="31513" y="12118"/>
                    <a:pt x="31168" y="10659"/>
                    <a:pt x="30630" y="9218"/>
                  </a:cubicBezTo>
                  <a:cubicBezTo>
                    <a:pt x="30131" y="7855"/>
                    <a:pt x="29458" y="6530"/>
                    <a:pt x="28633" y="5339"/>
                  </a:cubicBezTo>
                  <a:cubicBezTo>
                    <a:pt x="28249" y="4763"/>
                    <a:pt x="27826" y="4206"/>
                    <a:pt x="27365" y="3707"/>
                  </a:cubicBezTo>
                  <a:cubicBezTo>
                    <a:pt x="26866" y="3150"/>
                    <a:pt x="26328" y="2670"/>
                    <a:pt x="25791" y="2267"/>
                  </a:cubicBezTo>
                  <a:cubicBezTo>
                    <a:pt x="24830" y="1556"/>
                    <a:pt x="23870" y="1153"/>
                    <a:pt x="22929" y="1057"/>
                  </a:cubicBezTo>
                  <a:cubicBezTo>
                    <a:pt x="22776" y="1038"/>
                    <a:pt x="22641" y="1038"/>
                    <a:pt x="22468" y="1038"/>
                  </a:cubicBezTo>
                  <a:lnTo>
                    <a:pt x="22161" y="1038"/>
                  </a:lnTo>
                  <a:cubicBezTo>
                    <a:pt x="21911" y="1057"/>
                    <a:pt x="21662" y="1114"/>
                    <a:pt x="21393" y="1172"/>
                  </a:cubicBezTo>
                  <a:cubicBezTo>
                    <a:pt x="20932" y="1307"/>
                    <a:pt x="20452" y="1518"/>
                    <a:pt x="19991" y="1825"/>
                  </a:cubicBezTo>
                  <a:lnTo>
                    <a:pt x="19972" y="1806"/>
                  </a:lnTo>
                  <a:lnTo>
                    <a:pt x="19953" y="1787"/>
                  </a:lnTo>
                  <a:cubicBezTo>
                    <a:pt x="19588" y="1460"/>
                    <a:pt x="19146" y="1172"/>
                    <a:pt x="18666" y="961"/>
                  </a:cubicBezTo>
                  <a:cubicBezTo>
                    <a:pt x="17898" y="596"/>
                    <a:pt x="17034" y="404"/>
                    <a:pt x="16074" y="404"/>
                  </a:cubicBezTo>
                  <a:lnTo>
                    <a:pt x="15747" y="404"/>
                  </a:lnTo>
                  <a:cubicBezTo>
                    <a:pt x="14998" y="442"/>
                    <a:pt x="14268" y="596"/>
                    <a:pt x="13520" y="884"/>
                  </a:cubicBezTo>
                  <a:cubicBezTo>
                    <a:pt x="13462" y="922"/>
                    <a:pt x="13424" y="942"/>
                    <a:pt x="13366" y="942"/>
                  </a:cubicBezTo>
                  <a:cubicBezTo>
                    <a:pt x="13366" y="922"/>
                    <a:pt x="13347" y="884"/>
                    <a:pt x="13327" y="865"/>
                  </a:cubicBezTo>
                  <a:cubicBezTo>
                    <a:pt x="12886" y="577"/>
                    <a:pt x="12483" y="366"/>
                    <a:pt x="12022" y="250"/>
                  </a:cubicBezTo>
                  <a:cubicBezTo>
                    <a:pt x="11599" y="97"/>
                    <a:pt x="11157" y="20"/>
                    <a:pt x="10735" y="20"/>
                  </a:cubicBezTo>
                  <a:cubicBezTo>
                    <a:pt x="10773" y="1"/>
                    <a:pt x="10754" y="1"/>
                    <a:pt x="10735" y="1"/>
                  </a:cubicBez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68"/>
            <p:cNvSpPr/>
            <p:nvPr/>
          </p:nvSpPr>
          <p:spPr>
            <a:xfrm>
              <a:off x="6959900" y="3907550"/>
              <a:ext cx="700000" cy="627825"/>
            </a:xfrm>
            <a:custGeom>
              <a:avLst/>
              <a:gdLst/>
              <a:ahLst/>
              <a:cxnLst/>
              <a:rect l="l" t="t" r="r" b="b"/>
              <a:pathLst>
                <a:path w="28000" h="25113" extrusionOk="0">
                  <a:moveTo>
                    <a:pt x="18421" y="1"/>
                  </a:moveTo>
                  <a:cubicBezTo>
                    <a:pt x="18360" y="1"/>
                    <a:pt x="18299" y="13"/>
                    <a:pt x="18244" y="13"/>
                  </a:cubicBezTo>
                  <a:cubicBezTo>
                    <a:pt x="18168" y="13"/>
                    <a:pt x="18129" y="13"/>
                    <a:pt x="18052" y="33"/>
                  </a:cubicBezTo>
                  <a:cubicBezTo>
                    <a:pt x="18148" y="52"/>
                    <a:pt x="18264" y="71"/>
                    <a:pt x="18360" y="109"/>
                  </a:cubicBezTo>
                  <a:cubicBezTo>
                    <a:pt x="18801" y="225"/>
                    <a:pt x="19224" y="417"/>
                    <a:pt x="19646" y="628"/>
                  </a:cubicBezTo>
                  <a:cubicBezTo>
                    <a:pt x="20338" y="1012"/>
                    <a:pt x="20952" y="1569"/>
                    <a:pt x="21471" y="2164"/>
                  </a:cubicBezTo>
                  <a:cubicBezTo>
                    <a:pt x="22008" y="2817"/>
                    <a:pt x="22469" y="3566"/>
                    <a:pt x="22853" y="4353"/>
                  </a:cubicBezTo>
                  <a:cubicBezTo>
                    <a:pt x="23256" y="5198"/>
                    <a:pt x="23583" y="6082"/>
                    <a:pt x="23813" y="6984"/>
                  </a:cubicBezTo>
                  <a:cubicBezTo>
                    <a:pt x="24082" y="7945"/>
                    <a:pt x="24255" y="8905"/>
                    <a:pt x="24351" y="9903"/>
                  </a:cubicBezTo>
                  <a:cubicBezTo>
                    <a:pt x="24466" y="10883"/>
                    <a:pt x="24485" y="11881"/>
                    <a:pt x="24466" y="12899"/>
                  </a:cubicBezTo>
                  <a:cubicBezTo>
                    <a:pt x="24447" y="13859"/>
                    <a:pt x="24370" y="14819"/>
                    <a:pt x="24197" y="15780"/>
                  </a:cubicBezTo>
                  <a:cubicBezTo>
                    <a:pt x="24044" y="16663"/>
                    <a:pt x="23833" y="17527"/>
                    <a:pt x="23545" y="18391"/>
                  </a:cubicBezTo>
                  <a:cubicBezTo>
                    <a:pt x="23410" y="18775"/>
                    <a:pt x="23256" y="19159"/>
                    <a:pt x="23103" y="19524"/>
                  </a:cubicBezTo>
                  <a:cubicBezTo>
                    <a:pt x="22930" y="19851"/>
                    <a:pt x="22757" y="20196"/>
                    <a:pt x="22546" y="20504"/>
                  </a:cubicBezTo>
                  <a:cubicBezTo>
                    <a:pt x="22335" y="20811"/>
                    <a:pt x="22104" y="21137"/>
                    <a:pt x="21855" y="21387"/>
                  </a:cubicBezTo>
                  <a:cubicBezTo>
                    <a:pt x="21701" y="21541"/>
                    <a:pt x="21567" y="21675"/>
                    <a:pt x="21394" y="21829"/>
                  </a:cubicBezTo>
                  <a:cubicBezTo>
                    <a:pt x="21278" y="21925"/>
                    <a:pt x="21125" y="22040"/>
                    <a:pt x="20990" y="22117"/>
                  </a:cubicBezTo>
                  <a:cubicBezTo>
                    <a:pt x="20837" y="22213"/>
                    <a:pt x="20664" y="22290"/>
                    <a:pt x="20530" y="22347"/>
                  </a:cubicBezTo>
                  <a:cubicBezTo>
                    <a:pt x="20414" y="22405"/>
                    <a:pt x="20261" y="22443"/>
                    <a:pt x="20126" y="22501"/>
                  </a:cubicBezTo>
                  <a:lnTo>
                    <a:pt x="19685" y="22578"/>
                  </a:lnTo>
                  <a:cubicBezTo>
                    <a:pt x="19550" y="22578"/>
                    <a:pt x="19416" y="22578"/>
                    <a:pt x="19281" y="22539"/>
                  </a:cubicBezTo>
                  <a:cubicBezTo>
                    <a:pt x="19128" y="22520"/>
                    <a:pt x="18974" y="22501"/>
                    <a:pt x="18820" y="22443"/>
                  </a:cubicBezTo>
                  <a:cubicBezTo>
                    <a:pt x="18705" y="22405"/>
                    <a:pt x="18552" y="22347"/>
                    <a:pt x="18436" y="22290"/>
                  </a:cubicBezTo>
                  <a:cubicBezTo>
                    <a:pt x="17841" y="21963"/>
                    <a:pt x="17380" y="21445"/>
                    <a:pt x="16996" y="20888"/>
                  </a:cubicBezTo>
                  <a:cubicBezTo>
                    <a:pt x="16823" y="21349"/>
                    <a:pt x="16593" y="21771"/>
                    <a:pt x="16305" y="22155"/>
                  </a:cubicBezTo>
                  <a:cubicBezTo>
                    <a:pt x="16151" y="22347"/>
                    <a:pt x="15998" y="22539"/>
                    <a:pt x="15825" y="22712"/>
                  </a:cubicBezTo>
                  <a:cubicBezTo>
                    <a:pt x="15652" y="22885"/>
                    <a:pt x="15460" y="23058"/>
                    <a:pt x="15268" y="23192"/>
                  </a:cubicBezTo>
                  <a:cubicBezTo>
                    <a:pt x="14864" y="23480"/>
                    <a:pt x="14423" y="23692"/>
                    <a:pt x="13981" y="23864"/>
                  </a:cubicBezTo>
                  <a:cubicBezTo>
                    <a:pt x="13520" y="24037"/>
                    <a:pt x="13040" y="24152"/>
                    <a:pt x="12560" y="24210"/>
                  </a:cubicBezTo>
                  <a:cubicBezTo>
                    <a:pt x="12340" y="24233"/>
                    <a:pt x="12121" y="24244"/>
                    <a:pt x="11902" y="24244"/>
                  </a:cubicBezTo>
                  <a:cubicBezTo>
                    <a:pt x="11567" y="24244"/>
                    <a:pt x="11234" y="24218"/>
                    <a:pt x="10909" y="24172"/>
                  </a:cubicBezTo>
                  <a:cubicBezTo>
                    <a:pt x="10352" y="24114"/>
                    <a:pt x="9795" y="23960"/>
                    <a:pt x="9276" y="23749"/>
                  </a:cubicBezTo>
                  <a:cubicBezTo>
                    <a:pt x="8739" y="23538"/>
                    <a:pt x="8239" y="23269"/>
                    <a:pt x="7778" y="22923"/>
                  </a:cubicBezTo>
                  <a:cubicBezTo>
                    <a:pt x="7663" y="22827"/>
                    <a:pt x="7510" y="22731"/>
                    <a:pt x="7414" y="22635"/>
                  </a:cubicBezTo>
                  <a:cubicBezTo>
                    <a:pt x="7279" y="22520"/>
                    <a:pt x="7125" y="22386"/>
                    <a:pt x="6991" y="22232"/>
                  </a:cubicBezTo>
                  <a:cubicBezTo>
                    <a:pt x="6837" y="22098"/>
                    <a:pt x="6722" y="21925"/>
                    <a:pt x="6607" y="21752"/>
                  </a:cubicBezTo>
                  <a:cubicBezTo>
                    <a:pt x="6511" y="21618"/>
                    <a:pt x="6415" y="21483"/>
                    <a:pt x="6338" y="21349"/>
                  </a:cubicBezTo>
                  <a:cubicBezTo>
                    <a:pt x="6204" y="21579"/>
                    <a:pt x="6031" y="21829"/>
                    <a:pt x="5820" y="22021"/>
                  </a:cubicBezTo>
                  <a:cubicBezTo>
                    <a:pt x="5685" y="22117"/>
                    <a:pt x="5570" y="22213"/>
                    <a:pt x="5436" y="22309"/>
                  </a:cubicBezTo>
                  <a:cubicBezTo>
                    <a:pt x="5301" y="22366"/>
                    <a:pt x="5167" y="22443"/>
                    <a:pt x="5013" y="22501"/>
                  </a:cubicBezTo>
                  <a:cubicBezTo>
                    <a:pt x="4706" y="22616"/>
                    <a:pt x="4399" y="22712"/>
                    <a:pt x="4053" y="22751"/>
                  </a:cubicBezTo>
                  <a:cubicBezTo>
                    <a:pt x="3794" y="22794"/>
                    <a:pt x="3534" y="22815"/>
                    <a:pt x="3267" y="22815"/>
                  </a:cubicBezTo>
                  <a:cubicBezTo>
                    <a:pt x="3178" y="22815"/>
                    <a:pt x="3088" y="22813"/>
                    <a:pt x="2997" y="22808"/>
                  </a:cubicBezTo>
                  <a:cubicBezTo>
                    <a:pt x="2478" y="22789"/>
                    <a:pt x="1921" y="22712"/>
                    <a:pt x="1403" y="22578"/>
                  </a:cubicBezTo>
                  <a:cubicBezTo>
                    <a:pt x="923" y="22443"/>
                    <a:pt x="462" y="22309"/>
                    <a:pt x="1" y="22136"/>
                  </a:cubicBezTo>
                  <a:lnTo>
                    <a:pt x="1" y="22136"/>
                  </a:lnTo>
                  <a:cubicBezTo>
                    <a:pt x="155" y="22232"/>
                    <a:pt x="270" y="22309"/>
                    <a:pt x="404" y="22386"/>
                  </a:cubicBezTo>
                  <a:cubicBezTo>
                    <a:pt x="884" y="22635"/>
                    <a:pt x="1460" y="22866"/>
                    <a:pt x="2133" y="23000"/>
                  </a:cubicBezTo>
                  <a:cubicBezTo>
                    <a:pt x="2709" y="23154"/>
                    <a:pt x="3362" y="23211"/>
                    <a:pt x="4053" y="23211"/>
                  </a:cubicBezTo>
                  <a:lnTo>
                    <a:pt x="4283" y="23211"/>
                  </a:lnTo>
                  <a:cubicBezTo>
                    <a:pt x="4821" y="23211"/>
                    <a:pt x="5378" y="23173"/>
                    <a:pt x="5877" y="23077"/>
                  </a:cubicBezTo>
                  <a:cubicBezTo>
                    <a:pt x="5916" y="23077"/>
                    <a:pt x="5935" y="23058"/>
                    <a:pt x="5935" y="23058"/>
                  </a:cubicBezTo>
                  <a:cubicBezTo>
                    <a:pt x="6012" y="23096"/>
                    <a:pt x="6069" y="23173"/>
                    <a:pt x="6146" y="23211"/>
                  </a:cubicBezTo>
                  <a:cubicBezTo>
                    <a:pt x="6607" y="23538"/>
                    <a:pt x="7106" y="23845"/>
                    <a:pt x="7644" y="24076"/>
                  </a:cubicBezTo>
                  <a:cubicBezTo>
                    <a:pt x="8643" y="24556"/>
                    <a:pt x="9756" y="24844"/>
                    <a:pt x="10909" y="24978"/>
                  </a:cubicBezTo>
                  <a:cubicBezTo>
                    <a:pt x="11197" y="24997"/>
                    <a:pt x="11504" y="25017"/>
                    <a:pt x="11773" y="25017"/>
                  </a:cubicBezTo>
                  <a:cubicBezTo>
                    <a:pt x="12598" y="25017"/>
                    <a:pt x="13424" y="24901"/>
                    <a:pt x="14231" y="24690"/>
                  </a:cubicBezTo>
                  <a:cubicBezTo>
                    <a:pt x="14864" y="24517"/>
                    <a:pt x="15479" y="24268"/>
                    <a:pt x="16055" y="23960"/>
                  </a:cubicBezTo>
                  <a:cubicBezTo>
                    <a:pt x="16324" y="24152"/>
                    <a:pt x="16593" y="24325"/>
                    <a:pt x="16862" y="24460"/>
                  </a:cubicBezTo>
                  <a:cubicBezTo>
                    <a:pt x="17150" y="24613"/>
                    <a:pt x="17476" y="24748"/>
                    <a:pt x="17841" y="24882"/>
                  </a:cubicBezTo>
                  <a:cubicBezTo>
                    <a:pt x="18340" y="25036"/>
                    <a:pt x="18897" y="25113"/>
                    <a:pt x="19473" y="25113"/>
                  </a:cubicBezTo>
                  <a:lnTo>
                    <a:pt x="19800" y="25113"/>
                  </a:lnTo>
                  <a:cubicBezTo>
                    <a:pt x="20434" y="25093"/>
                    <a:pt x="21086" y="24940"/>
                    <a:pt x="21720" y="24690"/>
                  </a:cubicBezTo>
                  <a:cubicBezTo>
                    <a:pt x="22335" y="24460"/>
                    <a:pt x="22911" y="24133"/>
                    <a:pt x="23506" y="23749"/>
                  </a:cubicBezTo>
                  <a:cubicBezTo>
                    <a:pt x="24025" y="23365"/>
                    <a:pt x="24562" y="22923"/>
                    <a:pt x="25042" y="22405"/>
                  </a:cubicBezTo>
                  <a:cubicBezTo>
                    <a:pt x="25503" y="21925"/>
                    <a:pt x="25907" y="21368"/>
                    <a:pt x="26291" y="20792"/>
                  </a:cubicBezTo>
                  <a:cubicBezTo>
                    <a:pt x="26655" y="20235"/>
                    <a:pt x="26944" y="19640"/>
                    <a:pt x="27155" y="19044"/>
                  </a:cubicBezTo>
                  <a:cubicBezTo>
                    <a:pt x="27385" y="18391"/>
                    <a:pt x="27577" y="17681"/>
                    <a:pt x="27712" y="16951"/>
                  </a:cubicBezTo>
                  <a:cubicBezTo>
                    <a:pt x="27942" y="15588"/>
                    <a:pt x="28000" y="14090"/>
                    <a:pt x="27808" y="12553"/>
                  </a:cubicBezTo>
                  <a:cubicBezTo>
                    <a:pt x="27635" y="11113"/>
                    <a:pt x="27270" y="9654"/>
                    <a:pt x="26752" y="8213"/>
                  </a:cubicBezTo>
                  <a:cubicBezTo>
                    <a:pt x="26214" y="6831"/>
                    <a:pt x="25561" y="5525"/>
                    <a:pt x="24754" y="4334"/>
                  </a:cubicBezTo>
                  <a:cubicBezTo>
                    <a:pt x="24370" y="3758"/>
                    <a:pt x="23929" y="3201"/>
                    <a:pt x="23487" y="2702"/>
                  </a:cubicBezTo>
                  <a:cubicBezTo>
                    <a:pt x="22968" y="2145"/>
                    <a:pt x="22450" y="1665"/>
                    <a:pt x="21893" y="1262"/>
                  </a:cubicBezTo>
                  <a:cubicBezTo>
                    <a:pt x="20933" y="551"/>
                    <a:pt x="19973" y="148"/>
                    <a:pt x="19012" y="52"/>
                  </a:cubicBezTo>
                  <a:cubicBezTo>
                    <a:pt x="18878" y="33"/>
                    <a:pt x="18724" y="33"/>
                    <a:pt x="18552" y="33"/>
                  </a:cubicBezTo>
                  <a:cubicBezTo>
                    <a:pt x="18510" y="8"/>
                    <a:pt x="18466" y="1"/>
                    <a:pt x="18421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68"/>
            <p:cNvSpPr/>
            <p:nvPr/>
          </p:nvSpPr>
          <p:spPr>
            <a:xfrm>
              <a:off x="7065050" y="3913900"/>
              <a:ext cx="125800" cy="386725"/>
            </a:xfrm>
            <a:custGeom>
              <a:avLst/>
              <a:gdLst/>
              <a:ahLst/>
              <a:cxnLst/>
              <a:rect l="l" t="t" r="r" b="b"/>
              <a:pathLst>
                <a:path w="5032" h="15469" extrusionOk="0">
                  <a:moveTo>
                    <a:pt x="4917" y="1"/>
                  </a:moveTo>
                  <a:cubicBezTo>
                    <a:pt x="4906" y="1"/>
                    <a:pt x="4897" y="9"/>
                    <a:pt x="4897" y="9"/>
                  </a:cubicBezTo>
                  <a:cubicBezTo>
                    <a:pt x="4456" y="470"/>
                    <a:pt x="4052" y="950"/>
                    <a:pt x="3688" y="1449"/>
                  </a:cubicBezTo>
                  <a:cubicBezTo>
                    <a:pt x="3496" y="1718"/>
                    <a:pt x="3342" y="1968"/>
                    <a:pt x="3150" y="2218"/>
                  </a:cubicBezTo>
                  <a:cubicBezTo>
                    <a:pt x="2977" y="2486"/>
                    <a:pt x="2785" y="2755"/>
                    <a:pt x="2631" y="3024"/>
                  </a:cubicBezTo>
                  <a:cubicBezTo>
                    <a:pt x="2478" y="3274"/>
                    <a:pt x="2324" y="3562"/>
                    <a:pt x="2190" y="3831"/>
                  </a:cubicBezTo>
                  <a:cubicBezTo>
                    <a:pt x="2036" y="4119"/>
                    <a:pt x="1902" y="4388"/>
                    <a:pt x="1767" y="4676"/>
                  </a:cubicBezTo>
                  <a:cubicBezTo>
                    <a:pt x="1518" y="5252"/>
                    <a:pt x="1268" y="5847"/>
                    <a:pt x="1076" y="6442"/>
                  </a:cubicBezTo>
                  <a:cubicBezTo>
                    <a:pt x="884" y="7038"/>
                    <a:pt x="711" y="7652"/>
                    <a:pt x="577" y="8267"/>
                  </a:cubicBezTo>
                  <a:cubicBezTo>
                    <a:pt x="423" y="8900"/>
                    <a:pt x="308" y="9515"/>
                    <a:pt x="212" y="10168"/>
                  </a:cubicBezTo>
                  <a:cubicBezTo>
                    <a:pt x="39" y="11416"/>
                    <a:pt x="1" y="12684"/>
                    <a:pt x="116" y="13932"/>
                  </a:cubicBezTo>
                  <a:cubicBezTo>
                    <a:pt x="135" y="14162"/>
                    <a:pt x="173" y="14393"/>
                    <a:pt x="193" y="14604"/>
                  </a:cubicBezTo>
                  <a:cubicBezTo>
                    <a:pt x="212" y="14815"/>
                    <a:pt x="269" y="15046"/>
                    <a:pt x="308" y="15276"/>
                  </a:cubicBezTo>
                  <a:cubicBezTo>
                    <a:pt x="327" y="15391"/>
                    <a:pt x="461" y="15468"/>
                    <a:pt x="557" y="15468"/>
                  </a:cubicBezTo>
                  <a:cubicBezTo>
                    <a:pt x="692" y="15468"/>
                    <a:pt x="807" y="15353"/>
                    <a:pt x="807" y="15199"/>
                  </a:cubicBezTo>
                  <a:cubicBezTo>
                    <a:pt x="807" y="14969"/>
                    <a:pt x="788" y="14700"/>
                    <a:pt x="769" y="14469"/>
                  </a:cubicBezTo>
                  <a:cubicBezTo>
                    <a:pt x="749" y="14220"/>
                    <a:pt x="749" y="13951"/>
                    <a:pt x="711" y="13721"/>
                  </a:cubicBezTo>
                  <a:cubicBezTo>
                    <a:pt x="692" y="13221"/>
                    <a:pt x="692" y="12684"/>
                    <a:pt x="692" y="12184"/>
                  </a:cubicBezTo>
                  <a:cubicBezTo>
                    <a:pt x="711" y="11147"/>
                    <a:pt x="769" y="10110"/>
                    <a:pt x="903" y="9092"/>
                  </a:cubicBezTo>
                  <a:lnTo>
                    <a:pt x="903" y="9150"/>
                  </a:lnTo>
                  <a:lnTo>
                    <a:pt x="1134" y="7940"/>
                  </a:lnTo>
                  <a:cubicBezTo>
                    <a:pt x="1230" y="7518"/>
                    <a:pt x="1326" y="7114"/>
                    <a:pt x="1441" y="6730"/>
                  </a:cubicBezTo>
                  <a:cubicBezTo>
                    <a:pt x="1652" y="5943"/>
                    <a:pt x="1940" y="5175"/>
                    <a:pt x="2247" y="4426"/>
                  </a:cubicBezTo>
                  <a:cubicBezTo>
                    <a:pt x="2535" y="3773"/>
                    <a:pt x="2881" y="3139"/>
                    <a:pt x="3246" y="2506"/>
                  </a:cubicBezTo>
                  <a:cubicBezTo>
                    <a:pt x="3438" y="2198"/>
                    <a:pt x="3630" y="1891"/>
                    <a:pt x="3841" y="1603"/>
                  </a:cubicBezTo>
                  <a:lnTo>
                    <a:pt x="4494" y="739"/>
                  </a:lnTo>
                  <a:lnTo>
                    <a:pt x="4494" y="758"/>
                  </a:lnTo>
                  <a:cubicBezTo>
                    <a:pt x="4648" y="547"/>
                    <a:pt x="4821" y="355"/>
                    <a:pt x="5013" y="163"/>
                  </a:cubicBezTo>
                  <a:cubicBezTo>
                    <a:pt x="5032" y="124"/>
                    <a:pt x="5032" y="86"/>
                    <a:pt x="5013" y="28"/>
                  </a:cubicBezTo>
                  <a:cubicBezTo>
                    <a:pt x="4993" y="9"/>
                    <a:pt x="4974" y="9"/>
                    <a:pt x="4936" y="9"/>
                  </a:cubicBezTo>
                  <a:cubicBezTo>
                    <a:pt x="4929" y="3"/>
                    <a:pt x="4923" y="1"/>
                    <a:pt x="4917" y="1"/>
                  </a:cubicBezTo>
                  <a:close/>
                </a:path>
              </a:pathLst>
            </a:custGeom>
            <a:solidFill>
              <a:srgbClr val="F8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68"/>
            <p:cNvSpPr/>
            <p:nvPr/>
          </p:nvSpPr>
          <p:spPr>
            <a:xfrm>
              <a:off x="7078025" y="4336125"/>
              <a:ext cx="36025" cy="132925"/>
            </a:xfrm>
            <a:custGeom>
              <a:avLst/>
              <a:gdLst/>
              <a:ahLst/>
              <a:cxnLst/>
              <a:rect l="l" t="t" r="r" b="b"/>
              <a:pathLst>
                <a:path w="1441" h="5317" extrusionOk="0">
                  <a:moveTo>
                    <a:pt x="96" y="0"/>
                  </a:moveTo>
                  <a:cubicBezTo>
                    <a:pt x="58" y="0"/>
                    <a:pt x="38" y="19"/>
                    <a:pt x="38" y="77"/>
                  </a:cubicBezTo>
                  <a:cubicBezTo>
                    <a:pt x="0" y="941"/>
                    <a:pt x="58" y="1786"/>
                    <a:pt x="192" y="2650"/>
                  </a:cubicBezTo>
                  <a:cubicBezTo>
                    <a:pt x="269" y="3073"/>
                    <a:pt x="365" y="3534"/>
                    <a:pt x="480" y="3956"/>
                  </a:cubicBezTo>
                  <a:cubicBezTo>
                    <a:pt x="595" y="4398"/>
                    <a:pt x="730" y="4801"/>
                    <a:pt x="941" y="5185"/>
                  </a:cubicBezTo>
                  <a:cubicBezTo>
                    <a:pt x="994" y="5264"/>
                    <a:pt x="1074" y="5316"/>
                    <a:pt x="1162" y="5316"/>
                  </a:cubicBezTo>
                  <a:cubicBezTo>
                    <a:pt x="1202" y="5316"/>
                    <a:pt x="1244" y="5305"/>
                    <a:pt x="1287" y="5281"/>
                  </a:cubicBezTo>
                  <a:cubicBezTo>
                    <a:pt x="1402" y="5204"/>
                    <a:pt x="1440" y="5070"/>
                    <a:pt x="1383" y="4955"/>
                  </a:cubicBezTo>
                  <a:cubicBezTo>
                    <a:pt x="1152" y="4532"/>
                    <a:pt x="941" y="4129"/>
                    <a:pt x="768" y="3706"/>
                  </a:cubicBezTo>
                  <a:cubicBezTo>
                    <a:pt x="480" y="2957"/>
                    <a:pt x="326" y="2189"/>
                    <a:pt x="230" y="1402"/>
                  </a:cubicBezTo>
                  <a:cubicBezTo>
                    <a:pt x="173" y="960"/>
                    <a:pt x="154" y="538"/>
                    <a:pt x="173" y="77"/>
                  </a:cubicBezTo>
                  <a:cubicBezTo>
                    <a:pt x="173" y="58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8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68"/>
            <p:cNvSpPr/>
            <p:nvPr/>
          </p:nvSpPr>
          <p:spPr>
            <a:xfrm>
              <a:off x="7367500" y="3940050"/>
              <a:ext cx="30750" cy="98425"/>
            </a:xfrm>
            <a:custGeom>
              <a:avLst/>
              <a:gdLst/>
              <a:ahLst/>
              <a:cxnLst/>
              <a:rect l="l" t="t" r="r" b="b"/>
              <a:pathLst>
                <a:path w="1230" h="3937" extrusionOk="0">
                  <a:moveTo>
                    <a:pt x="58" y="0"/>
                  </a:moveTo>
                  <a:cubicBezTo>
                    <a:pt x="39" y="0"/>
                    <a:pt x="1" y="58"/>
                    <a:pt x="20" y="96"/>
                  </a:cubicBezTo>
                  <a:cubicBezTo>
                    <a:pt x="135" y="384"/>
                    <a:pt x="231" y="691"/>
                    <a:pt x="327" y="979"/>
                  </a:cubicBezTo>
                  <a:cubicBezTo>
                    <a:pt x="423" y="1306"/>
                    <a:pt x="500" y="1594"/>
                    <a:pt x="577" y="1901"/>
                  </a:cubicBezTo>
                  <a:cubicBezTo>
                    <a:pt x="654" y="2209"/>
                    <a:pt x="692" y="2516"/>
                    <a:pt x="750" y="2842"/>
                  </a:cubicBezTo>
                  <a:cubicBezTo>
                    <a:pt x="788" y="3169"/>
                    <a:pt x="827" y="3476"/>
                    <a:pt x="884" y="3822"/>
                  </a:cubicBezTo>
                  <a:cubicBezTo>
                    <a:pt x="884" y="3841"/>
                    <a:pt x="903" y="3860"/>
                    <a:pt x="942" y="3898"/>
                  </a:cubicBezTo>
                  <a:cubicBezTo>
                    <a:pt x="961" y="3918"/>
                    <a:pt x="999" y="3937"/>
                    <a:pt x="1057" y="3937"/>
                  </a:cubicBezTo>
                  <a:cubicBezTo>
                    <a:pt x="1095" y="3937"/>
                    <a:pt x="1134" y="3918"/>
                    <a:pt x="1172" y="3898"/>
                  </a:cubicBezTo>
                  <a:cubicBezTo>
                    <a:pt x="1191" y="3860"/>
                    <a:pt x="1230" y="3822"/>
                    <a:pt x="1230" y="3764"/>
                  </a:cubicBezTo>
                  <a:cubicBezTo>
                    <a:pt x="1153" y="3111"/>
                    <a:pt x="999" y="2497"/>
                    <a:pt x="827" y="1882"/>
                  </a:cubicBezTo>
                  <a:cubicBezTo>
                    <a:pt x="750" y="1556"/>
                    <a:pt x="634" y="1268"/>
                    <a:pt x="538" y="960"/>
                  </a:cubicBezTo>
                  <a:lnTo>
                    <a:pt x="193" y="19"/>
                  </a:lnTo>
                  <a:cubicBezTo>
                    <a:pt x="174" y="19"/>
                    <a:pt x="135" y="0"/>
                    <a:pt x="58" y="0"/>
                  </a:cubicBezTo>
                  <a:close/>
                </a:path>
              </a:pathLst>
            </a:custGeom>
            <a:solidFill>
              <a:srgbClr val="F8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68"/>
            <p:cNvSpPr/>
            <p:nvPr/>
          </p:nvSpPr>
          <p:spPr>
            <a:xfrm>
              <a:off x="7364150" y="4075900"/>
              <a:ext cx="54275" cy="408300"/>
            </a:xfrm>
            <a:custGeom>
              <a:avLst/>
              <a:gdLst/>
              <a:ahLst/>
              <a:cxnLst/>
              <a:rect l="l" t="t" r="r" b="b"/>
              <a:pathLst>
                <a:path w="2171" h="16332" extrusionOk="0">
                  <a:moveTo>
                    <a:pt x="1460" y="1"/>
                  </a:moveTo>
                  <a:cubicBezTo>
                    <a:pt x="1402" y="1"/>
                    <a:pt x="1402" y="39"/>
                    <a:pt x="1402" y="97"/>
                  </a:cubicBezTo>
                  <a:cubicBezTo>
                    <a:pt x="1479" y="423"/>
                    <a:pt x="1517" y="788"/>
                    <a:pt x="1575" y="1115"/>
                  </a:cubicBezTo>
                  <a:cubicBezTo>
                    <a:pt x="1940" y="3745"/>
                    <a:pt x="1978" y="6396"/>
                    <a:pt x="1690" y="9026"/>
                  </a:cubicBezTo>
                  <a:cubicBezTo>
                    <a:pt x="1671" y="9276"/>
                    <a:pt x="1613" y="9545"/>
                    <a:pt x="1594" y="9814"/>
                  </a:cubicBezTo>
                  <a:cubicBezTo>
                    <a:pt x="1460" y="10870"/>
                    <a:pt x="1229" y="11926"/>
                    <a:pt x="980" y="12963"/>
                  </a:cubicBezTo>
                  <a:cubicBezTo>
                    <a:pt x="845" y="13462"/>
                    <a:pt x="711" y="13943"/>
                    <a:pt x="538" y="14442"/>
                  </a:cubicBezTo>
                  <a:cubicBezTo>
                    <a:pt x="461" y="14692"/>
                    <a:pt x="365" y="14922"/>
                    <a:pt x="308" y="15172"/>
                  </a:cubicBezTo>
                  <a:cubicBezTo>
                    <a:pt x="250" y="15287"/>
                    <a:pt x="231" y="15402"/>
                    <a:pt x="173" y="15517"/>
                  </a:cubicBezTo>
                  <a:cubicBezTo>
                    <a:pt x="135" y="15652"/>
                    <a:pt x="77" y="15786"/>
                    <a:pt x="39" y="15901"/>
                  </a:cubicBezTo>
                  <a:cubicBezTo>
                    <a:pt x="0" y="15978"/>
                    <a:pt x="39" y="16093"/>
                    <a:pt x="58" y="16170"/>
                  </a:cubicBezTo>
                  <a:cubicBezTo>
                    <a:pt x="116" y="16247"/>
                    <a:pt x="173" y="16285"/>
                    <a:pt x="250" y="16324"/>
                  </a:cubicBezTo>
                  <a:cubicBezTo>
                    <a:pt x="276" y="16329"/>
                    <a:pt x="300" y="16331"/>
                    <a:pt x="324" y="16331"/>
                  </a:cubicBezTo>
                  <a:cubicBezTo>
                    <a:pt x="389" y="16331"/>
                    <a:pt x="449" y="16314"/>
                    <a:pt x="519" y="16285"/>
                  </a:cubicBezTo>
                  <a:cubicBezTo>
                    <a:pt x="538" y="16266"/>
                    <a:pt x="557" y="16266"/>
                    <a:pt x="596" y="16247"/>
                  </a:cubicBezTo>
                  <a:cubicBezTo>
                    <a:pt x="634" y="16189"/>
                    <a:pt x="653" y="16151"/>
                    <a:pt x="692" y="16093"/>
                  </a:cubicBezTo>
                  <a:cubicBezTo>
                    <a:pt x="692" y="16093"/>
                    <a:pt x="692" y="16074"/>
                    <a:pt x="711" y="16074"/>
                  </a:cubicBezTo>
                  <a:lnTo>
                    <a:pt x="692" y="16151"/>
                  </a:lnTo>
                  <a:cubicBezTo>
                    <a:pt x="1191" y="14941"/>
                    <a:pt x="1498" y="13693"/>
                    <a:pt x="1709" y="12425"/>
                  </a:cubicBezTo>
                  <a:cubicBezTo>
                    <a:pt x="1959" y="11100"/>
                    <a:pt x="2074" y="9756"/>
                    <a:pt x="2132" y="8412"/>
                  </a:cubicBezTo>
                  <a:cubicBezTo>
                    <a:pt x="2151" y="7740"/>
                    <a:pt x="2170" y="7068"/>
                    <a:pt x="2151" y="6396"/>
                  </a:cubicBezTo>
                  <a:cubicBezTo>
                    <a:pt x="2151" y="5723"/>
                    <a:pt x="2132" y="5051"/>
                    <a:pt x="2074" y="4398"/>
                  </a:cubicBezTo>
                  <a:cubicBezTo>
                    <a:pt x="1998" y="3131"/>
                    <a:pt x="1863" y="1863"/>
                    <a:pt x="1652" y="615"/>
                  </a:cubicBezTo>
                  <a:cubicBezTo>
                    <a:pt x="1613" y="442"/>
                    <a:pt x="1594" y="289"/>
                    <a:pt x="1556" y="116"/>
                  </a:cubicBezTo>
                  <a:cubicBezTo>
                    <a:pt x="1517" y="20"/>
                    <a:pt x="1498" y="1"/>
                    <a:pt x="1460" y="1"/>
                  </a:cubicBezTo>
                  <a:close/>
                </a:path>
              </a:pathLst>
            </a:custGeom>
            <a:solidFill>
              <a:srgbClr val="F8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68"/>
            <p:cNvSpPr/>
            <p:nvPr/>
          </p:nvSpPr>
          <p:spPr>
            <a:xfrm>
              <a:off x="6892225" y="4187800"/>
              <a:ext cx="36500" cy="76025"/>
            </a:xfrm>
            <a:custGeom>
              <a:avLst/>
              <a:gdLst/>
              <a:ahLst/>
              <a:cxnLst/>
              <a:rect l="l" t="t" r="r" b="b"/>
              <a:pathLst>
                <a:path w="1460" h="3041" extrusionOk="0">
                  <a:moveTo>
                    <a:pt x="584" y="105"/>
                  </a:moveTo>
                  <a:cubicBezTo>
                    <a:pt x="581" y="105"/>
                    <a:pt x="576" y="114"/>
                    <a:pt x="576" y="134"/>
                  </a:cubicBezTo>
                  <a:cubicBezTo>
                    <a:pt x="586" y="114"/>
                    <a:pt x="586" y="105"/>
                    <a:pt x="584" y="105"/>
                  </a:cubicBezTo>
                  <a:close/>
                  <a:moveTo>
                    <a:pt x="886" y="1"/>
                  </a:moveTo>
                  <a:cubicBezTo>
                    <a:pt x="786" y="1"/>
                    <a:pt x="672" y="38"/>
                    <a:pt x="576" y="134"/>
                  </a:cubicBezTo>
                  <a:cubicBezTo>
                    <a:pt x="461" y="230"/>
                    <a:pt x="365" y="364"/>
                    <a:pt x="288" y="518"/>
                  </a:cubicBezTo>
                  <a:cubicBezTo>
                    <a:pt x="115" y="902"/>
                    <a:pt x="39" y="1305"/>
                    <a:pt x="19" y="1689"/>
                  </a:cubicBezTo>
                  <a:cubicBezTo>
                    <a:pt x="0" y="1881"/>
                    <a:pt x="19" y="2073"/>
                    <a:pt x="39" y="2265"/>
                  </a:cubicBezTo>
                  <a:cubicBezTo>
                    <a:pt x="77" y="2361"/>
                    <a:pt x="77" y="2457"/>
                    <a:pt x="96" y="2553"/>
                  </a:cubicBezTo>
                  <a:cubicBezTo>
                    <a:pt x="115" y="2649"/>
                    <a:pt x="173" y="2745"/>
                    <a:pt x="211" y="2822"/>
                  </a:cubicBezTo>
                  <a:cubicBezTo>
                    <a:pt x="231" y="2841"/>
                    <a:pt x="231" y="2861"/>
                    <a:pt x="269" y="2880"/>
                  </a:cubicBezTo>
                  <a:cubicBezTo>
                    <a:pt x="307" y="2957"/>
                    <a:pt x="384" y="3014"/>
                    <a:pt x="461" y="3033"/>
                  </a:cubicBezTo>
                  <a:cubicBezTo>
                    <a:pt x="485" y="3038"/>
                    <a:pt x="507" y="3041"/>
                    <a:pt x="527" y="3041"/>
                  </a:cubicBezTo>
                  <a:cubicBezTo>
                    <a:pt x="587" y="3041"/>
                    <a:pt x="634" y="3019"/>
                    <a:pt x="692" y="2976"/>
                  </a:cubicBezTo>
                  <a:cubicBezTo>
                    <a:pt x="1133" y="2726"/>
                    <a:pt x="1344" y="2208"/>
                    <a:pt x="1421" y="1728"/>
                  </a:cubicBezTo>
                  <a:cubicBezTo>
                    <a:pt x="1460" y="1459"/>
                    <a:pt x="1460" y="1209"/>
                    <a:pt x="1441" y="959"/>
                  </a:cubicBezTo>
                  <a:cubicBezTo>
                    <a:pt x="1421" y="729"/>
                    <a:pt x="1364" y="479"/>
                    <a:pt x="1287" y="268"/>
                  </a:cubicBezTo>
                  <a:cubicBezTo>
                    <a:pt x="1268" y="172"/>
                    <a:pt x="1191" y="95"/>
                    <a:pt x="1133" y="57"/>
                  </a:cubicBezTo>
                  <a:cubicBezTo>
                    <a:pt x="1095" y="18"/>
                    <a:pt x="1056" y="18"/>
                    <a:pt x="1037" y="18"/>
                  </a:cubicBezTo>
                  <a:lnTo>
                    <a:pt x="999" y="18"/>
                  </a:lnTo>
                  <a:cubicBezTo>
                    <a:pt x="965" y="7"/>
                    <a:pt x="927" y="1"/>
                    <a:pt x="8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68"/>
            <p:cNvSpPr/>
            <p:nvPr/>
          </p:nvSpPr>
          <p:spPr>
            <a:xfrm>
              <a:off x="6984400" y="4254500"/>
              <a:ext cx="27875" cy="51875"/>
            </a:xfrm>
            <a:custGeom>
              <a:avLst/>
              <a:gdLst/>
              <a:ahLst/>
              <a:cxnLst/>
              <a:rect l="l" t="t" r="r" b="b"/>
              <a:pathLst>
                <a:path w="1115" h="2075" extrusionOk="0">
                  <a:moveTo>
                    <a:pt x="610" y="0"/>
                  </a:moveTo>
                  <a:cubicBezTo>
                    <a:pt x="562" y="0"/>
                    <a:pt x="519" y="20"/>
                    <a:pt x="480" y="58"/>
                  </a:cubicBezTo>
                  <a:cubicBezTo>
                    <a:pt x="423" y="97"/>
                    <a:pt x="365" y="154"/>
                    <a:pt x="327" y="212"/>
                  </a:cubicBezTo>
                  <a:cubicBezTo>
                    <a:pt x="269" y="289"/>
                    <a:pt x="231" y="365"/>
                    <a:pt x="192" y="442"/>
                  </a:cubicBezTo>
                  <a:cubicBezTo>
                    <a:pt x="135" y="577"/>
                    <a:pt x="77" y="730"/>
                    <a:pt x="58" y="884"/>
                  </a:cubicBezTo>
                  <a:cubicBezTo>
                    <a:pt x="0" y="1210"/>
                    <a:pt x="39" y="1556"/>
                    <a:pt x="154" y="1844"/>
                  </a:cubicBezTo>
                  <a:cubicBezTo>
                    <a:pt x="173" y="1902"/>
                    <a:pt x="192" y="1940"/>
                    <a:pt x="250" y="1998"/>
                  </a:cubicBezTo>
                  <a:cubicBezTo>
                    <a:pt x="288" y="2036"/>
                    <a:pt x="346" y="2074"/>
                    <a:pt x="384" y="2074"/>
                  </a:cubicBezTo>
                  <a:lnTo>
                    <a:pt x="557" y="2074"/>
                  </a:lnTo>
                  <a:cubicBezTo>
                    <a:pt x="615" y="2036"/>
                    <a:pt x="653" y="2017"/>
                    <a:pt x="711" y="1978"/>
                  </a:cubicBezTo>
                  <a:cubicBezTo>
                    <a:pt x="1037" y="1690"/>
                    <a:pt x="1114" y="1172"/>
                    <a:pt x="1037" y="769"/>
                  </a:cubicBezTo>
                  <a:cubicBezTo>
                    <a:pt x="1037" y="730"/>
                    <a:pt x="1018" y="653"/>
                    <a:pt x="999" y="596"/>
                  </a:cubicBezTo>
                  <a:cubicBezTo>
                    <a:pt x="961" y="461"/>
                    <a:pt x="941" y="346"/>
                    <a:pt x="903" y="193"/>
                  </a:cubicBezTo>
                  <a:cubicBezTo>
                    <a:pt x="864" y="116"/>
                    <a:pt x="826" y="77"/>
                    <a:pt x="768" y="58"/>
                  </a:cubicBezTo>
                  <a:cubicBezTo>
                    <a:pt x="711" y="20"/>
                    <a:pt x="658" y="0"/>
                    <a:pt x="610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68"/>
            <p:cNvSpPr/>
            <p:nvPr/>
          </p:nvSpPr>
          <p:spPr>
            <a:xfrm>
              <a:off x="6926300" y="4277550"/>
              <a:ext cx="35550" cy="66000"/>
            </a:xfrm>
            <a:custGeom>
              <a:avLst/>
              <a:gdLst/>
              <a:ahLst/>
              <a:cxnLst/>
              <a:rect l="l" t="t" r="r" b="b"/>
              <a:pathLst>
                <a:path w="1422" h="2640" extrusionOk="0">
                  <a:moveTo>
                    <a:pt x="654" y="0"/>
                  </a:moveTo>
                  <a:cubicBezTo>
                    <a:pt x="577" y="0"/>
                    <a:pt x="500" y="39"/>
                    <a:pt x="442" y="58"/>
                  </a:cubicBezTo>
                  <a:cubicBezTo>
                    <a:pt x="404" y="58"/>
                    <a:pt x="404" y="96"/>
                    <a:pt x="385" y="96"/>
                  </a:cubicBezTo>
                  <a:cubicBezTo>
                    <a:pt x="308" y="96"/>
                    <a:pt x="270" y="135"/>
                    <a:pt x="212" y="192"/>
                  </a:cubicBezTo>
                  <a:cubicBezTo>
                    <a:pt x="174" y="231"/>
                    <a:pt x="154" y="288"/>
                    <a:pt x="116" y="327"/>
                  </a:cubicBezTo>
                  <a:cubicBezTo>
                    <a:pt x="78" y="442"/>
                    <a:pt x="58" y="596"/>
                    <a:pt x="20" y="730"/>
                  </a:cubicBezTo>
                  <a:cubicBezTo>
                    <a:pt x="1" y="903"/>
                    <a:pt x="1" y="1095"/>
                    <a:pt x="1" y="1268"/>
                  </a:cubicBezTo>
                  <a:cubicBezTo>
                    <a:pt x="1" y="1460"/>
                    <a:pt x="20" y="1633"/>
                    <a:pt x="78" y="1825"/>
                  </a:cubicBezTo>
                  <a:cubicBezTo>
                    <a:pt x="97" y="1978"/>
                    <a:pt x="174" y="2132"/>
                    <a:pt x="250" y="2266"/>
                  </a:cubicBezTo>
                  <a:cubicBezTo>
                    <a:pt x="308" y="2420"/>
                    <a:pt x="442" y="2516"/>
                    <a:pt x="577" y="2554"/>
                  </a:cubicBezTo>
                  <a:cubicBezTo>
                    <a:pt x="596" y="2554"/>
                    <a:pt x="634" y="2554"/>
                    <a:pt x="654" y="2593"/>
                  </a:cubicBezTo>
                  <a:cubicBezTo>
                    <a:pt x="673" y="2612"/>
                    <a:pt x="730" y="2612"/>
                    <a:pt x="769" y="2631"/>
                  </a:cubicBezTo>
                  <a:cubicBezTo>
                    <a:pt x="797" y="2637"/>
                    <a:pt x="825" y="2639"/>
                    <a:pt x="853" y="2639"/>
                  </a:cubicBezTo>
                  <a:cubicBezTo>
                    <a:pt x="921" y="2639"/>
                    <a:pt x="989" y="2626"/>
                    <a:pt x="1057" y="2612"/>
                  </a:cubicBezTo>
                  <a:cubicBezTo>
                    <a:pt x="1153" y="2554"/>
                    <a:pt x="1230" y="2458"/>
                    <a:pt x="1268" y="2362"/>
                  </a:cubicBezTo>
                  <a:cubicBezTo>
                    <a:pt x="1345" y="2228"/>
                    <a:pt x="1364" y="2074"/>
                    <a:pt x="1403" y="1921"/>
                  </a:cubicBezTo>
                  <a:cubicBezTo>
                    <a:pt x="1422" y="1767"/>
                    <a:pt x="1422" y="1652"/>
                    <a:pt x="1422" y="1498"/>
                  </a:cubicBezTo>
                  <a:cubicBezTo>
                    <a:pt x="1403" y="1210"/>
                    <a:pt x="1345" y="903"/>
                    <a:pt x="1268" y="634"/>
                  </a:cubicBezTo>
                  <a:cubicBezTo>
                    <a:pt x="1230" y="500"/>
                    <a:pt x="1172" y="384"/>
                    <a:pt x="1114" y="250"/>
                  </a:cubicBezTo>
                  <a:cubicBezTo>
                    <a:pt x="1057" y="154"/>
                    <a:pt x="961" y="58"/>
                    <a:pt x="846" y="19"/>
                  </a:cubicBezTo>
                  <a:cubicBezTo>
                    <a:pt x="769" y="0"/>
                    <a:pt x="730" y="0"/>
                    <a:pt x="654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68"/>
            <p:cNvSpPr/>
            <p:nvPr/>
          </p:nvSpPr>
          <p:spPr>
            <a:xfrm>
              <a:off x="6953200" y="4228875"/>
              <a:ext cx="18250" cy="33800"/>
            </a:xfrm>
            <a:custGeom>
              <a:avLst/>
              <a:gdLst/>
              <a:ahLst/>
              <a:cxnLst/>
              <a:rect l="l" t="t" r="r" b="b"/>
              <a:pathLst>
                <a:path w="730" h="1352" extrusionOk="0">
                  <a:moveTo>
                    <a:pt x="377" y="0"/>
                  </a:moveTo>
                  <a:cubicBezTo>
                    <a:pt x="329" y="0"/>
                    <a:pt x="279" y="22"/>
                    <a:pt x="250" y="65"/>
                  </a:cubicBezTo>
                  <a:cubicBezTo>
                    <a:pt x="240" y="46"/>
                    <a:pt x="226" y="41"/>
                    <a:pt x="214" y="41"/>
                  </a:cubicBezTo>
                  <a:cubicBezTo>
                    <a:pt x="202" y="41"/>
                    <a:pt x="192" y="46"/>
                    <a:pt x="192" y="46"/>
                  </a:cubicBezTo>
                  <a:cubicBezTo>
                    <a:pt x="154" y="123"/>
                    <a:pt x="96" y="161"/>
                    <a:pt x="58" y="257"/>
                  </a:cubicBezTo>
                  <a:cubicBezTo>
                    <a:pt x="0" y="353"/>
                    <a:pt x="0" y="430"/>
                    <a:pt x="0" y="526"/>
                  </a:cubicBezTo>
                  <a:cubicBezTo>
                    <a:pt x="0" y="699"/>
                    <a:pt x="38" y="833"/>
                    <a:pt x="58" y="1006"/>
                  </a:cubicBezTo>
                  <a:lnTo>
                    <a:pt x="58" y="987"/>
                  </a:lnTo>
                  <a:cubicBezTo>
                    <a:pt x="58" y="1006"/>
                    <a:pt x="58" y="1025"/>
                    <a:pt x="77" y="1045"/>
                  </a:cubicBezTo>
                  <a:cubicBezTo>
                    <a:pt x="96" y="1102"/>
                    <a:pt x="135" y="1141"/>
                    <a:pt x="154" y="1160"/>
                  </a:cubicBezTo>
                  <a:cubicBezTo>
                    <a:pt x="173" y="1160"/>
                    <a:pt x="173" y="1198"/>
                    <a:pt x="192" y="1198"/>
                  </a:cubicBezTo>
                  <a:cubicBezTo>
                    <a:pt x="231" y="1218"/>
                    <a:pt x="250" y="1256"/>
                    <a:pt x="269" y="1294"/>
                  </a:cubicBezTo>
                  <a:cubicBezTo>
                    <a:pt x="288" y="1314"/>
                    <a:pt x="327" y="1333"/>
                    <a:pt x="365" y="1352"/>
                  </a:cubicBezTo>
                  <a:cubicBezTo>
                    <a:pt x="423" y="1352"/>
                    <a:pt x="480" y="1352"/>
                    <a:pt x="519" y="1314"/>
                  </a:cubicBezTo>
                  <a:cubicBezTo>
                    <a:pt x="634" y="1141"/>
                    <a:pt x="672" y="949"/>
                    <a:pt x="711" y="757"/>
                  </a:cubicBezTo>
                  <a:cubicBezTo>
                    <a:pt x="730" y="545"/>
                    <a:pt x="672" y="353"/>
                    <a:pt x="576" y="161"/>
                  </a:cubicBezTo>
                  <a:cubicBezTo>
                    <a:pt x="557" y="85"/>
                    <a:pt x="519" y="46"/>
                    <a:pt x="423" y="8"/>
                  </a:cubicBezTo>
                  <a:cubicBezTo>
                    <a:pt x="408" y="3"/>
                    <a:pt x="393" y="0"/>
                    <a:pt x="377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68"/>
            <p:cNvSpPr/>
            <p:nvPr/>
          </p:nvSpPr>
          <p:spPr>
            <a:xfrm>
              <a:off x="6911900" y="4088875"/>
              <a:ext cx="48525" cy="70275"/>
            </a:xfrm>
            <a:custGeom>
              <a:avLst/>
              <a:gdLst/>
              <a:ahLst/>
              <a:cxnLst/>
              <a:rect l="l" t="t" r="r" b="b"/>
              <a:pathLst>
                <a:path w="1941" h="2811" extrusionOk="0">
                  <a:moveTo>
                    <a:pt x="1460" y="0"/>
                  </a:moveTo>
                  <a:cubicBezTo>
                    <a:pt x="1364" y="19"/>
                    <a:pt x="1268" y="77"/>
                    <a:pt x="1172" y="115"/>
                  </a:cubicBezTo>
                  <a:cubicBezTo>
                    <a:pt x="1038" y="211"/>
                    <a:pt x="922" y="346"/>
                    <a:pt x="788" y="480"/>
                  </a:cubicBezTo>
                  <a:cubicBezTo>
                    <a:pt x="557" y="768"/>
                    <a:pt x="385" y="1114"/>
                    <a:pt x="250" y="1460"/>
                  </a:cubicBezTo>
                  <a:cubicBezTo>
                    <a:pt x="212" y="1517"/>
                    <a:pt x="193" y="1594"/>
                    <a:pt x="173" y="1633"/>
                  </a:cubicBezTo>
                  <a:cubicBezTo>
                    <a:pt x="154" y="1652"/>
                    <a:pt x="154" y="1690"/>
                    <a:pt x="116" y="1709"/>
                  </a:cubicBezTo>
                  <a:cubicBezTo>
                    <a:pt x="39" y="1882"/>
                    <a:pt x="1" y="2074"/>
                    <a:pt x="20" y="2266"/>
                  </a:cubicBezTo>
                  <a:cubicBezTo>
                    <a:pt x="20" y="2362"/>
                    <a:pt x="20" y="2439"/>
                    <a:pt x="39" y="2516"/>
                  </a:cubicBezTo>
                  <a:lnTo>
                    <a:pt x="116" y="2670"/>
                  </a:lnTo>
                  <a:cubicBezTo>
                    <a:pt x="173" y="2746"/>
                    <a:pt x="269" y="2785"/>
                    <a:pt x="365" y="2785"/>
                  </a:cubicBezTo>
                  <a:lnTo>
                    <a:pt x="442" y="2785"/>
                  </a:lnTo>
                  <a:cubicBezTo>
                    <a:pt x="461" y="2785"/>
                    <a:pt x="500" y="2804"/>
                    <a:pt x="538" y="2804"/>
                  </a:cubicBezTo>
                  <a:cubicBezTo>
                    <a:pt x="561" y="2809"/>
                    <a:pt x="584" y="2811"/>
                    <a:pt x="607" y="2811"/>
                  </a:cubicBezTo>
                  <a:cubicBezTo>
                    <a:pt x="775" y="2811"/>
                    <a:pt x="936" y="2694"/>
                    <a:pt x="1038" y="2593"/>
                  </a:cubicBezTo>
                  <a:cubicBezTo>
                    <a:pt x="1210" y="2458"/>
                    <a:pt x="1345" y="2266"/>
                    <a:pt x="1460" y="2074"/>
                  </a:cubicBezTo>
                  <a:cubicBezTo>
                    <a:pt x="1594" y="1882"/>
                    <a:pt x="1690" y="1652"/>
                    <a:pt x="1787" y="1441"/>
                  </a:cubicBezTo>
                  <a:cubicBezTo>
                    <a:pt x="1806" y="1364"/>
                    <a:pt x="1825" y="1306"/>
                    <a:pt x="1883" y="1210"/>
                  </a:cubicBezTo>
                  <a:cubicBezTo>
                    <a:pt x="1902" y="1114"/>
                    <a:pt x="1921" y="980"/>
                    <a:pt x="1921" y="884"/>
                  </a:cubicBezTo>
                  <a:cubicBezTo>
                    <a:pt x="1940" y="576"/>
                    <a:pt x="1940" y="154"/>
                    <a:pt x="1594" y="19"/>
                  </a:cubicBezTo>
                  <a:cubicBezTo>
                    <a:pt x="1537" y="0"/>
                    <a:pt x="1518" y="0"/>
                    <a:pt x="1460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68"/>
            <p:cNvSpPr/>
            <p:nvPr/>
          </p:nvSpPr>
          <p:spPr>
            <a:xfrm>
              <a:off x="6941200" y="4157500"/>
              <a:ext cx="33625" cy="44225"/>
            </a:xfrm>
            <a:custGeom>
              <a:avLst/>
              <a:gdLst/>
              <a:ahLst/>
              <a:cxnLst/>
              <a:rect l="l" t="t" r="r" b="b"/>
              <a:pathLst>
                <a:path w="1345" h="1769" extrusionOk="0">
                  <a:moveTo>
                    <a:pt x="699" y="0"/>
                  </a:moveTo>
                  <a:cubicBezTo>
                    <a:pt x="609" y="0"/>
                    <a:pt x="518" y="54"/>
                    <a:pt x="461" y="97"/>
                  </a:cubicBezTo>
                  <a:cubicBezTo>
                    <a:pt x="250" y="251"/>
                    <a:pt x="96" y="501"/>
                    <a:pt x="38" y="769"/>
                  </a:cubicBezTo>
                  <a:cubicBezTo>
                    <a:pt x="0" y="866"/>
                    <a:pt x="0" y="962"/>
                    <a:pt x="0" y="1058"/>
                  </a:cubicBezTo>
                  <a:cubicBezTo>
                    <a:pt x="0" y="1096"/>
                    <a:pt x="0" y="1154"/>
                    <a:pt x="38" y="1211"/>
                  </a:cubicBezTo>
                  <a:cubicBezTo>
                    <a:pt x="38" y="1269"/>
                    <a:pt x="58" y="1346"/>
                    <a:pt x="77" y="1384"/>
                  </a:cubicBezTo>
                  <a:cubicBezTo>
                    <a:pt x="77" y="1403"/>
                    <a:pt x="96" y="1442"/>
                    <a:pt x="96" y="1461"/>
                  </a:cubicBezTo>
                  <a:cubicBezTo>
                    <a:pt x="115" y="1538"/>
                    <a:pt x="154" y="1595"/>
                    <a:pt x="211" y="1653"/>
                  </a:cubicBezTo>
                  <a:cubicBezTo>
                    <a:pt x="250" y="1672"/>
                    <a:pt x="288" y="1691"/>
                    <a:pt x="346" y="1730"/>
                  </a:cubicBezTo>
                  <a:cubicBezTo>
                    <a:pt x="384" y="1749"/>
                    <a:pt x="461" y="1768"/>
                    <a:pt x="499" y="1768"/>
                  </a:cubicBezTo>
                  <a:cubicBezTo>
                    <a:pt x="691" y="1768"/>
                    <a:pt x="864" y="1595"/>
                    <a:pt x="960" y="1461"/>
                  </a:cubicBezTo>
                  <a:cubicBezTo>
                    <a:pt x="1114" y="1269"/>
                    <a:pt x="1210" y="1058"/>
                    <a:pt x="1267" y="827"/>
                  </a:cubicBezTo>
                  <a:cubicBezTo>
                    <a:pt x="1344" y="616"/>
                    <a:pt x="1344" y="405"/>
                    <a:pt x="1210" y="213"/>
                  </a:cubicBezTo>
                  <a:cubicBezTo>
                    <a:pt x="1152" y="136"/>
                    <a:pt x="1114" y="117"/>
                    <a:pt x="1037" y="59"/>
                  </a:cubicBezTo>
                  <a:cubicBezTo>
                    <a:pt x="1018" y="40"/>
                    <a:pt x="941" y="40"/>
                    <a:pt x="941" y="21"/>
                  </a:cubicBezTo>
                  <a:lnTo>
                    <a:pt x="787" y="21"/>
                  </a:lnTo>
                  <a:cubicBezTo>
                    <a:pt x="759" y="6"/>
                    <a:pt x="729" y="0"/>
                    <a:pt x="699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68"/>
            <p:cNvSpPr/>
            <p:nvPr/>
          </p:nvSpPr>
          <p:spPr>
            <a:xfrm>
              <a:off x="6954625" y="4051900"/>
              <a:ext cx="19725" cy="24025"/>
            </a:xfrm>
            <a:custGeom>
              <a:avLst/>
              <a:gdLst/>
              <a:ahLst/>
              <a:cxnLst/>
              <a:rect l="l" t="t" r="r" b="b"/>
              <a:pathLst>
                <a:path w="789" h="961" extrusionOk="0">
                  <a:moveTo>
                    <a:pt x="558" y="1"/>
                  </a:moveTo>
                  <a:cubicBezTo>
                    <a:pt x="519" y="1"/>
                    <a:pt x="481" y="20"/>
                    <a:pt x="462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4" y="308"/>
                  </a:cubicBezTo>
                  <a:cubicBezTo>
                    <a:pt x="97" y="423"/>
                    <a:pt x="39" y="538"/>
                    <a:pt x="20" y="692"/>
                  </a:cubicBezTo>
                  <a:cubicBezTo>
                    <a:pt x="1" y="807"/>
                    <a:pt x="78" y="922"/>
                    <a:pt x="193" y="961"/>
                  </a:cubicBezTo>
                  <a:cubicBezTo>
                    <a:pt x="231" y="961"/>
                    <a:pt x="308" y="961"/>
                    <a:pt x="366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30" y="538"/>
                    <a:pt x="769" y="442"/>
                  </a:cubicBezTo>
                  <a:cubicBezTo>
                    <a:pt x="788" y="346"/>
                    <a:pt x="769" y="250"/>
                    <a:pt x="730" y="154"/>
                  </a:cubicBezTo>
                  <a:cubicBezTo>
                    <a:pt x="711" y="116"/>
                    <a:pt x="692" y="58"/>
                    <a:pt x="634" y="39"/>
                  </a:cubicBezTo>
                  <a:cubicBezTo>
                    <a:pt x="615" y="1"/>
                    <a:pt x="596" y="1"/>
                    <a:pt x="558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68"/>
            <p:cNvSpPr/>
            <p:nvPr/>
          </p:nvSpPr>
          <p:spPr>
            <a:xfrm>
              <a:off x="7363675" y="4030850"/>
              <a:ext cx="145475" cy="151500"/>
            </a:xfrm>
            <a:custGeom>
              <a:avLst/>
              <a:gdLst/>
              <a:ahLst/>
              <a:cxnLst/>
              <a:rect l="l" t="t" r="r" b="b"/>
              <a:pathLst>
                <a:path w="5819" h="6060" extrusionOk="0">
                  <a:moveTo>
                    <a:pt x="2967" y="1"/>
                  </a:moveTo>
                  <a:cubicBezTo>
                    <a:pt x="1597" y="1"/>
                    <a:pt x="372" y="1177"/>
                    <a:pt x="192" y="2725"/>
                  </a:cubicBezTo>
                  <a:cubicBezTo>
                    <a:pt x="0" y="4376"/>
                    <a:pt x="1095" y="5874"/>
                    <a:pt x="2573" y="6047"/>
                  </a:cubicBezTo>
                  <a:cubicBezTo>
                    <a:pt x="2658" y="6056"/>
                    <a:pt x="2743" y="6060"/>
                    <a:pt x="2827" y="6060"/>
                  </a:cubicBezTo>
                  <a:cubicBezTo>
                    <a:pt x="4207" y="6060"/>
                    <a:pt x="5446" y="4895"/>
                    <a:pt x="5627" y="3320"/>
                  </a:cubicBezTo>
                  <a:cubicBezTo>
                    <a:pt x="5819" y="1668"/>
                    <a:pt x="4763" y="190"/>
                    <a:pt x="3246" y="17"/>
                  </a:cubicBezTo>
                  <a:cubicBezTo>
                    <a:pt x="3152" y="6"/>
                    <a:pt x="3060" y="1"/>
                    <a:pt x="296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68"/>
            <p:cNvSpPr/>
            <p:nvPr/>
          </p:nvSpPr>
          <p:spPr>
            <a:xfrm>
              <a:off x="7366075" y="4051550"/>
              <a:ext cx="101800" cy="106250"/>
            </a:xfrm>
            <a:custGeom>
              <a:avLst/>
              <a:gdLst/>
              <a:ahLst/>
              <a:cxnLst/>
              <a:rect l="l" t="t" r="r" b="b"/>
              <a:pathLst>
                <a:path w="4072" h="4250" extrusionOk="0">
                  <a:moveTo>
                    <a:pt x="2049" y="1"/>
                  </a:moveTo>
                  <a:cubicBezTo>
                    <a:pt x="1081" y="1"/>
                    <a:pt x="242" y="824"/>
                    <a:pt x="135" y="1897"/>
                  </a:cubicBezTo>
                  <a:cubicBezTo>
                    <a:pt x="0" y="3087"/>
                    <a:pt x="749" y="4105"/>
                    <a:pt x="1805" y="4239"/>
                  </a:cubicBezTo>
                  <a:cubicBezTo>
                    <a:pt x="1870" y="4246"/>
                    <a:pt x="1934" y="4250"/>
                    <a:pt x="1998" y="4250"/>
                  </a:cubicBezTo>
                  <a:cubicBezTo>
                    <a:pt x="2976" y="4250"/>
                    <a:pt x="3829" y="3438"/>
                    <a:pt x="3937" y="2338"/>
                  </a:cubicBezTo>
                  <a:cubicBezTo>
                    <a:pt x="4071" y="1167"/>
                    <a:pt x="3322" y="130"/>
                    <a:pt x="2266" y="15"/>
                  </a:cubicBezTo>
                  <a:cubicBezTo>
                    <a:pt x="2193" y="5"/>
                    <a:pt x="2121" y="1"/>
                    <a:pt x="204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68"/>
            <p:cNvSpPr/>
            <p:nvPr/>
          </p:nvSpPr>
          <p:spPr>
            <a:xfrm>
              <a:off x="7442875" y="4107525"/>
              <a:ext cx="48525" cy="18450"/>
            </a:xfrm>
            <a:custGeom>
              <a:avLst/>
              <a:gdLst/>
              <a:ahLst/>
              <a:cxnLst/>
              <a:rect l="l" t="t" r="r" b="b"/>
              <a:pathLst>
                <a:path w="1941" h="738" extrusionOk="0">
                  <a:moveTo>
                    <a:pt x="716" y="0"/>
                  </a:moveTo>
                  <a:cubicBezTo>
                    <a:pt x="324" y="0"/>
                    <a:pt x="35" y="118"/>
                    <a:pt x="20" y="272"/>
                  </a:cubicBezTo>
                  <a:cubicBezTo>
                    <a:pt x="1" y="464"/>
                    <a:pt x="404" y="675"/>
                    <a:pt x="942" y="714"/>
                  </a:cubicBezTo>
                  <a:cubicBezTo>
                    <a:pt x="1057" y="730"/>
                    <a:pt x="1166" y="738"/>
                    <a:pt x="1268" y="738"/>
                  </a:cubicBezTo>
                  <a:cubicBezTo>
                    <a:pt x="1642" y="738"/>
                    <a:pt x="1906" y="634"/>
                    <a:pt x="1921" y="483"/>
                  </a:cubicBezTo>
                  <a:cubicBezTo>
                    <a:pt x="1940" y="291"/>
                    <a:pt x="1537" y="80"/>
                    <a:pt x="1019" y="22"/>
                  </a:cubicBezTo>
                  <a:cubicBezTo>
                    <a:pt x="913" y="7"/>
                    <a:pt x="812" y="0"/>
                    <a:pt x="7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68"/>
            <p:cNvSpPr/>
            <p:nvPr/>
          </p:nvSpPr>
          <p:spPr>
            <a:xfrm>
              <a:off x="7425125" y="3961275"/>
              <a:ext cx="88350" cy="41975"/>
            </a:xfrm>
            <a:custGeom>
              <a:avLst/>
              <a:gdLst/>
              <a:ahLst/>
              <a:cxnLst/>
              <a:rect l="l" t="t" r="r" b="b"/>
              <a:pathLst>
                <a:path w="3534" h="1679" extrusionOk="0">
                  <a:moveTo>
                    <a:pt x="1108" y="0"/>
                  </a:moveTo>
                  <a:cubicBezTo>
                    <a:pt x="577" y="0"/>
                    <a:pt x="174" y="158"/>
                    <a:pt x="96" y="457"/>
                  </a:cubicBezTo>
                  <a:cubicBezTo>
                    <a:pt x="0" y="860"/>
                    <a:pt x="672" y="1360"/>
                    <a:pt x="1575" y="1571"/>
                  </a:cubicBezTo>
                  <a:cubicBezTo>
                    <a:pt x="1874" y="1644"/>
                    <a:pt x="2161" y="1678"/>
                    <a:pt x="2417" y="1678"/>
                  </a:cubicBezTo>
                  <a:cubicBezTo>
                    <a:pt x="2967" y="1678"/>
                    <a:pt x="3372" y="1519"/>
                    <a:pt x="3438" y="1244"/>
                  </a:cubicBezTo>
                  <a:cubicBezTo>
                    <a:pt x="3534" y="841"/>
                    <a:pt x="2862" y="323"/>
                    <a:pt x="1940" y="111"/>
                  </a:cubicBezTo>
                  <a:cubicBezTo>
                    <a:pt x="1647" y="37"/>
                    <a:pt x="1363" y="0"/>
                    <a:pt x="1108" y="0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68"/>
            <p:cNvSpPr/>
            <p:nvPr/>
          </p:nvSpPr>
          <p:spPr>
            <a:xfrm>
              <a:off x="7010325" y="4000975"/>
              <a:ext cx="146450" cy="151325"/>
            </a:xfrm>
            <a:custGeom>
              <a:avLst/>
              <a:gdLst/>
              <a:ahLst/>
              <a:cxnLst/>
              <a:rect l="l" t="t" r="r" b="b"/>
              <a:pathLst>
                <a:path w="5858" h="6053" extrusionOk="0">
                  <a:moveTo>
                    <a:pt x="3005" y="1"/>
                  </a:moveTo>
                  <a:cubicBezTo>
                    <a:pt x="1634" y="1"/>
                    <a:pt x="426" y="1137"/>
                    <a:pt x="212" y="2671"/>
                  </a:cubicBezTo>
                  <a:cubicBezTo>
                    <a:pt x="0" y="4342"/>
                    <a:pt x="1057" y="5840"/>
                    <a:pt x="2554" y="6032"/>
                  </a:cubicBezTo>
                  <a:cubicBezTo>
                    <a:pt x="2660" y="6046"/>
                    <a:pt x="2764" y="6052"/>
                    <a:pt x="2868" y="6052"/>
                  </a:cubicBezTo>
                  <a:cubicBezTo>
                    <a:pt x="4226" y="6052"/>
                    <a:pt x="5450" y="4916"/>
                    <a:pt x="5646" y="3382"/>
                  </a:cubicBezTo>
                  <a:cubicBezTo>
                    <a:pt x="5857" y="1711"/>
                    <a:pt x="4801" y="194"/>
                    <a:pt x="3323" y="21"/>
                  </a:cubicBezTo>
                  <a:cubicBezTo>
                    <a:pt x="3216" y="8"/>
                    <a:pt x="3110" y="1"/>
                    <a:pt x="300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68"/>
            <p:cNvSpPr/>
            <p:nvPr/>
          </p:nvSpPr>
          <p:spPr>
            <a:xfrm>
              <a:off x="7013200" y="4021300"/>
              <a:ext cx="102275" cy="106275"/>
            </a:xfrm>
            <a:custGeom>
              <a:avLst/>
              <a:gdLst/>
              <a:ahLst/>
              <a:cxnLst/>
              <a:rect l="l" t="t" r="r" b="b"/>
              <a:pathLst>
                <a:path w="4091" h="4251" extrusionOk="0">
                  <a:moveTo>
                    <a:pt x="2080" y="0"/>
                  </a:moveTo>
                  <a:cubicBezTo>
                    <a:pt x="1113" y="0"/>
                    <a:pt x="261" y="791"/>
                    <a:pt x="154" y="1897"/>
                  </a:cubicBezTo>
                  <a:cubicBezTo>
                    <a:pt x="1" y="3068"/>
                    <a:pt x="730" y="4105"/>
                    <a:pt x="1786" y="4240"/>
                  </a:cubicBezTo>
                  <a:cubicBezTo>
                    <a:pt x="1851" y="4247"/>
                    <a:pt x="1916" y="4250"/>
                    <a:pt x="1980" y="4250"/>
                  </a:cubicBezTo>
                  <a:cubicBezTo>
                    <a:pt x="2943" y="4250"/>
                    <a:pt x="3811" y="3457"/>
                    <a:pt x="3937" y="2377"/>
                  </a:cubicBezTo>
                  <a:cubicBezTo>
                    <a:pt x="4091" y="1186"/>
                    <a:pt x="3361" y="168"/>
                    <a:pt x="2305" y="15"/>
                  </a:cubicBezTo>
                  <a:cubicBezTo>
                    <a:pt x="2229" y="5"/>
                    <a:pt x="2154" y="0"/>
                    <a:pt x="208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68"/>
            <p:cNvSpPr/>
            <p:nvPr/>
          </p:nvSpPr>
          <p:spPr>
            <a:xfrm>
              <a:off x="7090025" y="4078125"/>
              <a:ext cx="48975" cy="18875"/>
            </a:xfrm>
            <a:custGeom>
              <a:avLst/>
              <a:gdLst/>
              <a:ahLst/>
              <a:cxnLst/>
              <a:rect l="l" t="t" r="r" b="b"/>
              <a:pathLst>
                <a:path w="1959" h="755" extrusionOk="0">
                  <a:moveTo>
                    <a:pt x="665" y="1"/>
                  </a:moveTo>
                  <a:cubicBezTo>
                    <a:pt x="300" y="1"/>
                    <a:pt x="39" y="95"/>
                    <a:pt x="39" y="257"/>
                  </a:cubicBezTo>
                  <a:cubicBezTo>
                    <a:pt x="0" y="449"/>
                    <a:pt x="423" y="680"/>
                    <a:pt x="941" y="737"/>
                  </a:cubicBezTo>
                  <a:cubicBezTo>
                    <a:pt x="1038" y="749"/>
                    <a:pt x="1134" y="754"/>
                    <a:pt x="1225" y="754"/>
                  </a:cubicBezTo>
                  <a:cubicBezTo>
                    <a:pt x="1603" y="754"/>
                    <a:pt x="1905" y="662"/>
                    <a:pt x="1920" y="507"/>
                  </a:cubicBezTo>
                  <a:cubicBezTo>
                    <a:pt x="1959" y="315"/>
                    <a:pt x="1536" y="104"/>
                    <a:pt x="1018" y="27"/>
                  </a:cubicBezTo>
                  <a:cubicBezTo>
                    <a:pt x="894" y="9"/>
                    <a:pt x="774" y="1"/>
                    <a:pt x="66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68"/>
            <p:cNvSpPr/>
            <p:nvPr/>
          </p:nvSpPr>
          <p:spPr>
            <a:xfrm>
              <a:off x="7041050" y="3930450"/>
              <a:ext cx="87400" cy="38275"/>
            </a:xfrm>
            <a:custGeom>
              <a:avLst/>
              <a:gdLst/>
              <a:ahLst/>
              <a:cxnLst/>
              <a:rect l="l" t="t" r="r" b="b"/>
              <a:pathLst>
                <a:path w="3496" h="1531" extrusionOk="0">
                  <a:moveTo>
                    <a:pt x="2030" y="1"/>
                  </a:moveTo>
                  <a:cubicBezTo>
                    <a:pt x="1914" y="1"/>
                    <a:pt x="1794" y="7"/>
                    <a:pt x="1671" y="19"/>
                  </a:cubicBezTo>
                  <a:cubicBezTo>
                    <a:pt x="749" y="96"/>
                    <a:pt x="0" y="499"/>
                    <a:pt x="39" y="922"/>
                  </a:cubicBezTo>
                  <a:cubicBezTo>
                    <a:pt x="56" y="1279"/>
                    <a:pt x="689" y="1530"/>
                    <a:pt x="1500" y="1530"/>
                  </a:cubicBezTo>
                  <a:cubicBezTo>
                    <a:pt x="1606" y="1530"/>
                    <a:pt x="1714" y="1526"/>
                    <a:pt x="1825" y="1517"/>
                  </a:cubicBezTo>
                  <a:cubicBezTo>
                    <a:pt x="2766" y="1440"/>
                    <a:pt x="3495" y="1037"/>
                    <a:pt x="3457" y="634"/>
                  </a:cubicBezTo>
                  <a:cubicBezTo>
                    <a:pt x="3407" y="266"/>
                    <a:pt x="2805" y="1"/>
                    <a:pt x="2030" y="1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68"/>
            <p:cNvSpPr/>
            <p:nvPr/>
          </p:nvSpPr>
          <p:spPr>
            <a:xfrm>
              <a:off x="7195150" y="4118150"/>
              <a:ext cx="112850" cy="59275"/>
            </a:xfrm>
            <a:custGeom>
              <a:avLst/>
              <a:gdLst/>
              <a:ahLst/>
              <a:cxnLst/>
              <a:rect l="l" t="t" r="r" b="b"/>
              <a:pathLst>
                <a:path w="4514" h="2371" extrusionOk="0">
                  <a:moveTo>
                    <a:pt x="1729" y="1"/>
                  </a:moveTo>
                  <a:cubicBezTo>
                    <a:pt x="1518" y="39"/>
                    <a:pt x="1326" y="77"/>
                    <a:pt x="1153" y="154"/>
                  </a:cubicBezTo>
                  <a:cubicBezTo>
                    <a:pt x="980" y="231"/>
                    <a:pt x="826" y="289"/>
                    <a:pt x="673" y="366"/>
                  </a:cubicBezTo>
                  <a:cubicBezTo>
                    <a:pt x="481" y="462"/>
                    <a:pt x="366" y="558"/>
                    <a:pt x="250" y="673"/>
                  </a:cubicBezTo>
                  <a:cubicBezTo>
                    <a:pt x="174" y="769"/>
                    <a:pt x="116" y="826"/>
                    <a:pt x="78" y="884"/>
                  </a:cubicBezTo>
                  <a:cubicBezTo>
                    <a:pt x="20" y="980"/>
                    <a:pt x="1" y="1038"/>
                    <a:pt x="1" y="1114"/>
                  </a:cubicBezTo>
                  <a:lnTo>
                    <a:pt x="1" y="1249"/>
                  </a:lnTo>
                  <a:cubicBezTo>
                    <a:pt x="1" y="1268"/>
                    <a:pt x="20" y="1326"/>
                    <a:pt x="20" y="1345"/>
                  </a:cubicBezTo>
                  <a:cubicBezTo>
                    <a:pt x="58" y="1422"/>
                    <a:pt x="97" y="1460"/>
                    <a:pt x="154" y="1537"/>
                  </a:cubicBezTo>
                  <a:cubicBezTo>
                    <a:pt x="193" y="1595"/>
                    <a:pt x="270" y="1633"/>
                    <a:pt x="366" y="1710"/>
                  </a:cubicBezTo>
                  <a:cubicBezTo>
                    <a:pt x="442" y="1748"/>
                    <a:pt x="538" y="1806"/>
                    <a:pt x="596" y="1844"/>
                  </a:cubicBezTo>
                  <a:cubicBezTo>
                    <a:pt x="730" y="1921"/>
                    <a:pt x="884" y="1998"/>
                    <a:pt x="1076" y="2075"/>
                  </a:cubicBezTo>
                  <a:cubicBezTo>
                    <a:pt x="1249" y="2151"/>
                    <a:pt x="1422" y="2190"/>
                    <a:pt x="1556" y="2228"/>
                  </a:cubicBezTo>
                  <a:cubicBezTo>
                    <a:pt x="1748" y="2286"/>
                    <a:pt x="1940" y="2305"/>
                    <a:pt x="2171" y="2324"/>
                  </a:cubicBezTo>
                  <a:cubicBezTo>
                    <a:pt x="2339" y="2352"/>
                    <a:pt x="2518" y="2370"/>
                    <a:pt x="2685" y="2370"/>
                  </a:cubicBezTo>
                  <a:cubicBezTo>
                    <a:pt x="2746" y="2370"/>
                    <a:pt x="2805" y="2368"/>
                    <a:pt x="2862" y="2363"/>
                  </a:cubicBezTo>
                  <a:cubicBezTo>
                    <a:pt x="3054" y="2324"/>
                    <a:pt x="3246" y="2305"/>
                    <a:pt x="3419" y="2267"/>
                  </a:cubicBezTo>
                  <a:cubicBezTo>
                    <a:pt x="3630" y="2209"/>
                    <a:pt x="3822" y="2151"/>
                    <a:pt x="3995" y="2055"/>
                  </a:cubicBezTo>
                  <a:cubicBezTo>
                    <a:pt x="4187" y="1959"/>
                    <a:pt x="4321" y="1825"/>
                    <a:pt x="4475" y="1691"/>
                  </a:cubicBezTo>
                  <a:cubicBezTo>
                    <a:pt x="4514" y="1633"/>
                    <a:pt x="4514" y="1537"/>
                    <a:pt x="4475" y="1499"/>
                  </a:cubicBezTo>
                  <a:cubicBezTo>
                    <a:pt x="4437" y="1499"/>
                    <a:pt x="4437" y="1479"/>
                    <a:pt x="4418" y="1479"/>
                  </a:cubicBezTo>
                  <a:cubicBezTo>
                    <a:pt x="4341" y="1210"/>
                    <a:pt x="4206" y="961"/>
                    <a:pt x="3995" y="769"/>
                  </a:cubicBezTo>
                  <a:cubicBezTo>
                    <a:pt x="3765" y="558"/>
                    <a:pt x="3477" y="385"/>
                    <a:pt x="3188" y="270"/>
                  </a:cubicBezTo>
                  <a:cubicBezTo>
                    <a:pt x="2843" y="97"/>
                    <a:pt x="2459" y="39"/>
                    <a:pt x="2094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68"/>
            <p:cNvSpPr/>
            <p:nvPr/>
          </p:nvSpPr>
          <p:spPr>
            <a:xfrm>
              <a:off x="7175950" y="4074950"/>
              <a:ext cx="156050" cy="106800"/>
            </a:xfrm>
            <a:custGeom>
              <a:avLst/>
              <a:gdLst/>
              <a:ahLst/>
              <a:cxnLst/>
              <a:rect l="l" t="t" r="r" b="b"/>
              <a:pathLst>
                <a:path w="6242" h="4272" extrusionOk="0">
                  <a:moveTo>
                    <a:pt x="3131" y="1921"/>
                  </a:moveTo>
                  <a:cubicBezTo>
                    <a:pt x="3361" y="1959"/>
                    <a:pt x="3572" y="1998"/>
                    <a:pt x="3803" y="2074"/>
                  </a:cubicBezTo>
                  <a:cubicBezTo>
                    <a:pt x="3995" y="2151"/>
                    <a:pt x="4149" y="2209"/>
                    <a:pt x="4321" y="2343"/>
                  </a:cubicBezTo>
                  <a:cubicBezTo>
                    <a:pt x="4475" y="2439"/>
                    <a:pt x="4590" y="2554"/>
                    <a:pt x="4705" y="2670"/>
                  </a:cubicBezTo>
                  <a:cubicBezTo>
                    <a:pt x="4801" y="2785"/>
                    <a:pt x="4897" y="2919"/>
                    <a:pt x="4974" y="3054"/>
                  </a:cubicBezTo>
                  <a:cubicBezTo>
                    <a:pt x="5051" y="3169"/>
                    <a:pt x="5089" y="3323"/>
                    <a:pt x="5109" y="3457"/>
                  </a:cubicBezTo>
                  <a:cubicBezTo>
                    <a:pt x="4993" y="3553"/>
                    <a:pt x="4878" y="3630"/>
                    <a:pt x="4725" y="3707"/>
                  </a:cubicBezTo>
                  <a:cubicBezTo>
                    <a:pt x="4513" y="3822"/>
                    <a:pt x="4245" y="3899"/>
                    <a:pt x="3995" y="3937"/>
                  </a:cubicBezTo>
                  <a:cubicBezTo>
                    <a:pt x="3803" y="3995"/>
                    <a:pt x="3649" y="4014"/>
                    <a:pt x="3476" y="4014"/>
                  </a:cubicBezTo>
                  <a:lnTo>
                    <a:pt x="2996" y="4014"/>
                  </a:lnTo>
                  <a:cubicBezTo>
                    <a:pt x="2670" y="3995"/>
                    <a:pt x="2363" y="3918"/>
                    <a:pt x="2036" y="3822"/>
                  </a:cubicBezTo>
                  <a:cubicBezTo>
                    <a:pt x="1806" y="3726"/>
                    <a:pt x="1594" y="3630"/>
                    <a:pt x="1364" y="3495"/>
                  </a:cubicBezTo>
                  <a:cubicBezTo>
                    <a:pt x="1172" y="3361"/>
                    <a:pt x="999" y="3227"/>
                    <a:pt x="884" y="3054"/>
                  </a:cubicBezTo>
                  <a:lnTo>
                    <a:pt x="865" y="3015"/>
                  </a:lnTo>
                  <a:cubicBezTo>
                    <a:pt x="884" y="2958"/>
                    <a:pt x="903" y="2919"/>
                    <a:pt x="942" y="2881"/>
                  </a:cubicBezTo>
                  <a:cubicBezTo>
                    <a:pt x="1038" y="2746"/>
                    <a:pt x="1134" y="2631"/>
                    <a:pt x="1268" y="2497"/>
                  </a:cubicBezTo>
                  <a:cubicBezTo>
                    <a:pt x="1422" y="2382"/>
                    <a:pt x="1556" y="2286"/>
                    <a:pt x="1729" y="2190"/>
                  </a:cubicBezTo>
                  <a:lnTo>
                    <a:pt x="1748" y="2190"/>
                  </a:lnTo>
                  <a:cubicBezTo>
                    <a:pt x="1940" y="2094"/>
                    <a:pt x="2151" y="2017"/>
                    <a:pt x="2382" y="1978"/>
                  </a:cubicBezTo>
                  <a:lnTo>
                    <a:pt x="2343" y="1978"/>
                  </a:lnTo>
                  <a:cubicBezTo>
                    <a:pt x="2478" y="1959"/>
                    <a:pt x="2593" y="1921"/>
                    <a:pt x="2727" y="1921"/>
                  </a:cubicBezTo>
                  <a:close/>
                  <a:moveTo>
                    <a:pt x="1230" y="0"/>
                  </a:moveTo>
                  <a:cubicBezTo>
                    <a:pt x="1076" y="39"/>
                    <a:pt x="942" y="58"/>
                    <a:pt x="826" y="135"/>
                  </a:cubicBezTo>
                  <a:cubicBezTo>
                    <a:pt x="673" y="192"/>
                    <a:pt x="577" y="250"/>
                    <a:pt x="481" y="327"/>
                  </a:cubicBezTo>
                  <a:cubicBezTo>
                    <a:pt x="385" y="423"/>
                    <a:pt x="308" y="480"/>
                    <a:pt x="269" y="557"/>
                  </a:cubicBezTo>
                  <a:cubicBezTo>
                    <a:pt x="97" y="826"/>
                    <a:pt x="1" y="1153"/>
                    <a:pt x="1" y="1517"/>
                  </a:cubicBezTo>
                  <a:cubicBezTo>
                    <a:pt x="1" y="1690"/>
                    <a:pt x="20" y="1863"/>
                    <a:pt x="77" y="2055"/>
                  </a:cubicBezTo>
                  <a:cubicBezTo>
                    <a:pt x="116" y="2209"/>
                    <a:pt x="173" y="2382"/>
                    <a:pt x="212" y="2535"/>
                  </a:cubicBezTo>
                  <a:cubicBezTo>
                    <a:pt x="289" y="2689"/>
                    <a:pt x="365" y="2842"/>
                    <a:pt x="461" y="2958"/>
                  </a:cubicBezTo>
                  <a:cubicBezTo>
                    <a:pt x="577" y="3131"/>
                    <a:pt x="692" y="3265"/>
                    <a:pt x="846" y="3419"/>
                  </a:cubicBezTo>
                  <a:cubicBezTo>
                    <a:pt x="1134" y="3687"/>
                    <a:pt x="1460" y="3899"/>
                    <a:pt x="1825" y="4014"/>
                  </a:cubicBezTo>
                  <a:cubicBezTo>
                    <a:pt x="2284" y="4178"/>
                    <a:pt x="2771" y="4272"/>
                    <a:pt x="3239" y="4272"/>
                  </a:cubicBezTo>
                  <a:cubicBezTo>
                    <a:pt x="3319" y="4272"/>
                    <a:pt x="3398" y="4269"/>
                    <a:pt x="3476" y="4264"/>
                  </a:cubicBezTo>
                  <a:cubicBezTo>
                    <a:pt x="3726" y="4225"/>
                    <a:pt x="3937" y="4206"/>
                    <a:pt x="4187" y="4129"/>
                  </a:cubicBezTo>
                  <a:cubicBezTo>
                    <a:pt x="4590" y="4033"/>
                    <a:pt x="4955" y="3879"/>
                    <a:pt x="5205" y="3649"/>
                  </a:cubicBezTo>
                  <a:cubicBezTo>
                    <a:pt x="5550" y="3399"/>
                    <a:pt x="5819" y="3073"/>
                    <a:pt x="5973" y="2746"/>
                  </a:cubicBezTo>
                  <a:cubicBezTo>
                    <a:pt x="6069" y="2554"/>
                    <a:pt x="6146" y="2362"/>
                    <a:pt x="6203" y="2190"/>
                  </a:cubicBezTo>
                  <a:cubicBezTo>
                    <a:pt x="6242" y="1998"/>
                    <a:pt x="6242" y="1805"/>
                    <a:pt x="6242" y="1613"/>
                  </a:cubicBezTo>
                  <a:cubicBezTo>
                    <a:pt x="6222" y="1421"/>
                    <a:pt x="6165" y="1229"/>
                    <a:pt x="6069" y="1057"/>
                  </a:cubicBezTo>
                  <a:cubicBezTo>
                    <a:pt x="5973" y="864"/>
                    <a:pt x="5838" y="711"/>
                    <a:pt x="5666" y="576"/>
                  </a:cubicBezTo>
                  <a:cubicBezTo>
                    <a:pt x="5474" y="423"/>
                    <a:pt x="5262" y="327"/>
                    <a:pt x="5051" y="288"/>
                  </a:cubicBezTo>
                  <a:cubicBezTo>
                    <a:pt x="4917" y="269"/>
                    <a:pt x="4821" y="269"/>
                    <a:pt x="4705" y="269"/>
                  </a:cubicBezTo>
                  <a:cubicBezTo>
                    <a:pt x="4609" y="269"/>
                    <a:pt x="4513" y="288"/>
                    <a:pt x="4398" y="327"/>
                  </a:cubicBezTo>
                  <a:cubicBezTo>
                    <a:pt x="4187" y="365"/>
                    <a:pt x="3956" y="442"/>
                    <a:pt x="3764" y="519"/>
                  </a:cubicBezTo>
                  <a:cubicBezTo>
                    <a:pt x="3553" y="576"/>
                    <a:pt x="3342" y="653"/>
                    <a:pt x="3131" y="711"/>
                  </a:cubicBezTo>
                  <a:cubicBezTo>
                    <a:pt x="3092" y="711"/>
                    <a:pt x="3073" y="711"/>
                    <a:pt x="3073" y="672"/>
                  </a:cubicBezTo>
                  <a:cubicBezTo>
                    <a:pt x="2862" y="615"/>
                    <a:pt x="2670" y="480"/>
                    <a:pt x="2459" y="365"/>
                  </a:cubicBezTo>
                  <a:lnTo>
                    <a:pt x="2363" y="327"/>
                  </a:lnTo>
                  <a:cubicBezTo>
                    <a:pt x="2113" y="173"/>
                    <a:pt x="1882" y="58"/>
                    <a:pt x="16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68"/>
            <p:cNvSpPr/>
            <p:nvPr/>
          </p:nvSpPr>
          <p:spPr>
            <a:xfrm>
              <a:off x="6874925" y="4321225"/>
              <a:ext cx="735525" cy="255450"/>
            </a:xfrm>
            <a:custGeom>
              <a:avLst/>
              <a:gdLst/>
              <a:ahLst/>
              <a:cxnLst/>
              <a:rect l="l" t="t" r="r" b="b"/>
              <a:pathLst>
                <a:path w="29421" h="10218" extrusionOk="0">
                  <a:moveTo>
                    <a:pt x="20664" y="1"/>
                  </a:moveTo>
                  <a:cubicBezTo>
                    <a:pt x="20568" y="1"/>
                    <a:pt x="20472" y="20"/>
                    <a:pt x="20376" y="39"/>
                  </a:cubicBezTo>
                  <a:cubicBezTo>
                    <a:pt x="20203" y="97"/>
                    <a:pt x="20069" y="174"/>
                    <a:pt x="19896" y="327"/>
                  </a:cubicBezTo>
                  <a:cubicBezTo>
                    <a:pt x="19723" y="462"/>
                    <a:pt x="19608" y="615"/>
                    <a:pt x="19493" y="788"/>
                  </a:cubicBezTo>
                  <a:cubicBezTo>
                    <a:pt x="19358" y="961"/>
                    <a:pt x="19243" y="1134"/>
                    <a:pt x="19128" y="1345"/>
                  </a:cubicBezTo>
                  <a:cubicBezTo>
                    <a:pt x="18916" y="1710"/>
                    <a:pt x="18744" y="2132"/>
                    <a:pt x="18532" y="2689"/>
                  </a:cubicBezTo>
                  <a:cubicBezTo>
                    <a:pt x="18475" y="2862"/>
                    <a:pt x="18398" y="2997"/>
                    <a:pt x="18360" y="3169"/>
                  </a:cubicBezTo>
                  <a:cubicBezTo>
                    <a:pt x="18302" y="2689"/>
                    <a:pt x="18244" y="2305"/>
                    <a:pt x="18110" y="1960"/>
                  </a:cubicBezTo>
                  <a:cubicBezTo>
                    <a:pt x="18052" y="1729"/>
                    <a:pt x="17956" y="1518"/>
                    <a:pt x="17822" y="1364"/>
                  </a:cubicBezTo>
                  <a:cubicBezTo>
                    <a:pt x="17764" y="1268"/>
                    <a:pt x="17687" y="1191"/>
                    <a:pt x="17611" y="1134"/>
                  </a:cubicBezTo>
                  <a:cubicBezTo>
                    <a:pt x="17572" y="1076"/>
                    <a:pt x="17515" y="1057"/>
                    <a:pt x="17476" y="1038"/>
                  </a:cubicBezTo>
                  <a:cubicBezTo>
                    <a:pt x="17419" y="999"/>
                    <a:pt x="17342" y="980"/>
                    <a:pt x="17303" y="961"/>
                  </a:cubicBezTo>
                  <a:cubicBezTo>
                    <a:pt x="17207" y="903"/>
                    <a:pt x="17092" y="903"/>
                    <a:pt x="16996" y="903"/>
                  </a:cubicBezTo>
                  <a:lnTo>
                    <a:pt x="16938" y="903"/>
                  </a:lnTo>
                  <a:cubicBezTo>
                    <a:pt x="16842" y="903"/>
                    <a:pt x="16746" y="942"/>
                    <a:pt x="16650" y="961"/>
                  </a:cubicBezTo>
                  <a:cubicBezTo>
                    <a:pt x="16458" y="999"/>
                    <a:pt x="16286" y="1134"/>
                    <a:pt x="16151" y="1268"/>
                  </a:cubicBezTo>
                  <a:cubicBezTo>
                    <a:pt x="15940" y="1518"/>
                    <a:pt x="15786" y="1864"/>
                    <a:pt x="15690" y="2344"/>
                  </a:cubicBezTo>
                  <a:cubicBezTo>
                    <a:pt x="15613" y="2766"/>
                    <a:pt x="15594" y="3208"/>
                    <a:pt x="15652" y="3765"/>
                  </a:cubicBezTo>
                  <a:cubicBezTo>
                    <a:pt x="15671" y="4130"/>
                    <a:pt x="15690" y="4533"/>
                    <a:pt x="15767" y="4975"/>
                  </a:cubicBezTo>
                  <a:cubicBezTo>
                    <a:pt x="15709" y="4936"/>
                    <a:pt x="15690" y="4936"/>
                    <a:pt x="15652" y="4917"/>
                  </a:cubicBezTo>
                  <a:cubicBezTo>
                    <a:pt x="15575" y="4898"/>
                    <a:pt x="15498" y="4898"/>
                    <a:pt x="15421" y="4879"/>
                  </a:cubicBezTo>
                  <a:lnTo>
                    <a:pt x="15306" y="4879"/>
                  </a:lnTo>
                  <a:cubicBezTo>
                    <a:pt x="15210" y="4879"/>
                    <a:pt x="15133" y="4898"/>
                    <a:pt x="15037" y="4898"/>
                  </a:cubicBezTo>
                  <a:cubicBezTo>
                    <a:pt x="14922" y="4917"/>
                    <a:pt x="14807" y="4975"/>
                    <a:pt x="14711" y="5013"/>
                  </a:cubicBezTo>
                  <a:cubicBezTo>
                    <a:pt x="14615" y="5071"/>
                    <a:pt x="14519" y="5109"/>
                    <a:pt x="14461" y="5186"/>
                  </a:cubicBezTo>
                  <a:lnTo>
                    <a:pt x="14461" y="5167"/>
                  </a:lnTo>
                  <a:cubicBezTo>
                    <a:pt x="14404" y="4994"/>
                    <a:pt x="14327" y="4879"/>
                    <a:pt x="14212" y="4744"/>
                  </a:cubicBezTo>
                  <a:cubicBezTo>
                    <a:pt x="14020" y="4552"/>
                    <a:pt x="13751" y="4437"/>
                    <a:pt x="13405" y="4437"/>
                  </a:cubicBezTo>
                  <a:lnTo>
                    <a:pt x="13386" y="4437"/>
                  </a:lnTo>
                  <a:cubicBezTo>
                    <a:pt x="13271" y="4437"/>
                    <a:pt x="13117" y="4456"/>
                    <a:pt x="12983" y="4514"/>
                  </a:cubicBezTo>
                  <a:cubicBezTo>
                    <a:pt x="12829" y="4552"/>
                    <a:pt x="12694" y="4610"/>
                    <a:pt x="12579" y="4706"/>
                  </a:cubicBezTo>
                  <a:cubicBezTo>
                    <a:pt x="12502" y="4744"/>
                    <a:pt x="12406" y="4821"/>
                    <a:pt x="12330" y="4879"/>
                  </a:cubicBezTo>
                  <a:cubicBezTo>
                    <a:pt x="12387" y="4456"/>
                    <a:pt x="12406" y="4149"/>
                    <a:pt x="12426" y="3842"/>
                  </a:cubicBezTo>
                  <a:cubicBezTo>
                    <a:pt x="12445" y="3169"/>
                    <a:pt x="12349" y="2670"/>
                    <a:pt x="12157" y="2228"/>
                  </a:cubicBezTo>
                  <a:cubicBezTo>
                    <a:pt x="12061" y="2017"/>
                    <a:pt x="11926" y="1825"/>
                    <a:pt x="11734" y="1672"/>
                  </a:cubicBezTo>
                  <a:cubicBezTo>
                    <a:pt x="11542" y="1537"/>
                    <a:pt x="11331" y="1460"/>
                    <a:pt x="11062" y="1441"/>
                  </a:cubicBezTo>
                  <a:lnTo>
                    <a:pt x="10966" y="1441"/>
                  </a:lnTo>
                  <a:cubicBezTo>
                    <a:pt x="10467" y="1441"/>
                    <a:pt x="10044" y="1825"/>
                    <a:pt x="9852" y="2056"/>
                  </a:cubicBezTo>
                  <a:cubicBezTo>
                    <a:pt x="9507" y="2497"/>
                    <a:pt x="9276" y="3016"/>
                    <a:pt x="9123" y="3438"/>
                  </a:cubicBezTo>
                  <a:cubicBezTo>
                    <a:pt x="9046" y="3649"/>
                    <a:pt x="8969" y="3861"/>
                    <a:pt x="8892" y="4110"/>
                  </a:cubicBezTo>
                  <a:cubicBezTo>
                    <a:pt x="8854" y="3918"/>
                    <a:pt x="8796" y="3726"/>
                    <a:pt x="8739" y="3534"/>
                  </a:cubicBezTo>
                  <a:cubicBezTo>
                    <a:pt x="8643" y="3265"/>
                    <a:pt x="8546" y="3016"/>
                    <a:pt x="8450" y="2785"/>
                  </a:cubicBezTo>
                  <a:cubicBezTo>
                    <a:pt x="8316" y="2536"/>
                    <a:pt x="8220" y="2324"/>
                    <a:pt x="8086" y="2132"/>
                  </a:cubicBezTo>
                  <a:cubicBezTo>
                    <a:pt x="7894" y="1844"/>
                    <a:pt x="7548" y="1537"/>
                    <a:pt x="7145" y="1537"/>
                  </a:cubicBezTo>
                  <a:lnTo>
                    <a:pt x="7049" y="1537"/>
                  </a:lnTo>
                  <a:cubicBezTo>
                    <a:pt x="6818" y="1556"/>
                    <a:pt x="6588" y="1672"/>
                    <a:pt x="6434" y="1825"/>
                  </a:cubicBezTo>
                  <a:cubicBezTo>
                    <a:pt x="6261" y="1998"/>
                    <a:pt x="6165" y="2209"/>
                    <a:pt x="6146" y="2516"/>
                  </a:cubicBezTo>
                  <a:cubicBezTo>
                    <a:pt x="6108" y="2708"/>
                    <a:pt x="6108" y="2920"/>
                    <a:pt x="6146" y="3189"/>
                  </a:cubicBezTo>
                  <a:cubicBezTo>
                    <a:pt x="6165" y="3400"/>
                    <a:pt x="6204" y="3649"/>
                    <a:pt x="6261" y="3918"/>
                  </a:cubicBezTo>
                  <a:cubicBezTo>
                    <a:pt x="6300" y="4072"/>
                    <a:pt x="6338" y="4245"/>
                    <a:pt x="6376" y="4398"/>
                  </a:cubicBezTo>
                  <a:lnTo>
                    <a:pt x="6434" y="4533"/>
                  </a:lnTo>
                  <a:lnTo>
                    <a:pt x="6396" y="4514"/>
                  </a:lnTo>
                  <a:cubicBezTo>
                    <a:pt x="6261" y="4456"/>
                    <a:pt x="6108" y="4418"/>
                    <a:pt x="5973" y="4418"/>
                  </a:cubicBezTo>
                  <a:lnTo>
                    <a:pt x="5820" y="4418"/>
                  </a:lnTo>
                  <a:cubicBezTo>
                    <a:pt x="5589" y="4437"/>
                    <a:pt x="5378" y="4552"/>
                    <a:pt x="5205" y="4725"/>
                  </a:cubicBezTo>
                  <a:cubicBezTo>
                    <a:pt x="5128" y="4398"/>
                    <a:pt x="5051" y="4053"/>
                    <a:pt x="4955" y="3765"/>
                  </a:cubicBezTo>
                  <a:cubicBezTo>
                    <a:pt x="4898" y="3496"/>
                    <a:pt x="4763" y="3208"/>
                    <a:pt x="4648" y="2958"/>
                  </a:cubicBezTo>
                  <a:cubicBezTo>
                    <a:pt x="4533" y="2689"/>
                    <a:pt x="4418" y="2440"/>
                    <a:pt x="4245" y="2228"/>
                  </a:cubicBezTo>
                  <a:cubicBezTo>
                    <a:pt x="4072" y="2017"/>
                    <a:pt x="3899" y="1825"/>
                    <a:pt x="3707" y="1710"/>
                  </a:cubicBezTo>
                  <a:cubicBezTo>
                    <a:pt x="3515" y="1575"/>
                    <a:pt x="3285" y="1518"/>
                    <a:pt x="3035" y="1479"/>
                  </a:cubicBezTo>
                  <a:lnTo>
                    <a:pt x="2977" y="1479"/>
                  </a:lnTo>
                  <a:cubicBezTo>
                    <a:pt x="2785" y="1479"/>
                    <a:pt x="2593" y="1537"/>
                    <a:pt x="2421" y="1614"/>
                  </a:cubicBezTo>
                  <a:cubicBezTo>
                    <a:pt x="2267" y="1672"/>
                    <a:pt x="2133" y="1787"/>
                    <a:pt x="2017" y="1998"/>
                  </a:cubicBezTo>
                  <a:cubicBezTo>
                    <a:pt x="1940" y="2113"/>
                    <a:pt x="1883" y="2248"/>
                    <a:pt x="1844" y="2420"/>
                  </a:cubicBezTo>
                  <a:cubicBezTo>
                    <a:pt x="1787" y="2574"/>
                    <a:pt x="1768" y="2747"/>
                    <a:pt x="1768" y="2958"/>
                  </a:cubicBezTo>
                  <a:cubicBezTo>
                    <a:pt x="1748" y="3285"/>
                    <a:pt x="1787" y="3669"/>
                    <a:pt x="1883" y="4130"/>
                  </a:cubicBezTo>
                  <a:cubicBezTo>
                    <a:pt x="1960" y="4494"/>
                    <a:pt x="2075" y="4879"/>
                    <a:pt x="2209" y="5224"/>
                  </a:cubicBezTo>
                  <a:cubicBezTo>
                    <a:pt x="2229" y="5282"/>
                    <a:pt x="2248" y="5359"/>
                    <a:pt x="2267" y="5397"/>
                  </a:cubicBezTo>
                  <a:lnTo>
                    <a:pt x="2248" y="5378"/>
                  </a:lnTo>
                  <a:cubicBezTo>
                    <a:pt x="1979" y="5186"/>
                    <a:pt x="1768" y="5013"/>
                    <a:pt x="1537" y="4898"/>
                  </a:cubicBezTo>
                  <a:cubicBezTo>
                    <a:pt x="1211" y="4725"/>
                    <a:pt x="923" y="4629"/>
                    <a:pt x="711" y="4629"/>
                  </a:cubicBezTo>
                  <a:cubicBezTo>
                    <a:pt x="519" y="4629"/>
                    <a:pt x="347" y="4706"/>
                    <a:pt x="231" y="4821"/>
                  </a:cubicBezTo>
                  <a:cubicBezTo>
                    <a:pt x="97" y="4975"/>
                    <a:pt x="1" y="5224"/>
                    <a:pt x="20" y="5493"/>
                  </a:cubicBezTo>
                  <a:cubicBezTo>
                    <a:pt x="39" y="5723"/>
                    <a:pt x="135" y="5973"/>
                    <a:pt x="327" y="6261"/>
                  </a:cubicBezTo>
                  <a:cubicBezTo>
                    <a:pt x="500" y="6511"/>
                    <a:pt x="692" y="6722"/>
                    <a:pt x="961" y="6933"/>
                  </a:cubicBezTo>
                  <a:cubicBezTo>
                    <a:pt x="1076" y="7049"/>
                    <a:pt x="1211" y="7145"/>
                    <a:pt x="1345" y="7221"/>
                  </a:cubicBezTo>
                  <a:cubicBezTo>
                    <a:pt x="1345" y="7298"/>
                    <a:pt x="1403" y="7375"/>
                    <a:pt x="1480" y="7394"/>
                  </a:cubicBezTo>
                  <a:cubicBezTo>
                    <a:pt x="1537" y="7413"/>
                    <a:pt x="1576" y="7413"/>
                    <a:pt x="1633" y="7433"/>
                  </a:cubicBezTo>
                  <a:cubicBezTo>
                    <a:pt x="1921" y="7567"/>
                    <a:pt x="2152" y="7721"/>
                    <a:pt x="2363" y="7913"/>
                  </a:cubicBezTo>
                  <a:lnTo>
                    <a:pt x="2421" y="7970"/>
                  </a:lnTo>
                  <a:cubicBezTo>
                    <a:pt x="2689" y="8182"/>
                    <a:pt x="2939" y="8374"/>
                    <a:pt x="3266" y="8546"/>
                  </a:cubicBezTo>
                  <a:cubicBezTo>
                    <a:pt x="3419" y="8642"/>
                    <a:pt x="3650" y="8719"/>
                    <a:pt x="3803" y="8777"/>
                  </a:cubicBezTo>
                  <a:cubicBezTo>
                    <a:pt x="4034" y="8873"/>
                    <a:pt x="4264" y="8950"/>
                    <a:pt x="4475" y="9026"/>
                  </a:cubicBezTo>
                  <a:cubicBezTo>
                    <a:pt x="5436" y="9353"/>
                    <a:pt x="6300" y="9583"/>
                    <a:pt x="7125" y="9699"/>
                  </a:cubicBezTo>
                  <a:cubicBezTo>
                    <a:pt x="7356" y="9718"/>
                    <a:pt x="7586" y="9737"/>
                    <a:pt x="7798" y="9775"/>
                  </a:cubicBezTo>
                  <a:cubicBezTo>
                    <a:pt x="8009" y="9795"/>
                    <a:pt x="8258" y="9795"/>
                    <a:pt x="8470" y="9795"/>
                  </a:cubicBezTo>
                  <a:lnTo>
                    <a:pt x="8508" y="9795"/>
                  </a:lnTo>
                  <a:cubicBezTo>
                    <a:pt x="8969" y="9795"/>
                    <a:pt x="9411" y="9814"/>
                    <a:pt x="9852" y="9814"/>
                  </a:cubicBezTo>
                  <a:cubicBezTo>
                    <a:pt x="10793" y="9833"/>
                    <a:pt x="11753" y="9910"/>
                    <a:pt x="12579" y="9967"/>
                  </a:cubicBezTo>
                  <a:lnTo>
                    <a:pt x="13347" y="10006"/>
                  </a:lnTo>
                  <a:cubicBezTo>
                    <a:pt x="14884" y="10102"/>
                    <a:pt x="16458" y="10198"/>
                    <a:pt x="18052" y="10217"/>
                  </a:cubicBezTo>
                  <a:lnTo>
                    <a:pt x="19012" y="10217"/>
                  </a:lnTo>
                  <a:cubicBezTo>
                    <a:pt x="19608" y="10217"/>
                    <a:pt x="20203" y="10198"/>
                    <a:pt x="20760" y="10179"/>
                  </a:cubicBezTo>
                  <a:cubicBezTo>
                    <a:pt x="21663" y="10121"/>
                    <a:pt x="22584" y="10063"/>
                    <a:pt x="23487" y="9929"/>
                  </a:cubicBezTo>
                  <a:cubicBezTo>
                    <a:pt x="24409" y="9814"/>
                    <a:pt x="25292" y="9641"/>
                    <a:pt x="26156" y="9411"/>
                  </a:cubicBezTo>
                  <a:cubicBezTo>
                    <a:pt x="26540" y="9315"/>
                    <a:pt x="26944" y="9199"/>
                    <a:pt x="27328" y="9046"/>
                  </a:cubicBezTo>
                  <a:cubicBezTo>
                    <a:pt x="27616" y="8950"/>
                    <a:pt x="27884" y="8834"/>
                    <a:pt x="28153" y="8681"/>
                  </a:cubicBezTo>
                  <a:cubicBezTo>
                    <a:pt x="28441" y="8508"/>
                    <a:pt x="28672" y="8335"/>
                    <a:pt x="28902" y="8143"/>
                  </a:cubicBezTo>
                  <a:cubicBezTo>
                    <a:pt x="29133" y="7893"/>
                    <a:pt x="29286" y="7625"/>
                    <a:pt x="29382" y="7337"/>
                  </a:cubicBezTo>
                  <a:cubicBezTo>
                    <a:pt x="29421" y="7202"/>
                    <a:pt x="29421" y="7029"/>
                    <a:pt x="29421" y="6895"/>
                  </a:cubicBezTo>
                  <a:cubicBezTo>
                    <a:pt x="29421" y="6818"/>
                    <a:pt x="29402" y="6722"/>
                    <a:pt x="29382" y="6626"/>
                  </a:cubicBezTo>
                  <a:cubicBezTo>
                    <a:pt x="29344" y="6530"/>
                    <a:pt x="29306" y="6415"/>
                    <a:pt x="29248" y="6319"/>
                  </a:cubicBezTo>
                  <a:cubicBezTo>
                    <a:pt x="29152" y="6088"/>
                    <a:pt x="28941" y="5685"/>
                    <a:pt x="28518" y="5512"/>
                  </a:cubicBezTo>
                  <a:cubicBezTo>
                    <a:pt x="28441" y="5493"/>
                    <a:pt x="28384" y="5474"/>
                    <a:pt x="28326" y="5455"/>
                  </a:cubicBezTo>
                  <a:cubicBezTo>
                    <a:pt x="28249" y="5416"/>
                    <a:pt x="28153" y="5416"/>
                    <a:pt x="28096" y="5397"/>
                  </a:cubicBezTo>
                  <a:lnTo>
                    <a:pt x="27788" y="5397"/>
                  </a:lnTo>
                  <a:cubicBezTo>
                    <a:pt x="27654" y="5416"/>
                    <a:pt x="27520" y="5455"/>
                    <a:pt x="27404" y="5474"/>
                  </a:cubicBezTo>
                  <a:cubicBezTo>
                    <a:pt x="27251" y="5512"/>
                    <a:pt x="27136" y="5570"/>
                    <a:pt x="27001" y="5608"/>
                  </a:cubicBezTo>
                  <a:cubicBezTo>
                    <a:pt x="26847" y="5685"/>
                    <a:pt x="26694" y="5762"/>
                    <a:pt x="26521" y="5858"/>
                  </a:cubicBezTo>
                  <a:lnTo>
                    <a:pt x="26521" y="5685"/>
                  </a:lnTo>
                  <a:cubicBezTo>
                    <a:pt x="26521" y="5647"/>
                    <a:pt x="26483" y="5570"/>
                    <a:pt x="26483" y="5512"/>
                  </a:cubicBezTo>
                  <a:cubicBezTo>
                    <a:pt x="26483" y="5474"/>
                    <a:pt x="26463" y="5416"/>
                    <a:pt x="26444" y="5378"/>
                  </a:cubicBezTo>
                  <a:lnTo>
                    <a:pt x="26425" y="5320"/>
                  </a:lnTo>
                  <a:cubicBezTo>
                    <a:pt x="26387" y="5263"/>
                    <a:pt x="26329" y="5186"/>
                    <a:pt x="26271" y="5109"/>
                  </a:cubicBezTo>
                  <a:cubicBezTo>
                    <a:pt x="26195" y="5032"/>
                    <a:pt x="26137" y="4994"/>
                    <a:pt x="26060" y="4936"/>
                  </a:cubicBezTo>
                  <a:cubicBezTo>
                    <a:pt x="25907" y="4879"/>
                    <a:pt x="25753" y="4821"/>
                    <a:pt x="25522" y="4821"/>
                  </a:cubicBezTo>
                  <a:cubicBezTo>
                    <a:pt x="25446" y="4821"/>
                    <a:pt x="25330" y="4840"/>
                    <a:pt x="25273" y="4840"/>
                  </a:cubicBezTo>
                  <a:cubicBezTo>
                    <a:pt x="25177" y="4879"/>
                    <a:pt x="25100" y="4879"/>
                    <a:pt x="25004" y="4898"/>
                  </a:cubicBezTo>
                  <a:cubicBezTo>
                    <a:pt x="24831" y="4936"/>
                    <a:pt x="24639" y="5013"/>
                    <a:pt x="24428" y="5109"/>
                  </a:cubicBezTo>
                  <a:cubicBezTo>
                    <a:pt x="24351" y="5167"/>
                    <a:pt x="24255" y="5186"/>
                    <a:pt x="24178" y="5224"/>
                  </a:cubicBezTo>
                  <a:lnTo>
                    <a:pt x="24178" y="5205"/>
                  </a:lnTo>
                  <a:cubicBezTo>
                    <a:pt x="24217" y="4936"/>
                    <a:pt x="24217" y="4706"/>
                    <a:pt x="24140" y="4514"/>
                  </a:cubicBezTo>
                  <a:cubicBezTo>
                    <a:pt x="24121" y="4418"/>
                    <a:pt x="24063" y="4322"/>
                    <a:pt x="24025" y="4245"/>
                  </a:cubicBezTo>
                  <a:cubicBezTo>
                    <a:pt x="23967" y="4149"/>
                    <a:pt x="23890" y="4072"/>
                    <a:pt x="23775" y="4014"/>
                  </a:cubicBezTo>
                  <a:cubicBezTo>
                    <a:pt x="23698" y="3957"/>
                    <a:pt x="23640" y="3918"/>
                    <a:pt x="23544" y="3880"/>
                  </a:cubicBezTo>
                  <a:cubicBezTo>
                    <a:pt x="23448" y="3861"/>
                    <a:pt x="23352" y="3842"/>
                    <a:pt x="23276" y="3842"/>
                  </a:cubicBezTo>
                  <a:lnTo>
                    <a:pt x="23122" y="3842"/>
                  </a:lnTo>
                  <a:cubicBezTo>
                    <a:pt x="22988" y="3842"/>
                    <a:pt x="22815" y="3861"/>
                    <a:pt x="22700" y="3880"/>
                  </a:cubicBezTo>
                  <a:cubicBezTo>
                    <a:pt x="22450" y="3938"/>
                    <a:pt x="22239" y="4034"/>
                    <a:pt x="22047" y="4110"/>
                  </a:cubicBezTo>
                  <a:cubicBezTo>
                    <a:pt x="21682" y="4245"/>
                    <a:pt x="21355" y="4456"/>
                    <a:pt x="20990" y="4706"/>
                  </a:cubicBezTo>
                  <a:lnTo>
                    <a:pt x="21086" y="4494"/>
                  </a:lnTo>
                  <a:lnTo>
                    <a:pt x="21163" y="4264"/>
                  </a:lnTo>
                  <a:cubicBezTo>
                    <a:pt x="21355" y="3745"/>
                    <a:pt x="21567" y="3150"/>
                    <a:pt x="21720" y="2536"/>
                  </a:cubicBezTo>
                  <a:cubicBezTo>
                    <a:pt x="21778" y="2228"/>
                    <a:pt x="21835" y="1940"/>
                    <a:pt x="21835" y="1672"/>
                  </a:cubicBezTo>
                  <a:cubicBezTo>
                    <a:pt x="21855" y="1383"/>
                    <a:pt x="21835" y="1153"/>
                    <a:pt x="21759" y="923"/>
                  </a:cubicBezTo>
                  <a:cubicBezTo>
                    <a:pt x="21682" y="692"/>
                    <a:pt x="21567" y="500"/>
                    <a:pt x="21394" y="327"/>
                  </a:cubicBezTo>
                  <a:cubicBezTo>
                    <a:pt x="21240" y="193"/>
                    <a:pt x="21048" y="58"/>
                    <a:pt x="20875" y="20"/>
                  </a:cubicBezTo>
                  <a:cubicBezTo>
                    <a:pt x="20837" y="20"/>
                    <a:pt x="20722" y="1"/>
                    <a:pt x="206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68"/>
            <p:cNvSpPr/>
            <p:nvPr/>
          </p:nvSpPr>
          <p:spPr>
            <a:xfrm>
              <a:off x="6931100" y="44417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1"/>
                    <a:pt x="1" y="1"/>
                    <a:pt x="1" y="20"/>
                  </a:cubicBezTo>
                  <a:cubicBezTo>
                    <a:pt x="1" y="1"/>
                    <a:pt x="1" y="1"/>
                    <a:pt x="1" y="20"/>
                  </a:cubicBez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68"/>
            <p:cNvSpPr/>
            <p:nvPr/>
          </p:nvSpPr>
          <p:spPr>
            <a:xfrm>
              <a:off x="6931100" y="4375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68"/>
            <p:cNvSpPr/>
            <p:nvPr/>
          </p:nvSpPr>
          <p:spPr>
            <a:xfrm>
              <a:off x="7033850" y="4393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68"/>
            <p:cNvSpPr/>
            <p:nvPr/>
          </p:nvSpPr>
          <p:spPr>
            <a:xfrm>
              <a:off x="7180750" y="439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68"/>
            <p:cNvSpPr/>
            <p:nvPr/>
          </p:nvSpPr>
          <p:spPr>
            <a:xfrm>
              <a:off x="7180750" y="439277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1" y="0"/>
                  </a:moveTo>
                  <a:cubicBezTo>
                    <a:pt x="1" y="19"/>
                    <a:pt x="1" y="19"/>
                    <a:pt x="1" y="0"/>
                  </a:cubicBezTo>
                  <a:cubicBezTo>
                    <a:pt x="1" y="19"/>
                    <a:pt x="1" y="19"/>
                    <a:pt x="1" y="0"/>
                  </a:cubicBezTo>
                  <a:cubicBezTo>
                    <a:pt x="1" y="19"/>
                    <a:pt x="1" y="19"/>
                    <a:pt x="1" y="0"/>
                  </a:cubicBez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68"/>
            <p:cNvSpPr/>
            <p:nvPr/>
          </p:nvSpPr>
          <p:spPr>
            <a:xfrm>
              <a:off x="7290200" y="435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68"/>
            <p:cNvSpPr/>
            <p:nvPr/>
          </p:nvSpPr>
          <p:spPr>
            <a:xfrm>
              <a:off x="6874450" y="4319300"/>
              <a:ext cx="735525" cy="165975"/>
            </a:xfrm>
            <a:custGeom>
              <a:avLst/>
              <a:gdLst/>
              <a:ahLst/>
              <a:cxnLst/>
              <a:rect l="l" t="t" r="r" b="b"/>
              <a:pathLst>
                <a:path w="29421" h="6639" extrusionOk="0">
                  <a:moveTo>
                    <a:pt x="2190" y="2267"/>
                  </a:moveTo>
                  <a:lnTo>
                    <a:pt x="2190" y="2267"/>
                  </a:lnTo>
                  <a:cubicBezTo>
                    <a:pt x="2187" y="2273"/>
                    <a:pt x="2184" y="2278"/>
                    <a:pt x="2180" y="2284"/>
                  </a:cubicBezTo>
                  <a:lnTo>
                    <a:pt x="2180" y="2284"/>
                  </a:lnTo>
                  <a:cubicBezTo>
                    <a:pt x="2190" y="2279"/>
                    <a:pt x="2190" y="2267"/>
                    <a:pt x="2190" y="2267"/>
                  </a:cubicBezTo>
                  <a:close/>
                  <a:moveTo>
                    <a:pt x="20779" y="1"/>
                  </a:moveTo>
                  <a:cubicBezTo>
                    <a:pt x="20606" y="1"/>
                    <a:pt x="20433" y="20"/>
                    <a:pt x="20280" y="97"/>
                  </a:cubicBezTo>
                  <a:cubicBezTo>
                    <a:pt x="20107" y="135"/>
                    <a:pt x="19953" y="231"/>
                    <a:pt x="19819" y="327"/>
                  </a:cubicBezTo>
                  <a:cubicBezTo>
                    <a:pt x="19665" y="462"/>
                    <a:pt x="19550" y="577"/>
                    <a:pt x="19435" y="712"/>
                  </a:cubicBezTo>
                  <a:cubicBezTo>
                    <a:pt x="19319" y="865"/>
                    <a:pt x="19223" y="1038"/>
                    <a:pt x="19127" y="1192"/>
                  </a:cubicBezTo>
                  <a:cubicBezTo>
                    <a:pt x="18935" y="1537"/>
                    <a:pt x="18763" y="1902"/>
                    <a:pt x="18609" y="2248"/>
                  </a:cubicBezTo>
                  <a:cubicBezTo>
                    <a:pt x="18571" y="2401"/>
                    <a:pt x="18513" y="2517"/>
                    <a:pt x="18475" y="2670"/>
                  </a:cubicBezTo>
                  <a:cubicBezTo>
                    <a:pt x="18475" y="2632"/>
                    <a:pt x="18475" y="2593"/>
                    <a:pt x="18436" y="2574"/>
                  </a:cubicBezTo>
                  <a:cubicBezTo>
                    <a:pt x="18398" y="2344"/>
                    <a:pt x="18340" y="2133"/>
                    <a:pt x="18282" y="1941"/>
                  </a:cubicBezTo>
                  <a:cubicBezTo>
                    <a:pt x="18206" y="1749"/>
                    <a:pt x="18110" y="1537"/>
                    <a:pt x="17994" y="1364"/>
                  </a:cubicBezTo>
                  <a:cubicBezTo>
                    <a:pt x="17898" y="1192"/>
                    <a:pt x="17745" y="1057"/>
                    <a:pt x="17591" y="942"/>
                  </a:cubicBezTo>
                  <a:cubicBezTo>
                    <a:pt x="17438" y="846"/>
                    <a:pt x="17246" y="769"/>
                    <a:pt x="17073" y="769"/>
                  </a:cubicBezTo>
                  <a:lnTo>
                    <a:pt x="17053" y="769"/>
                  </a:lnTo>
                  <a:cubicBezTo>
                    <a:pt x="16957" y="769"/>
                    <a:pt x="16861" y="788"/>
                    <a:pt x="16746" y="808"/>
                  </a:cubicBezTo>
                  <a:cubicBezTo>
                    <a:pt x="16612" y="865"/>
                    <a:pt x="16497" y="904"/>
                    <a:pt x="16401" y="980"/>
                  </a:cubicBezTo>
                  <a:cubicBezTo>
                    <a:pt x="15997" y="1230"/>
                    <a:pt x="15748" y="1652"/>
                    <a:pt x="15613" y="2113"/>
                  </a:cubicBezTo>
                  <a:cubicBezTo>
                    <a:pt x="15460" y="2593"/>
                    <a:pt x="15440" y="3093"/>
                    <a:pt x="15460" y="3592"/>
                  </a:cubicBezTo>
                  <a:cubicBezTo>
                    <a:pt x="15498" y="3976"/>
                    <a:pt x="15517" y="4341"/>
                    <a:pt x="15594" y="4725"/>
                  </a:cubicBezTo>
                  <a:cubicBezTo>
                    <a:pt x="15517" y="4706"/>
                    <a:pt x="15460" y="4706"/>
                    <a:pt x="15402" y="4706"/>
                  </a:cubicBezTo>
                  <a:cubicBezTo>
                    <a:pt x="15268" y="4706"/>
                    <a:pt x="15172" y="4725"/>
                    <a:pt x="15056" y="4744"/>
                  </a:cubicBezTo>
                  <a:cubicBezTo>
                    <a:pt x="14960" y="4783"/>
                    <a:pt x="14845" y="4840"/>
                    <a:pt x="14749" y="4898"/>
                  </a:cubicBezTo>
                  <a:cubicBezTo>
                    <a:pt x="14672" y="4956"/>
                    <a:pt x="14634" y="4975"/>
                    <a:pt x="14557" y="5013"/>
                  </a:cubicBezTo>
                  <a:cubicBezTo>
                    <a:pt x="14538" y="4975"/>
                    <a:pt x="14499" y="4917"/>
                    <a:pt x="14461" y="4898"/>
                  </a:cubicBezTo>
                  <a:cubicBezTo>
                    <a:pt x="14384" y="4802"/>
                    <a:pt x="14307" y="4706"/>
                    <a:pt x="14211" y="4629"/>
                  </a:cubicBezTo>
                  <a:cubicBezTo>
                    <a:pt x="14058" y="4495"/>
                    <a:pt x="13866" y="4399"/>
                    <a:pt x="13635" y="4341"/>
                  </a:cubicBezTo>
                  <a:cubicBezTo>
                    <a:pt x="13578" y="4322"/>
                    <a:pt x="13482" y="4322"/>
                    <a:pt x="13405" y="4322"/>
                  </a:cubicBezTo>
                  <a:cubicBezTo>
                    <a:pt x="13251" y="4322"/>
                    <a:pt x="13136" y="4341"/>
                    <a:pt x="13002" y="4360"/>
                  </a:cubicBezTo>
                  <a:cubicBezTo>
                    <a:pt x="12867" y="4399"/>
                    <a:pt x="12752" y="4456"/>
                    <a:pt x="12637" y="4514"/>
                  </a:cubicBezTo>
                  <a:lnTo>
                    <a:pt x="12637" y="4303"/>
                  </a:lnTo>
                  <a:cubicBezTo>
                    <a:pt x="12656" y="3842"/>
                    <a:pt x="12637" y="3400"/>
                    <a:pt x="12560" y="2958"/>
                  </a:cubicBezTo>
                  <a:cubicBezTo>
                    <a:pt x="12521" y="2709"/>
                    <a:pt x="12445" y="2478"/>
                    <a:pt x="12349" y="2267"/>
                  </a:cubicBezTo>
                  <a:cubicBezTo>
                    <a:pt x="12253" y="2037"/>
                    <a:pt x="12137" y="1845"/>
                    <a:pt x="11965" y="1691"/>
                  </a:cubicBezTo>
                  <a:cubicBezTo>
                    <a:pt x="11792" y="1518"/>
                    <a:pt x="11580" y="1422"/>
                    <a:pt x="11369" y="1364"/>
                  </a:cubicBezTo>
                  <a:cubicBezTo>
                    <a:pt x="11235" y="1345"/>
                    <a:pt x="11120" y="1326"/>
                    <a:pt x="11004" y="1326"/>
                  </a:cubicBezTo>
                  <a:cubicBezTo>
                    <a:pt x="10908" y="1326"/>
                    <a:pt x="10793" y="1326"/>
                    <a:pt x="10697" y="1364"/>
                  </a:cubicBezTo>
                  <a:cubicBezTo>
                    <a:pt x="10255" y="1460"/>
                    <a:pt x="9948" y="1787"/>
                    <a:pt x="9679" y="2113"/>
                  </a:cubicBezTo>
                  <a:cubicBezTo>
                    <a:pt x="9372" y="2555"/>
                    <a:pt x="9180" y="3035"/>
                    <a:pt x="8988" y="3515"/>
                  </a:cubicBezTo>
                  <a:cubicBezTo>
                    <a:pt x="8969" y="3381"/>
                    <a:pt x="8911" y="3266"/>
                    <a:pt x="8892" y="3150"/>
                  </a:cubicBezTo>
                  <a:cubicBezTo>
                    <a:pt x="8815" y="2939"/>
                    <a:pt x="8719" y="2747"/>
                    <a:pt x="8623" y="2555"/>
                  </a:cubicBezTo>
                  <a:cubicBezTo>
                    <a:pt x="8508" y="2325"/>
                    <a:pt x="8393" y="2113"/>
                    <a:pt x="8239" y="1921"/>
                  </a:cubicBezTo>
                  <a:cubicBezTo>
                    <a:pt x="8162" y="1825"/>
                    <a:pt x="8105" y="1749"/>
                    <a:pt x="8009" y="1652"/>
                  </a:cubicBezTo>
                  <a:cubicBezTo>
                    <a:pt x="7913" y="1595"/>
                    <a:pt x="7836" y="1518"/>
                    <a:pt x="7721" y="1441"/>
                  </a:cubicBezTo>
                  <a:cubicBezTo>
                    <a:pt x="7567" y="1345"/>
                    <a:pt x="7375" y="1307"/>
                    <a:pt x="7202" y="1307"/>
                  </a:cubicBezTo>
                  <a:lnTo>
                    <a:pt x="7106" y="1307"/>
                  </a:lnTo>
                  <a:cubicBezTo>
                    <a:pt x="6876" y="1326"/>
                    <a:pt x="6664" y="1441"/>
                    <a:pt x="6492" y="1595"/>
                  </a:cubicBezTo>
                  <a:cubicBezTo>
                    <a:pt x="6319" y="1749"/>
                    <a:pt x="6184" y="1941"/>
                    <a:pt x="6107" y="2171"/>
                  </a:cubicBezTo>
                  <a:cubicBezTo>
                    <a:pt x="6011" y="2401"/>
                    <a:pt x="5992" y="2651"/>
                    <a:pt x="5992" y="2901"/>
                  </a:cubicBezTo>
                  <a:cubicBezTo>
                    <a:pt x="5992" y="3189"/>
                    <a:pt x="6011" y="3477"/>
                    <a:pt x="6088" y="3765"/>
                  </a:cubicBezTo>
                  <a:cubicBezTo>
                    <a:pt x="6107" y="3919"/>
                    <a:pt x="6165" y="4053"/>
                    <a:pt x="6223" y="4207"/>
                  </a:cubicBezTo>
                  <a:cubicBezTo>
                    <a:pt x="6184" y="4207"/>
                    <a:pt x="6146" y="4187"/>
                    <a:pt x="6107" y="4187"/>
                  </a:cubicBezTo>
                  <a:lnTo>
                    <a:pt x="6069" y="4187"/>
                  </a:lnTo>
                  <a:cubicBezTo>
                    <a:pt x="5935" y="4187"/>
                    <a:pt x="5839" y="4207"/>
                    <a:pt x="5723" y="4226"/>
                  </a:cubicBezTo>
                  <a:cubicBezTo>
                    <a:pt x="5608" y="4245"/>
                    <a:pt x="5512" y="4303"/>
                    <a:pt x="5416" y="4341"/>
                  </a:cubicBezTo>
                  <a:cubicBezTo>
                    <a:pt x="5359" y="4379"/>
                    <a:pt x="5339" y="4399"/>
                    <a:pt x="5282" y="4418"/>
                  </a:cubicBezTo>
                  <a:cubicBezTo>
                    <a:pt x="5186" y="3765"/>
                    <a:pt x="5032" y="3131"/>
                    <a:pt x="4744" y="2555"/>
                  </a:cubicBezTo>
                  <a:cubicBezTo>
                    <a:pt x="4610" y="2305"/>
                    <a:pt x="4475" y="2075"/>
                    <a:pt x="4283" y="1883"/>
                  </a:cubicBezTo>
                  <a:cubicBezTo>
                    <a:pt x="4187" y="1787"/>
                    <a:pt x="4110" y="1710"/>
                    <a:pt x="3995" y="1614"/>
                  </a:cubicBezTo>
                  <a:cubicBezTo>
                    <a:pt x="3899" y="1537"/>
                    <a:pt x="3784" y="1460"/>
                    <a:pt x="3649" y="1403"/>
                  </a:cubicBezTo>
                  <a:cubicBezTo>
                    <a:pt x="3553" y="1345"/>
                    <a:pt x="3457" y="1307"/>
                    <a:pt x="3342" y="1268"/>
                  </a:cubicBezTo>
                  <a:cubicBezTo>
                    <a:pt x="3227" y="1249"/>
                    <a:pt x="3131" y="1230"/>
                    <a:pt x="3016" y="1230"/>
                  </a:cubicBezTo>
                  <a:lnTo>
                    <a:pt x="2977" y="1230"/>
                  </a:lnTo>
                  <a:cubicBezTo>
                    <a:pt x="2939" y="1230"/>
                    <a:pt x="2862" y="1230"/>
                    <a:pt x="2824" y="1249"/>
                  </a:cubicBezTo>
                  <a:cubicBezTo>
                    <a:pt x="2766" y="1249"/>
                    <a:pt x="2689" y="1268"/>
                    <a:pt x="2651" y="1307"/>
                  </a:cubicBezTo>
                  <a:cubicBezTo>
                    <a:pt x="2536" y="1326"/>
                    <a:pt x="2440" y="1403"/>
                    <a:pt x="2344" y="1460"/>
                  </a:cubicBezTo>
                  <a:cubicBezTo>
                    <a:pt x="2248" y="1537"/>
                    <a:pt x="2152" y="1633"/>
                    <a:pt x="2075" y="1729"/>
                  </a:cubicBezTo>
                  <a:cubicBezTo>
                    <a:pt x="1979" y="1845"/>
                    <a:pt x="1902" y="1998"/>
                    <a:pt x="1825" y="2133"/>
                  </a:cubicBezTo>
                  <a:cubicBezTo>
                    <a:pt x="1787" y="2267"/>
                    <a:pt x="1729" y="2401"/>
                    <a:pt x="1710" y="2555"/>
                  </a:cubicBezTo>
                  <a:cubicBezTo>
                    <a:pt x="1671" y="2689"/>
                    <a:pt x="1671" y="2843"/>
                    <a:pt x="1633" y="2997"/>
                  </a:cubicBezTo>
                  <a:cubicBezTo>
                    <a:pt x="1614" y="3227"/>
                    <a:pt x="1633" y="3458"/>
                    <a:pt x="1671" y="3669"/>
                  </a:cubicBezTo>
                  <a:cubicBezTo>
                    <a:pt x="1691" y="3899"/>
                    <a:pt x="1710" y="4130"/>
                    <a:pt x="1767" y="4341"/>
                  </a:cubicBezTo>
                  <a:cubicBezTo>
                    <a:pt x="1806" y="4571"/>
                    <a:pt x="1883" y="4802"/>
                    <a:pt x="1921" y="5013"/>
                  </a:cubicBezTo>
                  <a:lnTo>
                    <a:pt x="1710" y="4879"/>
                  </a:lnTo>
                  <a:cubicBezTo>
                    <a:pt x="1537" y="4763"/>
                    <a:pt x="1345" y="4629"/>
                    <a:pt x="1153" y="4533"/>
                  </a:cubicBezTo>
                  <a:cubicBezTo>
                    <a:pt x="1037" y="4483"/>
                    <a:pt x="891" y="4433"/>
                    <a:pt x="742" y="4433"/>
                  </a:cubicBezTo>
                  <a:cubicBezTo>
                    <a:pt x="719" y="4433"/>
                    <a:pt x="696" y="4434"/>
                    <a:pt x="673" y="4437"/>
                  </a:cubicBezTo>
                  <a:cubicBezTo>
                    <a:pt x="634" y="4437"/>
                    <a:pt x="577" y="4475"/>
                    <a:pt x="538" y="4495"/>
                  </a:cubicBezTo>
                  <a:lnTo>
                    <a:pt x="385" y="4571"/>
                  </a:lnTo>
                  <a:cubicBezTo>
                    <a:pt x="289" y="4610"/>
                    <a:pt x="231" y="4687"/>
                    <a:pt x="154" y="4783"/>
                  </a:cubicBezTo>
                  <a:cubicBezTo>
                    <a:pt x="39" y="4956"/>
                    <a:pt x="1" y="5148"/>
                    <a:pt x="1" y="5340"/>
                  </a:cubicBezTo>
                  <a:cubicBezTo>
                    <a:pt x="1" y="5551"/>
                    <a:pt x="78" y="5762"/>
                    <a:pt x="154" y="5954"/>
                  </a:cubicBezTo>
                  <a:cubicBezTo>
                    <a:pt x="231" y="6146"/>
                    <a:pt x="346" y="6338"/>
                    <a:pt x="442" y="6530"/>
                  </a:cubicBezTo>
                  <a:cubicBezTo>
                    <a:pt x="462" y="6549"/>
                    <a:pt x="462" y="6588"/>
                    <a:pt x="481" y="6607"/>
                  </a:cubicBezTo>
                  <a:cubicBezTo>
                    <a:pt x="503" y="6630"/>
                    <a:pt x="526" y="6639"/>
                    <a:pt x="552" y="6639"/>
                  </a:cubicBezTo>
                  <a:cubicBezTo>
                    <a:pt x="571" y="6639"/>
                    <a:pt x="591" y="6634"/>
                    <a:pt x="615" y="6626"/>
                  </a:cubicBezTo>
                  <a:cubicBezTo>
                    <a:pt x="654" y="6607"/>
                    <a:pt x="654" y="6549"/>
                    <a:pt x="634" y="6511"/>
                  </a:cubicBezTo>
                  <a:cubicBezTo>
                    <a:pt x="615" y="6453"/>
                    <a:pt x="558" y="6415"/>
                    <a:pt x="538" y="6357"/>
                  </a:cubicBezTo>
                  <a:cubicBezTo>
                    <a:pt x="423" y="6165"/>
                    <a:pt x="327" y="5973"/>
                    <a:pt x="270" y="5762"/>
                  </a:cubicBezTo>
                  <a:cubicBezTo>
                    <a:pt x="231" y="5628"/>
                    <a:pt x="193" y="5493"/>
                    <a:pt x="193" y="5359"/>
                  </a:cubicBezTo>
                  <a:cubicBezTo>
                    <a:pt x="193" y="5282"/>
                    <a:pt x="193" y="5205"/>
                    <a:pt x="231" y="5148"/>
                  </a:cubicBezTo>
                  <a:cubicBezTo>
                    <a:pt x="250" y="5090"/>
                    <a:pt x="250" y="5052"/>
                    <a:pt x="270" y="4994"/>
                  </a:cubicBezTo>
                  <a:cubicBezTo>
                    <a:pt x="289" y="4975"/>
                    <a:pt x="327" y="4917"/>
                    <a:pt x="346" y="4898"/>
                  </a:cubicBezTo>
                  <a:cubicBezTo>
                    <a:pt x="366" y="4879"/>
                    <a:pt x="423" y="4840"/>
                    <a:pt x="442" y="4821"/>
                  </a:cubicBezTo>
                  <a:cubicBezTo>
                    <a:pt x="481" y="4802"/>
                    <a:pt x="538" y="4783"/>
                    <a:pt x="615" y="4763"/>
                  </a:cubicBezTo>
                  <a:cubicBezTo>
                    <a:pt x="634" y="4763"/>
                    <a:pt x="673" y="4725"/>
                    <a:pt x="711" y="4725"/>
                  </a:cubicBezTo>
                  <a:cubicBezTo>
                    <a:pt x="730" y="4725"/>
                    <a:pt x="769" y="4725"/>
                    <a:pt x="807" y="4763"/>
                  </a:cubicBezTo>
                  <a:cubicBezTo>
                    <a:pt x="903" y="4783"/>
                    <a:pt x="999" y="4821"/>
                    <a:pt x="1095" y="4879"/>
                  </a:cubicBezTo>
                  <a:cubicBezTo>
                    <a:pt x="1345" y="5013"/>
                    <a:pt x="1575" y="5186"/>
                    <a:pt x="1806" y="5378"/>
                  </a:cubicBezTo>
                  <a:cubicBezTo>
                    <a:pt x="1902" y="5455"/>
                    <a:pt x="1979" y="5532"/>
                    <a:pt x="2075" y="5589"/>
                  </a:cubicBezTo>
                  <a:cubicBezTo>
                    <a:pt x="2094" y="5628"/>
                    <a:pt x="2152" y="5647"/>
                    <a:pt x="2171" y="5685"/>
                  </a:cubicBezTo>
                  <a:cubicBezTo>
                    <a:pt x="2190" y="5714"/>
                    <a:pt x="2224" y="5728"/>
                    <a:pt x="2260" y="5728"/>
                  </a:cubicBezTo>
                  <a:cubicBezTo>
                    <a:pt x="2296" y="5728"/>
                    <a:pt x="2334" y="5714"/>
                    <a:pt x="2363" y="5685"/>
                  </a:cubicBezTo>
                  <a:cubicBezTo>
                    <a:pt x="2401" y="5647"/>
                    <a:pt x="2440" y="5570"/>
                    <a:pt x="2401" y="5493"/>
                  </a:cubicBezTo>
                  <a:cubicBezTo>
                    <a:pt x="2344" y="5301"/>
                    <a:pt x="2267" y="5109"/>
                    <a:pt x="2209" y="4956"/>
                  </a:cubicBezTo>
                  <a:lnTo>
                    <a:pt x="2209" y="4917"/>
                  </a:lnTo>
                  <a:cubicBezTo>
                    <a:pt x="2075" y="4437"/>
                    <a:pt x="1979" y="3957"/>
                    <a:pt x="1959" y="3458"/>
                  </a:cubicBezTo>
                  <a:cubicBezTo>
                    <a:pt x="1959" y="3189"/>
                    <a:pt x="1979" y="2958"/>
                    <a:pt x="2017" y="2689"/>
                  </a:cubicBezTo>
                  <a:cubicBezTo>
                    <a:pt x="2072" y="2561"/>
                    <a:pt x="2110" y="2414"/>
                    <a:pt x="2180" y="2284"/>
                  </a:cubicBezTo>
                  <a:lnTo>
                    <a:pt x="2180" y="2284"/>
                  </a:lnTo>
                  <a:cubicBezTo>
                    <a:pt x="2178" y="2285"/>
                    <a:pt x="2175" y="2286"/>
                    <a:pt x="2171" y="2286"/>
                  </a:cubicBezTo>
                  <a:cubicBezTo>
                    <a:pt x="2171" y="2286"/>
                    <a:pt x="2171" y="2267"/>
                    <a:pt x="2190" y="2267"/>
                  </a:cubicBezTo>
                  <a:cubicBezTo>
                    <a:pt x="2267" y="2171"/>
                    <a:pt x="2305" y="2075"/>
                    <a:pt x="2401" y="1979"/>
                  </a:cubicBezTo>
                  <a:cubicBezTo>
                    <a:pt x="2459" y="1921"/>
                    <a:pt x="2536" y="1845"/>
                    <a:pt x="2593" y="1825"/>
                  </a:cubicBezTo>
                  <a:cubicBezTo>
                    <a:pt x="2651" y="1806"/>
                    <a:pt x="2689" y="1787"/>
                    <a:pt x="2766" y="1749"/>
                  </a:cubicBezTo>
                  <a:cubicBezTo>
                    <a:pt x="2843" y="1729"/>
                    <a:pt x="2920" y="1729"/>
                    <a:pt x="2977" y="1729"/>
                  </a:cubicBezTo>
                  <a:cubicBezTo>
                    <a:pt x="3054" y="1729"/>
                    <a:pt x="3131" y="1729"/>
                    <a:pt x="3208" y="1749"/>
                  </a:cubicBezTo>
                  <a:cubicBezTo>
                    <a:pt x="3323" y="1787"/>
                    <a:pt x="3419" y="1825"/>
                    <a:pt x="3515" y="1883"/>
                  </a:cubicBezTo>
                  <a:cubicBezTo>
                    <a:pt x="3630" y="1941"/>
                    <a:pt x="3745" y="2037"/>
                    <a:pt x="3880" y="2133"/>
                  </a:cubicBezTo>
                  <a:cubicBezTo>
                    <a:pt x="4014" y="2286"/>
                    <a:pt x="4129" y="2421"/>
                    <a:pt x="4225" y="2593"/>
                  </a:cubicBezTo>
                  <a:cubicBezTo>
                    <a:pt x="4322" y="2766"/>
                    <a:pt x="4398" y="2939"/>
                    <a:pt x="4475" y="3093"/>
                  </a:cubicBezTo>
                  <a:cubicBezTo>
                    <a:pt x="4571" y="3285"/>
                    <a:pt x="4610" y="3477"/>
                    <a:pt x="4686" y="3707"/>
                  </a:cubicBezTo>
                  <a:cubicBezTo>
                    <a:pt x="4782" y="4053"/>
                    <a:pt x="4859" y="4399"/>
                    <a:pt x="4898" y="4783"/>
                  </a:cubicBezTo>
                  <a:cubicBezTo>
                    <a:pt x="4898" y="4821"/>
                    <a:pt x="4955" y="4879"/>
                    <a:pt x="4974" y="4898"/>
                  </a:cubicBezTo>
                  <a:cubicBezTo>
                    <a:pt x="4994" y="4898"/>
                    <a:pt x="4994" y="4917"/>
                    <a:pt x="5032" y="4917"/>
                  </a:cubicBezTo>
                  <a:cubicBezTo>
                    <a:pt x="5051" y="4956"/>
                    <a:pt x="5070" y="4956"/>
                    <a:pt x="5090" y="4956"/>
                  </a:cubicBezTo>
                  <a:cubicBezTo>
                    <a:pt x="5147" y="4956"/>
                    <a:pt x="5166" y="4956"/>
                    <a:pt x="5224" y="4917"/>
                  </a:cubicBezTo>
                  <a:cubicBezTo>
                    <a:pt x="5262" y="4898"/>
                    <a:pt x="5320" y="4879"/>
                    <a:pt x="5378" y="4821"/>
                  </a:cubicBezTo>
                  <a:cubicBezTo>
                    <a:pt x="5512" y="4763"/>
                    <a:pt x="5627" y="4706"/>
                    <a:pt x="5762" y="4687"/>
                  </a:cubicBezTo>
                  <a:cubicBezTo>
                    <a:pt x="5839" y="4667"/>
                    <a:pt x="5915" y="4667"/>
                    <a:pt x="5954" y="4667"/>
                  </a:cubicBezTo>
                  <a:cubicBezTo>
                    <a:pt x="6031" y="4667"/>
                    <a:pt x="6127" y="4687"/>
                    <a:pt x="6203" y="4706"/>
                  </a:cubicBezTo>
                  <a:cubicBezTo>
                    <a:pt x="6223" y="4706"/>
                    <a:pt x="6280" y="4725"/>
                    <a:pt x="6299" y="4763"/>
                  </a:cubicBezTo>
                  <a:cubicBezTo>
                    <a:pt x="6323" y="4768"/>
                    <a:pt x="6346" y="4771"/>
                    <a:pt x="6368" y="4771"/>
                  </a:cubicBezTo>
                  <a:cubicBezTo>
                    <a:pt x="6433" y="4771"/>
                    <a:pt x="6487" y="4749"/>
                    <a:pt x="6530" y="4706"/>
                  </a:cubicBezTo>
                  <a:cubicBezTo>
                    <a:pt x="6568" y="4706"/>
                    <a:pt x="6568" y="4706"/>
                    <a:pt x="6588" y="4687"/>
                  </a:cubicBezTo>
                  <a:cubicBezTo>
                    <a:pt x="6607" y="4667"/>
                    <a:pt x="6626" y="4629"/>
                    <a:pt x="6664" y="4591"/>
                  </a:cubicBezTo>
                  <a:cubicBezTo>
                    <a:pt x="6664" y="4533"/>
                    <a:pt x="6664" y="4514"/>
                    <a:pt x="6626" y="4475"/>
                  </a:cubicBezTo>
                  <a:cubicBezTo>
                    <a:pt x="6511" y="4245"/>
                    <a:pt x="6434" y="4015"/>
                    <a:pt x="6395" y="3746"/>
                  </a:cubicBezTo>
                  <a:cubicBezTo>
                    <a:pt x="6338" y="3477"/>
                    <a:pt x="6319" y="3246"/>
                    <a:pt x="6319" y="2978"/>
                  </a:cubicBezTo>
                  <a:cubicBezTo>
                    <a:pt x="6319" y="2805"/>
                    <a:pt x="6338" y="2651"/>
                    <a:pt x="6395" y="2478"/>
                  </a:cubicBezTo>
                  <a:cubicBezTo>
                    <a:pt x="6415" y="2382"/>
                    <a:pt x="6472" y="2286"/>
                    <a:pt x="6530" y="2190"/>
                  </a:cubicBezTo>
                  <a:cubicBezTo>
                    <a:pt x="6588" y="2113"/>
                    <a:pt x="6626" y="2037"/>
                    <a:pt x="6703" y="1998"/>
                  </a:cubicBezTo>
                  <a:lnTo>
                    <a:pt x="6914" y="1845"/>
                  </a:lnTo>
                  <a:cubicBezTo>
                    <a:pt x="6972" y="1825"/>
                    <a:pt x="7048" y="1806"/>
                    <a:pt x="7087" y="1787"/>
                  </a:cubicBezTo>
                  <a:cubicBezTo>
                    <a:pt x="7144" y="1787"/>
                    <a:pt x="7183" y="1749"/>
                    <a:pt x="7240" y="1749"/>
                  </a:cubicBezTo>
                  <a:cubicBezTo>
                    <a:pt x="7279" y="1749"/>
                    <a:pt x="7336" y="1787"/>
                    <a:pt x="7375" y="1787"/>
                  </a:cubicBezTo>
                  <a:cubicBezTo>
                    <a:pt x="7432" y="1806"/>
                    <a:pt x="7490" y="1825"/>
                    <a:pt x="7548" y="1845"/>
                  </a:cubicBezTo>
                  <a:cubicBezTo>
                    <a:pt x="7644" y="1921"/>
                    <a:pt x="7740" y="1998"/>
                    <a:pt x="7817" y="2094"/>
                  </a:cubicBezTo>
                  <a:cubicBezTo>
                    <a:pt x="7970" y="2267"/>
                    <a:pt x="8105" y="2478"/>
                    <a:pt x="8201" y="2670"/>
                  </a:cubicBezTo>
                  <a:cubicBezTo>
                    <a:pt x="8335" y="2958"/>
                    <a:pt x="8450" y="3266"/>
                    <a:pt x="8527" y="3573"/>
                  </a:cubicBezTo>
                  <a:cubicBezTo>
                    <a:pt x="8546" y="3746"/>
                    <a:pt x="8585" y="3919"/>
                    <a:pt x="8604" y="4111"/>
                  </a:cubicBezTo>
                  <a:cubicBezTo>
                    <a:pt x="8604" y="4216"/>
                    <a:pt x="8700" y="4305"/>
                    <a:pt x="8805" y="4305"/>
                  </a:cubicBezTo>
                  <a:cubicBezTo>
                    <a:pt x="8814" y="4305"/>
                    <a:pt x="8824" y="4304"/>
                    <a:pt x="8834" y="4303"/>
                  </a:cubicBezTo>
                  <a:cubicBezTo>
                    <a:pt x="8911" y="4303"/>
                    <a:pt x="8988" y="4245"/>
                    <a:pt x="9007" y="4187"/>
                  </a:cubicBezTo>
                  <a:lnTo>
                    <a:pt x="9026" y="4149"/>
                  </a:lnTo>
                  <a:cubicBezTo>
                    <a:pt x="9257" y="3611"/>
                    <a:pt x="9449" y="3054"/>
                    <a:pt x="9756" y="2536"/>
                  </a:cubicBezTo>
                  <a:cubicBezTo>
                    <a:pt x="9871" y="2344"/>
                    <a:pt x="9987" y="2190"/>
                    <a:pt x="10159" y="2037"/>
                  </a:cubicBezTo>
                  <a:lnTo>
                    <a:pt x="10447" y="1825"/>
                  </a:lnTo>
                  <a:cubicBezTo>
                    <a:pt x="10543" y="1768"/>
                    <a:pt x="10620" y="1749"/>
                    <a:pt x="10716" y="1729"/>
                  </a:cubicBezTo>
                  <a:cubicBezTo>
                    <a:pt x="10812" y="1710"/>
                    <a:pt x="10889" y="1710"/>
                    <a:pt x="10985" y="1710"/>
                  </a:cubicBezTo>
                  <a:cubicBezTo>
                    <a:pt x="11100" y="1710"/>
                    <a:pt x="11196" y="1729"/>
                    <a:pt x="11312" y="1749"/>
                  </a:cubicBezTo>
                  <a:cubicBezTo>
                    <a:pt x="11388" y="1787"/>
                    <a:pt x="11484" y="1825"/>
                    <a:pt x="11561" y="1845"/>
                  </a:cubicBezTo>
                  <a:cubicBezTo>
                    <a:pt x="11619" y="1902"/>
                    <a:pt x="11696" y="1960"/>
                    <a:pt x="11772" y="2017"/>
                  </a:cubicBezTo>
                  <a:cubicBezTo>
                    <a:pt x="11869" y="2113"/>
                    <a:pt x="11945" y="2209"/>
                    <a:pt x="11984" y="2325"/>
                  </a:cubicBezTo>
                  <a:cubicBezTo>
                    <a:pt x="12080" y="2517"/>
                    <a:pt x="12137" y="2709"/>
                    <a:pt x="12176" y="2901"/>
                  </a:cubicBezTo>
                  <a:cubicBezTo>
                    <a:pt x="12253" y="3285"/>
                    <a:pt x="12272" y="3688"/>
                    <a:pt x="12272" y="4072"/>
                  </a:cubicBezTo>
                  <a:cubicBezTo>
                    <a:pt x="12272" y="4149"/>
                    <a:pt x="12272" y="4226"/>
                    <a:pt x="12253" y="4303"/>
                  </a:cubicBezTo>
                  <a:cubicBezTo>
                    <a:pt x="12233" y="4456"/>
                    <a:pt x="12195" y="4610"/>
                    <a:pt x="12176" y="4783"/>
                  </a:cubicBezTo>
                  <a:cubicBezTo>
                    <a:pt x="12176" y="4821"/>
                    <a:pt x="12176" y="4879"/>
                    <a:pt x="12195" y="4917"/>
                  </a:cubicBezTo>
                  <a:cubicBezTo>
                    <a:pt x="12233" y="4975"/>
                    <a:pt x="12272" y="4994"/>
                    <a:pt x="12329" y="4994"/>
                  </a:cubicBezTo>
                  <a:cubicBezTo>
                    <a:pt x="12349" y="5004"/>
                    <a:pt x="12377" y="5008"/>
                    <a:pt x="12406" y="5008"/>
                  </a:cubicBezTo>
                  <a:cubicBezTo>
                    <a:pt x="12435" y="5008"/>
                    <a:pt x="12464" y="5004"/>
                    <a:pt x="12483" y="4994"/>
                  </a:cubicBezTo>
                  <a:cubicBezTo>
                    <a:pt x="12560" y="4917"/>
                    <a:pt x="12656" y="4879"/>
                    <a:pt x="12752" y="4821"/>
                  </a:cubicBezTo>
                  <a:cubicBezTo>
                    <a:pt x="12867" y="4744"/>
                    <a:pt x="13002" y="4706"/>
                    <a:pt x="13136" y="4687"/>
                  </a:cubicBezTo>
                  <a:cubicBezTo>
                    <a:pt x="13232" y="4648"/>
                    <a:pt x="13328" y="4648"/>
                    <a:pt x="13424" y="4648"/>
                  </a:cubicBezTo>
                  <a:cubicBezTo>
                    <a:pt x="13520" y="4648"/>
                    <a:pt x="13597" y="4687"/>
                    <a:pt x="13693" y="4706"/>
                  </a:cubicBezTo>
                  <a:cubicBezTo>
                    <a:pt x="13770" y="4725"/>
                    <a:pt x="13827" y="4783"/>
                    <a:pt x="13904" y="4802"/>
                  </a:cubicBezTo>
                  <a:cubicBezTo>
                    <a:pt x="13981" y="4840"/>
                    <a:pt x="14058" y="4917"/>
                    <a:pt x="14115" y="4994"/>
                  </a:cubicBezTo>
                  <a:cubicBezTo>
                    <a:pt x="14192" y="5071"/>
                    <a:pt x="14269" y="5167"/>
                    <a:pt x="14307" y="5263"/>
                  </a:cubicBezTo>
                  <a:cubicBezTo>
                    <a:pt x="14307" y="5282"/>
                    <a:pt x="14346" y="5301"/>
                    <a:pt x="14346" y="5301"/>
                  </a:cubicBezTo>
                  <a:cubicBezTo>
                    <a:pt x="14365" y="5359"/>
                    <a:pt x="14384" y="5378"/>
                    <a:pt x="14403" y="5397"/>
                  </a:cubicBezTo>
                  <a:cubicBezTo>
                    <a:pt x="14427" y="5405"/>
                    <a:pt x="14448" y="5410"/>
                    <a:pt x="14468" y="5410"/>
                  </a:cubicBezTo>
                  <a:cubicBezTo>
                    <a:pt x="14496" y="5410"/>
                    <a:pt x="14523" y="5400"/>
                    <a:pt x="14557" y="5378"/>
                  </a:cubicBezTo>
                  <a:cubicBezTo>
                    <a:pt x="14672" y="5282"/>
                    <a:pt x="14787" y="5205"/>
                    <a:pt x="14941" y="5128"/>
                  </a:cubicBezTo>
                  <a:cubicBezTo>
                    <a:pt x="15018" y="5109"/>
                    <a:pt x="15076" y="5071"/>
                    <a:pt x="15172" y="5032"/>
                  </a:cubicBezTo>
                  <a:cubicBezTo>
                    <a:pt x="15229" y="5032"/>
                    <a:pt x="15268" y="5013"/>
                    <a:pt x="15325" y="5013"/>
                  </a:cubicBezTo>
                  <a:cubicBezTo>
                    <a:pt x="15364" y="5013"/>
                    <a:pt x="15421" y="5032"/>
                    <a:pt x="15460" y="5032"/>
                  </a:cubicBezTo>
                  <a:cubicBezTo>
                    <a:pt x="15498" y="5032"/>
                    <a:pt x="15536" y="5071"/>
                    <a:pt x="15556" y="5090"/>
                  </a:cubicBezTo>
                  <a:cubicBezTo>
                    <a:pt x="15584" y="5100"/>
                    <a:pt x="15608" y="5104"/>
                    <a:pt x="15632" y="5104"/>
                  </a:cubicBezTo>
                  <a:cubicBezTo>
                    <a:pt x="15656" y="5104"/>
                    <a:pt x="15680" y="5100"/>
                    <a:pt x="15709" y="5090"/>
                  </a:cubicBezTo>
                  <a:lnTo>
                    <a:pt x="15728" y="5090"/>
                  </a:lnTo>
                  <a:cubicBezTo>
                    <a:pt x="15805" y="5071"/>
                    <a:pt x="15844" y="5013"/>
                    <a:pt x="15844" y="4936"/>
                  </a:cubicBezTo>
                  <a:cubicBezTo>
                    <a:pt x="15786" y="4456"/>
                    <a:pt x="15709" y="3976"/>
                    <a:pt x="15690" y="3496"/>
                  </a:cubicBezTo>
                  <a:cubicBezTo>
                    <a:pt x="15690" y="3093"/>
                    <a:pt x="15709" y="2709"/>
                    <a:pt x="15786" y="2325"/>
                  </a:cubicBezTo>
                  <a:cubicBezTo>
                    <a:pt x="15824" y="2133"/>
                    <a:pt x="15901" y="1941"/>
                    <a:pt x="15997" y="1749"/>
                  </a:cubicBezTo>
                  <a:cubicBezTo>
                    <a:pt x="16074" y="1633"/>
                    <a:pt x="16132" y="1537"/>
                    <a:pt x="16209" y="1441"/>
                  </a:cubicBezTo>
                  <a:cubicBezTo>
                    <a:pt x="16305" y="1345"/>
                    <a:pt x="16401" y="1268"/>
                    <a:pt x="16497" y="1192"/>
                  </a:cubicBezTo>
                  <a:cubicBezTo>
                    <a:pt x="16497" y="1192"/>
                    <a:pt x="16508" y="1192"/>
                    <a:pt x="16513" y="1183"/>
                  </a:cubicBezTo>
                  <a:lnTo>
                    <a:pt x="16513" y="1183"/>
                  </a:lnTo>
                  <a:cubicBezTo>
                    <a:pt x="16587" y="1145"/>
                    <a:pt x="16676" y="1094"/>
                    <a:pt x="16765" y="1076"/>
                  </a:cubicBezTo>
                  <a:cubicBezTo>
                    <a:pt x="16842" y="1057"/>
                    <a:pt x="16881" y="1057"/>
                    <a:pt x="16957" y="1057"/>
                  </a:cubicBezTo>
                  <a:cubicBezTo>
                    <a:pt x="16996" y="1057"/>
                    <a:pt x="17053" y="1057"/>
                    <a:pt x="17130" y="1076"/>
                  </a:cubicBezTo>
                  <a:cubicBezTo>
                    <a:pt x="17169" y="1096"/>
                    <a:pt x="17226" y="1096"/>
                    <a:pt x="17265" y="1153"/>
                  </a:cubicBezTo>
                  <a:cubicBezTo>
                    <a:pt x="17322" y="1172"/>
                    <a:pt x="17380" y="1230"/>
                    <a:pt x="17438" y="1268"/>
                  </a:cubicBezTo>
                  <a:cubicBezTo>
                    <a:pt x="17534" y="1364"/>
                    <a:pt x="17610" y="1460"/>
                    <a:pt x="17668" y="1556"/>
                  </a:cubicBezTo>
                  <a:cubicBezTo>
                    <a:pt x="17764" y="1729"/>
                    <a:pt x="17841" y="1921"/>
                    <a:pt x="17918" y="2113"/>
                  </a:cubicBezTo>
                  <a:cubicBezTo>
                    <a:pt x="17994" y="2382"/>
                    <a:pt x="18033" y="2670"/>
                    <a:pt x="18052" y="2958"/>
                  </a:cubicBezTo>
                  <a:lnTo>
                    <a:pt x="18052" y="3189"/>
                  </a:lnTo>
                  <a:cubicBezTo>
                    <a:pt x="18052" y="3246"/>
                    <a:pt x="18052" y="3285"/>
                    <a:pt x="18110" y="3342"/>
                  </a:cubicBezTo>
                  <a:cubicBezTo>
                    <a:pt x="18129" y="3381"/>
                    <a:pt x="18186" y="3400"/>
                    <a:pt x="18225" y="3400"/>
                  </a:cubicBezTo>
                  <a:lnTo>
                    <a:pt x="18302" y="3400"/>
                  </a:lnTo>
                  <a:cubicBezTo>
                    <a:pt x="18340" y="3400"/>
                    <a:pt x="18398" y="3381"/>
                    <a:pt x="18417" y="3342"/>
                  </a:cubicBezTo>
                  <a:cubicBezTo>
                    <a:pt x="18628" y="2728"/>
                    <a:pt x="18859" y="2133"/>
                    <a:pt x="19147" y="1576"/>
                  </a:cubicBezTo>
                  <a:cubicBezTo>
                    <a:pt x="19281" y="1326"/>
                    <a:pt x="19473" y="1057"/>
                    <a:pt x="19684" y="808"/>
                  </a:cubicBezTo>
                  <a:cubicBezTo>
                    <a:pt x="19780" y="712"/>
                    <a:pt x="19915" y="615"/>
                    <a:pt x="20049" y="519"/>
                  </a:cubicBezTo>
                  <a:cubicBezTo>
                    <a:pt x="20145" y="481"/>
                    <a:pt x="20241" y="423"/>
                    <a:pt x="20337" y="404"/>
                  </a:cubicBezTo>
                  <a:cubicBezTo>
                    <a:pt x="20433" y="385"/>
                    <a:pt x="20510" y="366"/>
                    <a:pt x="20606" y="366"/>
                  </a:cubicBezTo>
                  <a:cubicBezTo>
                    <a:pt x="20721" y="366"/>
                    <a:pt x="20837" y="366"/>
                    <a:pt x="20971" y="404"/>
                  </a:cubicBezTo>
                  <a:cubicBezTo>
                    <a:pt x="21029" y="423"/>
                    <a:pt x="21105" y="462"/>
                    <a:pt x="21182" y="500"/>
                  </a:cubicBezTo>
                  <a:cubicBezTo>
                    <a:pt x="21221" y="519"/>
                    <a:pt x="21278" y="577"/>
                    <a:pt x="21317" y="615"/>
                  </a:cubicBezTo>
                  <a:cubicBezTo>
                    <a:pt x="21374" y="673"/>
                    <a:pt x="21413" y="712"/>
                    <a:pt x="21451" y="769"/>
                  </a:cubicBezTo>
                  <a:cubicBezTo>
                    <a:pt x="21489" y="846"/>
                    <a:pt x="21509" y="904"/>
                    <a:pt x="21547" y="1000"/>
                  </a:cubicBezTo>
                  <a:cubicBezTo>
                    <a:pt x="21586" y="1153"/>
                    <a:pt x="21586" y="1288"/>
                    <a:pt x="21605" y="1460"/>
                  </a:cubicBezTo>
                  <a:cubicBezTo>
                    <a:pt x="21605" y="1864"/>
                    <a:pt x="21547" y="2286"/>
                    <a:pt x="21451" y="2670"/>
                  </a:cubicBezTo>
                  <a:cubicBezTo>
                    <a:pt x="21393" y="2882"/>
                    <a:pt x="21355" y="3074"/>
                    <a:pt x="21278" y="3285"/>
                  </a:cubicBezTo>
                  <a:lnTo>
                    <a:pt x="21067" y="3938"/>
                  </a:lnTo>
                  <a:cubicBezTo>
                    <a:pt x="21009" y="4034"/>
                    <a:pt x="20990" y="4130"/>
                    <a:pt x="20952" y="4226"/>
                  </a:cubicBezTo>
                  <a:cubicBezTo>
                    <a:pt x="20894" y="4341"/>
                    <a:pt x="20817" y="4437"/>
                    <a:pt x="20779" y="4552"/>
                  </a:cubicBezTo>
                  <a:cubicBezTo>
                    <a:pt x="20721" y="4648"/>
                    <a:pt x="20798" y="4744"/>
                    <a:pt x="20875" y="4802"/>
                  </a:cubicBezTo>
                  <a:cubicBezTo>
                    <a:pt x="20888" y="4802"/>
                    <a:pt x="20901" y="4810"/>
                    <a:pt x="20919" y="4810"/>
                  </a:cubicBezTo>
                  <a:cubicBezTo>
                    <a:pt x="20928" y="4810"/>
                    <a:pt x="20939" y="4808"/>
                    <a:pt x="20952" y="4802"/>
                  </a:cubicBezTo>
                  <a:cubicBezTo>
                    <a:pt x="20961" y="4811"/>
                    <a:pt x="20976" y="4816"/>
                    <a:pt x="20990" y="4816"/>
                  </a:cubicBezTo>
                  <a:cubicBezTo>
                    <a:pt x="21005" y="4816"/>
                    <a:pt x="21019" y="4811"/>
                    <a:pt x="21029" y="4802"/>
                  </a:cubicBezTo>
                  <a:cubicBezTo>
                    <a:pt x="21201" y="4706"/>
                    <a:pt x="21374" y="4629"/>
                    <a:pt x="21547" y="4552"/>
                  </a:cubicBezTo>
                  <a:cubicBezTo>
                    <a:pt x="21758" y="4456"/>
                    <a:pt x="21970" y="4399"/>
                    <a:pt x="22181" y="4341"/>
                  </a:cubicBezTo>
                  <a:cubicBezTo>
                    <a:pt x="22507" y="4245"/>
                    <a:pt x="22834" y="4207"/>
                    <a:pt x="23179" y="4168"/>
                  </a:cubicBezTo>
                  <a:cubicBezTo>
                    <a:pt x="23314" y="4168"/>
                    <a:pt x="23448" y="4207"/>
                    <a:pt x="23583" y="4226"/>
                  </a:cubicBezTo>
                  <a:cubicBezTo>
                    <a:pt x="23659" y="4245"/>
                    <a:pt x="23736" y="4264"/>
                    <a:pt x="23775" y="4303"/>
                  </a:cubicBezTo>
                  <a:cubicBezTo>
                    <a:pt x="23832" y="4322"/>
                    <a:pt x="23871" y="4341"/>
                    <a:pt x="23890" y="4399"/>
                  </a:cubicBezTo>
                  <a:cubicBezTo>
                    <a:pt x="23928" y="4418"/>
                    <a:pt x="23967" y="4456"/>
                    <a:pt x="23986" y="4514"/>
                  </a:cubicBezTo>
                  <a:lnTo>
                    <a:pt x="24063" y="4648"/>
                  </a:lnTo>
                  <a:cubicBezTo>
                    <a:pt x="24082" y="4725"/>
                    <a:pt x="24082" y="4802"/>
                    <a:pt x="24082" y="4898"/>
                  </a:cubicBezTo>
                  <a:cubicBezTo>
                    <a:pt x="24082" y="5032"/>
                    <a:pt x="24063" y="5205"/>
                    <a:pt x="24024" y="5359"/>
                  </a:cubicBezTo>
                  <a:cubicBezTo>
                    <a:pt x="23986" y="5397"/>
                    <a:pt x="24044" y="5474"/>
                    <a:pt x="24063" y="5493"/>
                  </a:cubicBezTo>
                  <a:cubicBezTo>
                    <a:pt x="24089" y="5506"/>
                    <a:pt x="24125" y="5529"/>
                    <a:pt x="24163" y="5529"/>
                  </a:cubicBezTo>
                  <a:cubicBezTo>
                    <a:pt x="24181" y="5529"/>
                    <a:pt x="24199" y="5524"/>
                    <a:pt x="24216" y="5512"/>
                  </a:cubicBezTo>
                  <a:cubicBezTo>
                    <a:pt x="24351" y="5455"/>
                    <a:pt x="24504" y="5397"/>
                    <a:pt x="24639" y="5378"/>
                  </a:cubicBezTo>
                  <a:cubicBezTo>
                    <a:pt x="24985" y="5282"/>
                    <a:pt x="25292" y="5224"/>
                    <a:pt x="25657" y="5205"/>
                  </a:cubicBezTo>
                  <a:cubicBezTo>
                    <a:pt x="25772" y="5205"/>
                    <a:pt x="25906" y="5205"/>
                    <a:pt x="26041" y="5263"/>
                  </a:cubicBezTo>
                  <a:cubicBezTo>
                    <a:pt x="26079" y="5282"/>
                    <a:pt x="26137" y="5282"/>
                    <a:pt x="26175" y="5301"/>
                  </a:cubicBezTo>
                  <a:cubicBezTo>
                    <a:pt x="26194" y="5320"/>
                    <a:pt x="26233" y="5320"/>
                    <a:pt x="26252" y="5359"/>
                  </a:cubicBezTo>
                  <a:lnTo>
                    <a:pt x="26290" y="5397"/>
                  </a:lnTo>
                  <a:cubicBezTo>
                    <a:pt x="26290" y="5436"/>
                    <a:pt x="26329" y="5455"/>
                    <a:pt x="26329" y="5474"/>
                  </a:cubicBezTo>
                  <a:cubicBezTo>
                    <a:pt x="26329" y="5493"/>
                    <a:pt x="26329" y="5551"/>
                    <a:pt x="26348" y="5570"/>
                  </a:cubicBezTo>
                  <a:cubicBezTo>
                    <a:pt x="26348" y="5666"/>
                    <a:pt x="26329" y="5781"/>
                    <a:pt x="26290" y="5877"/>
                  </a:cubicBezTo>
                  <a:lnTo>
                    <a:pt x="26290" y="5973"/>
                  </a:lnTo>
                  <a:cubicBezTo>
                    <a:pt x="26329" y="6031"/>
                    <a:pt x="26348" y="6050"/>
                    <a:pt x="26386" y="6069"/>
                  </a:cubicBezTo>
                  <a:lnTo>
                    <a:pt x="26444" y="6069"/>
                  </a:lnTo>
                  <a:cubicBezTo>
                    <a:pt x="26463" y="6089"/>
                    <a:pt x="26521" y="6089"/>
                    <a:pt x="26540" y="6089"/>
                  </a:cubicBezTo>
                  <a:cubicBezTo>
                    <a:pt x="26578" y="6089"/>
                    <a:pt x="26636" y="6069"/>
                    <a:pt x="26655" y="6031"/>
                  </a:cubicBezTo>
                  <a:lnTo>
                    <a:pt x="26713" y="5973"/>
                  </a:lnTo>
                  <a:cubicBezTo>
                    <a:pt x="26828" y="5877"/>
                    <a:pt x="26943" y="5781"/>
                    <a:pt x="27097" y="5704"/>
                  </a:cubicBezTo>
                  <a:cubicBezTo>
                    <a:pt x="27212" y="5666"/>
                    <a:pt x="27308" y="5608"/>
                    <a:pt x="27423" y="5589"/>
                  </a:cubicBezTo>
                  <a:cubicBezTo>
                    <a:pt x="27539" y="5570"/>
                    <a:pt x="27673" y="5570"/>
                    <a:pt x="27788" y="5570"/>
                  </a:cubicBezTo>
                  <a:cubicBezTo>
                    <a:pt x="27903" y="5570"/>
                    <a:pt x="28057" y="5608"/>
                    <a:pt x="28172" y="5647"/>
                  </a:cubicBezTo>
                  <a:cubicBezTo>
                    <a:pt x="28307" y="5685"/>
                    <a:pt x="28480" y="5762"/>
                    <a:pt x="28595" y="5858"/>
                  </a:cubicBezTo>
                  <a:cubicBezTo>
                    <a:pt x="28729" y="5954"/>
                    <a:pt x="28844" y="6050"/>
                    <a:pt x="28940" y="6146"/>
                  </a:cubicBezTo>
                  <a:cubicBezTo>
                    <a:pt x="29036" y="6242"/>
                    <a:pt x="29113" y="6357"/>
                    <a:pt x="29152" y="6473"/>
                  </a:cubicBezTo>
                  <a:cubicBezTo>
                    <a:pt x="29164" y="6509"/>
                    <a:pt x="29192" y="6522"/>
                    <a:pt x="29220" y="6522"/>
                  </a:cubicBezTo>
                  <a:cubicBezTo>
                    <a:pt x="29236" y="6522"/>
                    <a:pt x="29253" y="6518"/>
                    <a:pt x="29267" y="6511"/>
                  </a:cubicBezTo>
                  <a:cubicBezTo>
                    <a:pt x="29401" y="6492"/>
                    <a:pt x="29421" y="6434"/>
                    <a:pt x="29401" y="6396"/>
                  </a:cubicBezTo>
                  <a:cubicBezTo>
                    <a:pt x="29248" y="6127"/>
                    <a:pt x="29075" y="5916"/>
                    <a:pt x="28844" y="5724"/>
                  </a:cubicBezTo>
                  <a:cubicBezTo>
                    <a:pt x="28748" y="5628"/>
                    <a:pt x="28633" y="5551"/>
                    <a:pt x="28499" y="5474"/>
                  </a:cubicBezTo>
                  <a:cubicBezTo>
                    <a:pt x="28384" y="5397"/>
                    <a:pt x="28230" y="5359"/>
                    <a:pt x="28096" y="5301"/>
                  </a:cubicBezTo>
                  <a:cubicBezTo>
                    <a:pt x="27980" y="5263"/>
                    <a:pt x="27827" y="5263"/>
                    <a:pt x="27692" y="5263"/>
                  </a:cubicBezTo>
                  <a:lnTo>
                    <a:pt x="27635" y="5263"/>
                  </a:lnTo>
                  <a:cubicBezTo>
                    <a:pt x="27500" y="5263"/>
                    <a:pt x="27385" y="5282"/>
                    <a:pt x="27231" y="5301"/>
                  </a:cubicBezTo>
                  <a:cubicBezTo>
                    <a:pt x="27097" y="5340"/>
                    <a:pt x="26963" y="5397"/>
                    <a:pt x="26828" y="5455"/>
                  </a:cubicBezTo>
                  <a:cubicBezTo>
                    <a:pt x="26770" y="5474"/>
                    <a:pt x="26751" y="5493"/>
                    <a:pt x="26713" y="5532"/>
                  </a:cubicBezTo>
                  <a:lnTo>
                    <a:pt x="26713" y="5455"/>
                  </a:lnTo>
                  <a:cubicBezTo>
                    <a:pt x="26713" y="5378"/>
                    <a:pt x="26674" y="5340"/>
                    <a:pt x="26655" y="5282"/>
                  </a:cubicBezTo>
                  <a:cubicBezTo>
                    <a:pt x="26636" y="5205"/>
                    <a:pt x="26578" y="5167"/>
                    <a:pt x="26540" y="5109"/>
                  </a:cubicBezTo>
                  <a:cubicBezTo>
                    <a:pt x="26444" y="5052"/>
                    <a:pt x="26348" y="4975"/>
                    <a:pt x="26233" y="4936"/>
                  </a:cubicBezTo>
                  <a:cubicBezTo>
                    <a:pt x="26079" y="4898"/>
                    <a:pt x="25945" y="4879"/>
                    <a:pt x="25791" y="4879"/>
                  </a:cubicBezTo>
                  <a:cubicBezTo>
                    <a:pt x="25484" y="4879"/>
                    <a:pt x="25177" y="4898"/>
                    <a:pt x="24889" y="4975"/>
                  </a:cubicBezTo>
                  <a:cubicBezTo>
                    <a:pt x="24735" y="4994"/>
                    <a:pt x="24600" y="5032"/>
                    <a:pt x="24466" y="5090"/>
                  </a:cubicBezTo>
                  <a:lnTo>
                    <a:pt x="24447" y="5090"/>
                  </a:lnTo>
                  <a:cubicBezTo>
                    <a:pt x="24466" y="4975"/>
                    <a:pt x="24466" y="4840"/>
                    <a:pt x="24447" y="4725"/>
                  </a:cubicBezTo>
                  <a:cubicBezTo>
                    <a:pt x="24428" y="4552"/>
                    <a:pt x="24370" y="4418"/>
                    <a:pt x="24274" y="4264"/>
                  </a:cubicBezTo>
                  <a:cubicBezTo>
                    <a:pt x="24216" y="4149"/>
                    <a:pt x="24063" y="4053"/>
                    <a:pt x="23948" y="4015"/>
                  </a:cubicBezTo>
                  <a:cubicBezTo>
                    <a:pt x="23794" y="3938"/>
                    <a:pt x="23659" y="3919"/>
                    <a:pt x="23506" y="3880"/>
                  </a:cubicBezTo>
                  <a:lnTo>
                    <a:pt x="23314" y="3880"/>
                  </a:lnTo>
                  <a:cubicBezTo>
                    <a:pt x="23218" y="3880"/>
                    <a:pt x="23103" y="3880"/>
                    <a:pt x="23007" y="3919"/>
                  </a:cubicBezTo>
                  <a:cubicBezTo>
                    <a:pt x="22815" y="3938"/>
                    <a:pt x="22642" y="3957"/>
                    <a:pt x="22488" y="4015"/>
                  </a:cubicBezTo>
                  <a:cubicBezTo>
                    <a:pt x="22142" y="4111"/>
                    <a:pt x="21778" y="4207"/>
                    <a:pt x="21470" y="4341"/>
                  </a:cubicBezTo>
                  <a:lnTo>
                    <a:pt x="21336" y="4418"/>
                  </a:lnTo>
                  <a:cubicBezTo>
                    <a:pt x="21336" y="4418"/>
                    <a:pt x="21336" y="4399"/>
                    <a:pt x="21355" y="4399"/>
                  </a:cubicBezTo>
                  <a:cubicBezTo>
                    <a:pt x="21374" y="4303"/>
                    <a:pt x="21432" y="4226"/>
                    <a:pt x="21451" y="4130"/>
                  </a:cubicBezTo>
                  <a:cubicBezTo>
                    <a:pt x="21528" y="3938"/>
                    <a:pt x="21586" y="3746"/>
                    <a:pt x="21643" y="3573"/>
                  </a:cubicBezTo>
                  <a:cubicBezTo>
                    <a:pt x="21720" y="3362"/>
                    <a:pt x="21778" y="3150"/>
                    <a:pt x="21835" y="2920"/>
                  </a:cubicBezTo>
                  <a:cubicBezTo>
                    <a:pt x="21950" y="2536"/>
                    <a:pt x="22046" y="2133"/>
                    <a:pt x="22066" y="1729"/>
                  </a:cubicBezTo>
                  <a:cubicBezTo>
                    <a:pt x="22104" y="1518"/>
                    <a:pt x="22104" y="1326"/>
                    <a:pt x="22046" y="1096"/>
                  </a:cubicBezTo>
                  <a:cubicBezTo>
                    <a:pt x="22027" y="904"/>
                    <a:pt x="21970" y="750"/>
                    <a:pt x="21874" y="577"/>
                  </a:cubicBezTo>
                  <a:cubicBezTo>
                    <a:pt x="21778" y="404"/>
                    <a:pt x="21643" y="270"/>
                    <a:pt x="21470" y="174"/>
                  </a:cubicBezTo>
                  <a:cubicBezTo>
                    <a:pt x="21374" y="116"/>
                    <a:pt x="21278" y="78"/>
                    <a:pt x="21182" y="39"/>
                  </a:cubicBezTo>
                  <a:cubicBezTo>
                    <a:pt x="21067" y="20"/>
                    <a:pt x="20952" y="1"/>
                    <a:pt x="20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68"/>
            <p:cNvSpPr/>
            <p:nvPr/>
          </p:nvSpPr>
          <p:spPr>
            <a:xfrm>
              <a:off x="6642100" y="4434525"/>
              <a:ext cx="173800" cy="100850"/>
            </a:xfrm>
            <a:custGeom>
              <a:avLst/>
              <a:gdLst/>
              <a:ahLst/>
              <a:cxnLst/>
              <a:rect l="l" t="t" r="r" b="b"/>
              <a:pathLst>
                <a:path w="6952" h="4034" extrusionOk="0">
                  <a:moveTo>
                    <a:pt x="2593" y="1"/>
                  </a:moveTo>
                  <a:cubicBezTo>
                    <a:pt x="2458" y="1"/>
                    <a:pt x="2324" y="58"/>
                    <a:pt x="2209" y="154"/>
                  </a:cubicBezTo>
                  <a:cubicBezTo>
                    <a:pt x="2017" y="289"/>
                    <a:pt x="1844" y="539"/>
                    <a:pt x="1690" y="865"/>
                  </a:cubicBezTo>
                  <a:cubicBezTo>
                    <a:pt x="1479" y="1364"/>
                    <a:pt x="1364" y="1921"/>
                    <a:pt x="1383" y="2555"/>
                  </a:cubicBezTo>
                  <a:cubicBezTo>
                    <a:pt x="1268" y="2459"/>
                    <a:pt x="1152" y="2363"/>
                    <a:pt x="999" y="2286"/>
                  </a:cubicBezTo>
                  <a:cubicBezTo>
                    <a:pt x="826" y="2190"/>
                    <a:pt x="672" y="2113"/>
                    <a:pt x="519" y="2075"/>
                  </a:cubicBezTo>
                  <a:cubicBezTo>
                    <a:pt x="480" y="2036"/>
                    <a:pt x="403" y="2036"/>
                    <a:pt x="346" y="2036"/>
                  </a:cubicBezTo>
                  <a:cubicBezTo>
                    <a:pt x="288" y="2036"/>
                    <a:pt x="231" y="2036"/>
                    <a:pt x="192" y="2075"/>
                  </a:cubicBezTo>
                  <a:cubicBezTo>
                    <a:pt x="115" y="2094"/>
                    <a:pt x="39" y="2190"/>
                    <a:pt x="19" y="2286"/>
                  </a:cubicBezTo>
                  <a:cubicBezTo>
                    <a:pt x="0" y="2382"/>
                    <a:pt x="19" y="2478"/>
                    <a:pt x="58" y="2613"/>
                  </a:cubicBezTo>
                  <a:cubicBezTo>
                    <a:pt x="115" y="2766"/>
                    <a:pt x="211" y="2881"/>
                    <a:pt x="307" y="2977"/>
                  </a:cubicBezTo>
                  <a:cubicBezTo>
                    <a:pt x="403" y="3093"/>
                    <a:pt x="538" y="3227"/>
                    <a:pt x="730" y="3342"/>
                  </a:cubicBezTo>
                  <a:cubicBezTo>
                    <a:pt x="884" y="3438"/>
                    <a:pt x="1056" y="3534"/>
                    <a:pt x="1210" y="3630"/>
                  </a:cubicBezTo>
                  <a:lnTo>
                    <a:pt x="1210" y="3707"/>
                  </a:lnTo>
                  <a:cubicBezTo>
                    <a:pt x="1210" y="3746"/>
                    <a:pt x="1248" y="3822"/>
                    <a:pt x="1287" y="3842"/>
                  </a:cubicBezTo>
                  <a:cubicBezTo>
                    <a:pt x="1344" y="3899"/>
                    <a:pt x="1383" y="3899"/>
                    <a:pt x="1440" y="3918"/>
                  </a:cubicBezTo>
                  <a:lnTo>
                    <a:pt x="1748" y="3938"/>
                  </a:lnTo>
                  <a:cubicBezTo>
                    <a:pt x="1978" y="3957"/>
                    <a:pt x="2228" y="3995"/>
                    <a:pt x="2458" y="3995"/>
                  </a:cubicBezTo>
                  <a:cubicBezTo>
                    <a:pt x="2900" y="4014"/>
                    <a:pt x="3303" y="4034"/>
                    <a:pt x="3668" y="4034"/>
                  </a:cubicBezTo>
                  <a:lnTo>
                    <a:pt x="3841" y="4034"/>
                  </a:lnTo>
                  <a:cubicBezTo>
                    <a:pt x="4359" y="4034"/>
                    <a:pt x="4820" y="3995"/>
                    <a:pt x="5224" y="3918"/>
                  </a:cubicBezTo>
                  <a:cubicBezTo>
                    <a:pt x="5435" y="3861"/>
                    <a:pt x="5627" y="3822"/>
                    <a:pt x="5819" y="3746"/>
                  </a:cubicBezTo>
                  <a:cubicBezTo>
                    <a:pt x="6049" y="3669"/>
                    <a:pt x="6203" y="3573"/>
                    <a:pt x="6337" y="3477"/>
                  </a:cubicBezTo>
                  <a:cubicBezTo>
                    <a:pt x="6491" y="3361"/>
                    <a:pt x="6625" y="3227"/>
                    <a:pt x="6721" y="3073"/>
                  </a:cubicBezTo>
                  <a:cubicBezTo>
                    <a:pt x="6760" y="2977"/>
                    <a:pt x="6817" y="2881"/>
                    <a:pt x="6837" y="2805"/>
                  </a:cubicBezTo>
                  <a:cubicBezTo>
                    <a:pt x="6875" y="2689"/>
                    <a:pt x="6913" y="2593"/>
                    <a:pt x="6933" y="2497"/>
                  </a:cubicBezTo>
                  <a:cubicBezTo>
                    <a:pt x="6952" y="2401"/>
                    <a:pt x="6952" y="2305"/>
                    <a:pt x="6952" y="2228"/>
                  </a:cubicBezTo>
                  <a:cubicBezTo>
                    <a:pt x="6952" y="2132"/>
                    <a:pt x="6933" y="2036"/>
                    <a:pt x="6875" y="1979"/>
                  </a:cubicBezTo>
                  <a:cubicBezTo>
                    <a:pt x="6837" y="1844"/>
                    <a:pt x="6721" y="1729"/>
                    <a:pt x="6587" y="1672"/>
                  </a:cubicBezTo>
                  <a:cubicBezTo>
                    <a:pt x="6472" y="1614"/>
                    <a:pt x="6299" y="1576"/>
                    <a:pt x="6107" y="1576"/>
                  </a:cubicBezTo>
                  <a:lnTo>
                    <a:pt x="6088" y="1576"/>
                  </a:lnTo>
                  <a:cubicBezTo>
                    <a:pt x="5953" y="1576"/>
                    <a:pt x="5780" y="1614"/>
                    <a:pt x="5588" y="1652"/>
                  </a:cubicBezTo>
                  <a:cubicBezTo>
                    <a:pt x="5396" y="1710"/>
                    <a:pt x="5204" y="1768"/>
                    <a:pt x="5051" y="1844"/>
                  </a:cubicBezTo>
                  <a:cubicBezTo>
                    <a:pt x="4897" y="1921"/>
                    <a:pt x="4724" y="2017"/>
                    <a:pt x="4609" y="2113"/>
                  </a:cubicBezTo>
                  <a:cubicBezTo>
                    <a:pt x="4571" y="2132"/>
                    <a:pt x="4532" y="2152"/>
                    <a:pt x="4513" y="2190"/>
                  </a:cubicBezTo>
                  <a:cubicBezTo>
                    <a:pt x="4475" y="2094"/>
                    <a:pt x="4436" y="1998"/>
                    <a:pt x="4359" y="1902"/>
                  </a:cubicBezTo>
                  <a:cubicBezTo>
                    <a:pt x="4321" y="1825"/>
                    <a:pt x="4244" y="1768"/>
                    <a:pt x="4167" y="1748"/>
                  </a:cubicBezTo>
                  <a:cubicBezTo>
                    <a:pt x="4071" y="1710"/>
                    <a:pt x="3975" y="1672"/>
                    <a:pt x="3899" y="1672"/>
                  </a:cubicBezTo>
                  <a:lnTo>
                    <a:pt x="3860" y="1672"/>
                  </a:lnTo>
                  <a:cubicBezTo>
                    <a:pt x="3802" y="1672"/>
                    <a:pt x="3745" y="1672"/>
                    <a:pt x="3668" y="1710"/>
                  </a:cubicBezTo>
                  <a:cubicBezTo>
                    <a:pt x="3591" y="1729"/>
                    <a:pt x="3495" y="1748"/>
                    <a:pt x="3399" y="1825"/>
                  </a:cubicBezTo>
                  <a:cubicBezTo>
                    <a:pt x="3361" y="1844"/>
                    <a:pt x="3303" y="1902"/>
                    <a:pt x="3265" y="1921"/>
                  </a:cubicBezTo>
                  <a:cubicBezTo>
                    <a:pt x="3303" y="1460"/>
                    <a:pt x="3284" y="1095"/>
                    <a:pt x="3226" y="788"/>
                  </a:cubicBezTo>
                  <a:cubicBezTo>
                    <a:pt x="3207" y="615"/>
                    <a:pt x="3169" y="481"/>
                    <a:pt x="3092" y="366"/>
                  </a:cubicBezTo>
                  <a:cubicBezTo>
                    <a:pt x="3034" y="289"/>
                    <a:pt x="2977" y="174"/>
                    <a:pt x="2842" y="116"/>
                  </a:cubicBezTo>
                  <a:cubicBezTo>
                    <a:pt x="2727" y="20"/>
                    <a:pt x="2650" y="1"/>
                    <a:pt x="25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68"/>
            <p:cNvSpPr/>
            <p:nvPr/>
          </p:nvSpPr>
          <p:spPr>
            <a:xfrm>
              <a:off x="6719375" y="445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68"/>
            <p:cNvSpPr/>
            <p:nvPr/>
          </p:nvSpPr>
          <p:spPr>
            <a:xfrm>
              <a:off x="6640650" y="4433575"/>
              <a:ext cx="177650" cy="84875"/>
            </a:xfrm>
            <a:custGeom>
              <a:avLst/>
              <a:gdLst/>
              <a:ahLst/>
              <a:cxnLst/>
              <a:rect l="l" t="t" r="r" b="b"/>
              <a:pathLst>
                <a:path w="7106" h="3395" extrusionOk="0">
                  <a:moveTo>
                    <a:pt x="2593" y="0"/>
                  </a:moveTo>
                  <a:cubicBezTo>
                    <a:pt x="2497" y="0"/>
                    <a:pt x="2401" y="20"/>
                    <a:pt x="2324" y="58"/>
                  </a:cubicBezTo>
                  <a:cubicBezTo>
                    <a:pt x="2286" y="96"/>
                    <a:pt x="2228" y="116"/>
                    <a:pt x="2209" y="135"/>
                  </a:cubicBezTo>
                  <a:cubicBezTo>
                    <a:pt x="2151" y="154"/>
                    <a:pt x="2113" y="212"/>
                    <a:pt x="2055" y="231"/>
                  </a:cubicBezTo>
                  <a:cubicBezTo>
                    <a:pt x="1998" y="308"/>
                    <a:pt x="1921" y="385"/>
                    <a:pt x="1863" y="442"/>
                  </a:cubicBezTo>
                  <a:cubicBezTo>
                    <a:pt x="1806" y="538"/>
                    <a:pt x="1729" y="634"/>
                    <a:pt x="1671" y="749"/>
                  </a:cubicBezTo>
                  <a:cubicBezTo>
                    <a:pt x="1556" y="980"/>
                    <a:pt x="1479" y="1210"/>
                    <a:pt x="1441" y="1460"/>
                  </a:cubicBezTo>
                  <a:cubicBezTo>
                    <a:pt x="1383" y="1690"/>
                    <a:pt x="1364" y="1902"/>
                    <a:pt x="1345" y="2151"/>
                  </a:cubicBezTo>
                  <a:lnTo>
                    <a:pt x="1345" y="2362"/>
                  </a:lnTo>
                  <a:cubicBezTo>
                    <a:pt x="1191" y="2247"/>
                    <a:pt x="1057" y="2132"/>
                    <a:pt x="884" y="2055"/>
                  </a:cubicBezTo>
                  <a:cubicBezTo>
                    <a:pt x="751" y="1983"/>
                    <a:pt x="588" y="1918"/>
                    <a:pt x="433" y="1918"/>
                  </a:cubicBezTo>
                  <a:cubicBezTo>
                    <a:pt x="341" y="1918"/>
                    <a:pt x="252" y="1941"/>
                    <a:pt x="173" y="1998"/>
                  </a:cubicBezTo>
                  <a:cubicBezTo>
                    <a:pt x="116" y="2055"/>
                    <a:pt x="77" y="2094"/>
                    <a:pt x="39" y="2151"/>
                  </a:cubicBezTo>
                  <a:cubicBezTo>
                    <a:pt x="20" y="2190"/>
                    <a:pt x="20" y="2266"/>
                    <a:pt x="1" y="2324"/>
                  </a:cubicBezTo>
                  <a:cubicBezTo>
                    <a:pt x="1" y="2382"/>
                    <a:pt x="1" y="2439"/>
                    <a:pt x="20" y="2516"/>
                  </a:cubicBezTo>
                  <a:cubicBezTo>
                    <a:pt x="39" y="2574"/>
                    <a:pt x="77" y="2651"/>
                    <a:pt x="116" y="2727"/>
                  </a:cubicBezTo>
                  <a:cubicBezTo>
                    <a:pt x="193" y="2862"/>
                    <a:pt x="289" y="2996"/>
                    <a:pt x="385" y="3092"/>
                  </a:cubicBezTo>
                  <a:cubicBezTo>
                    <a:pt x="481" y="3188"/>
                    <a:pt x="557" y="3284"/>
                    <a:pt x="673" y="3380"/>
                  </a:cubicBezTo>
                  <a:cubicBezTo>
                    <a:pt x="692" y="3390"/>
                    <a:pt x="716" y="3395"/>
                    <a:pt x="738" y="3395"/>
                  </a:cubicBezTo>
                  <a:cubicBezTo>
                    <a:pt x="759" y="3395"/>
                    <a:pt x="778" y="3390"/>
                    <a:pt x="788" y="3380"/>
                  </a:cubicBezTo>
                  <a:cubicBezTo>
                    <a:pt x="807" y="3342"/>
                    <a:pt x="807" y="3284"/>
                    <a:pt x="788" y="3246"/>
                  </a:cubicBezTo>
                  <a:cubicBezTo>
                    <a:pt x="673" y="3150"/>
                    <a:pt x="577" y="3054"/>
                    <a:pt x="481" y="2939"/>
                  </a:cubicBezTo>
                  <a:cubicBezTo>
                    <a:pt x="385" y="2823"/>
                    <a:pt x="289" y="2708"/>
                    <a:pt x="231" y="2555"/>
                  </a:cubicBezTo>
                  <a:cubicBezTo>
                    <a:pt x="212" y="2516"/>
                    <a:pt x="193" y="2439"/>
                    <a:pt x="193" y="2382"/>
                  </a:cubicBezTo>
                  <a:lnTo>
                    <a:pt x="193" y="2286"/>
                  </a:lnTo>
                  <a:cubicBezTo>
                    <a:pt x="193" y="2266"/>
                    <a:pt x="193" y="2247"/>
                    <a:pt x="212" y="2228"/>
                  </a:cubicBezTo>
                  <a:cubicBezTo>
                    <a:pt x="212" y="2190"/>
                    <a:pt x="231" y="2190"/>
                    <a:pt x="231" y="2170"/>
                  </a:cubicBezTo>
                  <a:cubicBezTo>
                    <a:pt x="269" y="2151"/>
                    <a:pt x="269" y="2132"/>
                    <a:pt x="289" y="2132"/>
                  </a:cubicBezTo>
                  <a:cubicBezTo>
                    <a:pt x="308" y="2132"/>
                    <a:pt x="308" y="2094"/>
                    <a:pt x="327" y="2094"/>
                  </a:cubicBezTo>
                  <a:cubicBezTo>
                    <a:pt x="365" y="2094"/>
                    <a:pt x="385" y="2074"/>
                    <a:pt x="385" y="2074"/>
                  </a:cubicBezTo>
                  <a:lnTo>
                    <a:pt x="461" y="2074"/>
                  </a:lnTo>
                  <a:cubicBezTo>
                    <a:pt x="500" y="2074"/>
                    <a:pt x="557" y="2094"/>
                    <a:pt x="596" y="2094"/>
                  </a:cubicBezTo>
                  <a:cubicBezTo>
                    <a:pt x="711" y="2151"/>
                    <a:pt x="846" y="2228"/>
                    <a:pt x="961" y="2286"/>
                  </a:cubicBezTo>
                  <a:cubicBezTo>
                    <a:pt x="1134" y="2420"/>
                    <a:pt x="1268" y="2535"/>
                    <a:pt x="1422" y="2670"/>
                  </a:cubicBezTo>
                  <a:cubicBezTo>
                    <a:pt x="1433" y="2693"/>
                    <a:pt x="1452" y="2702"/>
                    <a:pt x="1472" y="2702"/>
                  </a:cubicBezTo>
                  <a:cubicBezTo>
                    <a:pt x="1519" y="2702"/>
                    <a:pt x="1575" y="2652"/>
                    <a:pt x="1575" y="2612"/>
                  </a:cubicBezTo>
                  <a:cubicBezTo>
                    <a:pt x="1556" y="2459"/>
                    <a:pt x="1556" y="2324"/>
                    <a:pt x="1575" y="2170"/>
                  </a:cubicBezTo>
                  <a:cubicBezTo>
                    <a:pt x="1614" y="1844"/>
                    <a:pt x="1671" y="1498"/>
                    <a:pt x="1806" y="1172"/>
                  </a:cubicBezTo>
                  <a:cubicBezTo>
                    <a:pt x="1863" y="980"/>
                    <a:pt x="1959" y="788"/>
                    <a:pt x="2094" y="615"/>
                  </a:cubicBezTo>
                  <a:cubicBezTo>
                    <a:pt x="2151" y="519"/>
                    <a:pt x="2228" y="442"/>
                    <a:pt x="2324" y="346"/>
                  </a:cubicBezTo>
                  <a:cubicBezTo>
                    <a:pt x="2382" y="308"/>
                    <a:pt x="2439" y="269"/>
                    <a:pt x="2497" y="231"/>
                  </a:cubicBezTo>
                  <a:cubicBezTo>
                    <a:pt x="2535" y="212"/>
                    <a:pt x="2593" y="212"/>
                    <a:pt x="2631" y="173"/>
                  </a:cubicBezTo>
                  <a:lnTo>
                    <a:pt x="2708" y="173"/>
                  </a:lnTo>
                  <a:cubicBezTo>
                    <a:pt x="2727" y="173"/>
                    <a:pt x="2766" y="173"/>
                    <a:pt x="2785" y="212"/>
                  </a:cubicBezTo>
                  <a:cubicBezTo>
                    <a:pt x="2804" y="212"/>
                    <a:pt x="2823" y="231"/>
                    <a:pt x="2862" y="250"/>
                  </a:cubicBezTo>
                  <a:cubicBezTo>
                    <a:pt x="2881" y="269"/>
                    <a:pt x="2920" y="308"/>
                    <a:pt x="2958" y="327"/>
                  </a:cubicBezTo>
                  <a:cubicBezTo>
                    <a:pt x="2996" y="365"/>
                    <a:pt x="3016" y="442"/>
                    <a:pt x="3054" y="500"/>
                  </a:cubicBezTo>
                  <a:cubicBezTo>
                    <a:pt x="3112" y="634"/>
                    <a:pt x="3150" y="788"/>
                    <a:pt x="3169" y="922"/>
                  </a:cubicBezTo>
                  <a:lnTo>
                    <a:pt x="3169" y="941"/>
                  </a:lnTo>
                  <a:cubicBezTo>
                    <a:pt x="3208" y="1172"/>
                    <a:pt x="3208" y="1402"/>
                    <a:pt x="3208" y="1652"/>
                  </a:cubicBezTo>
                  <a:cubicBezTo>
                    <a:pt x="3208" y="1710"/>
                    <a:pt x="3188" y="1767"/>
                    <a:pt x="3188" y="1844"/>
                  </a:cubicBezTo>
                  <a:cubicBezTo>
                    <a:pt x="3188" y="1863"/>
                    <a:pt x="3188" y="1902"/>
                    <a:pt x="3208" y="1940"/>
                  </a:cubicBezTo>
                  <a:cubicBezTo>
                    <a:pt x="3246" y="1959"/>
                    <a:pt x="3265" y="1978"/>
                    <a:pt x="3284" y="1978"/>
                  </a:cubicBezTo>
                  <a:cubicBezTo>
                    <a:pt x="3316" y="2010"/>
                    <a:pt x="3348" y="2024"/>
                    <a:pt x="3380" y="2024"/>
                  </a:cubicBezTo>
                  <a:cubicBezTo>
                    <a:pt x="3405" y="2024"/>
                    <a:pt x="3431" y="2015"/>
                    <a:pt x="3457" y="1998"/>
                  </a:cubicBezTo>
                  <a:cubicBezTo>
                    <a:pt x="3534" y="1959"/>
                    <a:pt x="3592" y="1902"/>
                    <a:pt x="3668" y="1882"/>
                  </a:cubicBezTo>
                  <a:lnTo>
                    <a:pt x="3880" y="1806"/>
                  </a:lnTo>
                  <a:cubicBezTo>
                    <a:pt x="3957" y="1806"/>
                    <a:pt x="4014" y="1786"/>
                    <a:pt x="4072" y="1786"/>
                  </a:cubicBezTo>
                  <a:cubicBezTo>
                    <a:pt x="4129" y="1786"/>
                    <a:pt x="4149" y="1806"/>
                    <a:pt x="4206" y="1806"/>
                  </a:cubicBezTo>
                  <a:cubicBezTo>
                    <a:pt x="4225" y="1806"/>
                    <a:pt x="4245" y="1844"/>
                    <a:pt x="4264" y="1863"/>
                  </a:cubicBezTo>
                  <a:cubicBezTo>
                    <a:pt x="4302" y="1882"/>
                    <a:pt x="4321" y="1882"/>
                    <a:pt x="4321" y="1921"/>
                  </a:cubicBezTo>
                  <a:cubicBezTo>
                    <a:pt x="4341" y="1940"/>
                    <a:pt x="4341" y="1959"/>
                    <a:pt x="4360" y="1978"/>
                  </a:cubicBezTo>
                  <a:cubicBezTo>
                    <a:pt x="4398" y="2036"/>
                    <a:pt x="4398" y="2055"/>
                    <a:pt x="4417" y="2094"/>
                  </a:cubicBezTo>
                  <a:lnTo>
                    <a:pt x="4417" y="2228"/>
                  </a:lnTo>
                  <a:cubicBezTo>
                    <a:pt x="4417" y="2301"/>
                    <a:pt x="4484" y="2363"/>
                    <a:pt x="4558" y="2363"/>
                  </a:cubicBezTo>
                  <a:cubicBezTo>
                    <a:pt x="4582" y="2363"/>
                    <a:pt x="4606" y="2357"/>
                    <a:pt x="4629" y="2343"/>
                  </a:cubicBezTo>
                  <a:cubicBezTo>
                    <a:pt x="4744" y="2247"/>
                    <a:pt x="4897" y="2170"/>
                    <a:pt x="5013" y="2074"/>
                  </a:cubicBezTo>
                  <a:cubicBezTo>
                    <a:pt x="5166" y="1978"/>
                    <a:pt x="5301" y="1902"/>
                    <a:pt x="5474" y="1844"/>
                  </a:cubicBezTo>
                  <a:cubicBezTo>
                    <a:pt x="5608" y="1767"/>
                    <a:pt x="5781" y="1710"/>
                    <a:pt x="5954" y="1671"/>
                  </a:cubicBezTo>
                  <a:cubicBezTo>
                    <a:pt x="6050" y="1652"/>
                    <a:pt x="6165" y="1652"/>
                    <a:pt x="6261" y="1652"/>
                  </a:cubicBezTo>
                  <a:cubicBezTo>
                    <a:pt x="6338" y="1652"/>
                    <a:pt x="6415" y="1671"/>
                    <a:pt x="6472" y="1690"/>
                  </a:cubicBezTo>
                  <a:cubicBezTo>
                    <a:pt x="6549" y="1710"/>
                    <a:pt x="6607" y="1748"/>
                    <a:pt x="6664" y="1786"/>
                  </a:cubicBezTo>
                  <a:cubicBezTo>
                    <a:pt x="6722" y="1806"/>
                    <a:pt x="6741" y="1863"/>
                    <a:pt x="6799" y="1882"/>
                  </a:cubicBezTo>
                  <a:cubicBezTo>
                    <a:pt x="6818" y="1940"/>
                    <a:pt x="6837" y="1959"/>
                    <a:pt x="6856" y="1998"/>
                  </a:cubicBezTo>
                  <a:cubicBezTo>
                    <a:pt x="6895" y="2055"/>
                    <a:pt x="6914" y="2094"/>
                    <a:pt x="6914" y="2151"/>
                  </a:cubicBezTo>
                  <a:lnTo>
                    <a:pt x="6914" y="2324"/>
                  </a:lnTo>
                  <a:cubicBezTo>
                    <a:pt x="6914" y="2382"/>
                    <a:pt x="6895" y="2459"/>
                    <a:pt x="6856" y="2555"/>
                  </a:cubicBezTo>
                  <a:cubicBezTo>
                    <a:pt x="6837" y="2612"/>
                    <a:pt x="6837" y="2631"/>
                    <a:pt x="6818" y="2651"/>
                  </a:cubicBezTo>
                  <a:cubicBezTo>
                    <a:pt x="6799" y="2708"/>
                    <a:pt x="6818" y="2747"/>
                    <a:pt x="6856" y="2766"/>
                  </a:cubicBezTo>
                  <a:cubicBezTo>
                    <a:pt x="6873" y="2777"/>
                    <a:pt x="6888" y="2782"/>
                    <a:pt x="6902" y="2782"/>
                  </a:cubicBezTo>
                  <a:cubicBezTo>
                    <a:pt x="6936" y="2782"/>
                    <a:pt x="6964" y="2755"/>
                    <a:pt x="6991" y="2727"/>
                  </a:cubicBezTo>
                  <a:cubicBezTo>
                    <a:pt x="7048" y="2574"/>
                    <a:pt x="7106" y="2459"/>
                    <a:pt x="7106" y="2324"/>
                  </a:cubicBezTo>
                  <a:cubicBezTo>
                    <a:pt x="7067" y="2228"/>
                    <a:pt x="7067" y="2113"/>
                    <a:pt x="7010" y="1959"/>
                  </a:cubicBezTo>
                  <a:cubicBezTo>
                    <a:pt x="6971" y="1825"/>
                    <a:pt x="6895" y="1729"/>
                    <a:pt x="6779" y="1633"/>
                  </a:cubicBezTo>
                  <a:cubicBezTo>
                    <a:pt x="6626" y="1498"/>
                    <a:pt x="6453" y="1460"/>
                    <a:pt x="6299" y="1402"/>
                  </a:cubicBezTo>
                  <a:cubicBezTo>
                    <a:pt x="6223" y="1402"/>
                    <a:pt x="6165" y="1383"/>
                    <a:pt x="6088" y="1383"/>
                  </a:cubicBezTo>
                  <a:cubicBezTo>
                    <a:pt x="5992" y="1383"/>
                    <a:pt x="5896" y="1383"/>
                    <a:pt x="5819" y="1402"/>
                  </a:cubicBezTo>
                  <a:cubicBezTo>
                    <a:pt x="5646" y="1441"/>
                    <a:pt x="5454" y="1498"/>
                    <a:pt x="5301" y="1575"/>
                  </a:cubicBezTo>
                  <a:cubicBezTo>
                    <a:pt x="5070" y="1690"/>
                    <a:pt x="4821" y="1825"/>
                    <a:pt x="4609" y="1978"/>
                  </a:cubicBezTo>
                  <a:cubicBezTo>
                    <a:pt x="4590" y="1921"/>
                    <a:pt x="4571" y="1844"/>
                    <a:pt x="4513" y="1767"/>
                  </a:cubicBezTo>
                  <a:cubicBezTo>
                    <a:pt x="4417" y="1652"/>
                    <a:pt x="4302" y="1575"/>
                    <a:pt x="4149" y="1556"/>
                  </a:cubicBezTo>
                  <a:cubicBezTo>
                    <a:pt x="4109" y="1550"/>
                    <a:pt x="4068" y="1548"/>
                    <a:pt x="4026" y="1548"/>
                  </a:cubicBezTo>
                  <a:cubicBezTo>
                    <a:pt x="3926" y="1548"/>
                    <a:pt x="3821" y="1562"/>
                    <a:pt x="3726" y="1575"/>
                  </a:cubicBezTo>
                  <a:cubicBezTo>
                    <a:pt x="3630" y="1594"/>
                    <a:pt x="3496" y="1652"/>
                    <a:pt x="3400" y="1690"/>
                  </a:cubicBezTo>
                  <a:lnTo>
                    <a:pt x="3400" y="1652"/>
                  </a:lnTo>
                  <a:lnTo>
                    <a:pt x="3400" y="1556"/>
                  </a:lnTo>
                  <a:cubicBezTo>
                    <a:pt x="3400" y="1460"/>
                    <a:pt x="3380" y="1364"/>
                    <a:pt x="3380" y="1287"/>
                  </a:cubicBezTo>
                  <a:cubicBezTo>
                    <a:pt x="3361" y="1095"/>
                    <a:pt x="3342" y="884"/>
                    <a:pt x="3265" y="692"/>
                  </a:cubicBezTo>
                  <a:cubicBezTo>
                    <a:pt x="3246" y="596"/>
                    <a:pt x="3208" y="519"/>
                    <a:pt x="3169" y="423"/>
                  </a:cubicBezTo>
                  <a:cubicBezTo>
                    <a:pt x="3112" y="346"/>
                    <a:pt x="3092" y="250"/>
                    <a:pt x="3016" y="192"/>
                  </a:cubicBezTo>
                  <a:cubicBezTo>
                    <a:pt x="2977" y="116"/>
                    <a:pt x="2900" y="58"/>
                    <a:pt x="2823" y="39"/>
                  </a:cubicBezTo>
                  <a:cubicBezTo>
                    <a:pt x="2766" y="0"/>
                    <a:pt x="2670" y="0"/>
                    <a:pt x="25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68"/>
            <p:cNvSpPr/>
            <p:nvPr/>
          </p:nvSpPr>
          <p:spPr>
            <a:xfrm>
              <a:off x="6330025" y="4512500"/>
              <a:ext cx="229025" cy="74075"/>
            </a:xfrm>
            <a:custGeom>
              <a:avLst/>
              <a:gdLst/>
              <a:ahLst/>
              <a:cxnLst/>
              <a:rect l="l" t="t" r="r" b="b"/>
              <a:pathLst>
                <a:path w="9161" h="2963" extrusionOk="0">
                  <a:moveTo>
                    <a:pt x="3542" y="1"/>
                  </a:moveTo>
                  <a:cubicBezTo>
                    <a:pt x="3277" y="1"/>
                    <a:pt x="3070" y="153"/>
                    <a:pt x="2920" y="319"/>
                  </a:cubicBezTo>
                  <a:cubicBezTo>
                    <a:pt x="2689" y="607"/>
                    <a:pt x="2555" y="991"/>
                    <a:pt x="2536" y="1375"/>
                  </a:cubicBezTo>
                  <a:cubicBezTo>
                    <a:pt x="2517" y="1606"/>
                    <a:pt x="2536" y="1817"/>
                    <a:pt x="2593" y="2067"/>
                  </a:cubicBezTo>
                  <a:cubicBezTo>
                    <a:pt x="2555" y="2067"/>
                    <a:pt x="2555" y="2048"/>
                    <a:pt x="2536" y="2048"/>
                  </a:cubicBezTo>
                  <a:cubicBezTo>
                    <a:pt x="2421" y="1952"/>
                    <a:pt x="2267" y="1894"/>
                    <a:pt x="2132" y="1817"/>
                  </a:cubicBezTo>
                  <a:cubicBezTo>
                    <a:pt x="1940" y="1762"/>
                    <a:pt x="1737" y="1717"/>
                    <a:pt x="1532" y="1717"/>
                  </a:cubicBezTo>
                  <a:cubicBezTo>
                    <a:pt x="1451" y="1717"/>
                    <a:pt x="1369" y="1724"/>
                    <a:pt x="1288" y="1740"/>
                  </a:cubicBezTo>
                  <a:cubicBezTo>
                    <a:pt x="1172" y="1760"/>
                    <a:pt x="1019" y="1779"/>
                    <a:pt x="903" y="1817"/>
                  </a:cubicBezTo>
                  <a:cubicBezTo>
                    <a:pt x="769" y="1875"/>
                    <a:pt x="635" y="1952"/>
                    <a:pt x="519" y="2048"/>
                  </a:cubicBezTo>
                  <a:cubicBezTo>
                    <a:pt x="289" y="2240"/>
                    <a:pt x="116" y="2489"/>
                    <a:pt x="20" y="2777"/>
                  </a:cubicBezTo>
                  <a:cubicBezTo>
                    <a:pt x="1" y="2854"/>
                    <a:pt x="39" y="2931"/>
                    <a:pt x="116" y="2950"/>
                  </a:cubicBezTo>
                  <a:cubicBezTo>
                    <a:pt x="133" y="2959"/>
                    <a:pt x="149" y="2962"/>
                    <a:pt x="164" y="2962"/>
                  </a:cubicBezTo>
                  <a:cubicBezTo>
                    <a:pt x="217" y="2962"/>
                    <a:pt x="259" y="2914"/>
                    <a:pt x="289" y="2854"/>
                  </a:cubicBezTo>
                  <a:cubicBezTo>
                    <a:pt x="289" y="2835"/>
                    <a:pt x="308" y="2797"/>
                    <a:pt x="327" y="2758"/>
                  </a:cubicBezTo>
                  <a:cubicBezTo>
                    <a:pt x="385" y="2643"/>
                    <a:pt x="443" y="2547"/>
                    <a:pt x="519" y="2451"/>
                  </a:cubicBezTo>
                  <a:lnTo>
                    <a:pt x="731" y="2240"/>
                  </a:lnTo>
                  <a:cubicBezTo>
                    <a:pt x="807" y="2163"/>
                    <a:pt x="903" y="2124"/>
                    <a:pt x="999" y="2067"/>
                  </a:cubicBezTo>
                  <a:cubicBezTo>
                    <a:pt x="1095" y="2028"/>
                    <a:pt x="1211" y="1990"/>
                    <a:pt x="1345" y="1971"/>
                  </a:cubicBezTo>
                  <a:cubicBezTo>
                    <a:pt x="1403" y="1961"/>
                    <a:pt x="1460" y="1956"/>
                    <a:pt x="1523" y="1956"/>
                  </a:cubicBezTo>
                  <a:cubicBezTo>
                    <a:pt x="1585" y="1956"/>
                    <a:pt x="1652" y="1961"/>
                    <a:pt x="1729" y="1971"/>
                  </a:cubicBezTo>
                  <a:cubicBezTo>
                    <a:pt x="1864" y="1990"/>
                    <a:pt x="1979" y="2028"/>
                    <a:pt x="2132" y="2086"/>
                  </a:cubicBezTo>
                  <a:cubicBezTo>
                    <a:pt x="2248" y="2144"/>
                    <a:pt x="2401" y="2220"/>
                    <a:pt x="2497" y="2316"/>
                  </a:cubicBezTo>
                  <a:cubicBezTo>
                    <a:pt x="2555" y="2355"/>
                    <a:pt x="2632" y="2432"/>
                    <a:pt x="2689" y="2509"/>
                  </a:cubicBezTo>
                  <a:cubicBezTo>
                    <a:pt x="2712" y="2531"/>
                    <a:pt x="2741" y="2540"/>
                    <a:pt x="2769" y="2540"/>
                  </a:cubicBezTo>
                  <a:cubicBezTo>
                    <a:pt x="2789" y="2540"/>
                    <a:pt x="2808" y="2536"/>
                    <a:pt x="2824" y="2528"/>
                  </a:cubicBezTo>
                  <a:cubicBezTo>
                    <a:pt x="2881" y="2509"/>
                    <a:pt x="2901" y="2432"/>
                    <a:pt x="2881" y="2374"/>
                  </a:cubicBezTo>
                  <a:cubicBezTo>
                    <a:pt x="2824" y="2240"/>
                    <a:pt x="2805" y="2086"/>
                    <a:pt x="2785" y="1952"/>
                  </a:cubicBezTo>
                  <a:cubicBezTo>
                    <a:pt x="2747" y="1702"/>
                    <a:pt x="2747" y="1472"/>
                    <a:pt x="2785" y="1222"/>
                  </a:cubicBezTo>
                  <a:lnTo>
                    <a:pt x="2785" y="1260"/>
                  </a:lnTo>
                  <a:cubicBezTo>
                    <a:pt x="2805" y="1087"/>
                    <a:pt x="2843" y="934"/>
                    <a:pt x="2901" y="799"/>
                  </a:cubicBezTo>
                  <a:cubicBezTo>
                    <a:pt x="2939" y="703"/>
                    <a:pt x="2997" y="607"/>
                    <a:pt x="3035" y="531"/>
                  </a:cubicBezTo>
                  <a:cubicBezTo>
                    <a:pt x="3093" y="492"/>
                    <a:pt x="3131" y="415"/>
                    <a:pt x="3208" y="358"/>
                  </a:cubicBezTo>
                  <a:cubicBezTo>
                    <a:pt x="3246" y="319"/>
                    <a:pt x="3323" y="300"/>
                    <a:pt x="3381" y="262"/>
                  </a:cubicBezTo>
                  <a:cubicBezTo>
                    <a:pt x="3419" y="242"/>
                    <a:pt x="3477" y="242"/>
                    <a:pt x="3515" y="223"/>
                  </a:cubicBezTo>
                  <a:lnTo>
                    <a:pt x="3688" y="223"/>
                  </a:lnTo>
                  <a:cubicBezTo>
                    <a:pt x="3765" y="223"/>
                    <a:pt x="3803" y="242"/>
                    <a:pt x="3880" y="262"/>
                  </a:cubicBezTo>
                  <a:cubicBezTo>
                    <a:pt x="3957" y="300"/>
                    <a:pt x="3995" y="338"/>
                    <a:pt x="4072" y="396"/>
                  </a:cubicBezTo>
                  <a:lnTo>
                    <a:pt x="4283" y="607"/>
                  </a:lnTo>
                  <a:cubicBezTo>
                    <a:pt x="4379" y="723"/>
                    <a:pt x="4456" y="876"/>
                    <a:pt x="4533" y="1030"/>
                  </a:cubicBezTo>
                  <a:cubicBezTo>
                    <a:pt x="4629" y="1279"/>
                    <a:pt x="4687" y="1548"/>
                    <a:pt x="4744" y="1798"/>
                  </a:cubicBezTo>
                  <a:cubicBezTo>
                    <a:pt x="4744" y="1856"/>
                    <a:pt x="4783" y="1875"/>
                    <a:pt x="4840" y="1894"/>
                  </a:cubicBezTo>
                  <a:cubicBezTo>
                    <a:pt x="4857" y="1905"/>
                    <a:pt x="4874" y="1910"/>
                    <a:pt x="4890" y="1910"/>
                  </a:cubicBezTo>
                  <a:cubicBezTo>
                    <a:pt x="4930" y="1910"/>
                    <a:pt x="4967" y="1883"/>
                    <a:pt x="4994" y="1856"/>
                  </a:cubicBezTo>
                  <a:cubicBezTo>
                    <a:pt x="5032" y="1779"/>
                    <a:pt x="5051" y="1740"/>
                    <a:pt x="5109" y="1683"/>
                  </a:cubicBezTo>
                  <a:cubicBezTo>
                    <a:pt x="5263" y="1472"/>
                    <a:pt x="5493" y="1279"/>
                    <a:pt x="5704" y="1107"/>
                  </a:cubicBezTo>
                  <a:cubicBezTo>
                    <a:pt x="5877" y="991"/>
                    <a:pt x="6050" y="857"/>
                    <a:pt x="6261" y="780"/>
                  </a:cubicBezTo>
                  <a:cubicBezTo>
                    <a:pt x="6357" y="723"/>
                    <a:pt x="6453" y="703"/>
                    <a:pt x="6549" y="684"/>
                  </a:cubicBezTo>
                  <a:lnTo>
                    <a:pt x="6684" y="684"/>
                  </a:lnTo>
                  <a:cubicBezTo>
                    <a:pt x="6703" y="684"/>
                    <a:pt x="6741" y="703"/>
                    <a:pt x="6780" y="703"/>
                  </a:cubicBezTo>
                  <a:cubicBezTo>
                    <a:pt x="6818" y="703"/>
                    <a:pt x="6837" y="723"/>
                    <a:pt x="6857" y="742"/>
                  </a:cubicBezTo>
                  <a:lnTo>
                    <a:pt x="6914" y="799"/>
                  </a:lnTo>
                  <a:cubicBezTo>
                    <a:pt x="6933" y="819"/>
                    <a:pt x="6933" y="838"/>
                    <a:pt x="6953" y="895"/>
                  </a:cubicBezTo>
                  <a:cubicBezTo>
                    <a:pt x="6972" y="972"/>
                    <a:pt x="6991" y="1011"/>
                    <a:pt x="6991" y="1087"/>
                  </a:cubicBezTo>
                  <a:cubicBezTo>
                    <a:pt x="7029" y="1260"/>
                    <a:pt x="6991" y="1414"/>
                    <a:pt x="6972" y="1606"/>
                  </a:cubicBezTo>
                  <a:cubicBezTo>
                    <a:pt x="6972" y="1644"/>
                    <a:pt x="6972" y="1683"/>
                    <a:pt x="6953" y="1702"/>
                  </a:cubicBezTo>
                  <a:cubicBezTo>
                    <a:pt x="6953" y="1760"/>
                    <a:pt x="6953" y="1798"/>
                    <a:pt x="6991" y="1856"/>
                  </a:cubicBezTo>
                  <a:cubicBezTo>
                    <a:pt x="7027" y="1880"/>
                    <a:pt x="7072" y="1904"/>
                    <a:pt x="7114" y="1904"/>
                  </a:cubicBezTo>
                  <a:cubicBezTo>
                    <a:pt x="7138" y="1904"/>
                    <a:pt x="7162" y="1896"/>
                    <a:pt x="7183" y="1875"/>
                  </a:cubicBezTo>
                  <a:cubicBezTo>
                    <a:pt x="7298" y="1798"/>
                    <a:pt x="7413" y="1760"/>
                    <a:pt x="7509" y="1683"/>
                  </a:cubicBezTo>
                  <a:cubicBezTo>
                    <a:pt x="7625" y="1644"/>
                    <a:pt x="7721" y="1606"/>
                    <a:pt x="7836" y="1587"/>
                  </a:cubicBezTo>
                  <a:lnTo>
                    <a:pt x="8105" y="1587"/>
                  </a:lnTo>
                  <a:cubicBezTo>
                    <a:pt x="8182" y="1606"/>
                    <a:pt x="8258" y="1606"/>
                    <a:pt x="8316" y="1644"/>
                  </a:cubicBezTo>
                  <a:cubicBezTo>
                    <a:pt x="8393" y="1664"/>
                    <a:pt x="8470" y="1702"/>
                    <a:pt x="8508" y="1760"/>
                  </a:cubicBezTo>
                  <a:cubicBezTo>
                    <a:pt x="8585" y="1798"/>
                    <a:pt x="8662" y="1875"/>
                    <a:pt x="8700" y="1952"/>
                  </a:cubicBezTo>
                  <a:cubicBezTo>
                    <a:pt x="8758" y="1990"/>
                    <a:pt x="8777" y="2048"/>
                    <a:pt x="8796" y="2124"/>
                  </a:cubicBezTo>
                  <a:cubicBezTo>
                    <a:pt x="8837" y="2165"/>
                    <a:pt x="8897" y="2206"/>
                    <a:pt x="8962" y="2206"/>
                  </a:cubicBezTo>
                  <a:cubicBezTo>
                    <a:pt x="8990" y="2206"/>
                    <a:pt x="9018" y="2199"/>
                    <a:pt x="9046" y="2182"/>
                  </a:cubicBezTo>
                  <a:cubicBezTo>
                    <a:pt x="9123" y="2144"/>
                    <a:pt x="9161" y="2048"/>
                    <a:pt x="9123" y="1952"/>
                  </a:cubicBezTo>
                  <a:cubicBezTo>
                    <a:pt x="9065" y="1856"/>
                    <a:pt x="8988" y="1760"/>
                    <a:pt x="8931" y="1683"/>
                  </a:cubicBezTo>
                  <a:cubicBezTo>
                    <a:pt x="8854" y="1606"/>
                    <a:pt x="8777" y="1548"/>
                    <a:pt x="8700" y="1491"/>
                  </a:cubicBezTo>
                  <a:cubicBezTo>
                    <a:pt x="8566" y="1375"/>
                    <a:pt x="8374" y="1318"/>
                    <a:pt x="8182" y="1299"/>
                  </a:cubicBezTo>
                  <a:cubicBezTo>
                    <a:pt x="8138" y="1293"/>
                    <a:pt x="8093" y="1290"/>
                    <a:pt x="8048" y="1290"/>
                  </a:cubicBezTo>
                  <a:cubicBezTo>
                    <a:pt x="7800" y="1290"/>
                    <a:pt x="7545" y="1374"/>
                    <a:pt x="7317" y="1472"/>
                  </a:cubicBezTo>
                  <a:lnTo>
                    <a:pt x="7317" y="1087"/>
                  </a:lnTo>
                  <a:cubicBezTo>
                    <a:pt x="7298" y="915"/>
                    <a:pt x="7241" y="742"/>
                    <a:pt x="7145" y="627"/>
                  </a:cubicBezTo>
                  <a:cubicBezTo>
                    <a:pt x="7068" y="531"/>
                    <a:pt x="6953" y="454"/>
                    <a:pt x="6837" y="435"/>
                  </a:cubicBezTo>
                  <a:cubicBezTo>
                    <a:pt x="6774" y="427"/>
                    <a:pt x="6713" y="422"/>
                    <a:pt x="6656" y="422"/>
                  </a:cubicBezTo>
                  <a:cubicBezTo>
                    <a:pt x="6576" y="422"/>
                    <a:pt x="6502" y="431"/>
                    <a:pt x="6434" y="454"/>
                  </a:cubicBezTo>
                  <a:cubicBezTo>
                    <a:pt x="6280" y="511"/>
                    <a:pt x="6108" y="588"/>
                    <a:pt x="5992" y="646"/>
                  </a:cubicBezTo>
                  <a:cubicBezTo>
                    <a:pt x="5820" y="742"/>
                    <a:pt x="5685" y="838"/>
                    <a:pt x="5570" y="972"/>
                  </a:cubicBezTo>
                  <a:cubicBezTo>
                    <a:pt x="5378" y="1126"/>
                    <a:pt x="5186" y="1299"/>
                    <a:pt x="5013" y="1510"/>
                  </a:cubicBezTo>
                  <a:cubicBezTo>
                    <a:pt x="4917" y="1126"/>
                    <a:pt x="4763" y="780"/>
                    <a:pt x="4533" y="454"/>
                  </a:cubicBezTo>
                  <a:cubicBezTo>
                    <a:pt x="4437" y="338"/>
                    <a:pt x="4283" y="223"/>
                    <a:pt x="4149" y="127"/>
                  </a:cubicBezTo>
                  <a:cubicBezTo>
                    <a:pt x="4034" y="50"/>
                    <a:pt x="3861" y="12"/>
                    <a:pt x="3707" y="12"/>
                  </a:cubicBezTo>
                  <a:lnTo>
                    <a:pt x="3669" y="12"/>
                  </a:lnTo>
                  <a:cubicBezTo>
                    <a:pt x="3625" y="4"/>
                    <a:pt x="3583" y="1"/>
                    <a:pt x="3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68"/>
            <p:cNvSpPr/>
            <p:nvPr/>
          </p:nvSpPr>
          <p:spPr>
            <a:xfrm>
              <a:off x="7659875" y="4341400"/>
              <a:ext cx="123425" cy="52000"/>
            </a:xfrm>
            <a:custGeom>
              <a:avLst/>
              <a:gdLst/>
              <a:ahLst/>
              <a:cxnLst/>
              <a:rect l="l" t="t" r="r" b="b"/>
              <a:pathLst>
                <a:path w="4937" h="2080" extrusionOk="0">
                  <a:moveTo>
                    <a:pt x="4475" y="0"/>
                  </a:moveTo>
                  <a:lnTo>
                    <a:pt x="3841" y="154"/>
                  </a:lnTo>
                  <a:cubicBezTo>
                    <a:pt x="3553" y="231"/>
                    <a:pt x="3285" y="365"/>
                    <a:pt x="3073" y="538"/>
                  </a:cubicBezTo>
                  <a:cubicBezTo>
                    <a:pt x="2824" y="711"/>
                    <a:pt x="2612" y="922"/>
                    <a:pt x="2420" y="1133"/>
                  </a:cubicBezTo>
                  <a:cubicBezTo>
                    <a:pt x="2324" y="1249"/>
                    <a:pt x="2209" y="1402"/>
                    <a:pt x="2132" y="1537"/>
                  </a:cubicBezTo>
                  <a:cubicBezTo>
                    <a:pt x="2132" y="1498"/>
                    <a:pt x="2113" y="1441"/>
                    <a:pt x="2113" y="1402"/>
                  </a:cubicBezTo>
                  <a:cubicBezTo>
                    <a:pt x="2056" y="1249"/>
                    <a:pt x="1979" y="1114"/>
                    <a:pt x="1883" y="999"/>
                  </a:cubicBezTo>
                  <a:cubicBezTo>
                    <a:pt x="1729" y="768"/>
                    <a:pt x="1460" y="672"/>
                    <a:pt x="1191" y="672"/>
                  </a:cubicBezTo>
                  <a:cubicBezTo>
                    <a:pt x="903" y="672"/>
                    <a:pt x="634" y="826"/>
                    <a:pt x="442" y="1018"/>
                  </a:cubicBezTo>
                  <a:cubicBezTo>
                    <a:pt x="212" y="1249"/>
                    <a:pt x="58" y="1594"/>
                    <a:pt x="1" y="1921"/>
                  </a:cubicBezTo>
                  <a:cubicBezTo>
                    <a:pt x="1" y="1998"/>
                    <a:pt x="20" y="2074"/>
                    <a:pt x="97" y="2074"/>
                  </a:cubicBezTo>
                  <a:cubicBezTo>
                    <a:pt x="107" y="2078"/>
                    <a:pt x="117" y="2079"/>
                    <a:pt x="128" y="2079"/>
                  </a:cubicBezTo>
                  <a:cubicBezTo>
                    <a:pt x="178" y="2079"/>
                    <a:pt x="231" y="2042"/>
                    <a:pt x="231" y="1978"/>
                  </a:cubicBezTo>
                  <a:cubicBezTo>
                    <a:pt x="250" y="1863"/>
                    <a:pt x="289" y="1709"/>
                    <a:pt x="327" y="1594"/>
                  </a:cubicBezTo>
                  <a:cubicBezTo>
                    <a:pt x="385" y="1479"/>
                    <a:pt x="423" y="1383"/>
                    <a:pt x="500" y="1287"/>
                  </a:cubicBezTo>
                  <a:cubicBezTo>
                    <a:pt x="577" y="1210"/>
                    <a:pt x="615" y="1133"/>
                    <a:pt x="711" y="1057"/>
                  </a:cubicBezTo>
                  <a:cubicBezTo>
                    <a:pt x="788" y="1018"/>
                    <a:pt x="865" y="961"/>
                    <a:pt x="923" y="941"/>
                  </a:cubicBezTo>
                  <a:cubicBezTo>
                    <a:pt x="980" y="922"/>
                    <a:pt x="1057" y="903"/>
                    <a:pt x="1115" y="903"/>
                  </a:cubicBezTo>
                  <a:lnTo>
                    <a:pt x="1307" y="903"/>
                  </a:lnTo>
                  <a:cubicBezTo>
                    <a:pt x="1364" y="903"/>
                    <a:pt x="1403" y="922"/>
                    <a:pt x="1460" y="941"/>
                  </a:cubicBezTo>
                  <a:cubicBezTo>
                    <a:pt x="1499" y="961"/>
                    <a:pt x="1556" y="999"/>
                    <a:pt x="1575" y="1018"/>
                  </a:cubicBezTo>
                  <a:cubicBezTo>
                    <a:pt x="1633" y="1037"/>
                    <a:pt x="1652" y="1095"/>
                    <a:pt x="1691" y="1133"/>
                  </a:cubicBezTo>
                  <a:cubicBezTo>
                    <a:pt x="1748" y="1191"/>
                    <a:pt x="1767" y="1249"/>
                    <a:pt x="1787" y="1325"/>
                  </a:cubicBezTo>
                  <a:cubicBezTo>
                    <a:pt x="1844" y="1421"/>
                    <a:pt x="1863" y="1517"/>
                    <a:pt x="1863" y="1633"/>
                  </a:cubicBezTo>
                  <a:cubicBezTo>
                    <a:pt x="1863" y="1729"/>
                    <a:pt x="1883" y="1825"/>
                    <a:pt x="1883" y="1921"/>
                  </a:cubicBezTo>
                  <a:cubicBezTo>
                    <a:pt x="1883" y="1978"/>
                    <a:pt x="1940" y="2055"/>
                    <a:pt x="1979" y="2055"/>
                  </a:cubicBezTo>
                  <a:cubicBezTo>
                    <a:pt x="1992" y="2060"/>
                    <a:pt x="2007" y="2062"/>
                    <a:pt x="2022" y="2062"/>
                  </a:cubicBezTo>
                  <a:cubicBezTo>
                    <a:pt x="2069" y="2062"/>
                    <a:pt x="2118" y="2037"/>
                    <a:pt x="2132" y="1978"/>
                  </a:cubicBezTo>
                  <a:cubicBezTo>
                    <a:pt x="2228" y="1805"/>
                    <a:pt x="2344" y="1613"/>
                    <a:pt x="2497" y="1441"/>
                  </a:cubicBezTo>
                  <a:lnTo>
                    <a:pt x="2497" y="1441"/>
                  </a:lnTo>
                  <a:lnTo>
                    <a:pt x="2459" y="1479"/>
                  </a:lnTo>
                  <a:cubicBezTo>
                    <a:pt x="2651" y="1229"/>
                    <a:pt x="2843" y="1018"/>
                    <a:pt x="3093" y="845"/>
                  </a:cubicBezTo>
                  <a:cubicBezTo>
                    <a:pt x="3265" y="730"/>
                    <a:pt x="3419" y="634"/>
                    <a:pt x="3611" y="538"/>
                  </a:cubicBezTo>
                  <a:cubicBezTo>
                    <a:pt x="3784" y="461"/>
                    <a:pt x="3937" y="442"/>
                    <a:pt x="4091" y="384"/>
                  </a:cubicBezTo>
                  <a:cubicBezTo>
                    <a:pt x="4178" y="375"/>
                    <a:pt x="4264" y="370"/>
                    <a:pt x="4346" y="370"/>
                  </a:cubicBezTo>
                  <a:cubicBezTo>
                    <a:pt x="4427" y="370"/>
                    <a:pt x="4504" y="375"/>
                    <a:pt x="4571" y="384"/>
                  </a:cubicBezTo>
                  <a:cubicBezTo>
                    <a:pt x="4610" y="384"/>
                    <a:pt x="4629" y="384"/>
                    <a:pt x="4648" y="423"/>
                  </a:cubicBezTo>
                  <a:cubicBezTo>
                    <a:pt x="4706" y="423"/>
                    <a:pt x="4744" y="423"/>
                    <a:pt x="4821" y="384"/>
                  </a:cubicBezTo>
                  <a:cubicBezTo>
                    <a:pt x="4859" y="365"/>
                    <a:pt x="4898" y="327"/>
                    <a:pt x="4917" y="269"/>
                  </a:cubicBezTo>
                  <a:cubicBezTo>
                    <a:pt x="4936" y="231"/>
                    <a:pt x="4917" y="154"/>
                    <a:pt x="4898" y="96"/>
                  </a:cubicBezTo>
                  <a:cubicBezTo>
                    <a:pt x="4840" y="39"/>
                    <a:pt x="4802" y="0"/>
                    <a:pt x="47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68"/>
            <p:cNvSpPr/>
            <p:nvPr/>
          </p:nvSpPr>
          <p:spPr>
            <a:xfrm>
              <a:off x="7339175" y="4487275"/>
              <a:ext cx="248725" cy="74500"/>
            </a:xfrm>
            <a:custGeom>
              <a:avLst/>
              <a:gdLst/>
              <a:ahLst/>
              <a:cxnLst/>
              <a:rect l="l" t="t" r="r" b="b"/>
              <a:pathLst>
                <a:path w="9949" h="2980" extrusionOk="0">
                  <a:moveTo>
                    <a:pt x="4455" y="0"/>
                  </a:moveTo>
                  <a:cubicBezTo>
                    <a:pt x="4401" y="0"/>
                    <a:pt x="4360" y="3"/>
                    <a:pt x="4322" y="3"/>
                  </a:cubicBezTo>
                  <a:cubicBezTo>
                    <a:pt x="4168" y="22"/>
                    <a:pt x="4034" y="80"/>
                    <a:pt x="3880" y="118"/>
                  </a:cubicBezTo>
                  <a:cubicBezTo>
                    <a:pt x="3438" y="291"/>
                    <a:pt x="3016" y="579"/>
                    <a:pt x="2670" y="906"/>
                  </a:cubicBezTo>
                  <a:cubicBezTo>
                    <a:pt x="2478" y="1098"/>
                    <a:pt x="2286" y="1328"/>
                    <a:pt x="2132" y="1540"/>
                  </a:cubicBezTo>
                  <a:lnTo>
                    <a:pt x="1921" y="1904"/>
                  </a:lnTo>
                  <a:cubicBezTo>
                    <a:pt x="1902" y="1962"/>
                    <a:pt x="1844" y="2020"/>
                    <a:pt x="1825" y="2096"/>
                  </a:cubicBezTo>
                  <a:cubicBezTo>
                    <a:pt x="1710" y="1866"/>
                    <a:pt x="1556" y="1712"/>
                    <a:pt x="1345" y="1578"/>
                  </a:cubicBezTo>
                  <a:cubicBezTo>
                    <a:pt x="1239" y="1515"/>
                    <a:pt x="1122" y="1486"/>
                    <a:pt x="999" y="1486"/>
                  </a:cubicBezTo>
                  <a:cubicBezTo>
                    <a:pt x="899" y="1486"/>
                    <a:pt x="796" y="1505"/>
                    <a:pt x="692" y="1540"/>
                  </a:cubicBezTo>
                  <a:cubicBezTo>
                    <a:pt x="481" y="1616"/>
                    <a:pt x="289" y="1808"/>
                    <a:pt x="193" y="2000"/>
                  </a:cubicBezTo>
                  <a:cubicBezTo>
                    <a:pt x="39" y="2250"/>
                    <a:pt x="1" y="2596"/>
                    <a:pt x="39" y="2903"/>
                  </a:cubicBezTo>
                  <a:cubicBezTo>
                    <a:pt x="39" y="2961"/>
                    <a:pt x="78" y="2980"/>
                    <a:pt x="116" y="2980"/>
                  </a:cubicBezTo>
                  <a:cubicBezTo>
                    <a:pt x="154" y="2980"/>
                    <a:pt x="193" y="2961"/>
                    <a:pt x="193" y="2903"/>
                  </a:cubicBezTo>
                  <a:cubicBezTo>
                    <a:pt x="174" y="2769"/>
                    <a:pt x="174" y="2634"/>
                    <a:pt x="193" y="2500"/>
                  </a:cubicBezTo>
                  <a:lnTo>
                    <a:pt x="193" y="2519"/>
                  </a:lnTo>
                  <a:cubicBezTo>
                    <a:pt x="212" y="2404"/>
                    <a:pt x="231" y="2288"/>
                    <a:pt x="289" y="2192"/>
                  </a:cubicBezTo>
                  <a:lnTo>
                    <a:pt x="289" y="2212"/>
                  </a:lnTo>
                  <a:cubicBezTo>
                    <a:pt x="327" y="2116"/>
                    <a:pt x="366" y="2039"/>
                    <a:pt x="442" y="1962"/>
                  </a:cubicBezTo>
                  <a:lnTo>
                    <a:pt x="577" y="1828"/>
                  </a:lnTo>
                  <a:cubicBezTo>
                    <a:pt x="634" y="1770"/>
                    <a:pt x="673" y="1751"/>
                    <a:pt x="750" y="1732"/>
                  </a:cubicBezTo>
                  <a:cubicBezTo>
                    <a:pt x="788" y="1712"/>
                    <a:pt x="846" y="1712"/>
                    <a:pt x="923" y="1674"/>
                  </a:cubicBezTo>
                  <a:lnTo>
                    <a:pt x="1076" y="1674"/>
                  </a:lnTo>
                  <a:cubicBezTo>
                    <a:pt x="1134" y="1674"/>
                    <a:pt x="1191" y="1712"/>
                    <a:pt x="1249" y="1732"/>
                  </a:cubicBezTo>
                  <a:cubicBezTo>
                    <a:pt x="1287" y="1751"/>
                    <a:pt x="1345" y="1770"/>
                    <a:pt x="1403" y="1828"/>
                  </a:cubicBezTo>
                  <a:cubicBezTo>
                    <a:pt x="1460" y="1866"/>
                    <a:pt x="1537" y="1943"/>
                    <a:pt x="1595" y="2020"/>
                  </a:cubicBezTo>
                  <a:cubicBezTo>
                    <a:pt x="1652" y="2135"/>
                    <a:pt x="1729" y="2231"/>
                    <a:pt x="1787" y="2384"/>
                  </a:cubicBezTo>
                  <a:lnTo>
                    <a:pt x="1787" y="2404"/>
                  </a:lnTo>
                  <a:cubicBezTo>
                    <a:pt x="1806" y="2423"/>
                    <a:pt x="1806" y="2442"/>
                    <a:pt x="1844" y="2481"/>
                  </a:cubicBezTo>
                  <a:cubicBezTo>
                    <a:pt x="1902" y="2481"/>
                    <a:pt x="1940" y="2481"/>
                    <a:pt x="1979" y="2423"/>
                  </a:cubicBezTo>
                  <a:cubicBezTo>
                    <a:pt x="2036" y="2288"/>
                    <a:pt x="2113" y="2154"/>
                    <a:pt x="2190" y="2020"/>
                  </a:cubicBezTo>
                  <a:cubicBezTo>
                    <a:pt x="2267" y="1904"/>
                    <a:pt x="2324" y="1770"/>
                    <a:pt x="2420" y="1655"/>
                  </a:cubicBezTo>
                  <a:cubicBezTo>
                    <a:pt x="2612" y="1386"/>
                    <a:pt x="2862" y="1155"/>
                    <a:pt x="3112" y="963"/>
                  </a:cubicBezTo>
                  <a:cubicBezTo>
                    <a:pt x="3112" y="963"/>
                    <a:pt x="3150" y="963"/>
                    <a:pt x="3150" y="944"/>
                  </a:cubicBezTo>
                  <a:cubicBezTo>
                    <a:pt x="3381" y="771"/>
                    <a:pt x="3630" y="599"/>
                    <a:pt x="3899" y="503"/>
                  </a:cubicBezTo>
                  <a:cubicBezTo>
                    <a:pt x="4091" y="426"/>
                    <a:pt x="4283" y="368"/>
                    <a:pt x="4475" y="330"/>
                  </a:cubicBezTo>
                  <a:cubicBezTo>
                    <a:pt x="4533" y="320"/>
                    <a:pt x="4586" y="315"/>
                    <a:pt x="4638" y="315"/>
                  </a:cubicBezTo>
                  <a:cubicBezTo>
                    <a:pt x="4691" y="315"/>
                    <a:pt x="4744" y="320"/>
                    <a:pt x="4802" y="330"/>
                  </a:cubicBezTo>
                  <a:cubicBezTo>
                    <a:pt x="4878" y="330"/>
                    <a:pt x="4955" y="368"/>
                    <a:pt x="5013" y="387"/>
                  </a:cubicBezTo>
                  <a:cubicBezTo>
                    <a:pt x="5070" y="407"/>
                    <a:pt x="5090" y="426"/>
                    <a:pt x="5128" y="464"/>
                  </a:cubicBezTo>
                  <a:cubicBezTo>
                    <a:pt x="5167" y="483"/>
                    <a:pt x="5205" y="503"/>
                    <a:pt x="5224" y="560"/>
                  </a:cubicBezTo>
                  <a:cubicBezTo>
                    <a:pt x="5263" y="599"/>
                    <a:pt x="5282" y="656"/>
                    <a:pt x="5301" y="675"/>
                  </a:cubicBezTo>
                  <a:cubicBezTo>
                    <a:pt x="5320" y="752"/>
                    <a:pt x="5359" y="810"/>
                    <a:pt x="5359" y="887"/>
                  </a:cubicBezTo>
                  <a:cubicBezTo>
                    <a:pt x="5378" y="1040"/>
                    <a:pt x="5359" y="1175"/>
                    <a:pt x="5359" y="1328"/>
                  </a:cubicBezTo>
                  <a:cubicBezTo>
                    <a:pt x="5301" y="1616"/>
                    <a:pt x="5205" y="1904"/>
                    <a:pt x="5090" y="2192"/>
                  </a:cubicBezTo>
                  <a:cubicBezTo>
                    <a:pt x="5070" y="2250"/>
                    <a:pt x="5013" y="2327"/>
                    <a:pt x="4994" y="2404"/>
                  </a:cubicBezTo>
                  <a:cubicBezTo>
                    <a:pt x="4974" y="2423"/>
                    <a:pt x="4974" y="2481"/>
                    <a:pt x="4974" y="2500"/>
                  </a:cubicBezTo>
                  <a:cubicBezTo>
                    <a:pt x="4974" y="2538"/>
                    <a:pt x="4994" y="2615"/>
                    <a:pt x="5032" y="2634"/>
                  </a:cubicBezTo>
                  <a:cubicBezTo>
                    <a:pt x="5077" y="2679"/>
                    <a:pt x="5129" y="2698"/>
                    <a:pt x="5183" y="2698"/>
                  </a:cubicBezTo>
                  <a:cubicBezTo>
                    <a:pt x="5221" y="2698"/>
                    <a:pt x="5261" y="2688"/>
                    <a:pt x="5301" y="2673"/>
                  </a:cubicBezTo>
                  <a:cubicBezTo>
                    <a:pt x="5474" y="2577"/>
                    <a:pt x="5608" y="2500"/>
                    <a:pt x="5781" y="2423"/>
                  </a:cubicBezTo>
                  <a:cubicBezTo>
                    <a:pt x="5877" y="2384"/>
                    <a:pt x="5954" y="2346"/>
                    <a:pt x="6050" y="2308"/>
                  </a:cubicBezTo>
                  <a:lnTo>
                    <a:pt x="6069" y="2308"/>
                  </a:lnTo>
                  <a:cubicBezTo>
                    <a:pt x="6069" y="2308"/>
                    <a:pt x="6107" y="2308"/>
                    <a:pt x="6107" y="2288"/>
                  </a:cubicBezTo>
                  <a:cubicBezTo>
                    <a:pt x="6530" y="2096"/>
                    <a:pt x="6991" y="1962"/>
                    <a:pt x="7471" y="1904"/>
                  </a:cubicBezTo>
                  <a:cubicBezTo>
                    <a:pt x="7586" y="1885"/>
                    <a:pt x="7706" y="1876"/>
                    <a:pt x="7826" y="1876"/>
                  </a:cubicBezTo>
                  <a:cubicBezTo>
                    <a:pt x="7946" y="1876"/>
                    <a:pt x="8066" y="1885"/>
                    <a:pt x="8181" y="1904"/>
                  </a:cubicBezTo>
                  <a:cubicBezTo>
                    <a:pt x="8354" y="1924"/>
                    <a:pt x="8527" y="1962"/>
                    <a:pt x="8700" y="2020"/>
                  </a:cubicBezTo>
                  <a:cubicBezTo>
                    <a:pt x="8815" y="2058"/>
                    <a:pt x="8930" y="2135"/>
                    <a:pt x="9046" y="2231"/>
                  </a:cubicBezTo>
                  <a:cubicBezTo>
                    <a:pt x="9142" y="2327"/>
                    <a:pt x="9238" y="2404"/>
                    <a:pt x="9334" y="2519"/>
                  </a:cubicBezTo>
                  <a:cubicBezTo>
                    <a:pt x="9372" y="2577"/>
                    <a:pt x="9391" y="2596"/>
                    <a:pt x="9411" y="2634"/>
                  </a:cubicBezTo>
                  <a:cubicBezTo>
                    <a:pt x="9468" y="2692"/>
                    <a:pt x="9507" y="2730"/>
                    <a:pt x="9583" y="2769"/>
                  </a:cubicBezTo>
                  <a:cubicBezTo>
                    <a:pt x="9604" y="2774"/>
                    <a:pt x="9623" y="2776"/>
                    <a:pt x="9642" y="2776"/>
                  </a:cubicBezTo>
                  <a:cubicBezTo>
                    <a:pt x="9692" y="2776"/>
                    <a:pt x="9738" y="2758"/>
                    <a:pt x="9795" y="2730"/>
                  </a:cubicBezTo>
                  <a:cubicBezTo>
                    <a:pt x="9833" y="2711"/>
                    <a:pt x="9891" y="2634"/>
                    <a:pt x="9910" y="2577"/>
                  </a:cubicBezTo>
                  <a:cubicBezTo>
                    <a:pt x="9948" y="2500"/>
                    <a:pt x="9948" y="2423"/>
                    <a:pt x="9891" y="2346"/>
                  </a:cubicBezTo>
                  <a:cubicBezTo>
                    <a:pt x="9737" y="2154"/>
                    <a:pt x="9603" y="2000"/>
                    <a:pt x="9430" y="1847"/>
                  </a:cubicBezTo>
                  <a:cubicBezTo>
                    <a:pt x="9334" y="1770"/>
                    <a:pt x="9276" y="1732"/>
                    <a:pt x="9161" y="1655"/>
                  </a:cubicBezTo>
                  <a:cubicBezTo>
                    <a:pt x="9084" y="1616"/>
                    <a:pt x="8950" y="1559"/>
                    <a:pt x="8854" y="1520"/>
                  </a:cubicBezTo>
                  <a:cubicBezTo>
                    <a:pt x="8662" y="1444"/>
                    <a:pt x="8450" y="1386"/>
                    <a:pt x="8239" y="1367"/>
                  </a:cubicBezTo>
                  <a:cubicBezTo>
                    <a:pt x="8124" y="1357"/>
                    <a:pt x="8013" y="1352"/>
                    <a:pt x="7905" y="1352"/>
                  </a:cubicBezTo>
                  <a:cubicBezTo>
                    <a:pt x="7797" y="1352"/>
                    <a:pt x="7692" y="1357"/>
                    <a:pt x="7586" y="1367"/>
                  </a:cubicBezTo>
                  <a:cubicBezTo>
                    <a:pt x="7144" y="1424"/>
                    <a:pt x="6722" y="1540"/>
                    <a:pt x="6280" y="1712"/>
                  </a:cubicBezTo>
                  <a:cubicBezTo>
                    <a:pt x="6069" y="1770"/>
                    <a:pt x="5877" y="1866"/>
                    <a:pt x="5685" y="1962"/>
                  </a:cubicBezTo>
                  <a:cubicBezTo>
                    <a:pt x="5685" y="1962"/>
                    <a:pt x="5680" y="1962"/>
                    <a:pt x="5675" y="1967"/>
                  </a:cubicBezTo>
                  <a:lnTo>
                    <a:pt x="5675" y="1967"/>
                  </a:lnTo>
                  <a:cubicBezTo>
                    <a:pt x="5747" y="1709"/>
                    <a:pt x="5802" y="1452"/>
                    <a:pt x="5839" y="1194"/>
                  </a:cubicBezTo>
                  <a:cubicBezTo>
                    <a:pt x="5839" y="1040"/>
                    <a:pt x="5839" y="867"/>
                    <a:pt x="5781" y="714"/>
                  </a:cubicBezTo>
                  <a:cubicBezTo>
                    <a:pt x="5762" y="656"/>
                    <a:pt x="5743" y="579"/>
                    <a:pt x="5704" y="522"/>
                  </a:cubicBezTo>
                  <a:cubicBezTo>
                    <a:pt x="5685" y="464"/>
                    <a:pt x="5647" y="407"/>
                    <a:pt x="5589" y="368"/>
                  </a:cubicBezTo>
                  <a:cubicBezTo>
                    <a:pt x="5512" y="272"/>
                    <a:pt x="5416" y="195"/>
                    <a:pt x="5301" y="138"/>
                  </a:cubicBezTo>
                  <a:cubicBezTo>
                    <a:pt x="5186" y="80"/>
                    <a:pt x="5032" y="42"/>
                    <a:pt x="4917" y="42"/>
                  </a:cubicBezTo>
                  <a:lnTo>
                    <a:pt x="4802" y="42"/>
                  </a:lnTo>
                  <a:cubicBezTo>
                    <a:pt x="4640" y="7"/>
                    <a:pt x="4534" y="0"/>
                    <a:pt x="44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4" name="Google Shape;7595;p55"/>
          <p:cNvSpPr txBox="1">
            <a:spLocks/>
          </p:cNvSpPr>
          <p:nvPr/>
        </p:nvSpPr>
        <p:spPr>
          <a:xfrm>
            <a:off x="720460" y="26567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2800"/>
              <a:buFont typeface="Ranchers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HƯỚNG DẪN VỀ NHÀ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cs typeface="Ranchers"/>
              <a:sym typeface="Ranchers"/>
            </a:endParaRPr>
          </a:p>
        </p:txBody>
      </p:sp>
      <p:sp>
        <p:nvSpPr>
          <p:cNvPr id="625" name="Google Shape;840;p36"/>
          <p:cNvSpPr/>
          <p:nvPr/>
        </p:nvSpPr>
        <p:spPr>
          <a:xfrm flipH="1">
            <a:off x="482980" y="1085650"/>
            <a:ext cx="3802069" cy="2761738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789976" y="1280380"/>
            <a:ext cx="32335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Ôn luyện quy tắc tính giá trị của biểu thức khi chỉ có các phép cộng, trừ hoặc nhân, chia.</a:t>
            </a:r>
            <a:endParaRPr lang="en-US" sz="2200">
              <a:effectLst/>
              <a:latin typeface="+mn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627" name="Google Shape;840;p36"/>
          <p:cNvSpPr/>
          <p:nvPr/>
        </p:nvSpPr>
        <p:spPr>
          <a:xfrm flipH="1">
            <a:off x="4665721" y="1135359"/>
            <a:ext cx="3914662" cy="2761738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4894220" y="1299274"/>
            <a:ext cx="33455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>
                <a:latin typeface="+mj-lt"/>
                <a:ea typeface="Times New Roman" panose="02020603050405020304" pitchFamily="18" charset="0"/>
              </a:rPr>
              <a:t>Tìm thêm tình huống thực tế liên quan đến các quy tắc tính đã học, hôm sau chia sẻ với các bạn.</a:t>
            </a:r>
            <a:endParaRPr lang="en-US" sz="220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" grpId="0"/>
      <p:bldP spid="625" grpId="0" animBg="1"/>
      <p:bldP spid="3" grpId="0"/>
      <p:bldP spid="627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3" name="Google Shape;1293;p42"/>
          <p:cNvGrpSpPr/>
          <p:nvPr/>
        </p:nvGrpSpPr>
        <p:grpSpPr>
          <a:xfrm rot="-445069">
            <a:off x="326243" y="197082"/>
            <a:ext cx="1302978" cy="1504483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8596;p62"/>
          <p:cNvSpPr txBox="1">
            <a:spLocks/>
          </p:cNvSpPr>
          <p:nvPr/>
        </p:nvSpPr>
        <p:spPr>
          <a:xfrm>
            <a:off x="1102310" y="1289683"/>
            <a:ext cx="7187473" cy="19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6000"/>
              <a:buFont typeface="Ranchers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CẢM ƠN CÁC EM </a:t>
            </a:r>
            <a:br>
              <a:rPr kumimoji="0" lang="vi-VN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</a:br>
            <a:r>
              <a:rPr kumimoji="0" lang="vi-VN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ĐÃ </a:t>
            </a:r>
            <a:r>
              <a:rPr lang="en-US" sz="4000" b="1" smtClean="0">
                <a:solidFill>
                  <a:schemeClr val="tx2"/>
                </a:solidFill>
                <a:latin typeface="Arial" panose="020B0604020202020204" pitchFamily="34" charset="0"/>
              </a:rPr>
              <a:t>THEO DÕI</a:t>
            </a:r>
            <a:r>
              <a:rPr kumimoji="0" lang="vi-VN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 BÀI 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HỌC</a:t>
            </a:r>
            <a:r>
              <a:rPr kumimoji="0" lang="vi-VN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!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Ranchers"/>
              <a:sym typeface="Rancher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5" y="1032641"/>
            <a:ext cx="8339957" cy="4110859"/>
          </a:xfrm>
          <a:prstGeom prst="rect">
            <a:avLst/>
          </a:prstGeom>
        </p:spPr>
      </p:pic>
      <p:grpSp>
        <p:nvGrpSpPr>
          <p:cNvPr id="9" name="Google Shape;821;p35"/>
          <p:cNvGrpSpPr/>
          <p:nvPr/>
        </p:nvGrpSpPr>
        <p:grpSpPr>
          <a:xfrm>
            <a:off x="8082000" y="4405709"/>
            <a:ext cx="770310" cy="521285"/>
            <a:chOff x="816462" y="899275"/>
            <a:chExt cx="981285" cy="534397"/>
          </a:xfrm>
        </p:grpSpPr>
        <p:sp>
          <p:nvSpPr>
            <p:cNvPr id="10" name="Google Shape;822;p35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23;p35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91095" y="211159"/>
            <a:ext cx="262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3200" b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239845" y="195393"/>
            <a:ext cx="575441" cy="5281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?</a:t>
            </a:r>
            <a:endParaRPr lang="en-US" sz="2800" b="1"/>
          </a:p>
        </p:txBody>
      </p:sp>
      <p:grpSp>
        <p:nvGrpSpPr>
          <p:cNvPr id="17" name="Google Shape;786;p35"/>
          <p:cNvGrpSpPr/>
          <p:nvPr/>
        </p:nvGrpSpPr>
        <p:grpSpPr>
          <a:xfrm rot="17558631" flipH="1">
            <a:off x="2913" y="1436053"/>
            <a:ext cx="591207" cy="731031"/>
            <a:chOff x="7383124" y="2651575"/>
            <a:chExt cx="1581845" cy="1913754"/>
          </a:xfrm>
        </p:grpSpPr>
        <p:sp>
          <p:nvSpPr>
            <p:cNvPr id="18" name="Google Shape;787;p35"/>
            <p:cNvSpPr/>
            <p:nvPr/>
          </p:nvSpPr>
          <p:spPr>
            <a:xfrm>
              <a:off x="7383124" y="2651575"/>
              <a:ext cx="1581845" cy="1913754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88;p35"/>
            <p:cNvSpPr/>
            <p:nvPr/>
          </p:nvSpPr>
          <p:spPr>
            <a:xfrm>
              <a:off x="8631323" y="3314523"/>
              <a:ext cx="19473" cy="47496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9;p35"/>
            <p:cNvSpPr/>
            <p:nvPr/>
          </p:nvSpPr>
          <p:spPr>
            <a:xfrm>
              <a:off x="7425378" y="3343233"/>
              <a:ext cx="1497338" cy="1179035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0;p35"/>
            <p:cNvSpPr/>
            <p:nvPr/>
          </p:nvSpPr>
          <p:spPr>
            <a:xfrm>
              <a:off x="7425378" y="3344106"/>
              <a:ext cx="1254991" cy="117816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91;p35"/>
            <p:cNvSpPr/>
            <p:nvPr/>
          </p:nvSpPr>
          <p:spPr>
            <a:xfrm>
              <a:off x="7760661" y="2693828"/>
              <a:ext cx="242410" cy="407117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92;p35"/>
            <p:cNvSpPr/>
            <p:nvPr/>
          </p:nvSpPr>
          <p:spPr>
            <a:xfrm>
              <a:off x="7779198" y="2733523"/>
              <a:ext cx="160525" cy="71837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93;p35"/>
            <p:cNvSpPr/>
            <p:nvPr/>
          </p:nvSpPr>
          <p:spPr>
            <a:xfrm>
              <a:off x="7451529" y="2964075"/>
              <a:ext cx="1206871" cy="673119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94;p35"/>
            <p:cNvSpPr/>
            <p:nvPr/>
          </p:nvSpPr>
          <p:spPr>
            <a:xfrm>
              <a:off x="7451529" y="3029109"/>
              <a:ext cx="387706" cy="608959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95;p35"/>
            <p:cNvSpPr/>
            <p:nvPr/>
          </p:nvSpPr>
          <p:spPr>
            <a:xfrm>
              <a:off x="7538533" y="3320452"/>
              <a:ext cx="314185" cy="255080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96;p35"/>
            <p:cNvSpPr/>
            <p:nvPr/>
          </p:nvSpPr>
          <p:spPr>
            <a:xfrm>
              <a:off x="7682083" y="3215723"/>
              <a:ext cx="432956" cy="308505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97;p35"/>
            <p:cNvSpPr/>
            <p:nvPr/>
          </p:nvSpPr>
          <p:spPr>
            <a:xfrm>
              <a:off x="7867013" y="3102569"/>
              <a:ext cx="507663" cy="338713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98;p35"/>
            <p:cNvSpPr/>
            <p:nvPr/>
          </p:nvSpPr>
          <p:spPr>
            <a:xfrm>
              <a:off x="8095070" y="3054449"/>
              <a:ext cx="503357" cy="297645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99;p35"/>
            <p:cNvSpPr/>
            <p:nvPr/>
          </p:nvSpPr>
          <p:spPr>
            <a:xfrm>
              <a:off x="8336609" y="3051016"/>
              <a:ext cx="194290" cy="115588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00;p35"/>
            <p:cNvSpPr/>
            <p:nvPr/>
          </p:nvSpPr>
          <p:spPr>
            <a:xfrm>
              <a:off x="8406698" y="3208109"/>
              <a:ext cx="154596" cy="192605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01;p35"/>
            <p:cNvSpPr/>
            <p:nvPr/>
          </p:nvSpPr>
          <p:spPr>
            <a:xfrm>
              <a:off x="8171089" y="3093270"/>
              <a:ext cx="305759" cy="370793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02;p35"/>
            <p:cNvSpPr/>
            <p:nvPr/>
          </p:nvSpPr>
          <p:spPr>
            <a:xfrm>
              <a:off x="7885924" y="3101695"/>
              <a:ext cx="402561" cy="40973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03;p35"/>
            <p:cNvSpPr/>
            <p:nvPr/>
          </p:nvSpPr>
          <p:spPr>
            <a:xfrm>
              <a:off x="7592583" y="3152374"/>
              <a:ext cx="483135" cy="409676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04;p35"/>
            <p:cNvSpPr/>
            <p:nvPr/>
          </p:nvSpPr>
          <p:spPr>
            <a:xfrm>
              <a:off x="7515003" y="3170973"/>
              <a:ext cx="324233" cy="245968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05;p35"/>
            <p:cNvSpPr/>
            <p:nvPr/>
          </p:nvSpPr>
          <p:spPr>
            <a:xfrm>
              <a:off x="8615283" y="3480041"/>
              <a:ext cx="209519" cy="259324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06;p35"/>
            <p:cNvSpPr/>
            <p:nvPr/>
          </p:nvSpPr>
          <p:spPr>
            <a:xfrm>
              <a:off x="8822182" y="3759588"/>
              <a:ext cx="49868" cy="6965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07;p35"/>
            <p:cNvSpPr/>
            <p:nvPr/>
          </p:nvSpPr>
          <p:spPr>
            <a:xfrm>
              <a:off x="7653373" y="3797722"/>
              <a:ext cx="325232" cy="322423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08;p35"/>
            <p:cNvSpPr/>
            <p:nvPr/>
          </p:nvSpPr>
          <p:spPr>
            <a:xfrm>
              <a:off x="7743747" y="3837416"/>
              <a:ext cx="227244" cy="225247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09;p35"/>
            <p:cNvSpPr/>
            <p:nvPr/>
          </p:nvSpPr>
          <p:spPr>
            <a:xfrm>
              <a:off x="7701493" y="3966111"/>
              <a:ext cx="103979" cy="43065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10;p35"/>
            <p:cNvSpPr/>
            <p:nvPr/>
          </p:nvSpPr>
          <p:spPr>
            <a:xfrm>
              <a:off x="7623851" y="3653923"/>
              <a:ext cx="186676" cy="97800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11;p35"/>
            <p:cNvSpPr/>
            <p:nvPr/>
          </p:nvSpPr>
          <p:spPr>
            <a:xfrm>
              <a:off x="8396525" y="3649928"/>
              <a:ext cx="320987" cy="322610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12;p35"/>
            <p:cNvSpPr/>
            <p:nvPr/>
          </p:nvSpPr>
          <p:spPr>
            <a:xfrm>
              <a:off x="8403328" y="3707099"/>
              <a:ext cx="224685" cy="22574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13;p35"/>
            <p:cNvSpPr/>
            <p:nvPr/>
          </p:nvSpPr>
          <p:spPr>
            <a:xfrm>
              <a:off x="8573029" y="3791044"/>
              <a:ext cx="103979" cy="41879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14;p35"/>
            <p:cNvSpPr/>
            <p:nvPr/>
          </p:nvSpPr>
          <p:spPr>
            <a:xfrm>
              <a:off x="8432849" y="3502010"/>
              <a:ext cx="183368" cy="80325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15;p35"/>
            <p:cNvSpPr/>
            <p:nvPr/>
          </p:nvSpPr>
          <p:spPr>
            <a:xfrm>
              <a:off x="8100125" y="3936964"/>
              <a:ext cx="239040" cy="131253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16;p35"/>
            <p:cNvSpPr/>
            <p:nvPr/>
          </p:nvSpPr>
          <p:spPr>
            <a:xfrm>
              <a:off x="8039335" y="3837291"/>
              <a:ext cx="329413" cy="240725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042;p37"/>
          <p:cNvGrpSpPr/>
          <p:nvPr/>
        </p:nvGrpSpPr>
        <p:grpSpPr>
          <a:xfrm rot="1921103" flipH="1">
            <a:off x="13330" y="4025258"/>
            <a:ext cx="768389" cy="1120926"/>
            <a:chOff x="8424000" y="2335625"/>
            <a:chExt cx="981301" cy="1528532"/>
          </a:xfrm>
        </p:grpSpPr>
        <p:sp>
          <p:nvSpPr>
            <p:cNvPr id="49" name="Google Shape;1043;p37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44;p37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45;p37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46;p37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47;p37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48;p37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49;p37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50;p37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265714" y="295488"/>
            <a:ext cx="3703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smtClean="0"/>
              <a:t>Quan sát tranh minh họa: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87723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>
            <a:alpha val="39000"/>
          </a:schemeClr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41883" y="203207"/>
            <a:ext cx="262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3200" b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3578" y="1089994"/>
            <a:ext cx="1957532" cy="600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>
                <a:latin typeface="+mj-lt"/>
                <a:ea typeface="Times New Roman" panose="02020603050405020304" pitchFamily="18" charset="0"/>
              </a:rPr>
              <a:t>200 : 2 = </a:t>
            </a:r>
            <a:endParaRPr lang="en-US" sz="2200" b="1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3578" y="2156794"/>
            <a:ext cx="1957532" cy="600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latin typeface="+mj-lt"/>
                <a:ea typeface="Times New Roman" panose="02020603050405020304" pitchFamily="18" charset="0"/>
              </a:rPr>
              <a:t>20 x 5 = </a:t>
            </a:r>
            <a:endParaRPr lang="en-US" sz="2200" b="1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3578" y="3160821"/>
            <a:ext cx="1957532" cy="600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latin typeface="+mj-lt"/>
                <a:ea typeface="Times New Roman" panose="02020603050405020304" pitchFamily="18" charset="0"/>
              </a:rPr>
              <a:t>30 + 70 = </a:t>
            </a:r>
            <a:endParaRPr lang="en-US" sz="2200" b="1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73031" y="1690158"/>
            <a:ext cx="1957532" cy="600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latin typeface="+mj-lt"/>
                <a:ea typeface="Times New Roman" panose="02020603050405020304" pitchFamily="18" charset="0"/>
              </a:rPr>
              <a:t>102 - 2 = </a:t>
            </a:r>
            <a:endParaRPr lang="en-US" sz="2200" b="1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73030" y="2756958"/>
            <a:ext cx="2997827" cy="600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latin typeface="+mj-lt"/>
                <a:ea typeface="Times New Roman" panose="02020603050405020304" pitchFamily="18" charset="0"/>
              </a:rPr>
              <a:t>600 – 300 + 100 =  </a:t>
            </a:r>
            <a:endParaRPr lang="en-US" sz="2200" b="1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3527" y="1175943"/>
            <a:ext cx="6559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100</a:t>
            </a:r>
            <a:endParaRPr lang="en-US" sz="2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53526" y="2233481"/>
            <a:ext cx="6559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100</a:t>
            </a:r>
            <a:endParaRPr lang="en-US" sz="2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01234" y="3237508"/>
            <a:ext cx="6559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100</a:t>
            </a:r>
            <a:endParaRPr lang="en-US" sz="2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99625" y="1783882"/>
            <a:ext cx="6559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100</a:t>
            </a:r>
            <a:endParaRPr lang="en-US" sz="2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14908" y="2841596"/>
            <a:ext cx="6559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100</a:t>
            </a:r>
            <a:endParaRPr lang="en-US" sz="2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1883" y="4156897"/>
            <a:ext cx="671690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→ Nhận xét: </a:t>
            </a:r>
            <a:r>
              <a:rPr lang="en-US" sz="22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phép tính trên đều là biểu thức số.</a:t>
            </a:r>
            <a:endParaRPr lang="en-US" sz="2200">
              <a:effectLst/>
              <a:latin typeface="+mn-lt"/>
              <a:ea typeface="等线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5" grpId="0"/>
      <p:bldP spid="17" grpId="0"/>
      <p:bldP spid="18" grpId="0"/>
      <p:bldP spid="19" grpId="0"/>
      <p:bldP spid="2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>
            <a:alpha val="76000"/>
          </a:schemeClr>
        </a:solid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5"/>
          <p:cNvGrpSpPr/>
          <p:nvPr/>
        </p:nvGrpSpPr>
        <p:grpSpPr>
          <a:xfrm rot="-757865">
            <a:off x="7841156" y="2837899"/>
            <a:ext cx="1968142" cy="1685713"/>
            <a:chOff x="133065" y="3480046"/>
            <a:chExt cx="1788909" cy="1354389"/>
          </a:xfrm>
        </p:grpSpPr>
        <p:sp>
          <p:nvSpPr>
            <p:cNvPr id="779" name="Google Shape;779;p35"/>
            <p:cNvSpPr/>
            <p:nvPr/>
          </p:nvSpPr>
          <p:spPr>
            <a:xfrm rot="-813331">
              <a:off x="228967" y="3653175"/>
              <a:ext cx="1597106" cy="1008131"/>
            </a:xfrm>
            <a:custGeom>
              <a:avLst/>
              <a:gdLst/>
              <a:ahLst/>
              <a:cxnLst/>
              <a:rect l="l" t="t" r="r" b="b"/>
              <a:pathLst>
                <a:path w="17794" h="11232" extrusionOk="0">
                  <a:moveTo>
                    <a:pt x="9161" y="0"/>
                  </a:moveTo>
                  <a:cubicBezTo>
                    <a:pt x="8836" y="0"/>
                    <a:pt x="8512" y="54"/>
                    <a:pt x="8200" y="163"/>
                  </a:cubicBezTo>
                  <a:cubicBezTo>
                    <a:pt x="7564" y="393"/>
                    <a:pt x="6996" y="772"/>
                    <a:pt x="6536" y="1272"/>
                  </a:cubicBezTo>
                  <a:cubicBezTo>
                    <a:pt x="6035" y="1800"/>
                    <a:pt x="5602" y="2368"/>
                    <a:pt x="5237" y="2991"/>
                  </a:cubicBezTo>
                  <a:cubicBezTo>
                    <a:pt x="4966" y="3424"/>
                    <a:pt x="4736" y="3857"/>
                    <a:pt x="4479" y="4317"/>
                  </a:cubicBezTo>
                  <a:cubicBezTo>
                    <a:pt x="4520" y="4060"/>
                    <a:pt x="4533" y="3803"/>
                    <a:pt x="4547" y="3559"/>
                  </a:cubicBezTo>
                  <a:cubicBezTo>
                    <a:pt x="4547" y="3288"/>
                    <a:pt x="4533" y="3018"/>
                    <a:pt x="4479" y="2761"/>
                  </a:cubicBezTo>
                  <a:cubicBezTo>
                    <a:pt x="4439" y="2517"/>
                    <a:pt x="4357" y="2274"/>
                    <a:pt x="4249" y="2044"/>
                  </a:cubicBezTo>
                  <a:cubicBezTo>
                    <a:pt x="4141" y="1854"/>
                    <a:pt x="3979" y="1678"/>
                    <a:pt x="3776" y="1583"/>
                  </a:cubicBezTo>
                  <a:cubicBezTo>
                    <a:pt x="3613" y="1489"/>
                    <a:pt x="3424" y="1448"/>
                    <a:pt x="3248" y="1448"/>
                  </a:cubicBezTo>
                  <a:cubicBezTo>
                    <a:pt x="3180" y="1448"/>
                    <a:pt x="3113" y="1462"/>
                    <a:pt x="3045" y="1462"/>
                  </a:cubicBezTo>
                  <a:cubicBezTo>
                    <a:pt x="2720" y="1516"/>
                    <a:pt x="2409" y="1624"/>
                    <a:pt x="2125" y="1786"/>
                  </a:cubicBezTo>
                  <a:cubicBezTo>
                    <a:pt x="1841" y="1935"/>
                    <a:pt x="1597" y="2125"/>
                    <a:pt x="1381" y="2341"/>
                  </a:cubicBezTo>
                  <a:cubicBezTo>
                    <a:pt x="1164" y="2558"/>
                    <a:pt x="975" y="2815"/>
                    <a:pt x="826" y="3085"/>
                  </a:cubicBezTo>
                  <a:cubicBezTo>
                    <a:pt x="663" y="3356"/>
                    <a:pt x="528" y="3640"/>
                    <a:pt x="433" y="3951"/>
                  </a:cubicBezTo>
                  <a:cubicBezTo>
                    <a:pt x="217" y="4587"/>
                    <a:pt x="82" y="5250"/>
                    <a:pt x="41" y="5927"/>
                  </a:cubicBezTo>
                  <a:cubicBezTo>
                    <a:pt x="0" y="6509"/>
                    <a:pt x="0" y="7091"/>
                    <a:pt x="41" y="7672"/>
                  </a:cubicBezTo>
                  <a:cubicBezTo>
                    <a:pt x="55" y="7848"/>
                    <a:pt x="68" y="8011"/>
                    <a:pt x="82" y="8187"/>
                  </a:cubicBezTo>
                  <a:cubicBezTo>
                    <a:pt x="82" y="8200"/>
                    <a:pt x="82" y="8227"/>
                    <a:pt x="82" y="8241"/>
                  </a:cubicBezTo>
                  <a:cubicBezTo>
                    <a:pt x="82" y="8254"/>
                    <a:pt x="82" y="8268"/>
                    <a:pt x="95" y="8281"/>
                  </a:cubicBezTo>
                  <a:cubicBezTo>
                    <a:pt x="122" y="8593"/>
                    <a:pt x="176" y="8904"/>
                    <a:pt x="231" y="9215"/>
                  </a:cubicBezTo>
                  <a:cubicBezTo>
                    <a:pt x="231" y="9256"/>
                    <a:pt x="258" y="9283"/>
                    <a:pt x="271" y="9310"/>
                  </a:cubicBezTo>
                  <a:cubicBezTo>
                    <a:pt x="298" y="9337"/>
                    <a:pt x="325" y="9337"/>
                    <a:pt x="366" y="9350"/>
                  </a:cubicBezTo>
                  <a:cubicBezTo>
                    <a:pt x="406" y="9337"/>
                    <a:pt x="433" y="9323"/>
                    <a:pt x="461" y="9296"/>
                  </a:cubicBezTo>
                  <a:cubicBezTo>
                    <a:pt x="488" y="9269"/>
                    <a:pt x="501" y="9242"/>
                    <a:pt x="501" y="9201"/>
                  </a:cubicBezTo>
                  <a:cubicBezTo>
                    <a:pt x="461" y="8985"/>
                    <a:pt x="420" y="8768"/>
                    <a:pt x="393" y="8525"/>
                  </a:cubicBezTo>
                  <a:lnTo>
                    <a:pt x="393" y="8525"/>
                  </a:lnTo>
                  <a:cubicBezTo>
                    <a:pt x="474" y="8593"/>
                    <a:pt x="569" y="8660"/>
                    <a:pt x="650" y="8728"/>
                  </a:cubicBezTo>
                  <a:lnTo>
                    <a:pt x="745" y="8782"/>
                  </a:lnTo>
                  <a:cubicBezTo>
                    <a:pt x="921" y="8904"/>
                    <a:pt x="1124" y="9039"/>
                    <a:pt x="1340" y="9174"/>
                  </a:cubicBezTo>
                  <a:cubicBezTo>
                    <a:pt x="1746" y="9445"/>
                    <a:pt x="2179" y="9689"/>
                    <a:pt x="2639" y="9932"/>
                  </a:cubicBezTo>
                  <a:cubicBezTo>
                    <a:pt x="3505" y="10406"/>
                    <a:pt x="4412" y="10798"/>
                    <a:pt x="5359" y="11082"/>
                  </a:cubicBezTo>
                  <a:cubicBezTo>
                    <a:pt x="5521" y="11136"/>
                    <a:pt x="5684" y="11177"/>
                    <a:pt x="5859" y="11204"/>
                  </a:cubicBezTo>
                  <a:cubicBezTo>
                    <a:pt x="6022" y="11218"/>
                    <a:pt x="6184" y="11231"/>
                    <a:pt x="6347" y="11231"/>
                  </a:cubicBezTo>
                  <a:lnTo>
                    <a:pt x="6374" y="11231"/>
                  </a:lnTo>
                  <a:cubicBezTo>
                    <a:pt x="6698" y="11231"/>
                    <a:pt x="7023" y="11177"/>
                    <a:pt x="7334" y="11069"/>
                  </a:cubicBezTo>
                  <a:cubicBezTo>
                    <a:pt x="7591" y="11001"/>
                    <a:pt x="7821" y="10852"/>
                    <a:pt x="7997" y="10649"/>
                  </a:cubicBezTo>
                  <a:cubicBezTo>
                    <a:pt x="8065" y="10555"/>
                    <a:pt x="8119" y="10446"/>
                    <a:pt x="8133" y="10325"/>
                  </a:cubicBezTo>
                  <a:cubicBezTo>
                    <a:pt x="8160" y="10203"/>
                    <a:pt x="8146" y="10067"/>
                    <a:pt x="8092" y="9959"/>
                  </a:cubicBezTo>
                  <a:cubicBezTo>
                    <a:pt x="8065" y="9878"/>
                    <a:pt x="8038" y="9810"/>
                    <a:pt x="7997" y="9756"/>
                  </a:cubicBezTo>
                  <a:cubicBezTo>
                    <a:pt x="7984" y="9729"/>
                    <a:pt x="7957" y="9702"/>
                    <a:pt x="7943" y="9675"/>
                  </a:cubicBezTo>
                  <a:lnTo>
                    <a:pt x="7943" y="9675"/>
                  </a:lnTo>
                  <a:cubicBezTo>
                    <a:pt x="8498" y="9946"/>
                    <a:pt x="9080" y="10189"/>
                    <a:pt x="9675" y="10392"/>
                  </a:cubicBezTo>
                  <a:cubicBezTo>
                    <a:pt x="10446" y="10663"/>
                    <a:pt x="11272" y="10812"/>
                    <a:pt x="12084" y="10825"/>
                  </a:cubicBezTo>
                  <a:cubicBezTo>
                    <a:pt x="12206" y="10825"/>
                    <a:pt x="12341" y="10825"/>
                    <a:pt x="12463" y="10812"/>
                  </a:cubicBezTo>
                  <a:cubicBezTo>
                    <a:pt x="12693" y="10798"/>
                    <a:pt x="12909" y="10758"/>
                    <a:pt x="13139" y="10717"/>
                  </a:cubicBezTo>
                  <a:cubicBezTo>
                    <a:pt x="13329" y="10676"/>
                    <a:pt x="13518" y="10609"/>
                    <a:pt x="13694" y="10541"/>
                  </a:cubicBezTo>
                  <a:cubicBezTo>
                    <a:pt x="13965" y="10419"/>
                    <a:pt x="14208" y="10243"/>
                    <a:pt x="14371" y="10000"/>
                  </a:cubicBezTo>
                  <a:cubicBezTo>
                    <a:pt x="14452" y="9892"/>
                    <a:pt x="14492" y="9783"/>
                    <a:pt x="14533" y="9662"/>
                  </a:cubicBezTo>
                  <a:cubicBezTo>
                    <a:pt x="14560" y="9540"/>
                    <a:pt x="14573" y="9418"/>
                    <a:pt x="14573" y="9296"/>
                  </a:cubicBezTo>
                  <a:cubicBezTo>
                    <a:pt x="14560" y="9161"/>
                    <a:pt x="14546" y="9039"/>
                    <a:pt x="14506" y="8931"/>
                  </a:cubicBezTo>
                  <a:cubicBezTo>
                    <a:pt x="14465" y="8809"/>
                    <a:pt x="14425" y="8701"/>
                    <a:pt x="14357" y="8593"/>
                  </a:cubicBezTo>
                  <a:cubicBezTo>
                    <a:pt x="14127" y="8200"/>
                    <a:pt x="13789" y="7889"/>
                    <a:pt x="13383" y="7686"/>
                  </a:cubicBezTo>
                  <a:cubicBezTo>
                    <a:pt x="13247" y="7618"/>
                    <a:pt x="13112" y="7564"/>
                    <a:pt x="12963" y="7524"/>
                  </a:cubicBezTo>
                  <a:lnTo>
                    <a:pt x="13004" y="7524"/>
                  </a:lnTo>
                  <a:lnTo>
                    <a:pt x="13207" y="7483"/>
                  </a:lnTo>
                  <a:cubicBezTo>
                    <a:pt x="13816" y="7402"/>
                    <a:pt x="14276" y="7321"/>
                    <a:pt x="14709" y="7226"/>
                  </a:cubicBezTo>
                  <a:cubicBezTo>
                    <a:pt x="15237" y="7118"/>
                    <a:pt x="15751" y="6955"/>
                    <a:pt x="16238" y="6766"/>
                  </a:cubicBezTo>
                  <a:cubicBezTo>
                    <a:pt x="16684" y="6590"/>
                    <a:pt x="17077" y="6333"/>
                    <a:pt x="17401" y="5995"/>
                  </a:cubicBezTo>
                  <a:cubicBezTo>
                    <a:pt x="17537" y="5846"/>
                    <a:pt x="17632" y="5670"/>
                    <a:pt x="17699" y="5480"/>
                  </a:cubicBezTo>
                  <a:cubicBezTo>
                    <a:pt x="17767" y="5264"/>
                    <a:pt x="17794" y="5047"/>
                    <a:pt x="17767" y="4831"/>
                  </a:cubicBezTo>
                  <a:cubicBezTo>
                    <a:pt x="17726" y="4574"/>
                    <a:pt x="17645" y="4330"/>
                    <a:pt x="17523" y="4100"/>
                  </a:cubicBezTo>
                  <a:cubicBezTo>
                    <a:pt x="17374" y="3789"/>
                    <a:pt x="17171" y="3505"/>
                    <a:pt x="16941" y="3248"/>
                  </a:cubicBezTo>
                  <a:cubicBezTo>
                    <a:pt x="16820" y="3126"/>
                    <a:pt x="16698" y="3018"/>
                    <a:pt x="16563" y="2909"/>
                  </a:cubicBezTo>
                  <a:cubicBezTo>
                    <a:pt x="16441" y="2815"/>
                    <a:pt x="16305" y="2720"/>
                    <a:pt x="16157" y="2639"/>
                  </a:cubicBezTo>
                  <a:cubicBezTo>
                    <a:pt x="15886" y="2490"/>
                    <a:pt x="15588" y="2368"/>
                    <a:pt x="15277" y="2301"/>
                  </a:cubicBezTo>
                  <a:cubicBezTo>
                    <a:pt x="15006" y="2242"/>
                    <a:pt x="14725" y="2203"/>
                    <a:pt x="14442" y="2203"/>
                  </a:cubicBezTo>
                  <a:cubicBezTo>
                    <a:pt x="14400" y="2203"/>
                    <a:pt x="14358" y="2204"/>
                    <a:pt x="14316" y="2206"/>
                  </a:cubicBezTo>
                  <a:lnTo>
                    <a:pt x="14168" y="2206"/>
                  </a:lnTo>
                  <a:cubicBezTo>
                    <a:pt x="13883" y="2206"/>
                    <a:pt x="13599" y="2219"/>
                    <a:pt x="13315" y="2260"/>
                  </a:cubicBezTo>
                  <a:cubicBezTo>
                    <a:pt x="12639" y="2368"/>
                    <a:pt x="11962" y="2558"/>
                    <a:pt x="11326" y="2828"/>
                  </a:cubicBezTo>
                  <a:cubicBezTo>
                    <a:pt x="10757" y="3067"/>
                    <a:pt x="10200" y="3357"/>
                    <a:pt x="9682" y="3699"/>
                  </a:cubicBezTo>
                  <a:lnTo>
                    <a:pt x="9682" y="3699"/>
                  </a:lnTo>
                  <a:lnTo>
                    <a:pt x="9716" y="3654"/>
                  </a:lnTo>
                  <a:cubicBezTo>
                    <a:pt x="9878" y="3424"/>
                    <a:pt x="10027" y="3180"/>
                    <a:pt x="10162" y="2937"/>
                  </a:cubicBezTo>
                  <a:cubicBezTo>
                    <a:pt x="10298" y="2693"/>
                    <a:pt x="10419" y="2436"/>
                    <a:pt x="10528" y="2165"/>
                  </a:cubicBezTo>
                  <a:cubicBezTo>
                    <a:pt x="10636" y="1922"/>
                    <a:pt x="10690" y="1651"/>
                    <a:pt x="10731" y="1394"/>
                  </a:cubicBezTo>
                  <a:cubicBezTo>
                    <a:pt x="10758" y="1150"/>
                    <a:pt x="10731" y="920"/>
                    <a:pt x="10636" y="704"/>
                  </a:cubicBezTo>
                  <a:cubicBezTo>
                    <a:pt x="10582" y="596"/>
                    <a:pt x="10514" y="487"/>
                    <a:pt x="10433" y="406"/>
                  </a:cubicBezTo>
                  <a:cubicBezTo>
                    <a:pt x="10352" y="312"/>
                    <a:pt x="10244" y="244"/>
                    <a:pt x="10135" y="190"/>
                  </a:cubicBezTo>
                  <a:cubicBezTo>
                    <a:pt x="10000" y="122"/>
                    <a:pt x="9865" y="81"/>
                    <a:pt x="9716" y="54"/>
                  </a:cubicBezTo>
                  <a:cubicBezTo>
                    <a:pt x="9540" y="14"/>
                    <a:pt x="9364" y="0"/>
                    <a:pt x="9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 rot="-813331">
              <a:off x="251882" y="3756186"/>
              <a:ext cx="1410325" cy="819107"/>
            </a:xfrm>
            <a:custGeom>
              <a:avLst/>
              <a:gdLst/>
              <a:ahLst/>
              <a:cxnLst/>
              <a:rect l="l" t="t" r="r" b="b"/>
              <a:pathLst>
                <a:path w="15713" h="9126" extrusionOk="0">
                  <a:moveTo>
                    <a:pt x="9150" y="0"/>
                  </a:moveTo>
                  <a:cubicBezTo>
                    <a:pt x="9136" y="0"/>
                    <a:pt x="9123" y="0"/>
                    <a:pt x="9109" y="14"/>
                  </a:cubicBezTo>
                  <a:cubicBezTo>
                    <a:pt x="8771" y="311"/>
                    <a:pt x="8432" y="609"/>
                    <a:pt x="8108" y="920"/>
                  </a:cubicBezTo>
                  <a:cubicBezTo>
                    <a:pt x="7945" y="1083"/>
                    <a:pt x="7796" y="1245"/>
                    <a:pt x="7634" y="1407"/>
                  </a:cubicBezTo>
                  <a:cubicBezTo>
                    <a:pt x="7485" y="1570"/>
                    <a:pt x="7336" y="1732"/>
                    <a:pt x="7188" y="1921"/>
                  </a:cubicBezTo>
                  <a:cubicBezTo>
                    <a:pt x="6890" y="2260"/>
                    <a:pt x="6619" y="2612"/>
                    <a:pt x="6362" y="2977"/>
                  </a:cubicBezTo>
                  <a:cubicBezTo>
                    <a:pt x="6240" y="3166"/>
                    <a:pt x="6119" y="3356"/>
                    <a:pt x="5997" y="3545"/>
                  </a:cubicBezTo>
                  <a:cubicBezTo>
                    <a:pt x="5889" y="3735"/>
                    <a:pt x="5780" y="3924"/>
                    <a:pt x="5686" y="4127"/>
                  </a:cubicBezTo>
                  <a:cubicBezTo>
                    <a:pt x="5577" y="4357"/>
                    <a:pt x="5483" y="4574"/>
                    <a:pt x="5401" y="4804"/>
                  </a:cubicBezTo>
                  <a:cubicBezTo>
                    <a:pt x="5347" y="4979"/>
                    <a:pt x="5307" y="5142"/>
                    <a:pt x="5266" y="5318"/>
                  </a:cubicBezTo>
                  <a:cubicBezTo>
                    <a:pt x="4806" y="5480"/>
                    <a:pt x="4360" y="5656"/>
                    <a:pt x="3913" y="5845"/>
                  </a:cubicBezTo>
                  <a:cubicBezTo>
                    <a:pt x="3264" y="6116"/>
                    <a:pt x="2628" y="6400"/>
                    <a:pt x="2019" y="6725"/>
                  </a:cubicBezTo>
                  <a:cubicBezTo>
                    <a:pt x="1992" y="6630"/>
                    <a:pt x="1965" y="6522"/>
                    <a:pt x="1938" y="6414"/>
                  </a:cubicBezTo>
                  <a:cubicBezTo>
                    <a:pt x="1910" y="6278"/>
                    <a:pt x="1883" y="6143"/>
                    <a:pt x="1856" y="6008"/>
                  </a:cubicBezTo>
                  <a:cubicBezTo>
                    <a:pt x="1816" y="5588"/>
                    <a:pt x="1816" y="5182"/>
                    <a:pt x="1856" y="4776"/>
                  </a:cubicBezTo>
                  <a:cubicBezTo>
                    <a:pt x="1978" y="3924"/>
                    <a:pt x="2208" y="3099"/>
                    <a:pt x="2533" y="2314"/>
                  </a:cubicBezTo>
                  <a:cubicBezTo>
                    <a:pt x="2533" y="2300"/>
                    <a:pt x="2533" y="2300"/>
                    <a:pt x="2533" y="2287"/>
                  </a:cubicBezTo>
                  <a:cubicBezTo>
                    <a:pt x="2587" y="2151"/>
                    <a:pt x="2641" y="2016"/>
                    <a:pt x="2709" y="1881"/>
                  </a:cubicBezTo>
                  <a:cubicBezTo>
                    <a:pt x="2722" y="1840"/>
                    <a:pt x="2709" y="1800"/>
                    <a:pt x="2682" y="1773"/>
                  </a:cubicBezTo>
                  <a:cubicBezTo>
                    <a:pt x="2672" y="1769"/>
                    <a:pt x="2661" y="1768"/>
                    <a:pt x="2651" y="1768"/>
                  </a:cubicBezTo>
                  <a:cubicBezTo>
                    <a:pt x="2622" y="1768"/>
                    <a:pt x="2594" y="1783"/>
                    <a:pt x="2573" y="1813"/>
                  </a:cubicBezTo>
                  <a:cubicBezTo>
                    <a:pt x="2411" y="2206"/>
                    <a:pt x="2235" y="2612"/>
                    <a:pt x="2086" y="3017"/>
                  </a:cubicBezTo>
                  <a:cubicBezTo>
                    <a:pt x="1938" y="3423"/>
                    <a:pt x="1802" y="3856"/>
                    <a:pt x="1707" y="4276"/>
                  </a:cubicBezTo>
                  <a:cubicBezTo>
                    <a:pt x="1599" y="4709"/>
                    <a:pt x="1532" y="5142"/>
                    <a:pt x="1518" y="5575"/>
                  </a:cubicBezTo>
                  <a:cubicBezTo>
                    <a:pt x="1505" y="5791"/>
                    <a:pt x="1518" y="6008"/>
                    <a:pt x="1532" y="6224"/>
                  </a:cubicBezTo>
                  <a:cubicBezTo>
                    <a:pt x="1532" y="6346"/>
                    <a:pt x="1559" y="6468"/>
                    <a:pt x="1572" y="6590"/>
                  </a:cubicBezTo>
                  <a:cubicBezTo>
                    <a:pt x="1586" y="6698"/>
                    <a:pt x="1613" y="6806"/>
                    <a:pt x="1653" y="6928"/>
                  </a:cubicBezTo>
                  <a:cubicBezTo>
                    <a:pt x="1532" y="6996"/>
                    <a:pt x="1410" y="7063"/>
                    <a:pt x="1288" y="7131"/>
                  </a:cubicBezTo>
                  <a:cubicBezTo>
                    <a:pt x="1099" y="7239"/>
                    <a:pt x="923" y="7361"/>
                    <a:pt x="747" y="7483"/>
                  </a:cubicBezTo>
                  <a:cubicBezTo>
                    <a:pt x="544" y="7618"/>
                    <a:pt x="354" y="7767"/>
                    <a:pt x="178" y="7929"/>
                  </a:cubicBezTo>
                  <a:cubicBezTo>
                    <a:pt x="0" y="8096"/>
                    <a:pt x="143" y="8346"/>
                    <a:pt x="342" y="8346"/>
                  </a:cubicBezTo>
                  <a:cubicBezTo>
                    <a:pt x="385" y="8346"/>
                    <a:pt x="431" y="8334"/>
                    <a:pt x="476" y="8308"/>
                  </a:cubicBezTo>
                  <a:cubicBezTo>
                    <a:pt x="625" y="8213"/>
                    <a:pt x="774" y="8119"/>
                    <a:pt x="923" y="8010"/>
                  </a:cubicBezTo>
                  <a:cubicBezTo>
                    <a:pt x="1072" y="7916"/>
                    <a:pt x="1234" y="7807"/>
                    <a:pt x="1396" y="7713"/>
                  </a:cubicBezTo>
                  <a:cubicBezTo>
                    <a:pt x="1707" y="7510"/>
                    <a:pt x="2032" y="7334"/>
                    <a:pt x="2357" y="7158"/>
                  </a:cubicBezTo>
                  <a:lnTo>
                    <a:pt x="2587" y="7036"/>
                  </a:lnTo>
                  <a:cubicBezTo>
                    <a:pt x="2695" y="7158"/>
                    <a:pt x="2804" y="7253"/>
                    <a:pt x="2925" y="7361"/>
                  </a:cubicBezTo>
                  <a:cubicBezTo>
                    <a:pt x="3088" y="7496"/>
                    <a:pt x="3250" y="7618"/>
                    <a:pt x="3426" y="7726"/>
                  </a:cubicBezTo>
                  <a:cubicBezTo>
                    <a:pt x="3507" y="7780"/>
                    <a:pt x="3588" y="7835"/>
                    <a:pt x="3683" y="7889"/>
                  </a:cubicBezTo>
                  <a:cubicBezTo>
                    <a:pt x="3778" y="7956"/>
                    <a:pt x="3872" y="8010"/>
                    <a:pt x="3981" y="8065"/>
                  </a:cubicBezTo>
                  <a:cubicBezTo>
                    <a:pt x="4170" y="8173"/>
                    <a:pt x="4373" y="8268"/>
                    <a:pt x="4563" y="8362"/>
                  </a:cubicBezTo>
                  <a:cubicBezTo>
                    <a:pt x="4968" y="8538"/>
                    <a:pt x="5374" y="8701"/>
                    <a:pt x="5780" y="8822"/>
                  </a:cubicBezTo>
                  <a:cubicBezTo>
                    <a:pt x="5983" y="8890"/>
                    <a:pt x="6186" y="8944"/>
                    <a:pt x="6389" y="8998"/>
                  </a:cubicBezTo>
                  <a:cubicBezTo>
                    <a:pt x="6592" y="9052"/>
                    <a:pt x="6768" y="9093"/>
                    <a:pt x="6958" y="9120"/>
                  </a:cubicBezTo>
                  <a:lnTo>
                    <a:pt x="6998" y="9120"/>
                  </a:lnTo>
                  <a:cubicBezTo>
                    <a:pt x="7005" y="9124"/>
                    <a:pt x="7013" y="9125"/>
                    <a:pt x="7020" y="9125"/>
                  </a:cubicBezTo>
                  <a:cubicBezTo>
                    <a:pt x="7039" y="9125"/>
                    <a:pt x="7056" y="9113"/>
                    <a:pt x="7066" y="9093"/>
                  </a:cubicBezTo>
                  <a:cubicBezTo>
                    <a:pt x="7079" y="9066"/>
                    <a:pt x="7066" y="9039"/>
                    <a:pt x="7039" y="9039"/>
                  </a:cubicBezTo>
                  <a:cubicBezTo>
                    <a:pt x="6687" y="8958"/>
                    <a:pt x="6349" y="8863"/>
                    <a:pt x="6024" y="8755"/>
                  </a:cubicBezTo>
                  <a:cubicBezTo>
                    <a:pt x="5672" y="8619"/>
                    <a:pt x="5320" y="8484"/>
                    <a:pt x="4982" y="8308"/>
                  </a:cubicBezTo>
                  <a:cubicBezTo>
                    <a:pt x="4698" y="8173"/>
                    <a:pt x="4427" y="8024"/>
                    <a:pt x="4170" y="7848"/>
                  </a:cubicBezTo>
                  <a:cubicBezTo>
                    <a:pt x="4048" y="7767"/>
                    <a:pt x="3913" y="7686"/>
                    <a:pt x="3791" y="7591"/>
                  </a:cubicBezTo>
                  <a:cubicBezTo>
                    <a:pt x="3669" y="7496"/>
                    <a:pt x="3561" y="7402"/>
                    <a:pt x="3453" y="7320"/>
                  </a:cubicBezTo>
                  <a:cubicBezTo>
                    <a:pt x="3331" y="7226"/>
                    <a:pt x="3223" y="7104"/>
                    <a:pt x="3115" y="6996"/>
                  </a:cubicBezTo>
                  <a:lnTo>
                    <a:pt x="2966" y="6833"/>
                  </a:lnTo>
                  <a:cubicBezTo>
                    <a:pt x="3439" y="6603"/>
                    <a:pt x="3900" y="6400"/>
                    <a:pt x="4373" y="6197"/>
                  </a:cubicBezTo>
                  <a:cubicBezTo>
                    <a:pt x="5158" y="5873"/>
                    <a:pt x="5956" y="5561"/>
                    <a:pt x="6741" y="5264"/>
                  </a:cubicBezTo>
                  <a:cubicBezTo>
                    <a:pt x="7025" y="5548"/>
                    <a:pt x="7336" y="5791"/>
                    <a:pt x="7661" y="6008"/>
                  </a:cubicBezTo>
                  <a:cubicBezTo>
                    <a:pt x="7837" y="6116"/>
                    <a:pt x="8027" y="6224"/>
                    <a:pt x="8202" y="6333"/>
                  </a:cubicBezTo>
                  <a:cubicBezTo>
                    <a:pt x="8405" y="6427"/>
                    <a:pt x="8595" y="6536"/>
                    <a:pt x="8798" y="6617"/>
                  </a:cubicBezTo>
                  <a:cubicBezTo>
                    <a:pt x="9001" y="6711"/>
                    <a:pt x="9190" y="6793"/>
                    <a:pt x="9393" y="6874"/>
                  </a:cubicBezTo>
                  <a:cubicBezTo>
                    <a:pt x="9596" y="6955"/>
                    <a:pt x="9799" y="7036"/>
                    <a:pt x="10016" y="7104"/>
                  </a:cubicBezTo>
                  <a:cubicBezTo>
                    <a:pt x="10422" y="7253"/>
                    <a:pt x="10841" y="7374"/>
                    <a:pt x="11260" y="7496"/>
                  </a:cubicBezTo>
                  <a:cubicBezTo>
                    <a:pt x="11572" y="7577"/>
                    <a:pt x="11869" y="7659"/>
                    <a:pt x="12167" y="7740"/>
                  </a:cubicBezTo>
                  <a:cubicBezTo>
                    <a:pt x="12478" y="7821"/>
                    <a:pt x="12749" y="7902"/>
                    <a:pt x="13047" y="7983"/>
                  </a:cubicBezTo>
                  <a:cubicBezTo>
                    <a:pt x="13060" y="7983"/>
                    <a:pt x="13087" y="7970"/>
                    <a:pt x="13101" y="7956"/>
                  </a:cubicBezTo>
                  <a:cubicBezTo>
                    <a:pt x="13101" y="7929"/>
                    <a:pt x="13087" y="7902"/>
                    <a:pt x="13074" y="7902"/>
                  </a:cubicBezTo>
                  <a:cubicBezTo>
                    <a:pt x="12762" y="7807"/>
                    <a:pt x="12465" y="7726"/>
                    <a:pt x="12154" y="7632"/>
                  </a:cubicBezTo>
                  <a:cubicBezTo>
                    <a:pt x="11829" y="7523"/>
                    <a:pt x="11504" y="7415"/>
                    <a:pt x="11193" y="7307"/>
                  </a:cubicBezTo>
                  <a:cubicBezTo>
                    <a:pt x="10868" y="7199"/>
                    <a:pt x="10543" y="7077"/>
                    <a:pt x="10232" y="6941"/>
                  </a:cubicBezTo>
                  <a:cubicBezTo>
                    <a:pt x="9907" y="6806"/>
                    <a:pt x="9583" y="6671"/>
                    <a:pt x="9271" y="6508"/>
                  </a:cubicBezTo>
                  <a:lnTo>
                    <a:pt x="9271" y="6508"/>
                  </a:lnTo>
                  <a:lnTo>
                    <a:pt x="9312" y="6536"/>
                  </a:lnTo>
                  <a:cubicBezTo>
                    <a:pt x="9136" y="6441"/>
                    <a:pt x="8947" y="6360"/>
                    <a:pt x="8784" y="6251"/>
                  </a:cubicBezTo>
                  <a:cubicBezTo>
                    <a:pt x="8608" y="6157"/>
                    <a:pt x="8446" y="6062"/>
                    <a:pt x="8270" y="5954"/>
                  </a:cubicBezTo>
                  <a:cubicBezTo>
                    <a:pt x="7945" y="5751"/>
                    <a:pt x="7634" y="5521"/>
                    <a:pt x="7336" y="5264"/>
                  </a:cubicBezTo>
                  <a:cubicBezTo>
                    <a:pt x="7282" y="5209"/>
                    <a:pt x="7228" y="5155"/>
                    <a:pt x="7161" y="5101"/>
                  </a:cubicBezTo>
                  <a:cubicBezTo>
                    <a:pt x="7553" y="4966"/>
                    <a:pt x="7945" y="4817"/>
                    <a:pt x="8324" y="4668"/>
                  </a:cubicBezTo>
                  <a:cubicBezTo>
                    <a:pt x="8811" y="4479"/>
                    <a:pt x="9312" y="4303"/>
                    <a:pt x="9826" y="4154"/>
                  </a:cubicBezTo>
                  <a:cubicBezTo>
                    <a:pt x="10476" y="3965"/>
                    <a:pt x="11152" y="3789"/>
                    <a:pt x="11829" y="3653"/>
                  </a:cubicBezTo>
                  <a:cubicBezTo>
                    <a:pt x="12045" y="3599"/>
                    <a:pt x="12262" y="3559"/>
                    <a:pt x="12478" y="3518"/>
                  </a:cubicBezTo>
                  <a:cubicBezTo>
                    <a:pt x="12478" y="3559"/>
                    <a:pt x="12505" y="3586"/>
                    <a:pt x="12532" y="3613"/>
                  </a:cubicBezTo>
                  <a:cubicBezTo>
                    <a:pt x="12762" y="3762"/>
                    <a:pt x="13006" y="3883"/>
                    <a:pt x="13263" y="3978"/>
                  </a:cubicBezTo>
                  <a:cubicBezTo>
                    <a:pt x="13520" y="4086"/>
                    <a:pt x="13777" y="4168"/>
                    <a:pt x="14048" y="4249"/>
                  </a:cubicBezTo>
                  <a:cubicBezTo>
                    <a:pt x="14576" y="4398"/>
                    <a:pt x="15103" y="4479"/>
                    <a:pt x="15658" y="4519"/>
                  </a:cubicBezTo>
                  <a:cubicBezTo>
                    <a:pt x="15672" y="4519"/>
                    <a:pt x="15699" y="4506"/>
                    <a:pt x="15699" y="4479"/>
                  </a:cubicBezTo>
                  <a:cubicBezTo>
                    <a:pt x="15712" y="4465"/>
                    <a:pt x="15712" y="4438"/>
                    <a:pt x="15699" y="4425"/>
                  </a:cubicBezTo>
                  <a:cubicBezTo>
                    <a:pt x="15455" y="4411"/>
                    <a:pt x="15225" y="4384"/>
                    <a:pt x="14995" y="4343"/>
                  </a:cubicBezTo>
                  <a:cubicBezTo>
                    <a:pt x="14751" y="4289"/>
                    <a:pt x="14508" y="4222"/>
                    <a:pt x="14264" y="4141"/>
                  </a:cubicBezTo>
                  <a:cubicBezTo>
                    <a:pt x="14034" y="4059"/>
                    <a:pt x="13791" y="3965"/>
                    <a:pt x="13574" y="3856"/>
                  </a:cubicBezTo>
                  <a:cubicBezTo>
                    <a:pt x="13425" y="3789"/>
                    <a:pt x="13277" y="3708"/>
                    <a:pt x="13128" y="3626"/>
                  </a:cubicBezTo>
                  <a:cubicBezTo>
                    <a:pt x="13033" y="3572"/>
                    <a:pt x="12938" y="3505"/>
                    <a:pt x="12857" y="3450"/>
                  </a:cubicBezTo>
                  <a:cubicBezTo>
                    <a:pt x="13209" y="3396"/>
                    <a:pt x="13561" y="3342"/>
                    <a:pt x="13926" y="3288"/>
                  </a:cubicBezTo>
                  <a:lnTo>
                    <a:pt x="13899" y="3288"/>
                  </a:lnTo>
                  <a:cubicBezTo>
                    <a:pt x="14400" y="3220"/>
                    <a:pt x="14900" y="3139"/>
                    <a:pt x="15401" y="3085"/>
                  </a:cubicBezTo>
                  <a:cubicBezTo>
                    <a:pt x="15482" y="3072"/>
                    <a:pt x="15482" y="2963"/>
                    <a:pt x="15401" y="2963"/>
                  </a:cubicBezTo>
                  <a:cubicBezTo>
                    <a:pt x="14900" y="3017"/>
                    <a:pt x="14386" y="3058"/>
                    <a:pt x="13885" y="3112"/>
                  </a:cubicBezTo>
                  <a:cubicBezTo>
                    <a:pt x="13371" y="3180"/>
                    <a:pt x="12898" y="3234"/>
                    <a:pt x="12397" y="3302"/>
                  </a:cubicBezTo>
                  <a:lnTo>
                    <a:pt x="12424" y="3302"/>
                  </a:lnTo>
                  <a:cubicBezTo>
                    <a:pt x="12262" y="3329"/>
                    <a:pt x="12086" y="3356"/>
                    <a:pt x="11923" y="3383"/>
                  </a:cubicBezTo>
                  <a:lnTo>
                    <a:pt x="11951" y="3342"/>
                  </a:lnTo>
                  <a:cubicBezTo>
                    <a:pt x="11991" y="3288"/>
                    <a:pt x="12032" y="3220"/>
                    <a:pt x="12072" y="3180"/>
                  </a:cubicBezTo>
                  <a:cubicBezTo>
                    <a:pt x="12181" y="3031"/>
                    <a:pt x="12289" y="2909"/>
                    <a:pt x="12411" y="2787"/>
                  </a:cubicBezTo>
                  <a:cubicBezTo>
                    <a:pt x="12546" y="2652"/>
                    <a:pt x="12681" y="2530"/>
                    <a:pt x="12830" y="2409"/>
                  </a:cubicBezTo>
                  <a:cubicBezTo>
                    <a:pt x="13060" y="2233"/>
                    <a:pt x="13304" y="2070"/>
                    <a:pt x="13561" y="1921"/>
                  </a:cubicBezTo>
                  <a:cubicBezTo>
                    <a:pt x="13574" y="1894"/>
                    <a:pt x="13588" y="1867"/>
                    <a:pt x="13574" y="1840"/>
                  </a:cubicBezTo>
                  <a:cubicBezTo>
                    <a:pt x="13561" y="1827"/>
                    <a:pt x="13547" y="1813"/>
                    <a:pt x="13534" y="1813"/>
                  </a:cubicBezTo>
                  <a:lnTo>
                    <a:pt x="13493" y="1813"/>
                  </a:lnTo>
                  <a:cubicBezTo>
                    <a:pt x="13331" y="1908"/>
                    <a:pt x="13155" y="2016"/>
                    <a:pt x="12992" y="2124"/>
                  </a:cubicBezTo>
                  <a:cubicBezTo>
                    <a:pt x="12817" y="2233"/>
                    <a:pt x="12654" y="2354"/>
                    <a:pt x="12492" y="2490"/>
                  </a:cubicBezTo>
                  <a:cubicBezTo>
                    <a:pt x="12329" y="2625"/>
                    <a:pt x="12181" y="2774"/>
                    <a:pt x="12032" y="2936"/>
                  </a:cubicBezTo>
                  <a:cubicBezTo>
                    <a:pt x="11964" y="3004"/>
                    <a:pt x="11910" y="3085"/>
                    <a:pt x="11842" y="3166"/>
                  </a:cubicBezTo>
                  <a:cubicBezTo>
                    <a:pt x="11788" y="3247"/>
                    <a:pt x="11734" y="3329"/>
                    <a:pt x="11693" y="3423"/>
                  </a:cubicBezTo>
                  <a:cubicBezTo>
                    <a:pt x="11436" y="3464"/>
                    <a:pt x="11179" y="3505"/>
                    <a:pt x="10922" y="3559"/>
                  </a:cubicBezTo>
                  <a:cubicBezTo>
                    <a:pt x="10422" y="3653"/>
                    <a:pt x="9921" y="3789"/>
                    <a:pt x="9434" y="3924"/>
                  </a:cubicBezTo>
                  <a:cubicBezTo>
                    <a:pt x="9177" y="3992"/>
                    <a:pt x="8920" y="4059"/>
                    <a:pt x="8676" y="4141"/>
                  </a:cubicBezTo>
                  <a:cubicBezTo>
                    <a:pt x="8419" y="4222"/>
                    <a:pt x="8189" y="4303"/>
                    <a:pt x="7945" y="4384"/>
                  </a:cubicBezTo>
                  <a:lnTo>
                    <a:pt x="6606" y="4831"/>
                  </a:lnTo>
                  <a:cubicBezTo>
                    <a:pt x="6308" y="4939"/>
                    <a:pt x="6024" y="5034"/>
                    <a:pt x="5726" y="5142"/>
                  </a:cubicBezTo>
                  <a:cubicBezTo>
                    <a:pt x="5740" y="5074"/>
                    <a:pt x="5767" y="5020"/>
                    <a:pt x="5794" y="4952"/>
                  </a:cubicBezTo>
                  <a:cubicBezTo>
                    <a:pt x="5862" y="4749"/>
                    <a:pt x="5929" y="4546"/>
                    <a:pt x="6010" y="4357"/>
                  </a:cubicBezTo>
                  <a:cubicBezTo>
                    <a:pt x="6078" y="4154"/>
                    <a:pt x="6159" y="3978"/>
                    <a:pt x="6240" y="3802"/>
                  </a:cubicBezTo>
                  <a:cubicBezTo>
                    <a:pt x="6295" y="3694"/>
                    <a:pt x="6335" y="3599"/>
                    <a:pt x="6389" y="3505"/>
                  </a:cubicBezTo>
                  <a:cubicBezTo>
                    <a:pt x="6430" y="3410"/>
                    <a:pt x="6484" y="3315"/>
                    <a:pt x="6538" y="3220"/>
                  </a:cubicBezTo>
                  <a:cubicBezTo>
                    <a:pt x="6646" y="3031"/>
                    <a:pt x="6755" y="2855"/>
                    <a:pt x="6863" y="2679"/>
                  </a:cubicBezTo>
                  <a:cubicBezTo>
                    <a:pt x="6930" y="2584"/>
                    <a:pt x="6985" y="2490"/>
                    <a:pt x="7039" y="2409"/>
                  </a:cubicBezTo>
                  <a:cubicBezTo>
                    <a:pt x="7106" y="2314"/>
                    <a:pt x="7161" y="2233"/>
                    <a:pt x="7215" y="2165"/>
                  </a:cubicBezTo>
                  <a:lnTo>
                    <a:pt x="7228" y="2151"/>
                  </a:lnTo>
                  <a:cubicBezTo>
                    <a:pt x="7512" y="1773"/>
                    <a:pt x="7810" y="1407"/>
                    <a:pt x="8148" y="1069"/>
                  </a:cubicBezTo>
                  <a:cubicBezTo>
                    <a:pt x="8487" y="731"/>
                    <a:pt x="8825" y="392"/>
                    <a:pt x="9177" y="81"/>
                  </a:cubicBezTo>
                  <a:cubicBezTo>
                    <a:pt x="9204" y="54"/>
                    <a:pt x="9204" y="27"/>
                    <a:pt x="9177" y="14"/>
                  </a:cubicBezTo>
                  <a:cubicBezTo>
                    <a:pt x="9177" y="0"/>
                    <a:pt x="9163" y="0"/>
                    <a:pt x="9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35"/>
          <p:cNvGrpSpPr/>
          <p:nvPr/>
        </p:nvGrpSpPr>
        <p:grpSpPr>
          <a:xfrm rot="-8494057" flipH="1">
            <a:off x="7670530" y="-166352"/>
            <a:ext cx="1509172" cy="1772036"/>
            <a:chOff x="6754625" y="2964038"/>
            <a:chExt cx="1767641" cy="2075525"/>
          </a:xfrm>
        </p:grpSpPr>
        <p:sp>
          <p:nvSpPr>
            <p:cNvPr id="782" name="Google Shape;782;p35"/>
            <p:cNvSpPr/>
            <p:nvPr/>
          </p:nvSpPr>
          <p:spPr>
            <a:xfrm>
              <a:off x="6754625" y="2964037"/>
              <a:ext cx="1767641" cy="1898914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6851894" y="3061306"/>
              <a:ext cx="1542234" cy="1978256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5"/>
          <p:cNvGrpSpPr/>
          <p:nvPr/>
        </p:nvGrpSpPr>
        <p:grpSpPr>
          <a:xfrm flipH="1">
            <a:off x="6863735" y="3013770"/>
            <a:ext cx="1590295" cy="1923515"/>
            <a:chOff x="7383124" y="2651575"/>
            <a:chExt cx="1581845" cy="1913754"/>
          </a:xfrm>
        </p:grpSpPr>
        <p:sp>
          <p:nvSpPr>
            <p:cNvPr id="787" name="Google Shape;787;p35"/>
            <p:cNvSpPr/>
            <p:nvPr/>
          </p:nvSpPr>
          <p:spPr>
            <a:xfrm>
              <a:off x="7383124" y="2651575"/>
              <a:ext cx="1581845" cy="1913754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8631323" y="3314523"/>
              <a:ext cx="19473" cy="47496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7425378" y="3343233"/>
              <a:ext cx="1497338" cy="1179035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7425378" y="3344106"/>
              <a:ext cx="1254991" cy="117816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7760661" y="2693828"/>
              <a:ext cx="242410" cy="407117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7779198" y="2733523"/>
              <a:ext cx="160525" cy="71837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7451529" y="2964075"/>
              <a:ext cx="1206871" cy="673119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7451529" y="3029109"/>
              <a:ext cx="387706" cy="608959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7538533" y="3320452"/>
              <a:ext cx="314185" cy="255080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7682083" y="3215723"/>
              <a:ext cx="432956" cy="308505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7867013" y="3102569"/>
              <a:ext cx="507663" cy="338713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8095070" y="3054449"/>
              <a:ext cx="503357" cy="297645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8336609" y="3051016"/>
              <a:ext cx="194290" cy="115588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8406698" y="3208109"/>
              <a:ext cx="154596" cy="192605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8171089" y="3093270"/>
              <a:ext cx="305759" cy="370793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7885924" y="3101695"/>
              <a:ext cx="402561" cy="40973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7592583" y="3152374"/>
              <a:ext cx="483135" cy="409676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7515003" y="3170973"/>
              <a:ext cx="324233" cy="245968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8615283" y="3480041"/>
              <a:ext cx="209519" cy="259324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8822182" y="3759588"/>
              <a:ext cx="49868" cy="6965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7653373" y="3797722"/>
              <a:ext cx="325232" cy="322423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7743747" y="3837416"/>
              <a:ext cx="227244" cy="225247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7701493" y="3966111"/>
              <a:ext cx="103979" cy="43065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7623851" y="3653923"/>
              <a:ext cx="186676" cy="97800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8396525" y="3649928"/>
              <a:ext cx="320987" cy="322610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8403328" y="3707099"/>
              <a:ext cx="224685" cy="22574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8573029" y="3791044"/>
              <a:ext cx="103979" cy="41879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8432849" y="3502010"/>
              <a:ext cx="183368" cy="80325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8100125" y="3936964"/>
              <a:ext cx="239040" cy="131253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8039335" y="3837291"/>
              <a:ext cx="329413" cy="240725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35"/>
          <p:cNvGrpSpPr/>
          <p:nvPr/>
        </p:nvGrpSpPr>
        <p:grpSpPr>
          <a:xfrm rot="-273" flipH="1">
            <a:off x="-248418" y="3507619"/>
            <a:ext cx="1608753" cy="1471876"/>
            <a:chOff x="761688" y="3500250"/>
            <a:chExt cx="1279326" cy="1170478"/>
          </a:xfrm>
        </p:grpSpPr>
        <p:sp>
          <p:nvSpPr>
            <p:cNvPr id="818" name="Google Shape;818;p35"/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35"/>
          <p:cNvGrpSpPr/>
          <p:nvPr/>
        </p:nvGrpSpPr>
        <p:grpSpPr>
          <a:xfrm>
            <a:off x="272247" y="382652"/>
            <a:ext cx="1088147" cy="592593"/>
            <a:chOff x="816462" y="899275"/>
            <a:chExt cx="981285" cy="534397"/>
          </a:xfrm>
        </p:grpSpPr>
        <p:sp>
          <p:nvSpPr>
            <p:cNvPr id="822" name="Google Shape;822;p35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35"/>
          <p:cNvGrpSpPr/>
          <p:nvPr/>
        </p:nvGrpSpPr>
        <p:grpSpPr>
          <a:xfrm>
            <a:off x="1616464" y="849900"/>
            <a:ext cx="490238" cy="355904"/>
            <a:chOff x="8787625" y="134475"/>
            <a:chExt cx="838586" cy="608799"/>
          </a:xfrm>
        </p:grpSpPr>
        <p:sp>
          <p:nvSpPr>
            <p:cNvPr id="825" name="Google Shape;825;p35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35"/>
          <p:cNvGrpSpPr/>
          <p:nvPr/>
        </p:nvGrpSpPr>
        <p:grpSpPr>
          <a:xfrm>
            <a:off x="834954" y="2881139"/>
            <a:ext cx="1124406" cy="2075119"/>
            <a:chOff x="715100" y="2823675"/>
            <a:chExt cx="1124406" cy="2075119"/>
          </a:xfrm>
        </p:grpSpPr>
        <p:sp>
          <p:nvSpPr>
            <p:cNvPr id="828" name="Google Shape;828;p35"/>
            <p:cNvSpPr/>
            <p:nvPr/>
          </p:nvSpPr>
          <p:spPr>
            <a:xfrm>
              <a:off x="715100" y="2823675"/>
              <a:ext cx="1124406" cy="2075119"/>
            </a:xfrm>
            <a:custGeom>
              <a:avLst/>
              <a:gdLst/>
              <a:ahLst/>
              <a:cxnLst/>
              <a:rect l="l" t="t" r="r" b="b"/>
              <a:pathLst>
                <a:path w="20042" h="36988" extrusionOk="0">
                  <a:moveTo>
                    <a:pt x="6136" y="1"/>
                  </a:moveTo>
                  <a:cubicBezTo>
                    <a:pt x="5240" y="1"/>
                    <a:pt x="4390" y="547"/>
                    <a:pt x="4050" y="1448"/>
                  </a:cubicBezTo>
                  <a:cubicBezTo>
                    <a:pt x="3790" y="2175"/>
                    <a:pt x="3609" y="2953"/>
                    <a:pt x="3479" y="3732"/>
                  </a:cubicBezTo>
                  <a:cubicBezTo>
                    <a:pt x="3323" y="4511"/>
                    <a:pt x="3219" y="5290"/>
                    <a:pt x="3141" y="6095"/>
                  </a:cubicBezTo>
                  <a:cubicBezTo>
                    <a:pt x="3038" y="7626"/>
                    <a:pt x="3089" y="9184"/>
                    <a:pt x="3297" y="10742"/>
                  </a:cubicBezTo>
                  <a:cubicBezTo>
                    <a:pt x="3505" y="12170"/>
                    <a:pt x="3816" y="13571"/>
                    <a:pt x="4284" y="14947"/>
                  </a:cubicBezTo>
                  <a:cubicBezTo>
                    <a:pt x="4595" y="15934"/>
                    <a:pt x="4985" y="16920"/>
                    <a:pt x="5400" y="17881"/>
                  </a:cubicBezTo>
                  <a:cubicBezTo>
                    <a:pt x="4595" y="18192"/>
                    <a:pt x="3816" y="18556"/>
                    <a:pt x="3089" y="18971"/>
                  </a:cubicBezTo>
                  <a:cubicBezTo>
                    <a:pt x="2233" y="19439"/>
                    <a:pt x="1480" y="20036"/>
                    <a:pt x="857" y="20788"/>
                  </a:cubicBezTo>
                  <a:cubicBezTo>
                    <a:pt x="545" y="21178"/>
                    <a:pt x="312" y="21619"/>
                    <a:pt x="182" y="22087"/>
                  </a:cubicBezTo>
                  <a:cubicBezTo>
                    <a:pt x="26" y="22580"/>
                    <a:pt x="0" y="23099"/>
                    <a:pt x="52" y="23618"/>
                  </a:cubicBezTo>
                  <a:cubicBezTo>
                    <a:pt x="78" y="24085"/>
                    <a:pt x="234" y="24527"/>
                    <a:pt x="441" y="24942"/>
                  </a:cubicBezTo>
                  <a:cubicBezTo>
                    <a:pt x="571" y="25150"/>
                    <a:pt x="701" y="25332"/>
                    <a:pt x="857" y="25513"/>
                  </a:cubicBezTo>
                  <a:cubicBezTo>
                    <a:pt x="1039" y="25695"/>
                    <a:pt x="1246" y="25851"/>
                    <a:pt x="1480" y="25955"/>
                  </a:cubicBezTo>
                  <a:cubicBezTo>
                    <a:pt x="1350" y="26318"/>
                    <a:pt x="1272" y="26682"/>
                    <a:pt x="1194" y="27071"/>
                  </a:cubicBezTo>
                  <a:cubicBezTo>
                    <a:pt x="883" y="28706"/>
                    <a:pt x="1090" y="30420"/>
                    <a:pt x="1739" y="31952"/>
                  </a:cubicBezTo>
                  <a:cubicBezTo>
                    <a:pt x="2285" y="33224"/>
                    <a:pt x="3167" y="34314"/>
                    <a:pt x="4284" y="35145"/>
                  </a:cubicBezTo>
                  <a:cubicBezTo>
                    <a:pt x="5374" y="35950"/>
                    <a:pt x="6620" y="36495"/>
                    <a:pt x="7944" y="36754"/>
                  </a:cubicBezTo>
                  <a:cubicBezTo>
                    <a:pt x="8671" y="36910"/>
                    <a:pt x="9398" y="36988"/>
                    <a:pt x="10125" y="36988"/>
                  </a:cubicBezTo>
                  <a:cubicBezTo>
                    <a:pt x="10774" y="36988"/>
                    <a:pt x="11397" y="36936"/>
                    <a:pt x="12020" y="36832"/>
                  </a:cubicBezTo>
                  <a:cubicBezTo>
                    <a:pt x="13422" y="36599"/>
                    <a:pt x="14772" y="36079"/>
                    <a:pt x="15940" y="35249"/>
                  </a:cubicBezTo>
                  <a:cubicBezTo>
                    <a:pt x="17264" y="34366"/>
                    <a:pt x="18328" y="33172"/>
                    <a:pt x="19081" y="31796"/>
                  </a:cubicBezTo>
                  <a:cubicBezTo>
                    <a:pt x="19782" y="30420"/>
                    <a:pt x="20042" y="28888"/>
                    <a:pt x="19808" y="27382"/>
                  </a:cubicBezTo>
                  <a:cubicBezTo>
                    <a:pt x="19549" y="25851"/>
                    <a:pt x="18925" y="24449"/>
                    <a:pt x="17965" y="23255"/>
                  </a:cubicBezTo>
                  <a:cubicBezTo>
                    <a:pt x="17394" y="22502"/>
                    <a:pt x="16745" y="21853"/>
                    <a:pt x="16018" y="21282"/>
                  </a:cubicBezTo>
                  <a:cubicBezTo>
                    <a:pt x="16252" y="20866"/>
                    <a:pt x="16381" y="20373"/>
                    <a:pt x="16329" y="19906"/>
                  </a:cubicBezTo>
                  <a:cubicBezTo>
                    <a:pt x="16303" y="19490"/>
                    <a:pt x="16200" y="19075"/>
                    <a:pt x="16018" y="18712"/>
                  </a:cubicBezTo>
                  <a:cubicBezTo>
                    <a:pt x="15784" y="18270"/>
                    <a:pt x="15473" y="17907"/>
                    <a:pt x="15109" y="17621"/>
                  </a:cubicBezTo>
                  <a:cubicBezTo>
                    <a:pt x="14720" y="17336"/>
                    <a:pt x="14330" y="17102"/>
                    <a:pt x="13889" y="16972"/>
                  </a:cubicBezTo>
                  <a:cubicBezTo>
                    <a:pt x="13448" y="16816"/>
                    <a:pt x="13006" y="16713"/>
                    <a:pt x="12539" y="16635"/>
                  </a:cubicBezTo>
                  <a:cubicBezTo>
                    <a:pt x="12098" y="16583"/>
                    <a:pt x="11631" y="16531"/>
                    <a:pt x="11189" y="16531"/>
                  </a:cubicBezTo>
                  <a:cubicBezTo>
                    <a:pt x="10800" y="16531"/>
                    <a:pt x="10410" y="16557"/>
                    <a:pt x="9969" y="16609"/>
                  </a:cubicBezTo>
                  <a:cubicBezTo>
                    <a:pt x="9580" y="16635"/>
                    <a:pt x="9216" y="16687"/>
                    <a:pt x="8853" y="16765"/>
                  </a:cubicBezTo>
                  <a:cubicBezTo>
                    <a:pt x="8697" y="16375"/>
                    <a:pt x="8567" y="15986"/>
                    <a:pt x="8437" y="15622"/>
                  </a:cubicBezTo>
                  <a:cubicBezTo>
                    <a:pt x="8178" y="14610"/>
                    <a:pt x="7944" y="13701"/>
                    <a:pt x="7788" y="12870"/>
                  </a:cubicBezTo>
                  <a:cubicBezTo>
                    <a:pt x="7607" y="11884"/>
                    <a:pt x="7503" y="10871"/>
                    <a:pt x="7477" y="9859"/>
                  </a:cubicBezTo>
                  <a:cubicBezTo>
                    <a:pt x="7477" y="8743"/>
                    <a:pt x="7529" y="7652"/>
                    <a:pt x="7659" y="6536"/>
                  </a:cubicBezTo>
                  <a:cubicBezTo>
                    <a:pt x="7710" y="5939"/>
                    <a:pt x="7814" y="5290"/>
                    <a:pt x="7944" y="4589"/>
                  </a:cubicBezTo>
                  <a:cubicBezTo>
                    <a:pt x="7996" y="4303"/>
                    <a:pt x="8048" y="4018"/>
                    <a:pt x="8100" y="3732"/>
                  </a:cubicBezTo>
                  <a:cubicBezTo>
                    <a:pt x="8178" y="3317"/>
                    <a:pt x="8256" y="2902"/>
                    <a:pt x="8334" y="2486"/>
                  </a:cubicBezTo>
                  <a:cubicBezTo>
                    <a:pt x="8437" y="1500"/>
                    <a:pt x="7892" y="539"/>
                    <a:pt x="6932" y="150"/>
                  </a:cubicBezTo>
                  <a:cubicBezTo>
                    <a:pt x="6670" y="49"/>
                    <a:pt x="6401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821416" y="3915670"/>
              <a:ext cx="962775" cy="927823"/>
            </a:xfrm>
            <a:custGeom>
              <a:avLst/>
              <a:gdLst/>
              <a:ahLst/>
              <a:cxnLst/>
              <a:rect l="l" t="t" r="r" b="b"/>
              <a:pathLst>
                <a:path w="17161" h="16538" extrusionOk="0">
                  <a:moveTo>
                    <a:pt x="6932" y="0"/>
                  </a:moveTo>
                  <a:lnTo>
                    <a:pt x="6906" y="26"/>
                  </a:lnTo>
                  <a:lnTo>
                    <a:pt x="6854" y="26"/>
                  </a:lnTo>
                  <a:cubicBezTo>
                    <a:pt x="6542" y="26"/>
                    <a:pt x="6231" y="182"/>
                    <a:pt x="6049" y="468"/>
                  </a:cubicBezTo>
                  <a:cubicBezTo>
                    <a:pt x="5997" y="416"/>
                    <a:pt x="5919" y="416"/>
                    <a:pt x="5841" y="416"/>
                  </a:cubicBezTo>
                  <a:cubicBezTo>
                    <a:pt x="5764" y="416"/>
                    <a:pt x="5660" y="442"/>
                    <a:pt x="5608" y="494"/>
                  </a:cubicBezTo>
                  <a:cubicBezTo>
                    <a:pt x="3609" y="1999"/>
                    <a:pt x="883" y="4362"/>
                    <a:pt x="260" y="7763"/>
                  </a:cubicBezTo>
                  <a:cubicBezTo>
                    <a:pt x="0" y="9217"/>
                    <a:pt x="156" y="10722"/>
                    <a:pt x="753" y="12072"/>
                  </a:cubicBezTo>
                  <a:cubicBezTo>
                    <a:pt x="1220" y="13189"/>
                    <a:pt x="1999" y="14149"/>
                    <a:pt x="2986" y="14876"/>
                  </a:cubicBezTo>
                  <a:cubicBezTo>
                    <a:pt x="3972" y="15577"/>
                    <a:pt x="5089" y="16096"/>
                    <a:pt x="6283" y="16330"/>
                  </a:cubicBezTo>
                  <a:cubicBezTo>
                    <a:pt x="6932" y="16486"/>
                    <a:pt x="7581" y="16537"/>
                    <a:pt x="8256" y="16537"/>
                  </a:cubicBezTo>
                  <a:cubicBezTo>
                    <a:pt x="8827" y="16537"/>
                    <a:pt x="9424" y="16486"/>
                    <a:pt x="9995" y="16408"/>
                  </a:cubicBezTo>
                  <a:cubicBezTo>
                    <a:pt x="11241" y="16200"/>
                    <a:pt x="12461" y="15707"/>
                    <a:pt x="13500" y="14980"/>
                  </a:cubicBezTo>
                  <a:cubicBezTo>
                    <a:pt x="14694" y="14175"/>
                    <a:pt x="15655" y="13111"/>
                    <a:pt x="16356" y="11865"/>
                  </a:cubicBezTo>
                  <a:cubicBezTo>
                    <a:pt x="16953" y="10696"/>
                    <a:pt x="17160" y="9346"/>
                    <a:pt x="16953" y="8048"/>
                  </a:cubicBezTo>
                  <a:cubicBezTo>
                    <a:pt x="16719" y="6698"/>
                    <a:pt x="16148" y="5452"/>
                    <a:pt x="15291" y="4388"/>
                  </a:cubicBezTo>
                  <a:cubicBezTo>
                    <a:pt x="14382" y="3220"/>
                    <a:pt x="13266" y="2259"/>
                    <a:pt x="11994" y="1532"/>
                  </a:cubicBezTo>
                  <a:cubicBezTo>
                    <a:pt x="11319" y="1143"/>
                    <a:pt x="10592" y="831"/>
                    <a:pt x="9865" y="598"/>
                  </a:cubicBezTo>
                  <a:cubicBezTo>
                    <a:pt x="9450" y="468"/>
                    <a:pt x="9035" y="364"/>
                    <a:pt x="8593" y="260"/>
                  </a:cubicBezTo>
                  <a:cubicBezTo>
                    <a:pt x="8048" y="130"/>
                    <a:pt x="7503" y="52"/>
                    <a:pt x="6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1082128" y="4592894"/>
              <a:ext cx="170047" cy="145979"/>
            </a:xfrm>
            <a:custGeom>
              <a:avLst/>
              <a:gdLst/>
              <a:ahLst/>
              <a:cxnLst/>
              <a:rect l="l" t="t" r="r" b="b"/>
              <a:pathLst>
                <a:path w="3031" h="2602" extrusionOk="0">
                  <a:moveTo>
                    <a:pt x="1279" y="1"/>
                  </a:moveTo>
                  <a:cubicBezTo>
                    <a:pt x="1268" y="1"/>
                    <a:pt x="1257" y="1"/>
                    <a:pt x="1246" y="1"/>
                  </a:cubicBezTo>
                  <a:cubicBezTo>
                    <a:pt x="545" y="27"/>
                    <a:pt x="0" y="598"/>
                    <a:pt x="0" y="1299"/>
                  </a:cubicBezTo>
                  <a:cubicBezTo>
                    <a:pt x="0" y="2085"/>
                    <a:pt x="647" y="2601"/>
                    <a:pt x="1315" y="2601"/>
                  </a:cubicBezTo>
                  <a:cubicBezTo>
                    <a:pt x="1640" y="2601"/>
                    <a:pt x="1970" y="2480"/>
                    <a:pt x="2233" y="2208"/>
                  </a:cubicBezTo>
                  <a:cubicBezTo>
                    <a:pt x="3030" y="1359"/>
                    <a:pt x="2426" y="1"/>
                    <a:pt x="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955391" y="4461836"/>
              <a:ext cx="91447" cy="77590"/>
            </a:xfrm>
            <a:custGeom>
              <a:avLst/>
              <a:gdLst/>
              <a:ahLst/>
              <a:cxnLst/>
              <a:rect l="l" t="t" r="r" b="b"/>
              <a:pathLst>
                <a:path w="1630" h="1383" extrusionOk="0">
                  <a:moveTo>
                    <a:pt x="732" y="0"/>
                  </a:moveTo>
                  <a:cubicBezTo>
                    <a:pt x="722" y="0"/>
                    <a:pt x="712" y="0"/>
                    <a:pt x="702" y="1"/>
                  </a:cubicBezTo>
                  <a:cubicBezTo>
                    <a:pt x="312" y="1"/>
                    <a:pt x="1" y="312"/>
                    <a:pt x="27" y="702"/>
                  </a:cubicBezTo>
                  <a:cubicBezTo>
                    <a:pt x="27" y="1117"/>
                    <a:pt x="361" y="1382"/>
                    <a:pt x="715" y="1382"/>
                  </a:cubicBezTo>
                  <a:cubicBezTo>
                    <a:pt x="892" y="1382"/>
                    <a:pt x="1074" y="1316"/>
                    <a:pt x="1221" y="1169"/>
                  </a:cubicBezTo>
                  <a:cubicBezTo>
                    <a:pt x="1629" y="735"/>
                    <a:pt x="1310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1199328" y="4490449"/>
              <a:ext cx="37252" cy="35569"/>
            </a:xfrm>
            <a:custGeom>
              <a:avLst/>
              <a:gdLst/>
              <a:ahLst/>
              <a:cxnLst/>
              <a:rect l="l" t="t" r="r" b="b"/>
              <a:pathLst>
                <a:path w="664" h="634" extrusionOk="0">
                  <a:moveTo>
                    <a:pt x="326" y="0"/>
                  </a:moveTo>
                  <a:cubicBezTo>
                    <a:pt x="162" y="0"/>
                    <a:pt x="1" y="111"/>
                    <a:pt x="14" y="321"/>
                  </a:cubicBezTo>
                  <a:cubicBezTo>
                    <a:pt x="14" y="477"/>
                    <a:pt x="144" y="633"/>
                    <a:pt x="326" y="633"/>
                  </a:cubicBezTo>
                  <a:cubicBezTo>
                    <a:pt x="507" y="633"/>
                    <a:pt x="663" y="477"/>
                    <a:pt x="663" y="321"/>
                  </a:cubicBezTo>
                  <a:cubicBezTo>
                    <a:pt x="650" y="104"/>
                    <a:pt x="486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1344299" y="4613315"/>
              <a:ext cx="100536" cy="100536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883" y="1"/>
                  </a:moveTo>
                  <a:cubicBezTo>
                    <a:pt x="390" y="27"/>
                    <a:pt x="0" y="416"/>
                    <a:pt x="26" y="909"/>
                  </a:cubicBezTo>
                  <a:cubicBezTo>
                    <a:pt x="26" y="1403"/>
                    <a:pt x="441" y="1792"/>
                    <a:pt x="935" y="1792"/>
                  </a:cubicBezTo>
                  <a:cubicBezTo>
                    <a:pt x="1402" y="1766"/>
                    <a:pt x="1791" y="1351"/>
                    <a:pt x="1791" y="883"/>
                  </a:cubicBezTo>
                  <a:cubicBezTo>
                    <a:pt x="1765" y="390"/>
                    <a:pt x="1376" y="1"/>
                    <a:pt x="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1389406" y="4281240"/>
              <a:ext cx="115122" cy="98740"/>
            </a:xfrm>
            <a:custGeom>
              <a:avLst/>
              <a:gdLst/>
              <a:ahLst/>
              <a:cxnLst/>
              <a:rect l="l" t="t" r="r" b="b"/>
              <a:pathLst>
                <a:path w="2052" h="1760" extrusionOk="0">
                  <a:moveTo>
                    <a:pt x="858" y="1"/>
                  </a:moveTo>
                  <a:cubicBezTo>
                    <a:pt x="390" y="27"/>
                    <a:pt x="1" y="416"/>
                    <a:pt x="1" y="909"/>
                  </a:cubicBezTo>
                  <a:cubicBezTo>
                    <a:pt x="18" y="1426"/>
                    <a:pt x="435" y="1759"/>
                    <a:pt x="872" y="1759"/>
                  </a:cubicBezTo>
                  <a:cubicBezTo>
                    <a:pt x="1095" y="1759"/>
                    <a:pt x="1323" y="1673"/>
                    <a:pt x="1507" y="1480"/>
                  </a:cubicBezTo>
                  <a:cubicBezTo>
                    <a:pt x="2052" y="935"/>
                    <a:pt x="1636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766042" y="2878656"/>
              <a:ext cx="812757" cy="1395325"/>
            </a:xfrm>
            <a:custGeom>
              <a:avLst/>
              <a:gdLst/>
              <a:ahLst/>
              <a:cxnLst/>
              <a:rect l="l" t="t" r="r" b="b"/>
              <a:pathLst>
                <a:path w="14487" h="24871" extrusionOk="0">
                  <a:moveTo>
                    <a:pt x="5245" y="0"/>
                  </a:moveTo>
                  <a:cubicBezTo>
                    <a:pt x="4726" y="0"/>
                    <a:pt x="4258" y="312"/>
                    <a:pt x="4077" y="779"/>
                  </a:cubicBezTo>
                  <a:cubicBezTo>
                    <a:pt x="3843" y="1480"/>
                    <a:pt x="3661" y="2207"/>
                    <a:pt x="3531" y="2934"/>
                  </a:cubicBezTo>
                  <a:cubicBezTo>
                    <a:pt x="3376" y="3687"/>
                    <a:pt x="3272" y="4440"/>
                    <a:pt x="3194" y="5193"/>
                  </a:cubicBezTo>
                  <a:cubicBezTo>
                    <a:pt x="3116" y="6672"/>
                    <a:pt x="3168" y="8152"/>
                    <a:pt x="3376" y="9632"/>
                  </a:cubicBezTo>
                  <a:cubicBezTo>
                    <a:pt x="3557" y="11008"/>
                    <a:pt x="3869" y="12358"/>
                    <a:pt x="4310" y="13682"/>
                  </a:cubicBezTo>
                  <a:cubicBezTo>
                    <a:pt x="4726" y="14954"/>
                    <a:pt x="5245" y="16200"/>
                    <a:pt x="5816" y="17420"/>
                  </a:cubicBezTo>
                  <a:cubicBezTo>
                    <a:pt x="4726" y="17784"/>
                    <a:pt x="3661" y="18251"/>
                    <a:pt x="2675" y="18822"/>
                  </a:cubicBezTo>
                  <a:cubicBezTo>
                    <a:pt x="1922" y="19211"/>
                    <a:pt x="1273" y="19757"/>
                    <a:pt x="728" y="20406"/>
                  </a:cubicBezTo>
                  <a:cubicBezTo>
                    <a:pt x="234" y="20977"/>
                    <a:pt x="1" y="21756"/>
                    <a:pt x="131" y="22508"/>
                  </a:cubicBezTo>
                  <a:cubicBezTo>
                    <a:pt x="156" y="22846"/>
                    <a:pt x="260" y="23157"/>
                    <a:pt x="416" y="23469"/>
                  </a:cubicBezTo>
                  <a:cubicBezTo>
                    <a:pt x="468" y="23573"/>
                    <a:pt x="546" y="23703"/>
                    <a:pt x="650" y="23806"/>
                  </a:cubicBezTo>
                  <a:cubicBezTo>
                    <a:pt x="780" y="23936"/>
                    <a:pt x="935" y="24040"/>
                    <a:pt x="1117" y="24118"/>
                  </a:cubicBezTo>
                  <a:cubicBezTo>
                    <a:pt x="1299" y="24222"/>
                    <a:pt x="1532" y="24248"/>
                    <a:pt x="1740" y="24248"/>
                  </a:cubicBezTo>
                  <a:lnTo>
                    <a:pt x="2026" y="24248"/>
                  </a:lnTo>
                  <a:cubicBezTo>
                    <a:pt x="2155" y="24248"/>
                    <a:pt x="2285" y="24222"/>
                    <a:pt x="2415" y="24170"/>
                  </a:cubicBezTo>
                  <a:cubicBezTo>
                    <a:pt x="2623" y="24118"/>
                    <a:pt x="2804" y="24040"/>
                    <a:pt x="2986" y="23962"/>
                  </a:cubicBezTo>
                  <a:cubicBezTo>
                    <a:pt x="3324" y="23806"/>
                    <a:pt x="3661" y="23599"/>
                    <a:pt x="3999" y="23391"/>
                  </a:cubicBezTo>
                  <a:cubicBezTo>
                    <a:pt x="4310" y="23157"/>
                    <a:pt x="4622" y="22898"/>
                    <a:pt x="4907" y="22638"/>
                  </a:cubicBezTo>
                  <a:cubicBezTo>
                    <a:pt x="5115" y="22456"/>
                    <a:pt x="5297" y="22275"/>
                    <a:pt x="5478" y="22067"/>
                  </a:cubicBezTo>
                  <a:cubicBezTo>
                    <a:pt x="5712" y="22820"/>
                    <a:pt x="6127" y="23495"/>
                    <a:pt x="6647" y="24066"/>
                  </a:cubicBezTo>
                  <a:cubicBezTo>
                    <a:pt x="6932" y="24378"/>
                    <a:pt x="7296" y="24637"/>
                    <a:pt x="7685" y="24793"/>
                  </a:cubicBezTo>
                  <a:cubicBezTo>
                    <a:pt x="7841" y="24845"/>
                    <a:pt x="8023" y="24871"/>
                    <a:pt x="8178" y="24871"/>
                  </a:cubicBezTo>
                  <a:cubicBezTo>
                    <a:pt x="8386" y="24871"/>
                    <a:pt x="8568" y="24845"/>
                    <a:pt x="8750" y="24793"/>
                  </a:cubicBezTo>
                  <a:cubicBezTo>
                    <a:pt x="8879" y="24741"/>
                    <a:pt x="9035" y="24637"/>
                    <a:pt x="9139" y="24533"/>
                  </a:cubicBezTo>
                  <a:cubicBezTo>
                    <a:pt x="9295" y="24404"/>
                    <a:pt x="9399" y="24248"/>
                    <a:pt x="9502" y="24066"/>
                  </a:cubicBezTo>
                  <a:cubicBezTo>
                    <a:pt x="9658" y="23703"/>
                    <a:pt x="9736" y="23313"/>
                    <a:pt x="9710" y="22924"/>
                  </a:cubicBezTo>
                  <a:cubicBezTo>
                    <a:pt x="9658" y="22379"/>
                    <a:pt x="9528" y="21859"/>
                    <a:pt x="9347" y="21366"/>
                  </a:cubicBezTo>
                  <a:cubicBezTo>
                    <a:pt x="9217" y="21055"/>
                    <a:pt x="9087" y="20743"/>
                    <a:pt x="8905" y="20457"/>
                  </a:cubicBezTo>
                  <a:lnTo>
                    <a:pt x="8905" y="20457"/>
                  </a:lnTo>
                  <a:lnTo>
                    <a:pt x="9165" y="20509"/>
                  </a:lnTo>
                  <a:lnTo>
                    <a:pt x="9450" y="20535"/>
                  </a:lnTo>
                  <a:cubicBezTo>
                    <a:pt x="10177" y="20639"/>
                    <a:pt x="10904" y="20691"/>
                    <a:pt x="11631" y="20691"/>
                  </a:cubicBezTo>
                  <a:lnTo>
                    <a:pt x="11787" y="20691"/>
                  </a:lnTo>
                  <a:cubicBezTo>
                    <a:pt x="11849" y="20694"/>
                    <a:pt x="11912" y="20695"/>
                    <a:pt x="11974" y="20695"/>
                  </a:cubicBezTo>
                  <a:cubicBezTo>
                    <a:pt x="12534" y="20695"/>
                    <a:pt x="13090" y="20590"/>
                    <a:pt x="13604" y="20380"/>
                  </a:cubicBezTo>
                  <a:cubicBezTo>
                    <a:pt x="13864" y="20250"/>
                    <a:pt x="14071" y="20068"/>
                    <a:pt x="14253" y="19834"/>
                  </a:cubicBezTo>
                  <a:cubicBezTo>
                    <a:pt x="14409" y="19575"/>
                    <a:pt x="14487" y="19289"/>
                    <a:pt x="14461" y="18978"/>
                  </a:cubicBezTo>
                  <a:cubicBezTo>
                    <a:pt x="14435" y="18692"/>
                    <a:pt x="14357" y="18407"/>
                    <a:pt x="14253" y="18173"/>
                  </a:cubicBezTo>
                  <a:cubicBezTo>
                    <a:pt x="14071" y="17861"/>
                    <a:pt x="13864" y="17602"/>
                    <a:pt x="13604" y="17394"/>
                  </a:cubicBezTo>
                  <a:cubicBezTo>
                    <a:pt x="13293" y="17186"/>
                    <a:pt x="12981" y="17031"/>
                    <a:pt x="12644" y="16901"/>
                  </a:cubicBezTo>
                  <a:cubicBezTo>
                    <a:pt x="12280" y="16771"/>
                    <a:pt x="11891" y="16693"/>
                    <a:pt x="11501" y="16641"/>
                  </a:cubicBezTo>
                  <a:cubicBezTo>
                    <a:pt x="11086" y="16563"/>
                    <a:pt x="10697" y="16537"/>
                    <a:pt x="10281" y="16537"/>
                  </a:cubicBezTo>
                  <a:cubicBezTo>
                    <a:pt x="9892" y="16537"/>
                    <a:pt x="9528" y="16563"/>
                    <a:pt x="9165" y="16589"/>
                  </a:cubicBezTo>
                  <a:cubicBezTo>
                    <a:pt x="8542" y="16641"/>
                    <a:pt x="7945" y="16771"/>
                    <a:pt x="7374" y="16979"/>
                  </a:cubicBezTo>
                  <a:cubicBezTo>
                    <a:pt x="7088" y="16330"/>
                    <a:pt x="6828" y="15629"/>
                    <a:pt x="6621" y="14902"/>
                  </a:cubicBezTo>
                  <a:cubicBezTo>
                    <a:pt x="6335" y="13863"/>
                    <a:pt x="6102" y="12955"/>
                    <a:pt x="5946" y="12072"/>
                  </a:cubicBezTo>
                  <a:cubicBezTo>
                    <a:pt x="5764" y="11034"/>
                    <a:pt x="5660" y="9969"/>
                    <a:pt x="5608" y="8905"/>
                  </a:cubicBezTo>
                  <a:cubicBezTo>
                    <a:pt x="5608" y="7763"/>
                    <a:pt x="5686" y="6594"/>
                    <a:pt x="5816" y="5452"/>
                  </a:cubicBezTo>
                  <a:cubicBezTo>
                    <a:pt x="5868" y="4777"/>
                    <a:pt x="5972" y="4128"/>
                    <a:pt x="6102" y="3453"/>
                  </a:cubicBezTo>
                  <a:cubicBezTo>
                    <a:pt x="6153" y="3168"/>
                    <a:pt x="6205" y="2856"/>
                    <a:pt x="6257" y="2571"/>
                  </a:cubicBezTo>
                  <a:cubicBezTo>
                    <a:pt x="6335" y="2181"/>
                    <a:pt x="6439" y="1766"/>
                    <a:pt x="6491" y="1376"/>
                  </a:cubicBezTo>
                  <a:cubicBezTo>
                    <a:pt x="6543" y="805"/>
                    <a:pt x="6231" y="286"/>
                    <a:pt x="5712" y="78"/>
                  </a:cubicBezTo>
                  <a:cubicBezTo>
                    <a:pt x="5556" y="26"/>
                    <a:pt x="5401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28284" y="1570479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</a:rPr>
              <a:t>TÍNH</a:t>
            </a:r>
            <a:r>
              <a:rPr kumimoji="0" lang="en-US" sz="4000" b="1" i="0" u="none" strike="noStrike" kern="0" cap="none" spc="0" normalizeH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</a:rPr>
              <a:t> GIÁ TRỊ CỦA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</a:rPr>
              <a:t>BIỂU THỨC SỐ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>
            <a:alpha val="70000"/>
          </a:schemeClr>
        </a:solidFill>
        <a:effectLst/>
      </p:bgPr>
    </p:bg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41"/>
          <p:cNvSpPr/>
          <p:nvPr/>
        </p:nvSpPr>
        <p:spPr>
          <a:xfrm rot="10800000" flipH="1">
            <a:off x="7975725" y="3349975"/>
            <a:ext cx="1220086" cy="1087539"/>
          </a:xfrm>
          <a:custGeom>
            <a:avLst/>
            <a:gdLst/>
            <a:ahLst/>
            <a:cxnLst/>
            <a:rect l="l" t="t" r="r" b="b"/>
            <a:pathLst>
              <a:path w="19809" h="17657" extrusionOk="0">
                <a:moveTo>
                  <a:pt x="18328" y="1"/>
                </a:moveTo>
                <a:cubicBezTo>
                  <a:pt x="17812" y="1"/>
                  <a:pt x="17322" y="302"/>
                  <a:pt x="17109" y="808"/>
                </a:cubicBezTo>
                <a:cubicBezTo>
                  <a:pt x="16953" y="1145"/>
                  <a:pt x="16771" y="1508"/>
                  <a:pt x="16563" y="1846"/>
                </a:cubicBezTo>
                <a:cubicBezTo>
                  <a:pt x="16330" y="2235"/>
                  <a:pt x="16070" y="2625"/>
                  <a:pt x="15785" y="2962"/>
                </a:cubicBezTo>
                <a:cubicBezTo>
                  <a:pt x="15447" y="2936"/>
                  <a:pt x="15110" y="2858"/>
                  <a:pt x="14798" y="2755"/>
                </a:cubicBezTo>
                <a:cubicBezTo>
                  <a:pt x="14357" y="2625"/>
                  <a:pt x="13941" y="2469"/>
                  <a:pt x="13526" y="2339"/>
                </a:cubicBezTo>
                <a:cubicBezTo>
                  <a:pt x="13033" y="2132"/>
                  <a:pt x="12513" y="1950"/>
                  <a:pt x="11942" y="1794"/>
                </a:cubicBezTo>
                <a:cubicBezTo>
                  <a:pt x="11579" y="1690"/>
                  <a:pt x="11189" y="1586"/>
                  <a:pt x="10748" y="1534"/>
                </a:cubicBezTo>
                <a:cubicBezTo>
                  <a:pt x="10333" y="1431"/>
                  <a:pt x="9891" y="1405"/>
                  <a:pt x="9450" y="1405"/>
                </a:cubicBezTo>
                <a:lnTo>
                  <a:pt x="9398" y="1405"/>
                </a:lnTo>
                <a:cubicBezTo>
                  <a:pt x="8931" y="1405"/>
                  <a:pt x="8464" y="1457"/>
                  <a:pt x="8022" y="1612"/>
                </a:cubicBezTo>
                <a:cubicBezTo>
                  <a:pt x="7789" y="1690"/>
                  <a:pt x="7555" y="1794"/>
                  <a:pt x="7347" y="1924"/>
                </a:cubicBezTo>
                <a:cubicBezTo>
                  <a:pt x="7088" y="2080"/>
                  <a:pt x="6854" y="2261"/>
                  <a:pt x="6646" y="2469"/>
                </a:cubicBezTo>
                <a:cubicBezTo>
                  <a:pt x="6465" y="2677"/>
                  <a:pt x="6283" y="2910"/>
                  <a:pt x="6153" y="3170"/>
                </a:cubicBezTo>
                <a:cubicBezTo>
                  <a:pt x="5997" y="3455"/>
                  <a:pt x="5868" y="3767"/>
                  <a:pt x="5816" y="4105"/>
                </a:cubicBezTo>
                <a:cubicBezTo>
                  <a:pt x="5816" y="4260"/>
                  <a:pt x="5790" y="4416"/>
                  <a:pt x="5790" y="4572"/>
                </a:cubicBezTo>
                <a:cubicBezTo>
                  <a:pt x="5790" y="4702"/>
                  <a:pt x="5816" y="4831"/>
                  <a:pt x="5842" y="4935"/>
                </a:cubicBezTo>
                <a:cubicBezTo>
                  <a:pt x="5556" y="4987"/>
                  <a:pt x="5270" y="5039"/>
                  <a:pt x="4985" y="5117"/>
                </a:cubicBezTo>
                <a:cubicBezTo>
                  <a:pt x="4544" y="5221"/>
                  <a:pt x="4102" y="5377"/>
                  <a:pt x="3687" y="5584"/>
                </a:cubicBezTo>
                <a:cubicBezTo>
                  <a:pt x="2752" y="6026"/>
                  <a:pt x="2025" y="6753"/>
                  <a:pt x="1584" y="7661"/>
                </a:cubicBezTo>
                <a:cubicBezTo>
                  <a:pt x="1376" y="8128"/>
                  <a:pt x="1298" y="8622"/>
                  <a:pt x="1376" y="9115"/>
                </a:cubicBezTo>
                <a:cubicBezTo>
                  <a:pt x="1454" y="9556"/>
                  <a:pt x="1662" y="9998"/>
                  <a:pt x="1973" y="10335"/>
                </a:cubicBezTo>
                <a:cubicBezTo>
                  <a:pt x="2103" y="10491"/>
                  <a:pt x="2259" y="10621"/>
                  <a:pt x="2441" y="10750"/>
                </a:cubicBezTo>
                <a:cubicBezTo>
                  <a:pt x="2519" y="10802"/>
                  <a:pt x="2596" y="10854"/>
                  <a:pt x="2700" y="10906"/>
                </a:cubicBezTo>
                <a:cubicBezTo>
                  <a:pt x="2337" y="11218"/>
                  <a:pt x="1999" y="11529"/>
                  <a:pt x="1688" y="11841"/>
                </a:cubicBezTo>
                <a:cubicBezTo>
                  <a:pt x="1221" y="12282"/>
                  <a:pt x="831" y="12775"/>
                  <a:pt x="520" y="13321"/>
                </a:cubicBezTo>
                <a:cubicBezTo>
                  <a:pt x="156" y="13892"/>
                  <a:pt x="0" y="14567"/>
                  <a:pt x="78" y="15216"/>
                </a:cubicBezTo>
                <a:cubicBezTo>
                  <a:pt x="130" y="15605"/>
                  <a:pt x="260" y="15969"/>
                  <a:pt x="494" y="16280"/>
                </a:cubicBezTo>
                <a:cubicBezTo>
                  <a:pt x="597" y="16436"/>
                  <a:pt x="727" y="16592"/>
                  <a:pt x="883" y="16721"/>
                </a:cubicBezTo>
                <a:cubicBezTo>
                  <a:pt x="1013" y="16851"/>
                  <a:pt x="1169" y="16955"/>
                  <a:pt x="1324" y="17033"/>
                </a:cubicBezTo>
                <a:cubicBezTo>
                  <a:pt x="1714" y="17293"/>
                  <a:pt x="2155" y="17474"/>
                  <a:pt x="2622" y="17578"/>
                </a:cubicBezTo>
                <a:cubicBezTo>
                  <a:pt x="2856" y="17630"/>
                  <a:pt x="3116" y="17656"/>
                  <a:pt x="3349" y="17656"/>
                </a:cubicBezTo>
                <a:cubicBezTo>
                  <a:pt x="3557" y="17656"/>
                  <a:pt x="3765" y="17630"/>
                  <a:pt x="3946" y="17604"/>
                </a:cubicBezTo>
                <a:cubicBezTo>
                  <a:pt x="4777" y="17448"/>
                  <a:pt x="5530" y="17085"/>
                  <a:pt x="6179" y="16566"/>
                </a:cubicBezTo>
                <a:cubicBezTo>
                  <a:pt x="6542" y="16254"/>
                  <a:pt x="6906" y="15943"/>
                  <a:pt x="7217" y="15579"/>
                </a:cubicBezTo>
                <a:cubicBezTo>
                  <a:pt x="7321" y="15475"/>
                  <a:pt x="7425" y="15371"/>
                  <a:pt x="7503" y="15268"/>
                </a:cubicBezTo>
                <a:lnTo>
                  <a:pt x="7555" y="15320"/>
                </a:lnTo>
                <a:cubicBezTo>
                  <a:pt x="7815" y="15761"/>
                  <a:pt x="8204" y="16098"/>
                  <a:pt x="8697" y="16306"/>
                </a:cubicBezTo>
                <a:cubicBezTo>
                  <a:pt x="8931" y="16410"/>
                  <a:pt x="9190" y="16488"/>
                  <a:pt x="9450" y="16514"/>
                </a:cubicBezTo>
                <a:cubicBezTo>
                  <a:pt x="9580" y="16540"/>
                  <a:pt x="9684" y="16540"/>
                  <a:pt x="9814" y="16540"/>
                </a:cubicBezTo>
                <a:cubicBezTo>
                  <a:pt x="9943" y="16540"/>
                  <a:pt x="10073" y="16540"/>
                  <a:pt x="10203" y="16514"/>
                </a:cubicBezTo>
                <a:cubicBezTo>
                  <a:pt x="10644" y="16462"/>
                  <a:pt x="11086" y="16280"/>
                  <a:pt x="11449" y="16046"/>
                </a:cubicBezTo>
                <a:cubicBezTo>
                  <a:pt x="11605" y="15917"/>
                  <a:pt x="11761" y="15787"/>
                  <a:pt x="11916" y="15631"/>
                </a:cubicBezTo>
                <a:cubicBezTo>
                  <a:pt x="12046" y="15501"/>
                  <a:pt x="12176" y="15346"/>
                  <a:pt x="12306" y="15190"/>
                </a:cubicBezTo>
                <a:cubicBezTo>
                  <a:pt x="12436" y="14982"/>
                  <a:pt x="12565" y="14748"/>
                  <a:pt x="12669" y="14541"/>
                </a:cubicBezTo>
                <a:cubicBezTo>
                  <a:pt x="12773" y="14619"/>
                  <a:pt x="12877" y="14722"/>
                  <a:pt x="12981" y="14800"/>
                </a:cubicBezTo>
                <a:cubicBezTo>
                  <a:pt x="13188" y="14982"/>
                  <a:pt x="13448" y="15112"/>
                  <a:pt x="13734" y="15190"/>
                </a:cubicBezTo>
                <a:cubicBezTo>
                  <a:pt x="13963" y="15259"/>
                  <a:pt x="14203" y="15292"/>
                  <a:pt x="14444" y="15292"/>
                </a:cubicBezTo>
                <a:cubicBezTo>
                  <a:pt x="14748" y="15292"/>
                  <a:pt x="15054" y="15239"/>
                  <a:pt x="15343" y="15138"/>
                </a:cubicBezTo>
                <a:cubicBezTo>
                  <a:pt x="15577" y="15060"/>
                  <a:pt x="15785" y="14930"/>
                  <a:pt x="15992" y="14800"/>
                </a:cubicBezTo>
                <a:cubicBezTo>
                  <a:pt x="16200" y="14645"/>
                  <a:pt x="16382" y="14463"/>
                  <a:pt x="16537" y="14255"/>
                </a:cubicBezTo>
                <a:cubicBezTo>
                  <a:pt x="16823" y="13918"/>
                  <a:pt x="17057" y="13554"/>
                  <a:pt x="17212" y="13139"/>
                </a:cubicBezTo>
                <a:cubicBezTo>
                  <a:pt x="17654" y="12100"/>
                  <a:pt x="17783" y="10906"/>
                  <a:pt x="17602" y="9375"/>
                </a:cubicBezTo>
                <a:cubicBezTo>
                  <a:pt x="17524" y="8907"/>
                  <a:pt x="17446" y="8440"/>
                  <a:pt x="17368" y="7999"/>
                </a:cubicBezTo>
                <a:cubicBezTo>
                  <a:pt x="17212" y="7220"/>
                  <a:pt x="17109" y="6389"/>
                  <a:pt x="17109" y="5584"/>
                </a:cubicBezTo>
                <a:cubicBezTo>
                  <a:pt x="17109" y="5506"/>
                  <a:pt x="17109" y="5403"/>
                  <a:pt x="17134" y="5299"/>
                </a:cubicBezTo>
                <a:cubicBezTo>
                  <a:pt x="17316" y="5117"/>
                  <a:pt x="17472" y="4961"/>
                  <a:pt x="17628" y="4779"/>
                </a:cubicBezTo>
                <a:cubicBezTo>
                  <a:pt x="18147" y="4182"/>
                  <a:pt x="18588" y="3559"/>
                  <a:pt x="18978" y="2884"/>
                </a:cubicBezTo>
                <a:cubicBezTo>
                  <a:pt x="19185" y="2547"/>
                  <a:pt x="19341" y="2209"/>
                  <a:pt x="19497" y="1846"/>
                </a:cubicBezTo>
                <a:cubicBezTo>
                  <a:pt x="19808" y="1197"/>
                  <a:pt x="19497" y="418"/>
                  <a:pt x="18848" y="107"/>
                </a:cubicBezTo>
                <a:cubicBezTo>
                  <a:pt x="18678" y="35"/>
                  <a:pt x="18502" y="1"/>
                  <a:pt x="183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41"/>
          <p:cNvSpPr/>
          <p:nvPr/>
        </p:nvSpPr>
        <p:spPr>
          <a:xfrm rot="10800000" flipH="1">
            <a:off x="8038056" y="3407566"/>
            <a:ext cx="972238" cy="884284"/>
          </a:xfrm>
          <a:custGeom>
            <a:avLst/>
            <a:gdLst/>
            <a:ahLst/>
            <a:cxnLst/>
            <a:rect l="l" t="t" r="r" b="b"/>
            <a:pathLst>
              <a:path w="15785" h="14357" extrusionOk="0">
                <a:moveTo>
                  <a:pt x="8386" y="0"/>
                </a:moveTo>
                <a:cubicBezTo>
                  <a:pt x="8023" y="0"/>
                  <a:pt x="7659" y="52"/>
                  <a:pt x="7322" y="182"/>
                </a:cubicBezTo>
                <a:cubicBezTo>
                  <a:pt x="7140" y="234"/>
                  <a:pt x="6958" y="312"/>
                  <a:pt x="6803" y="416"/>
                </a:cubicBezTo>
                <a:cubicBezTo>
                  <a:pt x="6647" y="519"/>
                  <a:pt x="6491" y="649"/>
                  <a:pt x="6335" y="779"/>
                </a:cubicBezTo>
                <a:cubicBezTo>
                  <a:pt x="6205" y="935"/>
                  <a:pt x="6076" y="1116"/>
                  <a:pt x="5972" y="1298"/>
                </a:cubicBezTo>
                <a:cubicBezTo>
                  <a:pt x="5868" y="1480"/>
                  <a:pt x="5816" y="1688"/>
                  <a:pt x="5790" y="1895"/>
                </a:cubicBezTo>
                <a:cubicBezTo>
                  <a:pt x="5764" y="1999"/>
                  <a:pt x="5764" y="2103"/>
                  <a:pt x="5764" y="2207"/>
                </a:cubicBezTo>
                <a:cubicBezTo>
                  <a:pt x="5764" y="2285"/>
                  <a:pt x="5764" y="2363"/>
                  <a:pt x="5790" y="2440"/>
                </a:cubicBezTo>
                <a:cubicBezTo>
                  <a:pt x="5816" y="2544"/>
                  <a:pt x="5842" y="2648"/>
                  <a:pt x="5868" y="2726"/>
                </a:cubicBezTo>
                <a:cubicBezTo>
                  <a:pt x="5894" y="2830"/>
                  <a:pt x="5946" y="2934"/>
                  <a:pt x="6024" y="3038"/>
                </a:cubicBezTo>
                <a:cubicBezTo>
                  <a:pt x="6102" y="3167"/>
                  <a:pt x="6205" y="3297"/>
                  <a:pt x="6309" y="3427"/>
                </a:cubicBezTo>
                <a:cubicBezTo>
                  <a:pt x="5998" y="3427"/>
                  <a:pt x="5686" y="3453"/>
                  <a:pt x="5427" y="3479"/>
                </a:cubicBezTo>
                <a:cubicBezTo>
                  <a:pt x="5011" y="3531"/>
                  <a:pt x="4596" y="3583"/>
                  <a:pt x="4206" y="3687"/>
                </a:cubicBezTo>
                <a:cubicBezTo>
                  <a:pt x="3817" y="3790"/>
                  <a:pt x="3454" y="3920"/>
                  <a:pt x="3116" y="4076"/>
                </a:cubicBezTo>
                <a:cubicBezTo>
                  <a:pt x="2389" y="4413"/>
                  <a:pt x="1818" y="4985"/>
                  <a:pt x="1455" y="5712"/>
                </a:cubicBezTo>
                <a:cubicBezTo>
                  <a:pt x="1325" y="5971"/>
                  <a:pt x="1299" y="6283"/>
                  <a:pt x="1325" y="6594"/>
                </a:cubicBezTo>
                <a:cubicBezTo>
                  <a:pt x="1377" y="6854"/>
                  <a:pt x="1481" y="7113"/>
                  <a:pt x="1688" y="7321"/>
                </a:cubicBezTo>
                <a:cubicBezTo>
                  <a:pt x="1766" y="7399"/>
                  <a:pt x="1870" y="7503"/>
                  <a:pt x="2000" y="7581"/>
                </a:cubicBezTo>
                <a:cubicBezTo>
                  <a:pt x="2130" y="7659"/>
                  <a:pt x="2259" y="7736"/>
                  <a:pt x="2415" y="7814"/>
                </a:cubicBezTo>
                <a:cubicBezTo>
                  <a:pt x="2701" y="7944"/>
                  <a:pt x="3012" y="8022"/>
                  <a:pt x="3324" y="8074"/>
                </a:cubicBezTo>
                <a:cubicBezTo>
                  <a:pt x="3480" y="8100"/>
                  <a:pt x="3661" y="8126"/>
                  <a:pt x="3817" y="8126"/>
                </a:cubicBezTo>
                <a:cubicBezTo>
                  <a:pt x="3402" y="8411"/>
                  <a:pt x="3064" y="8697"/>
                  <a:pt x="2727" y="8957"/>
                </a:cubicBezTo>
                <a:cubicBezTo>
                  <a:pt x="2259" y="9320"/>
                  <a:pt x="1818" y="9735"/>
                  <a:pt x="1377" y="10151"/>
                </a:cubicBezTo>
                <a:cubicBezTo>
                  <a:pt x="987" y="10540"/>
                  <a:pt x="650" y="10982"/>
                  <a:pt x="364" y="11449"/>
                </a:cubicBezTo>
                <a:cubicBezTo>
                  <a:pt x="131" y="11838"/>
                  <a:pt x="1" y="12306"/>
                  <a:pt x="53" y="12747"/>
                </a:cubicBezTo>
                <a:cubicBezTo>
                  <a:pt x="79" y="12981"/>
                  <a:pt x="157" y="13214"/>
                  <a:pt x="286" y="13396"/>
                </a:cubicBezTo>
                <a:cubicBezTo>
                  <a:pt x="364" y="13500"/>
                  <a:pt x="442" y="13604"/>
                  <a:pt x="546" y="13681"/>
                </a:cubicBezTo>
                <a:cubicBezTo>
                  <a:pt x="624" y="13759"/>
                  <a:pt x="728" y="13837"/>
                  <a:pt x="832" y="13889"/>
                </a:cubicBezTo>
                <a:cubicBezTo>
                  <a:pt x="1143" y="14097"/>
                  <a:pt x="1455" y="14227"/>
                  <a:pt x="1818" y="14305"/>
                </a:cubicBezTo>
                <a:cubicBezTo>
                  <a:pt x="1974" y="14330"/>
                  <a:pt x="2156" y="14356"/>
                  <a:pt x="2337" y="14356"/>
                </a:cubicBezTo>
                <a:cubicBezTo>
                  <a:pt x="2493" y="14356"/>
                  <a:pt x="2623" y="14330"/>
                  <a:pt x="2779" y="14330"/>
                </a:cubicBezTo>
                <a:cubicBezTo>
                  <a:pt x="3428" y="14201"/>
                  <a:pt x="4051" y="13889"/>
                  <a:pt x="4544" y="13474"/>
                </a:cubicBezTo>
                <a:cubicBezTo>
                  <a:pt x="4881" y="13188"/>
                  <a:pt x="5193" y="12903"/>
                  <a:pt x="5479" y="12591"/>
                </a:cubicBezTo>
                <a:cubicBezTo>
                  <a:pt x="5816" y="12280"/>
                  <a:pt x="6076" y="11916"/>
                  <a:pt x="6309" y="11657"/>
                </a:cubicBezTo>
                <a:cubicBezTo>
                  <a:pt x="6517" y="11371"/>
                  <a:pt x="6673" y="11189"/>
                  <a:pt x="6854" y="10956"/>
                </a:cubicBezTo>
                <a:lnTo>
                  <a:pt x="6958" y="10800"/>
                </a:lnTo>
                <a:cubicBezTo>
                  <a:pt x="6958" y="11059"/>
                  <a:pt x="6984" y="11293"/>
                  <a:pt x="7010" y="11553"/>
                </a:cubicBezTo>
                <a:cubicBezTo>
                  <a:pt x="7036" y="11708"/>
                  <a:pt x="7088" y="11864"/>
                  <a:pt x="7140" y="12020"/>
                </a:cubicBezTo>
                <a:cubicBezTo>
                  <a:pt x="7192" y="12176"/>
                  <a:pt x="7270" y="12332"/>
                  <a:pt x="7374" y="12487"/>
                </a:cubicBezTo>
                <a:cubicBezTo>
                  <a:pt x="7529" y="12747"/>
                  <a:pt x="7763" y="12955"/>
                  <a:pt x="8075" y="13084"/>
                </a:cubicBezTo>
                <a:cubicBezTo>
                  <a:pt x="8230" y="13162"/>
                  <a:pt x="8386" y="13214"/>
                  <a:pt x="8542" y="13214"/>
                </a:cubicBezTo>
                <a:lnTo>
                  <a:pt x="9061" y="13214"/>
                </a:lnTo>
                <a:cubicBezTo>
                  <a:pt x="9373" y="13188"/>
                  <a:pt x="9658" y="13058"/>
                  <a:pt x="9918" y="12903"/>
                </a:cubicBezTo>
                <a:cubicBezTo>
                  <a:pt x="10022" y="12825"/>
                  <a:pt x="10126" y="12721"/>
                  <a:pt x="10229" y="12617"/>
                </a:cubicBezTo>
                <a:cubicBezTo>
                  <a:pt x="10333" y="12513"/>
                  <a:pt x="10411" y="12409"/>
                  <a:pt x="10515" y="12280"/>
                </a:cubicBezTo>
                <a:cubicBezTo>
                  <a:pt x="10671" y="12046"/>
                  <a:pt x="10826" y="11760"/>
                  <a:pt x="10930" y="11475"/>
                </a:cubicBezTo>
                <a:cubicBezTo>
                  <a:pt x="11164" y="10904"/>
                  <a:pt x="11346" y="10333"/>
                  <a:pt x="11476" y="9735"/>
                </a:cubicBezTo>
                <a:cubicBezTo>
                  <a:pt x="11501" y="9787"/>
                  <a:pt x="11501" y="9813"/>
                  <a:pt x="11527" y="9865"/>
                </a:cubicBezTo>
                <a:cubicBezTo>
                  <a:pt x="11605" y="10125"/>
                  <a:pt x="11735" y="10410"/>
                  <a:pt x="11839" y="10696"/>
                </a:cubicBezTo>
                <a:cubicBezTo>
                  <a:pt x="11969" y="10956"/>
                  <a:pt x="12125" y="11215"/>
                  <a:pt x="12306" y="11449"/>
                </a:cubicBezTo>
                <a:cubicBezTo>
                  <a:pt x="12384" y="11553"/>
                  <a:pt x="12488" y="11657"/>
                  <a:pt x="12592" y="11734"/>
                </a:cubicBezTo>
                <a:cubicBezTo>
                  <a:pt x="12696" y="11812"/>
                  <a:pt x="12825" y="11890"/>
                  <a:pt x="12981" y="11916"/>
                </a:cubicBezTo>
                <a:cubicBezTo>
                  <a:pt x="13111" y="11968"/>
                  <a:pt x="13293" y="11994"/>
                  <a:pt x="13449" y="11994"/>
                </a:cubicBezTo>
                <a:cubicBezTo>
                  <a:pt x="13630" y="11968"/>
                  <a:pt x="13838" y="11916"/>
                  <a:pt x="14020" y="11864"/>
                </a:cubicBezTo>
                <a:cubicBezTo>
                  <a:pt x="14149" y="11786"/>
                  <a:pt x="14305" y="11708"/>
                  <a:pt x="14435" y="11631"/>
                </a:cubicBezTo>
                <a:cubicBezTo>
                  <a:pt x="14565" y="11527"/>
                  <a:pt x="14695" y="11397"/>
                  <a:pt x="14798" y="11267"/>
                </a:cubicBezTo>
                <a:cubicBezTo>
                  <a:pt x="15006" y="11008"/>
                  <a:pt x="15188" y="10696"/>
                  <a:pt x="15318" y="10384"/>
                </a:cubicBezTo>
                <a:cubicBezTo>
                  <a:pt x="15681" y="9502"/>
                  <a:pt x="15785" y="8463"/>
                  <a:pt x="15629" y="7139"/>
                </a:cubicBezTo>
                <a:cubicBezTo>
                  <a:pt x="15577" y="6698"/>
                  <a:pt x="15499" y="6257"/>
                  <a:pt x="15422" y="5815"/>
                </a:cubicBezTo>
                <a:cubicBezTo>
                  <a:pt x="15240" y="4933"/>
                  <a:pt x="15136" y="4050"/>
                  <a:pt x="15136" y="3167"/>
                </a:cubicBezTo>
                <a:cubicBezTo>
                  <a:pt x="15162" y="2778"/>
                  <a:pt x="15214" y="2389"/>
                  <a:pt x="15318" y="1999"/>
                </a:cubicBezTo>
                <a:cubicBezTo>
                  <a:pt x="15396" y="1973"/>
                  <a:pt x="15447" y="1869"/>
                  <a:pt x="15422" y="1791"/>
                </a:cubicBezTo>
                <a:cubicBezTo>
                  <a:pt x="15422" y="1740"/>
                  <a:pt x="15396" y="1688"/>
                  <a:pt x="15344" y="1636"/>
                </a:cubicBezTo>
                <a:cubicBezTo>
                  <a:pt x="15344" y="1636"/>
                  <a:pt x="15318" y="1610"/>
                  <a:pt x="15292" y="1610"/>
                </a:cubicBezTo>
                <a:lnTo>
                  <a:pt x="14954" y="1610"/>
                </a:lnTo>
                <a:cubicBezTo>
                  <a:pt x="14461" y="1584"/>
                  <a:pt x="13968" y="1480"/>
                  <a:pt x="13500" y="1350"/>
                </a:cubicBezTo>
                <a:cubicBezTo>
                  <a:pt x="13059" y="1220"/>
                  <a:pt x="12618" y="1039"/>
                  <a:pt x="12202" y="883"/>
                </a:cubicBezTo>
                <a:cubicBezTo>
                  <a:pt x="11709" y="701"/>
                  <a:pt x="11190" y="519"/>
                  <a:pt x="10671" y="390"/>
                </a:cubicBezTo>
                <a:cubicBezTo>
                  <a:pt x="10333" y="286"/>
                  <a:pt x="9970" y="208"/>
                  <a:pt x="9580" y="130"/>
                </a:cubicBezTo>
                <a:cubicBezTo>
                  <a:pt x="9191" y="52"/>
                  <a:pt x="8828" y="26"/>
                  <a:pt x="8438" y="26"/>
                </a:cubicBezTo>
                <a:lnTo>
                  <a:pt x="84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41"/>
          <p:cNvSpPr/>
          <p:nvPr/>
        </p:nvSpPr>
        <p:spPr>
          <a:xfrm rot="10800000" flipH="1">
            <a:off x="8143194" y="3506605"/>
            <a:ext cx="982277" cy="870302"/>
          </a:xfrm>
          <a:custGeom>
            <a:avLst/>
            <a:gdLst/>
            <a:ahLst/>
            <a:cxnLst/>
            <a:rect l="l" t="t" r="r" b="b"/>
            <a:pathLst>
              <a:path w="15948" h="14130" extrusionOk="0">
                <a:moveTo>
                  <a:pt x="15591" y="1"/>
                </a:moveTo>
                <a:cubicBezTo>
                  <a:pt x="15456" y="1"/>
                  <a:pt x="15329" y="73"/>
                  <a:pt x="15272" y="187"/>
                </a:cubicBezTo>
                <a:cubicBezTo>
                  <a:pt x="15116" y="602"/>
                  <a:pt x="14909" y="992"/>
                  <a:pt x="14675" y="1381"/>
                </a:cubicBezTo>
                <a:cubicBezTo>
                  <a:pt x="14415" y="1822"/>
                  <a:pt x="14104" y="2238"/>
                  <a:pt x="13766" y="2653"/>
                </a:cubicBezTo>
                <a:cubicBezTo>
                  <a:pt x="13507" y="2991"/>
                  <a:pt x="13195" y="3328"/>
                  <a:pt x="12884" y="3614"/>
                </a:cubicBezTo>
                <a:cubicBezTo>
                  <a:pt x="12728" y="3692"/>
                  <a:pt x="12572" y="3744"/>
                  <a:pt x="12416" y="3795"/>
                </a:cubicBezTo>
                <a:cubicBezTo>
                  <a:pt x="12261" y="3821"/>
                  <a:pt x="12027" y="3899"/>
                  <a:pt x="11819" y="3951"/>
                </a:cubicBezTo>
                <a:cubicBezTo>
                  <a:pt x="11612" y="4003"/>
                  <a:pt x="11430" y="4029"/>
                  <a:pt x="11222" y="4055"/>
                </a:cubicBezTo>
                <a:cubicBezTo>
                  <a:pt x="11041" y="4107"/>
                  <a:pt x="10807" y="4133"/>
                  <a:pt x="10599" y="4133"/>
                </a:cubicBezTo>
                <a:cubicBezTo>
                  <a:pt x="10210" y="4185"/>
                  <a:pt x="9794" y="4185"/>
                  <a:pt x="9379" y="4185"/>
                </a:cubicBezTo>
                <a:cubicBezTo>
                  <a:pt x="8782" y="4159"/>
                  <a:pt x="8159" y="4107"/>
                  <a:pt x="7562" y="4003"/>
                </a:cubicBezTo>
                <a:cubicBezTo>
                  <a:pt x="6939" y="3925"/>
                  <a:pt x="6342" y="3795"/>
                  <a:pt x="5719" y="3692"/>
                </a:cubicBezTo>
                <a:cubicBezTo>
                  <a:pt x="5709" y="3687"/>
                  <a:pt x="5700" y="3685"/>
                  <a:pt x="5692" y="3685"/>
                </a:cubicBezTo>
                <a:cubicBezTo>
                  <a:pt x="5657" y="3685"/>
                  <a:pt x="5636" y="3723"/>
                  <a:pt x="5615" y="3744"/>
                </a:cubicBezTo>
                <a:cubicBezTo>
                  <a:pt x="5615" y="3795"/>
                  <a:pt x="5641" y="3847"/>
                  <a:pt x="5693" y="3847"/>
                </a:cubicBezTo>
                <a:cubicBezTo>
                  <a:pt x="6316" y="3977"/>
                  <a:pt x="6913" y="4107"/>
                  <a:pt x="7536" y="4211"/>
                </a:cubicBezTo>
                <a:cubicBezTo>
                  <a:pt x="8133" y="4315"/>
                  <a:pt x="8782" y="4393"/>
                  <a:pt x="9405" y="4445"/>
                </a:cubicBezTo>
                <a:cubicBezTo>
                  <a:pt x="9717" y="4496"/>
                  <a:pt x="10002" y="4496"/>
                  <a:pt x="10314" y="4496"/>
                </a:cubicBezTo>
                <a:cubicBezTo>
                  <a:pt x="10625" y="4496"/>
                  <a:pt x="10937" y="4470"/>
                  <a:pt x="11248" y="4445"/>
                </a:cubicBezTo>
                <a:cubicBezTo>
                  <a:pt x="11560" y="4419"/>
                  <a:pt x="11871" y="4341"/>
                  <a:pt x="12157" y="4263"/>
                </a:cubicBezTo>
                <a:lnTo>
                  <a:pt x="12157" y="4263"/>
                </a:lnTo>
                <a:cubicBezTo>
                  <a:pt x="11845" y="4574"/>
                  <a:pt x="11482" y="4860"/>
                  <a:pt x="11144" y="5145"/>
                </a:cubicBezTo>
                <a:cubicBezTo>
                  <a:pt x="10573" y="5587"/>
                  <a:pt x="9976" y="6002"/>
                  <a:pt x="9379" y="6418"/>
                </a:cubicBezTo>
                <a:lnTo>
                  <a:pt x="8964" y="6677"/>
                </a:lnTo>
                <a:lnTo>
                  <a:pt x="8912" y="6677"/>
                </a:lnTo>
                <a:cubicBezTo>
                  <a:pt x="8289" y="6911"/>
                  <a:pt x="7666" y="7118"/>
                  <a:pt x="7017" y="7274"/>
                </a:cubicBezTo>
                <a:cubicBezTo>
                  <a:pt x="5884" y="7563"/>
                  <a:pt x="4707" y="7718"/>
                  <a:pt x="3547" y="7718"/>
                </a:cubicBezTo>
                <a:cubicBezTo>
                  <a:pt x="3457" y="7718"/>
                  <a:pt x="3368" y="7717"/>
                  <a:pt x="3278" y="7716"/>
                </a:cubicBezTo>
                <a:cubicBezTo>
                  <a:pt x="2733" y="7690"/>
                  <a:pt x="2162" y="7638"/>
                  <a:pt x="1617" y="7534"/>
                </a:cubicBezTo>
                <a:cubicBezTo>
                  <a:pt x="1608" y="7532"/>
                  <a:pt x="1600" y="7531"/>
                  <a:pt x="1592" y="7531"/>
                </a:cubicBezTo>
                <a:cubicBezTo>
                  <a:pt x="1484" y="7531"/>
                  <a:pt x="1470" y="7691"/>
                  <a:pt x="1591" y="7716"/>
                </a:cubicBezTo>
                <a:cubicBezTo>
                  <a:pt x="2188" y="7819"/>
                  <a:pt x="2811" y="7897"/>
                  <a:pt x="3434" y="7923"/>
                </a:cubicBezTo>
                <a:cubicBezTo>
                  <a:pt x="3692" y="7934"/>
                  <a:pt x="3955" y="7940"/>
                  <a:pt x="4220" y="7940"/>
                </a:cubicBezTo>
                <a:cubicBezTo>
                  <a:pt x="4595" y="7940"/>
                  <a:pt x="4975" y="7928"/>
                  <a:pt x="5355" y="7897"/>
                </a:cubicBezTo>
                <a:cubicBezTo>
                  <a:pt x="6004" y="7819"/>
                  <a:pt x="6653" y="7742"/>
                  <a:pt x="7276" y="7586"/>
                </a:cubicBezTo>
                <a:cubicBezTo>
                  <a:pt x="7458" y="7534"/>
                  <a:pt x="7640" y="7508"/>
                  <a:pt x="7821" y="7456"/>
                </a:cubicBezTo>
                <a:lnTo>
                  <a:pt x="7821" y="7456"/>
                </a:lnTo>
                <a:lnTo>
                  <a:pt x="7536" y="7638"/>
                </a:lnTo>
                <a:cubicBezTo>
                  <a:pt x="6913" y="8027"/>
                  <a:pt x="6290" y="8417"/>
                  <a:pt x="5667" y="8832"/>
                </a:cubicBezTo>
                <a:cubicBezTo>
                  <a:pt x="4810" y="9403"/>
                  <a:pt x="3953" y="9974"/>
                  <a:pt x="3123" y="10623"/>
                </a:cubicBezTo>
                <a:lnTo>
                  <a:pt x="3097" y="10623"/>
                </a:lnTo>
                <a:cubicBezTo>
                  <a:pt x="2811" y="10779"/>
                  <a:pt x="2499" y="10909"/>
                  <a:pt x="2188" y="11039"/>
                </a:cubicBezTo>
                <a:cubicBezTo>
                  <a:pt x="1850" y="11142"/>
                  <a:pt x="1513" y="11246"/>
                  <a:pt x="1175" y="11350"/>
                </a:cubicBezTo>
                <a:lnTo>
                  <a:pt x="864" y="11402"/>
                </a:lnTo>
                <a:cubicBezTo>
                  <a:pt x="838" y="11402"/>
                  <a:pt x="812" y="11428"/>
                  <a:pt x="786" y="11428"/>
                </a:cubicBezTo>
                <a:cubicBezTo>
                  <a:pt x="786" y="11454"/>
                  <a:pt x="760" y="11480"/>
                  <a:pt x="760" y="11506"/>
                </a:cubicBezTo>
                <a:cubicBezTo>
                  <a:pt x="786" y="11558"/>
                  <a:pt x="812" y="11584"/>
                  <a:pt x="864" y="11584"/>
                </a:cubicBezTo>
                <a:cubicBezTo>
                  <a:pt x="1253" y="11506"/>
                  <a:pt x="1643" y="11402"/>
                  <a:pt x="2032" y="11298"/>
                </a:cubicBezTo>
                <a:cubicBezTo>
                  <a:pt x="2214" y="11246"/>
                  <a:pt x="2396" y="11168"/>
                  <a:pt x="2577" y="11116"/>
                </a:cubicBezTo>
                <a:lnTo>
                  <a:pt x="2577" y="11116"/>
                </a:lnTo>
                <a:cubicBezTo>
                  <a:pt x="1591" y="11947"/>
                  <a:pt x="734" y="12908"/>
                  <a:pt x="59" y="13998"/>
                </a:cubicBezTo>
                <a:cubicBezTo>
                  <a:pt x="1" y="14056"/>
                  <a:pt x="59" y="14129"/>
                  <a:pt x="125" y="14129"/>
                </a:cubicBezTo>
                <a:cubicBezTo>
                  <a:pt x="147" y="14129"/>
                  <a:pt x="170" y="14121"/>
                  <a:pt x="189" y="14102"/>
                </a:cubicBezTo>
                <a:cubicBezTo>
                  <a:pt x="682" y="13323"/>
                  <a:pt x="1253" y="12596"/>
                  <a:pt x="1928" y="11947"/>
                </a:cubicBezTo>
                <a:cubicBezTo>
                  <a:pt x="2266" y="11636"/>
                  <a:pt x="2577" y="11350"/>
                  <a:pt x="2941" y="11065"/>
                </a:cubicBezTo>
                <a:lnTo>
                  <a:pt x="2941" y="11065"/>
                </a:lnTo>
                <a:cubicBezTo>
                  <a:pt x="2889" y="11142"/>
                  <a:pt x="2863" y="11220"/>
                  <a:pt x="2811" y="11298"/>
                </a:cubicBezTo>
                <a:cubicBezTo>
                  <a:pt x="2707" y="11532"/>
                  <a:pt x="2603" y="11791"/>
                  <a:pt x="2525" y="12077"/>
                </a:cubicBezTo>
                <a:cubicBezTo>
                  <a:pt x="2370" y="12596"/>
                  <a:pt x="2292" y="13115"/>
                  <a:pt x="2266" y="13661"/>
                </a:cubicBezTo>
                <a:cubicBezTo>
                  <a:pt x="2240" y="13687"/>
                  <a:pt x="2240" y="13713"/>
                  <a:pt x="2266" y="13738"/>
                </a:cubicBezTo>
                <a:cubicBezTo>
                  <a:pt x="2266" y="13738"/>
                  <a:pt x="2292" y="13764"/>
                  <a:pt x="2318" y="13764"/>
                </a:cubicBezTo>
                <a:cubicBezTo>
                  <a:pt x="2370" y="13764"/>
                  <a:pt x="2396" y="13738"/>
                  <a:pt x="2422" y="13687"/>
                </a:cubicBezTo>
                <a:cubicBezTo>
                  <a:pt x="2422" y="13505"/>
                  <a:pt x="2448" y="13297"/>
                  <a:pt x="2474" y="13089"/>
                </a:cubicBezTo>
                <a:cubicBezTo>
                  <a:pt x="2499" y="12882"/>
                  <a:pt x="2551" y="12674"/>
                  <a:pt x="2603" y="12466"/>
                </a:cubicBezTo>
                <a:cubicBezTo>
                  <a:pt x="2707" y="12181"/>
                  <a:pt x="2811" y="11895"/>
                  <a:pt x="2941" y="11610"/>
                </a:cubicBezTo>
                <a:cubicBezTo>
                  <a:pt x="3071" y="11324"/>
                  <a:pt x="3252" y="11013"/>
                  <a:pt x="3408" y="10727"/>
                </a:cubicBezTo>
                <a:cubicBezTo>
                  <a:pt x="3434" y="10701"/>
                  <a:pt x="3434" y="10701"/>
                  <a:pt x="3408" y="10675"/>
                </a:cubicBezTo>
                <a:cubicBezTo>
                  <a:pt x="4031" y="10208"/>
                  <a:pt x="4654" y="9766"/>
                  <a:pt x="5277" y="9377"/>
                </a:cubicBezTo>
                <a:cubicBezTo>
                  <a:pt x="5926" y="8962"/>
                  <a:pt x="6549" y="8598"/>
                  <a:pt x="7172" y="8209"/>
                </a:cubicBezTo>
                <a:cubicBezTo>
                  <a:pt x="7406" y="8079"/>
                  <a:pt x="7640" y="7949"/>
                  <a:pt x="7899" y="7793"/>
                </a:cubicBezTo>
                <a:lnTo>
                  <a:pt x="7899" y="7793"/>
                </a:lnTo>
                <a:cubicBezTo>
                  <a:pt x="7770" y="7975"/>
                  <a:pt x="7666" y="8157"/>
                  <a:pt x="7562" y="8365"/>
                </a:cubicBezTo>
                <a:cubicBezTo>
                  <a:pt x="7458" y="8572"/>
                  <a:pt x="7354" y="8780"/>
                  <a:pt x="7276" y="9014"/>
                </a:cubicBezTo>
                <a:cubicBezTo>
                  <a:pt x="7198" y="9247"/>
                  <a:pt x="7121" y="9455"/>
                  <a:pt x="7069" y="9689"/>
                </a:cubicBezTo>
                <a:cubicBezTo>
                  <a:pt x="6939" y="10130"/>
                  <a:pt x="6835" y="10571"/>
                  <a:pt x="6757" y="11013"/>
                </a:cubicBezTo>
                <a:cubicBezTo>
                  <a:pt x="6679" y="11480"/>
                  <a:pt x="6653" y="11947"/>
                  <a:pt x="6627" y="12414"/>
                </a:cubicBezTo>
                <a:cubicBezTo>
                  <a:pt x="6627" y="12466"/>
                  <a:pt x="6653" y="12492"/>
                  <a:pt x="6705" y="12518"/>
                </a:cubicBezTo>
                <a:cubicBezTo>
                  <a:pt x="6757" y="12518"/>
                  <a:pt x="6783" y="12492"/>
                  <a:pt x="6809" y="12440"/>
                </a:cubicBezTo>
                <a:cubicBezTo>
                  <a:pt x="6835" y="11688"/>
                  <a:pt x="6939" y="10935"/>
                  <a:pt x="7172" y="10208"/>
                </a:cubicBezTo>
                <a:cubicBezTo>
                  <a:pt x="7250" y="9870"/>
                  <a:pt x="7380" y="9559"/>
                  <a:pt x="7510" y="9247"/>
                </a:cubicBezTo>
                <a:cubicBezTo>
                  <a:pt x="7588" y="9066"/>
                  <a:pt x="7666" y="8910"/>
                  <a:pt x="7770" y="8754"/>
                </a:cubicBezTo>
                <a:cubicBezTo>
                  <a:pt x="7847" y="8572"/>
                  <a:pt x="7925" y="8442"/>
                  <a:pt x="8029" y="8287"/>
                </a:cubicBezTo>
                <a:cubicBezTo>
                  <a:pt x="8211" y="8001"/>
                  <a:pt x="8393" y="7716"/>
                  <a:pt x="8574" y="7456"/>
                </a:cubicBezTo>
                <a:cubicBezTo>
                  <a:pt x="8600" y="7430"/>
                  <a:pt x="8600" y="7404"/>
                  <a:pt x="8600" y="7378"/>
                </a:cubicBezTo>
                <a:cubicBezTo>
                  <a:pt x="8756" y="7274"/>
                  <a:pt x="8938" y="7196"/>
                  <a:pt x="9094" y="7093"/>
                </a:cubicBezTo>
                <a:cubicBezTo>
                  <a:pt x="9717" y="6703"/>
                  <a:pt x="10340" y="6340"/>
                  <a:pt x="10937" y="5924"/>
                </a:cubicBezTo>
                <a:cubicBezTo>
                  <a:pt x="11222" y="5717"/>
                  <a:pt x="11534" y="5509"/>
                  <a:pt x="11819" y="5301"/>
                </a:cubicBezTo>
                <a:lnTo>
                  <a:pt x="11819" y="5301"/>
                </a:lnTo>
                <a:cubicBezTo>
                  <a:pt x="11742" y="5483"/>
                  <a:pt x="11690" y="5639"/>
                  <a:pt x="11638" y="5820"/>
                </a:cubicBezTo>
                <a:cubicBezTo>
                  <a:pt x="11482" y="6366"/>
                  <a:pt x="11378" y="6937"/>
                  <a:pt x="11326" y="7508"/>
                </a:cubicBezTo>
                <a:cubicBezTo>
                  <a:pt x="11222" y="8598"/>
                  <a:pt x="11300" y="9715"/>
                  <a:pt x="11508" y="10779"/>
                </a:cubicBezTo>
                <a:cubicBezTo>
                  <a:pt x="11508" y="10831"/>
                  <a:pt x="11560" y="10857"/>
                  <a:pt x="11612" y="10857"/>
                </a:cubicBezTo>
                <a:cubicBezTo>
                  <a:pt x="11638" y="10857"/>
                  <a:pt x="11690" y="10831"/>
                  <a:pt x="11690" y="10779"/>
                </a:cubicBezTo>
                <a:cubicBezTo>
                  <a:pt x="11560" y="10208"/>
                  <a:pt x="11534" y="9611"/>
                  <a:pt x="11560" y="9040"/>
                </a:cubicBezTo>
                <a:cubicBezTo>
                  <a:pt x="11586" y="8157"/>
                  <a:pt x="11716" y="7274"/>
                  <a:pt x="11975" y="6418"/>
                </a:cubicBezTo>
                <a:cubicBezTo>
                  <a:pt x="12079" y="6106"/>
                  <a:pt x="12183" y="5769"/>
                  <a:pt x="12313" y="5457"/>
                </a:cubicBezTo>
                <a:cubicBezTo>
                  <a:pt x="12365" y="5301"/>
                  <a:pt x="12416" y="5119"/>
                  <a:pt x="12494" y="4990"/>
                </a:cubicBezTo>
                <a:cubicBezTo>
                  <a:pt x="12572" y="4834"/>
                  <a:pt x="12624" y="4704"/>
                  <a:pt x="12702" y="4574"/>
                </a:cubicBezTo>
                <a:cubicBezTo>
                  <a:pt x="13221" y="4107"/>
                  <a:pt x="13715" y="3640"/>
                  <a:pt x="14182" y="3121"/>
                </a:cubicBezTo>
                <a:cubicBezTo>
                  <a:pt x="14649" y="2575"/>
                  <a:pt x="15064" y="2004"/>
                  <a:pt x="15428" y="1381"/>
                </a:cubicBezTo>
                <a:cubicBezTo>
                  <a:pt x="15610" y="1096"/>
                  <a:pt x="15765" y="758"/>
                  <a:pt x="15895" y="447"/>
                </a:cubicBezTo>
                <a:cubicBezTo>
                  <a:pt x="15947" y="291"/>
                  <a:pt x="15895" y="109"/>
                  <a:pt x="15739" y="31"/>
                </a:cubicBezTo>
                <a:cubicBezTo>
                  <a:pt x="15691" y="10"/>
                  <a:pt x="15640" y="1"/>
                  <a:pt x="155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355967" y="181972"/>
            <a:ext cx="808804" cy="743674"/>
            <a:chOff x="427529" y="290788"/>
            <a:chExt cx="808804" cy="743674"/>
          </a:xfrm>
        </p:grpSpPr>
        <p:sp>
          <p:nvSpPr>
            <p:cNvPr id="36" name="Google Shape;991;p37"/>
            <p:cNvSpPr/>
            <p:nvPr/>
          </p:nvSpPr>
          <p:spPr>
            <a:xfrm>
              <a:off x="427529" y="290788"/>
              <a:ext cx="808804" cy="743674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992;p37"/>
            <p:cNvGrpSpPr/>
            <p:nvPr/>
          </p:nvGrpSpPr>
          <p:grpSpPr>
            <a:xfrm>
              <a:off x="451950" y="322329"/>
              <a:ext cx="743640" cy="682619"/>
              <a:chOff x="627075" y="1083788"/>
              <a:chExt cx="743640" cy="725033"/>
            </a:xfrm>
          </p:grpSpPr>
          <p:sp>
            <p:nvSpPr>
              <p:cNvPr id="38" name="Google Shape;993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994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" name="Google Shape;995;p37"/>
          <p:cNvSpPr txBox="1">
            <a:spLocks noGrp="1"/>
          </p:cNvSpPr>
          <p:nvPr>
            <p:ph type="title" idx="2"/>
          </p:nvPr>
        </p:nvSpPr>
        <p:spPr>
          <a:xfrm>
            <a:off x="534443" y="274509"/>
            <a:ext cx="6507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smtClean="0">
                <a:latin typeface="+mj-lt"/>
              </a:rPr>
              <a:t>1</a:t>
            </a:r>
            <a:endParaRPr sz="3000" b="1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8899" y="199399"/>
            <a:ext cx="327685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Giá trị của biểu </a:t>
            </a:r>
            <a:r>
              <a:rPr lang="en-US" sz="2400" b="1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thức:</a:t>
            </a:r>
            <a:endParaRPr lang="en-US" sz="2400" b="1">
              <a:solidFill>
                <a:schemeClr val="tx2"/>
              </a:solidFill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8899" y="836193"/>
            <a:ext cx="35461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latin typeface="+mj-lt"/>
                <a:ea typeface="Times New Roman" panose="02020603050405020304" pitchFamily="18" charset="0"/>
              </a:rPr>
              <a:t>Tìm </a:t>
            </a:r>
            <a:r>
              <a:rPr lang="en-US" sz="2200">
                <a:latin typeface="+mj-lt"/>
                <a:ea typeface="Times New Roman" panose="02020603050405020304" pitchFamily="18" charset="0"/>
              </a:rPr>
              <a:t>kết quả của phép </a:t>
            </a:r>
            <a:r>
              <a:rPr lang="en-US" sz="2200" smtClean="0">
                <a:latin typeface="+mj-lt"/>
                <a:ea typeface="Times New Roman" panose="02020603050405020304" pitchFamily="18" charset="0"/>
              </a:rPr>
              <a:t>tính:</a:t>
            </a:r>
            <a:endParaRPr lang="en-US" sz="220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66122" y="1386549"/>
            <a:ext cx="16930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latin typeface="+mj-lt"/>
                <a:ea typeface="Times New Roman" panose="02020603050405020304" pitchFamily="18" charset="0"/>
              </a:rPr>
              <a:t>381 + 209 =</a:t>
            </a:r>
            <a:endParaRPr lang="en-US" sz="220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59214" y="1396017"/>
            <a:ext cx="784407" cy="421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/>
              <a:t>590</a:t>
            </a:r>
            <a:endParaRPr lang="en-US" sz="22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13764" y="1965733"/>
                <a:ext cx="66014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smtClean="0">
                    <a:latin typeface="+mj-lt"/>
                    <a:ea typeface="Times New Roman" panose="02020603050405020304" pitchFamily="18" charset="0"/>
                  </a:rPr>
                  <a:t> Ta nói </a:t>
                </a:r>
                <a:r>
                  <a:rPr lang="en-US" sz="2200" b="1">
                    <a:latin typeface="+mj-lt"/>
                    <a:ea typeface="Times New Roman" panose="02020603050405020304" pitchFamily="18" charset="0"/>
                  </a:rPr>
                  <a:t>“Giá trị của biểu thức 381 + 209 là </a:t>
                </a:r>
                <a:r>
                  <a:rPr lang="en-US" sz="2200" b="1" smtClean="0">
                    <a:latin typeface="+mj-lt"/>
                    <a:ea typeface="Times New Roman" panose="02020603050405020304" pitchFamily="18" charset="0"/>
                  </a:rPr>
                  <a:t>590”</a:t>
                </a:r>
                <a:endParaRPr lang="en-US" sz="2200" b="1"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64" y="1965733"/>
                <a:ext cx="6601487" cy="430887"/>
              </a:xfrm>
              <a:prstGeom prst="rect">
                <a:avLst/>
              </a:prstGeom>
              <a:blipFill rotWithShape="0">
                <a:blip r:embed="rId3"/>
                <a:stretch>
                  <a:fillRect t="-7042" r="-369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3647485" y="2696886"/>
            <a:ext cx="11352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latin typeface="+mj-lt"/>
                <a:ea typeface="Times New Roman" panose="02020603050405020304" pitchFamily="18" charset="0"/>
              </a:rPr>
              <a:t>68 : 2 =</a:t>
            </a:r>
            <a:endParaRPr lang="en-US" sz="2200">
              <a:latin typeface="+mj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45063" y="2701542"/>
            <a:ext cx="784407" cy="421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/>
              <a:t>34</a:t>
            </a:r>
            <a:endParaRPr lang="en-US" sz="22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078023" y="3291605"/>
                <a:ext cx="590257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smtClean="0">
                    <a:latin typeface="+mj-lt"/>
                    <a:ea typeface="Times New Roman" panose="02020603050405020304" pitchFamily="18" charset="0"/>
                  </a:rPr>
                  <a:t> Ta nói </a:t>
                </a:r>
                <a:r>
                  <a:rPr lang="en-US" sz="2200" b="1">
                    <a:latin typeface="+mj-lt"/>
                    <a:ea typeface="Times New Roman" panose="02020603050405020304" pitchFamily="18" charset="0"/>
                  </a:rPr>
                  <a:t>“Giá trị của biểu thức </a:t>
                </a:r>
                <a:r>
                  <a:rPr lang="en-US" sz="2200" b="1" smtClean="0">
                    <a:latin typeface="+mj-lt"/>
                    <a:ea typeface="Times New Roman" panose="02020603050405020304" pitchFamily="18" charset="0"/>
                  </a:rPr>
                  <a:t>68 : 2 là 34”</a:t>
                </a:r>
                <a:endParaRPr lang="en-US" sz="2200" b="1">
                  <a:latin typeface="+mj-lt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023" y="3291605"/>
                <a:ext cx="5902578" cy="430887"/>
              </a:xfrm>
              <a:prstGeom prst="rect">
                <a:avLst/>
              </a:prstGeom>
              <a:blipFill rotWithShape="0">
                <a:blip r:embed="rId4"/>
                <a:stretch>
                  <a:fillRect t="-8451" r="-517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00315" y="3910143"/>
            <a:ext cx="8362024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Lưu ý: </a:t>
            </a:r>
          </a:p>
          <a:p>
            <a:pPr algn="ctr">
              <a:lnSpc>
                <a:spcPct val="150000"/>
              </a:lnSpc>
            </a:pPr>
            <a:r>
              <a:rPr lang="en-US" sz="220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Khi </a:t>
            </a:r>
            <a:r>
              <a:rPr lang="en-US" sz="220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chuyển dịch từ </a:t>
            </a:r>
            <a:r>
              <a:rPr lang="en-US" sz="2200" b="1" i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“kết quả”</a:t>
            </a:r>
            <a:r>
              <a:rPr lang="en-US" sz="220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sang nói là </a:t>
            </a:r>
            <a:r>
              <a:rPr lang="en-US" sz="2200" b="1" i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“giá trị của biểu thức”</a:t>
            </a:r>
            <a:endParaRPr lang="en-US" sz="2200" b="1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51" name="Google Shape;1055;p37"/>
          <p:cNvGrpSpPr/>
          <p:nvPr/>
        </p:nvGrpSpPr>
        <p:grpSpPr>
          <a:xfrm rot="20205587">
            <a:off x="154621" y="3620161"/>
            <a:ext cx="655280" cy="387635"/>
            <a:chOff x="816462" y="899275"/>
            <a:chExt cx="981285" cy="534397"/>
          </a:xfrm>
        </p:grpSpPr>
        <p:sp>
          <p:nvSpPr>
            <p:cNvPr id="52" name="Google Shape;1056;p37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57;p37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293;p42"/>
          <p:cNvGrpSpPr/>
          <p:nvPr/>
        </p:nvGrpSpPr>
        <p:grpSpPr>
          <a:xfrm rot="4103813">
            <a:off x="8007419" y="398209"/>
            <a:ext cx="588383" cy="758080"/>
            <a:chOff x="1550903" y="366430"/>
            <a:chExt cx="1728085" cy="2090680"/>
          </a:xfrm>
        </p:grpSpPr>
        <p:sp>
          <p:nvSpPr>
            <p:cNvPr id="55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9" grpId="0"/>
      <p:bldP spid="10" grpId="0"/>
      <p:bldP spid="11" grpId="0"/>
      <p:bldP spid="12" grpId="0" animBg="1"/>
      <p:bldP spid="13" grpId="0"/>
      <p:bldP spid="46" grpId="0"/>
      <p:bldP spid="47" grpId="0" animBg="1"/>
      <p:bldP spid="48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/>
        </p:nvGrpSpPr>
        <p:grpSpPr>
          <a:xfrm>
            <a:off x="193899" y="87440"/>
            <a:ext cx="808804" cy="743674"/>
            <a:chOff x="427529" y="290788"/>
            <a:chExt cx="808804" cy="743674"/>
          </a:xfrm>
        </p:grpSpPr>
        <p:sp>
          <p:nvSpPr>
            <p:cNvPr id="145" name="Google Shape;991;p37"/>
            <p:cNvSpPr/>
            <p:nvPr/>
          </p:nvSpPr>
          <p:spPr>
            <a:xfrm>
              <a:off x="427529" y="290788"/>
              <a:ext cx="808804" cy="743674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992;p37"/>
            <p:cNvGrpSpPr/>
            <p:nvPr/>
          </p:nvGrpSpPr>
          <p:grpSpPr>
            <a:xfrm>
              <a:off x="451950" y="322329"/>
              <a:ext cx="743640" cy="682619"/>
              <a:chOff x="627075" y="1083788"/>
              <a:chExt cx="743640" cy="725033"/>
            </a:xfrm>
          </p:grpSpPr>
          <p:sp>
            <p:nvSpPr>
              <p:cNvPr id="147" name="Google Shape;993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994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9" name="Google Shape;995;p37"/>
          <p:cNvSpPr txBox="1">
            <a:spLocks noGrp="1"/>
          </p:cNvSpPr>
          <p:nvPr>
            <p:ph type="title" idx="2"/>
          </p:nvPr>
        </p:nvSpPr>
        <p:spPr>
          <a:xfrm>
            <a:off x="365504" y="170611"/>
            <a:ext cx="6507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smtClean="0">
                <a:latin typeface="+mj-lt"/>
              </a:rPr>
              <a:t>2</a:t>
            </a:r>
            <a:endParaRPr sz="3000" b="1">
              <a:latin typeface="+mj-lt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1047051" y="118981"/>
            <a:ext cx="4248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smtClean="0">
                <a:solidFill>
                  <a:schemeClr val="tx2"/>
                </a:solidFill>
                <a:latin typeface="+mj-lt"/>
                <a:ea typeface="等线"/>
                <a:cs typeface="Times New Roman" panose="02020603050405020304" pitchFamily="18" charset="0"/>
              </a:rPr>
              <a:t>Thứ tự thực hiện phép tính:</a:t>
            </a:r>
            <a:endParaRPr lang="en-US" sz="2400" b="1">
              <a:solidFill>
                <a:schemeClr val="tx2"/>
              </a:solidFill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692" y="1263813"/>
            <a:ext cx="6178033" cy="3435070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91112" y="772120"/>
            <a:ext cx="3703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smtClean="0"/>
              <a:t>Quan sát tranh:</a:t>
            </a:r>
            <a:endParaRPr lang="en-US" sz="2200"/>
          </a:p>
        </p:txBody>
      </p:sp>
      <p:grpSp>
        <p:nvGrpSpPr>
          <p:cNvPr id="153" name="Google Shape;1115;p38"/>
          <p:cNvGrpSpPr/>
          <p:nvPr/>
        </p:nvGrpSpPr>
        <p:grpSpPr>
          <a:xfrm>
            <a:off x="8485775" y="4548146"/>
            <a:ext cx="499199" cy="431487"/>
            <a:chOff x="2224775" y="535000"/>
            <a:chExt cx="430650" cy="420575"/>
          </a:xfrm>
        </p:grpSpPr>
        <p:sp>
          <p:nvSpPr>
            <p:cNvPr id="154" name="Google Shape;1116;p38"/>
            <p:cNvSpPr/>
            <p:nvPr/>
          </p:nvSpPr>
          <p:spPr>
            <a:xfrm>
              <a:off x="2224775" y="535000"/>
              <a:ext cx="430650" cy="420575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117;p38"/>
            <p:cNvSpPr/>
            <p:nvPr/>
          </p:nvSpPr>
          <p:spPr>
            <a:xfrm>
              <a:off x="2252600" y="553725"/>
              <a:ext cx="384100" cy="373525"/>
            </a:xfrm>
            <a:custGeom>
              <a:avLst/>
              <a:gdLst/>
              <a:ahLst/>
              <a:cxnLst/>
              <a:rect l="l" t="t" r="r" b="b"/>
              <a:pathLst>
                <a:path w="15364" h="14941" extrusionOk="0">
                  <a:moveTo>
                    <a:pt x="13328" y="0"/>
                  </a:moveTo>
                  <a:cubicBezTo>
                    <a:pt x="13309" y="0"/>
                    <a:pt x="13271" y="0"/>
                    <a:pt x="13251" y="39"/>
                  </a:cubicBezTo>
                  <a:cubicBezTo>
                    <a:pt x="13059" y="96"/>
                    <a:pt x="12848" y="192"/>
                    <a:pt x="12618" y="288"/>
                  </a:cubicBezTo>
                  <a:cubicBezTo>
                    <a:pt x="12426" y="365"/>
                    <a:pt x="12195" y="442"/>
                    <a:pt x="11984" y="481"/>
                  </a:cubicBezTo>
                  <a:lnTo>
                    <a:pt x="11926" y="481"/>
                  </a:lnTo>
                  <a:cubicBezTo>
                    <a:pt x="11389" y="615"/>
                    <a:pt x="10813" y="653"/>
                    <a:pt x="10083" y="653"/>
                  </a:cubicBezTo>
                  <a:lnTo>
                    <a:pt x="9948" y="653"/>
                  </a:lnTo>
                  <a:cubicBezTo>
                    <a:pt x="9622" y="653"/>
                    <a:pt x="9315" y="653"/>
                    <a:pt x="9007" y="634"/>
                  </a:cubicBezTo>
                  <a:cubicBezTo>
                    <a:pt x="8739" y="634"/>
                    <a:pt x="8450" y="615"/>
                    <a:pt x="8182" y="615"/>
                  </a:cubicBezTo>
                  <a:lnTo>
                    <a:pt x="8066" y="615"/>
                  </a:lnTo>
                  <a:cubicBezTo>
                    <a:pt x="7375" y="615"/>
                    <a:pt x="6818" y="653"/>
                    <a:pt x="6319" y="749"/>
                  </a:cubicBezTo>
                  <a:cubicBezTo>
                    <a:pt x="5992" y="807"/>
                    <a:pt x="5666" y="903"/>
                    <a:pt x="5378" y="999"/>
                  </a:cubicBezTo>
                  <a:cubicBezTo>
                    <a:pt x="5090" y="1095"/>
                    <a:pt x="4783" y="1229"/>
                    <a:pt x="4475" y="1422"/>
                  </a:cubicBezTo>
                  <a:cubicBezTo>
                    <a:pt x="4226" y="1575"/>
                    <a:pt x="3995" y="1729"/>
                    <a:pt x="3707" y="1978"/>
                  </a:cubicBezTo>
                  <a:cubicBezTo>
                    <a:pt x="3496" y="2151"/>
                    <a:pt x="3285" y="2343"/>
                    <a:pt x="3073" y="2516"/>
                  </a:cubicBezTo>
                  <a:cubicBezTo>
                    <a:pt x="2709" y="2881"/>
                    <a:pt x="2382" y="3303"/>
                    <a:pt x="2056" y="3745"/>
                  </a:cubicBezTo>
                  <a:cubicBezTo>
                    <a:pt x="1480" y="4590"/>
                    <a:pt x="1000" y="5569"/>
                    <a:pt x="654" y="6664"/>
                  </a:cubicBezTo>
                  <a:cubicBezTo>
                    <a:pt x="347" y="7663"/>
                    <a:pt x="155" y="8719"/>
                    <a:pt x="78" y="9852"/>
                  </a:cubicBezTo>
                  <a:cubicBezTo>
                    <a:pt x="1" y="10870"/>
                    <a:pt x="59" y="11945"/>
                    <a:pt x="193" y="13040"/>
                  </a:cubicBezTo>
                  <a:cubicBezTo>
                    <a:pt x="231" y="13136"/>
                    <a:pt x="231" y="13232"/>
                    <a:pt x="251" y="13328"/>
                  </a:cubicBezTo>
                  <a:cubicBezTo>
                    <a:pt x="231" y="13405"/>
                    <a:pt x="231" y="13462"/>
                    <a:pt x="251" y="13520"/>
                  </a:cubicBezTo>
                  <a:cubicBezTo>
                    <a:pt x="270" y="13597"/>
                    <a:pt x="327" y="13635"/>
                    <a:pt x="385" y="13693"/>
                  </a:cubicBezTo>
                  <a:cubicBezTo>
                    <a:pt x="1480" y="14269"/>
                    <a:pt x="2689" y="14653"/>
                    <a:pt x="4072" y="14826"/>
                  </a:cubicBezTo>
                  <a:cubicBezTo>
                    <a:pt x="4648" y="14883"/>
                    <a:pt x="5263" y="14941"/>
                    <a:pt x="5916" y="14941"/>
                  </a:cubicBezTo>
                  <a:lnTo>
                    <a:pt x="6031" y="14941"/>
                  </a:lnTo>
                  <a:cubicBezTo>
                    <a:pt x="6665" y="14941"/>
                    <a:pt x="7298" y="14883"/>
                    <a:pt x="7951" y="14787"/>
                  </a:cubicBezTo>
                  <a:cubicBezTo>
                    <a:pt x="8623" y="14691"/>
                    <a:pt x="9199" y="14576"/>
                    <a:pt x="9737" y="14403"/>
                  </a:cubicBezTo>
                  <a:cubicBezTo>
                    <a:pt x="10236" y="14269"/>
                    <a:pt x="10736" y="14038"/>
                    <a:pt x="11216" y="13808"/>
                  </a:cubicBezTo>
                  <a:cubicBezTo>
                    <a:pt x="12253" y="13270"/>
                    <a:pt x="13117" y="12598"/>
                    <a:pt x="13808" y="11811"/>
                  </a:cubicBezTo>
                  <a:cubicBezTo>
                    <a:pt x="14154" y="11427"/>
                    <a:pt x="14461" y="10985"/>
                    <a:pt x="14692" y="10505"/>
                  </a:cubicBezTo>
                  <a:cubicBezTo>
                    <a:pt x="14941" y="10044"/>
                    <a:pt x="15133" y="9545"/>
                    <a:pt x="15229" y="9007"/>
                  </a:cubicBezTo>
                  <a:cubicBezTo>
                    <a:pt x="15345" y="8508"/>
                    <a:pt x="15364" y="7951"/>
                    <a:pt x="15325" y="7394"/>
                  </a:cubicBezTo>
                  <a:cubicBezTo>
                    <a:pt x="15268" y="6837"/>
                    <a:pt x="15153" y="6299"/>
                    <a:pt x="14960" y="5781"/>
                  </a:cubicBezTo>
                  <a:cubicBezTo>
                    <a:pt x="14826" y="5435"/>
                    <a:pt x="14653" y="5051"/>
                    <a:pt x="14365" y="4590"/>
                  </a:cubicBezTo>
                  <a:cubicBezTo>
                    <a:pt x="14288" y="4475"/>
                    <a:pt x="14212" y="4321"/>
                    <a:pt x="14154" y="4206"/>
                  </a:cubicBezTo>
                  <a:cubicBezTo>
                    <a:pt x="14000" y="3956"/>
                    <a:pt x="13885" y="3745"/>
                    <a:pt x="13731" y="3515"/>
                  </a:cubicBezTo>
                  <a:cubicBezTo>
                    <a:pt x="13501" y="3073"/>
                    <a:pt x="13347" y="2689"/>
                    <a:pt x="13290" y="2324"/>
                  </a:cubicBezTo>
                  <a:lnTo>
                    <a:pt x="13290" y="2362"/>
                  </a:lnTo>
                  <a:cubicBezTo>
                    <a:pt x="13232" y="2094"/>
                    <a:pt x="13213" y="1825"/>
                    <a:pt x="13213" y="1556"/>
                  </a:cubicBezTo>
                  <a:cubicBezTo>
                    <a:pt x="13232" y="1249"/>
                    <a:pt x="13290" y="941"/>
                    <a:pt x="13347" y="653"/>
                  </a:cubicBezTo>
                  <a:cubicBezTo>
                    <a:pt x="13386" y="596"/>
                    <a:pt x="13386" y="557"/>
                    <a:pt x="13405" y="500"/>
                  </a:cubicBezTo>
                  <a:cubicBezTo>
                    <a:pt x="13424" y="481"/>
                    <a:pt x="13424" y="442"/>
                    <a:pt x="13443" y="423"/>
                  </a:cubicBezTo>
                  <a:cubicBezTo>
                    <a:pt x="13482" y="385"/>
                    <a:pt x="13482" y="365"/>
                    <a:pt x="13501" y="346"/>
                  </a:cubicBezTo>
                  <a:lnTo>
                    <a:pt x="13520" y="327"/>
                  </a:lnTo>
                  <a:cubicBezTo>
                    <a:pt x="13539" y="250"/>
                    <a:pt x="13539" y="154"/>
                    <a:pt x="13501" y="96"/>
                  </a:cubicBezTo>
                  <a:cubicBezTo>
                    <a:pt x="13482" y="39"/>
                    <a:pt x="13405" y="0"/>
                    <a:pt x="13328" y="0"/>
                  </a:cubicBezTo>
                  <a:close/>
                </a:path>
              </a:pathLst>
            </a:custGeom>
            <a:solidFill>
              <a:srgbClr val="FEC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118;p38"/>
            <p:cNvSpPr/>
            <p:nvPr/>
          </p:nvSpPr>
          <p:spPr>
            <a:xfrm>
              <a:off x="2559875" y="63390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3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119;p38"/>
            <p:cNvSpPr/>
            <p:nvPr/>
          </p:nvSpPr>
          <p:spPr>
            <a:xfrm>
              <a:off x="2242525" y="582525"/>
              <a:ext cx="347625" cy="356175"/>
            </a:xfrm>
            <a:custGeom>
              <a:avLst/>
              <a:gdLst/>
              <a:ahLst/>
              <a:cxnLst/>
              <a:rect l="l" t="t" r="r" b="b"/>
              <a:pathLst>
                <a:path w="13905" h="14247" extrusionOk="0">
                  <a:moveTo>
                    <a:pt x="12886" y="1"/>
                  </a:moveTo>
                  <a:cubicBezTo>
                    <a:pt x="12867" y="1"/>
                    <a:pt x="12867" y="1"/>
                    <a:pt x="12848" y="20"/>
                  </a:cubicBezTo>
                  <a:cubicBezTo>
                    <a:pt x="12329" y="500"/>
                    <a:pt x="11888" y="980"/>
                    <a:pt x="11427" y="1499"/>
                  </a:cubicBezTo>
                  <a:cubicBezTo>
                    <a:pt x="11139" y="1825"/>
                    <a:pt x="10831" y="2151"/>
                    <a:pt x="10543" y="2478"/>
                  </a:cubicBezTo>
                  <a:cubicBezTo>
                    <a:pt x="10582" y="2305"/>
                    <a:pt x="10659" y="2113"/>
                    <a:pt x="10678" y="1921"/>
                  </a:cubicBezTo>
                  <a:cubicBezTo>
                    <a:pt x="10774" y="1422"/>
                    <a:pt x="10774" y="865"/>
                    <a:pt x="10601" y="366"/>
                  </a:cubicBezTo>
                  <a:cubicBezTo>
                    <a:pt x="10601" y="346"/>
                    <a:pt x="10582" y="308"/>
                    <a:pt x="10563" y="308"/>
                  </a:cubicBezTo>
                  <a:lnTo>
                    <a:pt x="10543" y="308"/>
                  </a:lnTo>
                  <a:cubicBezTo>
                    <a:pt x="10505" y="308"/>
                    <a:pt x="10486" y="366"/>
                    <a:pt x="10486" y="385"/>
                  </a:cubicBezTo>
                  <a:cubicBezTo>
                    <a:pt x="10543" y="500"/>
                    <a:pt x="10563" y="634"/>
                    <a:pt x="10582" y="750"/>
                  </a:cubicBezTo>
                  <a:cubicBezTo>
                    <a:pt x="10601" y="846"/>
                    <a:pt x="10601" y="961"/>
                    <a:pt x="10601" y="1057"/>
                  </a:cubicBezTo>
                  <a:cubicBezTo>
                    <a:pt x="10601" y="1172"/>
                    <a:pt x="10601" y="1307"/>
                    <a:pt x="10582" y="1422"/>
                  </a:cubicBezTo>
                  <a:cubicBezTo>
                    <a:pt x="10563" y="1537"/>
                    <a:pt x="10563" y="1691"/>
                    <a:pt x="10505" y="1806"/>
                  </a:cubicBezTo>
                  <a:cubicBezTo>
                    <a:pt x="10486" y="1940"/>
                    <a:pt x="10447" y="2094"/>
                    <a:pt x="10390" y="2209"/>
                  </a:cubicBezTo>
                  <a:cubicBezTo>
                    <a:pt x="10275" y="2516"/>
                    <a:pt x="10121" y="2804"/>
                    <a:pt x="9967" y="3112"/>
                  </a:cubicBezTo>
                  <a:cubicBezTo>
                    <a:pt x="9545" y="3592"/>
                    <a:pt x="9122" y="4072"/>
                    <a:pt x="8681" y="4514"/>
                  </a:cubicBezTo>
                  <a:cubicBezTo>
                    <a:pt x="8450" y="4763"/>
                    <a:pt x="8201" y="5032"/>
                    <a:pt x="7970" y="5243"/>
                  </a:cubicBezTo>
                  <a:lnTo>
                    <a:pt x="7893" y="5301"/>
                  </a:lnTo>
                  <a:cubicBezTo>
                    <a:pt x="7913" y="5205"/>
                    <a:pt x="7970" y="5090"/>
                    <a:pt x="7989" y="4994"/>
                  </a:cubicBezTo>
                  <a:cubicBezTo>
                    <a:pt x="8047" y="4763"/>
                    <a:pt x="8085" y="4514"/>
                    <a:pt x="8085" y="4283"/>
                  </a:cubicBezTo>
                  <a:cubicBezTo>
                    <a:pt x="8105" y="4014"/>
                    <a:pt x="8105" y="3765"/>
                    <a:pt x="8105" y="3515"/>
                  </a:cubicBezTo>
                  <a:cubicBezTo>
                    <a:pt x="8105" y="3265"/>
                    <a:pt x="8066" y="3035"/>
                    <a:pt x="8047" y="2785"/>
                  </a:cubicBezTo>
                  <a:cubicBezTo>
                    <a:pt x="7989" y="2555"/>
                    <a:pt x="7951" y="2286"/>
                    <a:pt x="7893" y="2036"/>
                  </a:cubicBezTo>
                  <a:cubicBezTo>
                    <a:pt x="7797" y="1556"/>
                    <a:pt x="7624" y="1076"/>
                    <a:pt x="7471" y="634"/>
                  </a:cubicBezTo>
                  <a:cubicBezTo>
                    <a:pt x="7471" y="596"/>
                    <a:pt x="7432" y="577"/>
                    <a:pt x="7413" y="577"/>
                  </a:cubicBezTo>
                  <a:lnTo>
                    <a:pt x="7394" y="577"/>
                  </a:lnTo>
                  <a:cubicBezTo>
                    <a:pt x="7375" y="577"/>
                    <a:pt x="7336" y="634"/>
                    <a:pt x="7336" y="654"/>
                  </a:cubicBezTo>
                  <a:cubicBezTo>
                    <a:pt x="7528" y="1172"/>
                    <a:pt x="7682" y="1729"/>
                    <a:pt x="7778" y="2286"/>
                  </a:cubicBezTo>
                  <a:cubicBezTo>
                    <a:pt x="7874" y="2862"/>
                    <a:pt x="7893" y="3438"/>
                    <a:pt x="7855" y="4014"/>
                  </a:cubicBezTo>
                  <a:cubicBezTo>
                    <a:pt x="7797" y="4417"/>
                    <a:pt x="7701" y="4821"/>
                    <a:pt x="7567" y="5205"/>
                  </a:cubicBezTo>
                  <a:cubicBezTo>
                    <a:pt x="7471" y="5454"/>
                    <a:pt x="7375" y="5666"/>
                    <a:pt x="7240" y="5877"/>
                  </a:cubicBezTo>
                  <a:lnTo>
                    <a:pt x="7202" y="5935"/>
                  </a:lnTo>
                  <a:cubicBezTo>
                    <a:pt x="6991" y="6127"/>
                    <a:pt x="6760" y="6319"/>
                    <a:pt x="6549" y="6491"/>
                  </a:cubicBezTo>
                  <a:cubicBezTo>
                    <a:pt x="6338" y="6645"/>
                    <a:pt x="6127" y="6837"/>
                    <a:pt x="5896" y="7010"/>
                  </a:cubicBezTo>
                  <a:cubicBezTo>
                    <a:pt x="5800" y="7087"/>
                    <a:pt x="5704" y="7183"/>
                    <a:pt x="5608" y="7260"/>
                  </a:cubicBezTo>
                  <a:cubicBezTo>
                    <a:pt x="5666" y="7087"/>
                    <a:pt x="5704" y="6895"/>
                    <a:pt x="5743" y="6722"/>
                  </a:cubicBezTo>
                  <a:cubicBezTo>
                    <a:pt x="5839" y="6242"/>
                    <a:pt x="5858" y="5743"/>
                    <a:pt x="5877" y="5262"/>
                  </a:cubicBezTo>
                  <a:cubicBezTo>
                    <a:pt x="5877" y="4994"/>
                    <a:pt x="5877" y="4763"/>
                    <a:pt x="5858" y="4494"/>
                  </a:cubicBezTo>
                  <a:lnTo>
                    <a:pt x="5781" y="3765"/>
                  </a:lnTo>
                  <a:cubicBezTo>
                    <a:pt x="5704" y="3342"/>
                    <a:pt x="5589" y="2900"/>
                    <a:pt x="5397" y="2497"/>
                  </a:cubicBezTo>
                  <a:cubicBezTo>
                    <a:pt x="5301" y="2305"/>
                    <a:pt x="5186" y="2132"/>
                    <a:pt x="5070" y="1979"/>
                  </a:cubicBezTo>
                  <a:cubicBezTo>
                    <a:pt x="5070" y="1979"/>
                    <a:pt x="5032" y="1940"/>
                    <a:pt x="5013" y="1940"/>
                  </a:cubicBezTo>
                  <a:cubicBezTo>
                    <a:pt x="4994" y="1940"/>
                    <a:pt x="4994" y="1940"/>
                    <a:pt x="4974" y="1979"/>
                  </a:cubicBezTo>
                  <a:cubicBezTo>
                    <a:pt x="4936" y="1998"/>
                    <a:pt x="4936" y="2017"/>
                    <a:pt x="4974" y="2036"/>
                  </a:cubicBezTo>
                  <a:cubicBezTo>
                    <a:pt x="4994" y="2075"/>
                    <a:pt x="4994" y="2094"/>
                    <a:pt x="5013" y="2113"/>
                  </a:cubicBezTo>
                  <a:cubicBezTo>
                    <a:pt x="5128" y="2267"/>
                    <a:pt x="5205" y="2401"/>
                    <a:pt x="5282" y="2574"/>
                  </a:cubicBezTo>
                  <a:cubicBezTo>
                    <a:pt x="5416" y="2881"/>
                    <a:pt x="5493" y="3188"/>
                    <a:pt x="5550" y="3534"/>
                  </a:cubicBezTo>
                  <a:cubicBezTo>
                    <a:pt x="5589" y="3822"/>
                    <a:pt x="5608" y="4129"/>
                    <a:pt x="5608" y="4417"/>
                  </a:cubicBezTo>
                  <a:cubicBezTo>
                    <a:pt x="5608" y="4725"/>
                    <a:pt x="5608" y="5051"/>
                    <a:pt x="5589" y="5358"/>
                  </a:cubicBezTo>
                  <a:cubicBezTo>
                    <a:pt x="5570" y="5685"/>
                    <a:pt x="5512" y="6050"/>
                    <a:pt x="5454" y="6395"/>
                  </a:cubicBezTo>
                  <a:cubicBezTo>
                    <a:pt x="5378" y="6703"/>
                    <a:pt x="5301" y="6991"/>
                    <a:pt x="5186" y="7298"/>
                  </a:cubicBezTo>
                  <a:cubicBezTo>
                    <a:pt x="5128" y="7452"/>
                    <a:pt x="5090" y="7586"/>
                    <a:pt x="5013" y="7740"/>
                  </a:cubicBezTo>
                  <a:cubicBezTo>
                    <a:pt x="4878" y="7855"/>
                    <a:pt x="4725" y="7970"/>
                    <a:pt x="4552" y="8085"/>
                  </a:cubicBezTo>
                  <a:cubicBezTo>
                    <a:pt x="4110" y="8450"/>
                    <a:pt x="3669" y="8834"/>
                    <a:pt x="3246" y="9218"/>
                  </a:cubicBezTo>
                  <a:cubicBezTo>
                    <a:pt x="2804" y="9602"/>
                    <a:pt x="2401" y="10006"/>
                    <a:pt x="2017" y="10447"/>
                  </a:cubicBezTo>
                  <a:cubicBezTo>
                    <a:pt x="1153" y="11427"/>
                    <a:pt x="385" y="12560"/>
                    <a:pt x="39" y="13827"/>
                  </a:cubicBezTo>
                  <a:cubicBezTo>
                    <a:pt x="1" y="14000"/>
                    <a:pt x="97" y="14192"/>
                    <a:pt x="289" y="14231"/>
                  </a:cubicBezTo>
                  <a:cubicBezTo>
                    <a:pt x="313" y="14242"/>
                    <a:pt x="338" y="14247"/>
                    <a:pt x="364" y="14247"/>
                  </a:cubicBezTo>
                  <a:cubicBezTo>
                    <a:pt x="421" y="14247"/>
                    <a:pt x="479" y="14225"/>
                    <a:pt x="519" y="14211"/>
                  </a:cubicBezTo>
                  <a:cubicBezTo>
                    <a:pt x="615" y="14173"/>
                    <a:pt x="654" y="14096"/>
                    <a:pt x="692" y="14000"/>
                  </a:cubicBezTo>
                  <a:cubicBezTo>
                    <a:pt x="750" y="13904"/>
                    <a:pt x="788" y="13789"/>
                    <a:pt x="807" y="13693"/>
                  </a:cubicBezTo>
                  <a:cubicBezTo>
                    <a:pt x="980" y="13309"/>
                    <a:pt x="1172" y="12925"/>
                    <a:pt x="1383" y="12560"/>
                  </a:cubicBezTo>
                  <a:cubicBezTo>
                    <a:pt x="1614" y="12195"/>
                    <a:pt x="1844" y="11830"/>
                    <a:pt x="2113" y="11523"/>
                  </a:cubicBezTo>
                  <a:cubicBezTo>
                    <a:pt x="2439" y="11100"/>
                    <a:pt x="2824" y="10678"/>
                    <a:pt x="3208" y="10275"/>
                  </a:cubicBezTo>
                  <a:cubicBezTo>
                    <a:pt x="3630" y="9871"/>
                    <a:pt x="4033" y="9468"/>
                    <a:pt x="4456" y="9084"/>
                  </a:cubicBezTo>
                  <a:cubicBezTo>
                    <a:pt x="4648" y="8911"/>
                    <a:pt x="4840" y="8719"/>
                    <a:pt x="5032" y="8546"/>
                  </a:cubicBezTo>
                  <a:cubicBezTo>
                    <a:pt x="5109" y="8508"/>
                    <a:pt x="5205" y="8469"/>
                    <a:pt x="5282" y="8431"/>
                  </a:cubicBezTo>
                  <a:cubicBezTo>
                    <a:pt x="5378" y="8373"/>
                    <a:pt x="5454" y="8354"/>
                    <a:pt x="5550" y="8316"/>
                  </a:cubicBezTo>
                  <a:lnTo>
                    <a:pt x="5512" y="8316"/>
                  </a:lnTo>
                  <a:cubicBezTo>
                    <a:pt x="5512" y="8316"/>
                    <a:pt x="5550" y="8316"/>
                    <a:pt x="5550" y="8277"/>
                  </a:cubicBezTo>
                  <a:cubicBezTo>
                    <a:pt x="5839" y="8162"/>
                    <a:pt x="6127" y="8066"/>
                    <a:pt x="6415" y="7989"/>
                  </a:cubicBezTo>
                  <a:cubicBezTo>
                    <a:pt x="6722" y="7932"/>
                    <a:pt x="7029" y="7855"/>
                    <a:pt x="7336" y="7836"/>
                  </a:cubicBezTo>
                  <a:lnTo>
                    <a:pt x="7375" y="7836"/>
                  </a:lnTo>
                  <a:cubicBezTo>
                    <a:pt x="7490" y="7797"/>
                    <a:pt x="7586" y="7797"/>
                    <a:pt x="7701" y="7797"/>
                  </a:cubicBezTo>
                  <a:cubicBezTo>
                    <a:pt x="7855" y="7797"/>
                    <a:pt x="7970" y="7778"/>
                    <a:pt x="8105" y="7778"/>
                  </a:cubicBezTo>
                  <a:lnTo>
                    <a:pt x="8930" y="7778"/>
                  </a:lnTo>
                  <a:cubicBezTo>
                    <a:pt x="9199" y="7778"/>
                    <a:pt x="9449" y="7797"/>
                    <a:pt x="9698" y="7836"/>
                  </a:cubicBezTo>
                  <a:cubicBezTo>
                    <a:pt x="9967" y="7855"/>
                    <a:pt x="10217" y="7874"/>
                    <a:pt x="10467" y="7932"/>
                  </a:cubicBezTo>
                  <a:cubicBezTo>
                    <a:pt x="10659" y="7951"/>
                    <a:pt x="10831" y="7970"/>
                    <a:pt x="11023" y="7989"/>
                  </a:cubicBezTo>
                  <a:cubicBezTo>
                    <a:pt x="11177" y="8028"/>
                    <a:pt x="11369" y="8066"/>
                    <a:pt x="11542" y="8085"/>
                  </a:cubicBezTo>
                  <a:lnTo>
                    <a:pt x="12560" y="8316"/>
                  </a:lnTo>
                  <a:cubicBezTo>
                    <a:pt x="12579" y="8316"/>
                    <a:pt x="12617" y="8316"/>
                    <a:pt x="12617" y="8258"/>
                  </a:cubicBezTo>
                  <a:cubicBezTo>
                    <a:pt x="12617" y="8239"/>
                    <a:pt x="12617" y="8181"/>
                    <a:pt x="12579" y="8181"/>
                  </a:cubicBezTo>
                  <a:cubicBezTo>
                    <a:pt x="12291" y="8124"/>
                    <a:pt x="12022" y="8047"/>
                    <a:pt x="11734" y="7970"/>
                  </a:cubicBezTo>
                  <a:cubicBezTo>
                    <a:pt x="11446" y="7893"/>
                    <a:pt x="11158" y="7836"/>
                    <a:pt x="10870" y="7778"/>
                  </a:cubicBezTo>
                  <a:cubicBezTo>
                    <a:pt x="10735" y="7759"/>
                    <a:pt x="10582" y="7701"/>
                    <a:pt x="10447" y="7682"/>
                  </a:cubicBezTo>
                  <a:cubicBezTo>
                    <a:pt x="10294" y="7663"/>
                    <a:pt x="10121" y="7605"/>
                    <a:pt x="9967" y="7586"/>
                  </a:cubicBezTo>
                  <a:lnTo>
                    <a:pt x="9526" y="7509"/>
                  </a:lnTo>
                  <a:cubicBezTo>
                    <a:pt x="9353" y="7490"/>
                    <a:pt x="9218" y="7471"/>
                    <a:pt x="9046" y="7452"/>
                  </a:cubicBezTo>
                  <a:cubicBezTo>
                    <a:pt x="8738" y="7413"/>
                    <a:pt x="8431" y="7394"/>
                    <a:pt x="8143" y="7375"/>
                  </a:cubicBezTo>
                  <a:lnTo>
                    <a:pt x="7682" y="7375"/>
                  </a:lnTo>
                  <a:cubicBezTo>
                    <a:pt x="7509" y="7375"/>
                    <a:pt x="7375" y="7375"/>
                    <a:pt x="7202" y="7394"/>
                  </a:cubicBezTo>
                  <a:cubicBezTo>
                    <a:pt x="6895" y="7413"/>
                    <a:pt x="6607" y="7471"/>
                    <a:pt x="6280" y="7548"/>
                  </a:cubicBezTo>
                  <a:cubicBezTo>
                    <a:pt x="6184" y="7567"/>
                    <a:pt x="6088" y="7586"/>
                    <a:pt x="5973" y="7605"/>
                  </a:cubicBezTo>
                  <a:cubicBezTo>
                    <a:pt x="6280" y="7317"/>
                    <a:pt x="6626" y="7029"/>
                    <a:pt x="6933" y="6741"/>
                  </a:cubicBezTo>
                  <a:cubicBezTo>
                    <a:pt x="7144" y="6549"/>
                    <a:pt x="7356" y="6357"/>
                    <a:pt x="7528" y="6146"/>
                  </a:cubicBezTo>
                  <a:cubicBezTo>
                    <a:pt x="7701" y="6031"/>
                    <a:pt x="7874" y="5935"/>
                    <a:pt x="8047" y="5839"/>
                  </a:cubicBezTo>
                  <a:cubicBezTo>
                    <a:pt x="8277" y="5685"/>
                    <a:pt x="8546" y="5589"/>
                    <a:pt x="8796" y="5474"/>
                  </a:cubicBezTo>
                  <a:lnTo>
                    <a:pt x="8757" y="5474"/>
                  </a:lnTo>
                  <a:cubicBezTo>
                    <a:pt x="8796" y="5474"/>
                    <a:pt x="8815" y="5454"/>
                    <a:pt x="8834" y="5454"/>
                  </a:cubicBezTo>
                  <a:cubicBezTo>
                    <a:pt x="9161" y="5301"/>
                    <a:pt x="9526" y="5205"/>
                    <a:pt x="9890" y="5109"/>
                  </a:cubicBezTo>
                  <a:cubicBezTo>
                    <a:pt x="10063" y="5070"/>
                    <a:pt x="10255" y="5051"/>
                    <a:pt x="10409" y="4994"/>
                  </a:cubicBezTo>
                  <a:cubicBezTo>
                    <a:pt x="10601" y="4974"/>
                    <a:pt x="10774" y="4917"/>
                    <a:pt x="10966" y="4898"/>
                  </a:cubicBezTo>
                  <a:cubicBezTo>
                    <a:pt x="11251" y="4870"/>
                    <a:pt x="11527" y="4843"/>
                    <a:pt x="11813" y="4843"/>
                  </a:cubicBezTo>
                  <a:cubicBezTo>
                    <a:pt x="11932" y="4843"/>
                    <a:pt x="12052" y="4848"/>
                    <a:pt x="12176" y="4859"/>
                  </a:cubicBezTo>
                  <a:cubicBezTo>
                    <a:pt x="12368" y="4859"/>
                    <a:pt x="12560" y="4859"/>
                    <a:pt x="12771" y="4878"/>
                  </a:cubicBezTo>
                  <a:cubicBezTo>
                    <a:pt x="12963" y="4898"/>
                    <a:pt x="13174" y="4917"/>
                    <a:pt x="13366" y="4955"/>
                  </a:cubicBezTo>
                  <a:cubicBezTo>
                    <a:pt x="13462" y="4974"/>
                    <a:pt x="13578" y="4974"/>
                    <a:pt x="13674" y="4994"/>
                  </a:cubicBezTo>
                  <a:cubicBezTo>
                    <a:pt x="13712" y="4994"/>
                    <a:pt x="13750" y="4994"/>
                    <a:pt x="13750" y="4955"/>
                  </a:cubicBezTo>
                  <a:cubicBezTo>
                    <a:pt x="13837" y="4974"/>
                    <a:pt x="13875" y="4979"/>
                    <a:pt x="13890" y="4979"/>
                  </a:cubicBezTo>
                  <a:cubicBezTo>
                    <a:pt x="13904" y="4979"/>
                    <a:pt x="13894" y="4974"/>
                    <a:pt x="13885" y="4974"/>
                  </a:cubicBezTo>
                  <a:cubicBezTo>
                    <a:pt x="13347" y="4878"/>
                    <a:pt x="12790" y="4802"/>
                    <a:pt x="12272" y="4782"/>
                  </a:cubicBezTo>
                  <a:lnTo>
                    <a:pt x="11408" y="4782"/>
                  </a:lnTo>
                  <a:cubicBezTo>
                    <a:pt x="11120" y="4782"/>
                    <a:pt x="10793" y="4802"/>
                    <a:pt x="10505" y="4859"/>
                  </a:cubicBezTo>
                  <a:cubicBezTo>
                    <a:pt x="10217" y="4878"/>
                    <a:pt x="9929" y="4936"/>
                    <a:pt x="9641" y="4994"/>
                  </a:cubicBezTo>
                  <a:cubicBezTo>
                    <a:pt x="9506" y="5032"/>
                    <a:pt x="9353" y="5070"/>
                    <a:pt x="9238" y="5090"/>
                  </a:cubicBezTo>
                  <a:lnTo>
                    <a:pt x="8815" y="5243"/>
                  </a:lnTo>
                  <a:cubicBezTo>
                    <a:pt x="8681" y="5282"/>
                    <a:pt x="8585" y="5339"/>
                    <a:pt x="8469" y="5378"/>
                  </a:cubicBezTo>
                  <a:cubicBezTo>
                    <a:pt x="8681" y="5147"/>
                    <a:pt x="8911" y="4898"/>
                    <a:pt x="9103" y="4648"/>
                  </a:cubicBezTo>
                  <a:cubicBezTo>
                    <a:pt x="9314" y="4379"/>
                    <a:pt x="9526" y="4091"/>
                    <a:pt x="9756" y="3803"/>
                  </a:cubicBezTo>
                  <a:cubicBezTo>
                    <a:pt x="9775" y="3784"/>
                    <a:pt x="9775" y="3745"/>
                    <a:pt x="9794" y="3745"/>
                  </a:cubicBezTo>
                  <a:cubicBezTo>
                    <a:pt x="9871" y="3649"/>
                    <a:pt x="9948" y="3553"/>
                    <a:pt x="10044" y="3457"/>
                  </a:cubicBezTo>
                  <a:cubicBezTo>
                    <a:pt x="10063" y="3457"/>
                    <a:pt x="10083" y="3438"/>
                    <a:pt x="10102" y="3438"/>
                  </a:cubicBezTo>
                  <a:cubicBezTo>
                    <a:pt x="10255" y="3323"/>
                    <a:pt x="10371" y="3227"/>
                    <a:pt x="10524" y="3112"/>
                  </a:cubicBezTo>
                  <a:lnTo>
                    <a:pt x="10524" y="3112"/>
                  </a:lnTo>
                  <a:lnTo>
                    <a:pt x="10486" y="3131"/>
                  </a:lnTo>
                  <a:cubicBezTo>
                    <a:pt x="10716" y="2958"/>
                    <a:pt x="10927" y="2824"/>
                    <a:pt x="11158" y="2670"/>
                  </a:cubicBezTo>
                  <a:cubicBezTo>
                    <a:pt x="11273" y="2593"/>
                    <a:pt x="11369" y="2555"/>
                    <a:pt x="11504" y="2478"/>
                  </a:cubicBezTo>
                  <a:cubicBezTo>
                    <a:pt x="11619" y="2401"/>
                    <a:pt x="11734" y="2363"/>
                    <a:pt x="11888" y="2305"/>
                  </a:cubicBezTo>
                  <a:cubicBezTo>
                    <a:pt x="12156" y="2190"/>
                    <a:pt x="12425" y="2113"/>
                    <a:pt x="12713" y="2094"/>
                  </a:cubicBezTo>
                  <a:cubicBezTo>
                    <a:pt x="12848" y="2075"/>
                    <a:pt x="12963" y="2075"/>
                    <a:pt x="13078" y="2075"/>
                  </a:cubicBezTo>
                  <a:cubicBezTo>
                    <a:pt x="13117" y="2075"/>
                    <a:pt x="13136" y="2055"/>
                    <a:pt x="13136" y="2017"/>
                  </a:cubicBezTo>
                  <a:cubicBezTo>
                    <a:pt x="13136" y="1998"/>
                    <a:pt x="13117" y="1979"/>
                    <a:pt x="13078" y="1979"/>
                  </a:cubicBezTo>
                  <a:lnTo>
                    <a:pt x="12982" y="1979"/>
                  </a:lnTo>
                  <a:cubicBezTo>
                    <a:pt x="12713" y="1979"/>
                    <a:pt x="12483" y="1998"/>
                    <a:pt x="12233" y="2036"/>
                  </a:cubicBezTo>
                  <a:cubicBezTo>
                    <a:pt x="12099" y="2075"/>
                    <a:pt x="11945" y="2113"/>
                    <a:pt x="11830" y="2132"/>
                  </a:cubicBezTo>
                  <a:cubicBezTo>
                    <a:pt x="11696" y="2190"/>
                    <a:pt x="11542" y="2228"/>
                    <a:pt x="11408" y="2305"/>
                  </a:cubicBezTo>
                  <a:cubicBezTo>
                    <a:pt x="11139" y="2401"/>
                    <a:pt x="10889" y="2555"/>
                    <a:pt x="10659" y="2689"/>
                  </a:cubicBezTo>
                  <a:cubicBezTo>
                    <a:pt x="10678" y="2670"/>
                    <a:pt x="10716" y="2632"/>
                    <a:pt x="10755" y="2593"/>
                  </a:cubicBezTo>
                  <a:cubicBezTo>
                    <a:pt x="10985" y="2305"/>
                    <a:pt x="11216" y="2017"/>
                    <a:pt x="11446" y="1729"/>
                  </a:cubicBezTo>
                  <a:cubicBezTo>
                    <a:pt x="11926" y="1191"/>
                    <a:pt x="12406" y="634"/>
                    <a:pt x="12944" y="116"/>
                  </a:cubicBezTo>
                  <a:cubicBezTo>
                    <a:pt x="12982" y="77"/>
                    <a:pt x="12944" y="1"/>
                    <a:pt x="128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120;p38"/>
            <p:cNvSpPr/>
            <p:nvPr/>
          </p:nvSpPr>
          <p:spPr>
            <a:xfrm>
              <a:off x="2383200" y="7904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cubicBezTo>
                    <a:pt x="19" y="1"/>
                    <a:pt x="19" y="1"/>
                    <a:pt x="0" y="1"/>
                  </a:cubicBezTo>
                  <a:lnTo>
                    <a:pt x="0" y="1"/>
                  </a:lnTo>
                  <a:cubicBezTo>
                    <a:pt x="19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121;p38"/>
            <p:cNvSpPr/>
            <p:nvPr/>
          </p:nvSpPr>
          <p:spPr>
            <a:xfrm>
              <a:off x="2429275" y="77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122;p38"/>
            <p:cNvSpPr/>
            <p:nvPr/>
          </p:nvSpPr>
          <p:spPr>
            <a:xfrm>
              <a:off x="2569000" y="667500"/>
              <a:ext cx="14425" cy="14425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8" y="1"/>
                  </a:moveTo>
                  <a:cubicBezTo>
                    <a:pt x="154" y="1"/>
                    <a:pt x="0" y="116"/>
                    <a:pt x="0" y="289"/>
                  </a:cubicBezTo>
                  <a:cubicBezTo>
                    <a:pt x="0" y="423"/>
                    <a:pt x="115" y="577"/>
                    <a:pt x="288" y="577"/>
                  </a:cubicBezTo>
                  <a:cubicBezTo>
                    <a:pt x="442" y="577"/>
                    <a:pt x="576" y="442"/>
                    <a:pt x="576" y="289"/>
                  </a:cubicBezTo>
                  <a:cubicBezTo>
                    <a:pt x="576" y="135"/>
                    <a:pt x="461" y="1"/>
                    <a:pt x="28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123;p38"/>
            <p:cNvSpPr/>
            <p:nvPr/>
          </p:nvSpPr>
          <p:spPr>
            <a:xfrm>
              <a:off x="2568500" y="648300"/>
              <a:ext cx="5800" cy="5775"/>
            </a:xfrm>
            <a:custGeom>
              <a:avLst/>
              <a:gdLst/>
              <a:ahLst/>
              <a:cxnLst/>
              <a:rect l="l" t="t" r="r" b="b"/>
              <a:pathLst>
                <a:path w="232" h="231" extrusionOk="0">
                  <a:moveTo>
                    <a:pt x="116" y="1"/>
                  </a:moveTo>
                  <a:cubicBezTo>
                    <a:pt x="78" y="1"/>
                    <a:pt x="1" y="39"/>
                    <a:pt x="1" y="116"/>
                  </a:cubicBezTo>
                  <a:cubicBezTo>
                    <a:pt x="1" y="193"/>
                    <a:pt x="39" y="231"/>
                    <a:pt x="116" y="231"/>
                  </a:cubicBezTo>
                  <a:cubicBezTo>
                    <a:pt x="193" y="231"/>
                    <a:pt x="231" y="193"/>
                    <a:pt x="231" y="116"/>
                  </a:cubicBezTo>
                  <a:cubicBezTo>
                    <a:pt x="231" y="39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124;p38"/>
            <p:cNvSpPr/>
            <p:nvPr/>
          </p:nvSpPr>
          <p:spPr>
            <a:xfrm>
              <a:off x="2582900" y="6555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1"/>
                  </a:moveTo>
                  <a:cubicBezTo>
                    <a:pt x="20" y="1"/>
                    <a:pt x="1" y="39"/>
                    <a:pt x="1" y="97"/>
                  </a:cubicBezTo>
                  <a:cubicBezTo>
                    <a:pt x="1" y="135"/>
                    <a:pt x="39" y="193"/>
                    <a:pt x="97" y="193"/>
                  </a:cubicBezTo>
                  <a:cubicBezTo>
                    <a:pt x="135" y="193"/>
                    <a:pt x="193" y="135"/>
                    <a:pt x="193" y="97"/>
                  </a:cubicBezTo>
                  <a:cubicBezTo>
                    <a:pt x="193" y="3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125;p38"/>
            <p:cNvSpPr/>
            <p:nvPr/>
          </p:nvSpPr>
          <p:spPr>
            <a:xfrm>
              <a:off x="2578100" y="6363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39" y="20"/>
                    <a:pt x="1" y="39"/>
                    <a:pt x="1" y="96"/>
                  </a:cubicBezTo>
                  <a:cubicBezTo>
                    <a:pt x="1" y="135"/>
                    <a:pt x="39" y="192"/>
                    <a:pt x="97" y="192"/>
                  </a:cubicBezTo>
                  <a:cubicBezTo>
                    <a:pt x="135" y="192"/>
                    <a:pt x="193" y="135"/>
                    <a:pt x="193" y="96"/>
                  </a:cubicBezTo>
                  <a:cubicBezTo>
                    <a:pt x="193" y="39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126;p38"/>
            <p:cNvSpPr/>
            <p:nvPr/>
          </p:nvSpPr>
          <p:spPr>
            <a:xfrm>
              <a:off x="2607875" y="705900"/>
              <a:ext cx="12025" cy="12050"/>
            </a:xfrm>
            <a:custGeom>
              <a:avLst/>
              <a:gdLst/>
              <a:ahLst/>
              <a:cxnLst/>
              <a:rect l="l" t="t" r="r" b="b"/>
              <a:pathLst>
                <a:path w="481" h="482" extrusionOk="0">
                  <a:moveTo>
                    <a:pt x="250" y="1"/>
                  </a:moveTo>
                  <a:cubicBezTo>
                    <a:pt x="97" y="1"/>
                    <a:pt x="1" y="97"/>
                    <a:pt x="1" y="231"/>
                  </a:cubicBezTo>
                  <a:cubicBezTo>
                    <a:pt x="1" y="347"/>
                    <a:pt x="97" y="481"/>
                    <a:pt x="250" y="481"/>
                  </a:cubicBezTo>
                  <a:cubicBezTo>
                    <a:pt x="365" y="481"/>
                    <a:pt x="481" y="385"/>
                    <a:pt x="481" y="231"/>
                  </a:cubicBezTo>
                  <a:cubicBezTo>
                    <a:pt x="481" y="116"/>
                    <a:pt x="385" y="1"/>
                    <a:pt x="25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127;p38"/>
            <p:cNvSpPr/>
            <p:nvPr/>
          </p:nvSpPr>
          <p:spPr>
            <a:xfrm>
              <a:off x="2569000" y="738075"/>
              <a:ext cx="13450" cy="13475"/>
            </a:xfrm>
            <a:custGeom>
              <a:avLst/>
              <a:gdLst/>
              <a:ahLst/>
              <a:cxnLst/>
              <a:rect l="l" t="t" r="r" b="b"/>
              <a:pathLst>
                <a:path w="538" h="539" extrusionOk="0">
                  <a:moveTo>
                    <a:pt x="269" y="1"/>
                  </a:moveTo>
                  <a:cubicBezTo>
                    <a:pt x="115" y="1"/>
                    <a:pt x="0" y="116"/>
                    <a:pt x="0" y="269"/>
                  </a:cubicBezTo>
                  <a:cubicBezTo>
                    <a:pt x="0" y="404"/>
                    <a:pt x="115" y="538"/>
                    <a:pt x="269" y="538"/>
                  </a:cubicBezTo>
                  <a:cubicBezTo>
                    <a:pt x="403" y="538"/>
                    <a:pt x="538" y="404"/>
                    <a:pt x="538" y="269"/>
                  </a:cubicBezTo>
                  <a:cubicBezTo>
                    <a:pt x="538" y="116"/>
                    <a:pt x="403" y="1"/>
                    <a:pt x="2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128;p38"/>
            <p:cNvSpPr/>
            <p:nvPr/>
          </p:nvSpPr>
          <p:spPr>
            <a:xfrm>
              <a:off x="2593000" y="752950"/>
              <a:ext cx="8650" cy="86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8"/>
                    <a:pt x="0" y="174"/>
                  </a:cubicBezTo>
                  <a:cubicBezTo>
                    <a:pt x="0" y="270"/>
                    <a:pt x="77" y="347"/>
                    <a:pt x="173" y="347"/>
                  </a:cubicBezTo>
                  <a:cubicBezTo>
                    <a:pt x="269" y="347"/>
                    <a:pt x="346" y="270"/>
                    <a:pt x="346" y="174"/>
                  </a:cubicBezTo>
                  <a:cubicBezTo>
                    <a:pt x="346" y="78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129;p38"/>
            <p:cNvSpPr/>
            <p:nvPr/>
          </p:nvSpPr>
          <p:spPr>
            <a:xfrm>
              <a:off x="2588200" y="72655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19" y="1"/>
                    <a:pt x="0" y="58"/>
                    <a:pt x="0" y="97"/>
                  </a:cubicBezTo>
                  <a:cubicBezTo>
                    <a:pt x="0" y="154"/>
                    <a:pt x="58" y="193"/>
                    <a:pt x="96" y="193"/>
                  </a:cubicBezTo>
                  <a:cubicBezTo>
                    <a:pt x="154" y="193"/>
                    <a:pt x="192" y="154"/>
                    <a:pt x="192" y="97"/>
                  </a:cubicBezTo>
                  <a:cubicBezTo>
                    <a:pt x="192" y="58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130;p38"/>
            <p:cNvSpPr/>
            <p:nvPr/>
          </p:nvSpPr>
          <p:spPr>
            <a:xfrm>
              <a:off x="2607400" y="73472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131;p38"/>
            <p:cNvSpPr/>
            <p:nvPr/>
          </p:nvSpPr>
          <p:spPr>
            <a:xfrm>
              <a:off x="2614600" y="754400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1"/>
                  </a:moveTo>
                  <a:cubicBezTo>
                    <a:pt x="58" y="1"/>
                    <a:pt x="0" y="77"/>
                    <a:pt x="0" y="116"/>
                  </a:cubicBezTo>
                  <a:cubicBezTo>
                    <a:pt x="0" y="193"/>
                    <a:pt x="58" y="231"/>
                    <a:pt x="116" y="231"/>
                  </a:cubicBezTo>
                  <a:cubicBezTo>
                    <a:pt x="192" y="231"/>
                    <a:pt x="250" y="193"/>
                    <a:pt x="250" y="116"/>
                  </a:cubicBezTo>
                  <a:cubicBezTo>
                    <a:pt x="250" y="39"/>
                    <a:pt x="192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132;p38"/>
            <p:cNvSpPr/>
            <p:nvPr/>
          </p:nvSpPr>
          <p:spPr>
            <a:xfrm>
              <a:off x="2601625" y="776475"/>
              <a:ext cx="10600" cy="11075"/>
            </a:xfrm>
            <a:custGeom>
              <a:avLst/>
              <a:gdLst/>
              <a:ahLst/>
              <a:cxnLst/>
              <a:rect l="l" t="t" r="r" b="b"/>
              <a:pathLst>
                <a:path w="424" h="443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cubicBezTo>
                    <a:pt x="1" y="347"/>
                    <a:pt x="97" y="443"/>
                    <a:pt x="212" y="443"/>
                  </a:cubicBezTo>
                  <a:cubicBezTo>
                    <a:pt x="327" y="443"/>
                    <a:pt x="423" y="347"/>
                    <a:pt x="423" y="212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133;p38"/>
            <p:cNvSpPr/>
            <p:nvPr/>
          </p:nvSpPr>
          <p:spPr>
            <a:xfrm>
              <a:off x="2575700" y="81250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0"/>
                  </a:moveTo>
                  <a:cubicBezTo>
                    <a:pt x="97" y="0"/>
                    <a:pt x="1" y="115"/>
                    <a:pt x="1" y="250"/>
                  </a:cubicBezTo>
                  <a:cubicBezTo>
                    <a:pt x="1" y="384"/>
                    <a:pt x="116" y="480"/>
                    <a:pt x="231" y="480"/>
                  </a:cubicBezTo>
                  <a:cubicBezTo>
                    <a:pt x="385" y="480"/>
                    <a:pt x="481" y="365"/>
                    <a:pt x="481" y="250"/>
                  </a:cubicBezTo>
                  <a:cubicBezTo>
                    <a:pt x="481" y="96"/>
                    <a:pt x="366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134;p38"/>
            <p:cNvSpPr/>
            <p:nvPr/>
          </p:nvSpPr>
          <p:spPr>
            <a:xfrm>
              <a:off x="2576675" y="7913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54"/>
                    <a:pt x="58" y="192"/>
                    <a:pt x="96" y="192"/>
                  </a:cubicBezTo>
                  <a:cubicBezTo>
                    <a:pt x="154" y="192"/>
                    <a:pt x="192" y="154"/>
                    <a:pt x="192" y="96"/>
                  </a:cubicBezTo>
                  <a:cubicBezTo>
                    <a:pt x="192" y="58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135;p38"/>
            <p:cNvSpPr/>
            <p:nvPr/>
          </p:nvSpPr>
          <p:spPr>
            <a:xfrm>
              <a:off x="2448475" y="600300"/>
              <a:ext cx="9650" cy="9625"/>
            </a:xfrm>
            <a:custGeom>
              <a:avLst/>
              <a:gdLst/>
              <a:ahLst/>
              <a:cxnLst/>
              <a:rect l="l" t="t" r="r" b="b"/>
              <a:pathLst>
                <a:path w="386" h="385" extrusionOk="0">
                  <a:moveTo>
                    <a:pt x="193" y="0"/>
                  </a:moveTo>
                  <a:cubicBezTo>
                    <a:pt x="78" y="19"/>
                    <a:pt x="1" y="96"/>
                    <a:pt x="1" y="192"/>
                  </a:cubicBezTo>
                  <a:cubicBezTo>
                    <a:pt x="1" y="288"/>
                    <a:pt x="78" y="384"/>
                    <a:pt x="193" y="384"/>
                  </a:cubicBezTo>
                  <a:cubicBezTo>
                    <a:pt x="289" y="384"/>
                    <a:pt x="385" y="307"/>
                    <a:pt x="385" y="192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136;p38"/>
            <p:cNvSpPr/>
            <p:nvPr/>
          </p:nvSpPr>
          <p:spPr>
            <a:xfrm>
              <a:off x="2441275" y="582525"/>
              <a:ext cx="8200" cy="8675"/>
            </a:xfrm>
            <a:custGeom>
              <a:avLst/>
              <a:gdLst/>
              <a:ahLst/>
              <a:cxnLst/>
              <a:rect l="l" t="t" r="r" b="b"/>
              <a:pathLst>
                <a:path w="328" h="347" extrusionOk="0">
                  <a:moveTo>
                    <a:pt x="174" y="1"/>
                  </a:moveTo>
                  <a:cubicBezTo>
                    <a:pt x="78" y="1"/>
                    <a:pt x="1" y="97"/>
                    <a:pt x="1" y="173"/>
                  </a:cubicBezTo>
                  <a:cubicBezTo>
                    <a:pt x="1" y="270"/>
                    <a:pt x="78" y="346"/>
                    <a:pt x="174" y="346"/>
                  </a:cubicBezTo>
                  <a:cubicBezTo>
                    <a:pt x="270" y="346"/>
                    <a:pt x="327" y="270"/>
                    <a:pt x="327" y="173"/>
                  </a:cubicBezTo>
                  <a:cubicBezTo>
                    <a:pt x="327" y="77"/>
                    <a:pt x="270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137;p38"/>
            <p:cNvSpPr/>
            <p:nvPr/>
          </p:nvSpPr>
          <p:spPr>
            <a:xfrm>
              <a:off x="2465300" y="593575"/>
              <a:ext cx="5775" cy="5775"/>
            </a:xfrm>
            <a:custGeom>
              <a:avLst/>
              <a:gdLst/>
              <a:ahLst/>
              <a:cxnLst/>
              <a:rect l="l" t="t" r="r" b="b"/>
              <a:pathLst>
                <a:path w="231" h="231" extrusionOk="0">
                  <a:moveTo>
                    <a:pt x="115" y="0"/>
                  </a:moveTo>
                  <a:cubicBezTo>
                    <a:pt x="77" y="0"/>
                    <a:pt x="0" y="39"/>
                    <a:pt x="0" y="116"/>
                  </a:cubicBezTo>
                  <a:cubicBezTo>
                    <a:pt x="0" y="192"/>
                    <a:pt x="39" y="231"/>
                    <a:pt x="115" y="231"/>
                  </a:cubicBezTo>
                  <a:cubicBezTo>
                    <a:pt x="192" y="231"/>
                    <a:pt x="231" y="192"/>
                    <a:pt x="231" y="116"/>
                  </a:cubicBezTo>
                  <a:cubicBezTo>
                    <a:pt x="231" y="39"/>
                    <a:pt x="192" y="0"/>
                    <a:pt x="11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138;p38"/>
            <p:cNvSpPr/>
            <p:nvPr/>
          </p:nvSpPr>
          <p:spPr>
            <a:xfrm>
              <a:off x="2477775" y="579175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0"/>
                  </a:moveTo>
                  <a:cubicBezTo>
                    <a:pt x="58" y="0"/>
                    <a:pt x="0" y="77"/>
                    <a:pt x="0" y="115"/>
                  </a:cubicBezTo>
                  <a:cubicBezTo>
                    <a:pt x="0" y="192"/>
                    <a:pt x="58" y="231"/>
                    <a:pt x="116" y="231"/>
                  </a:cubicBezTo>
                  <a:cubicBezTo>
                    <a:pt x="192" y="231"/>
                    <a:pt x="250" y="192"/>
                    <a:pt x="250" y="115"/>
                  </a:cubicBezTo>
                  <a:cubicBezTo>
                    <a:pt x="250" y="39"/>
                    <a:pt x="192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139;p38"/>
            <p:cNvSpPr/>
            <p:nvPr/>
          </p:nvSpPr>
          <p:spPr>
            <a:xfrm>
              <a:off x="2467700" y="615650"/>
              <a:ext cx="10575" cy="11075"/>
            </a:xfrm>
            <a:custGeom>
              <a:avLst/>
              <a:gdLst/>
              <a:ahLst/>
              <a:cxnLst/>
              <a:rect l="l" t="t" r="r" b="b"/>
              <a:pathLst>
                <a:path w="423" h="443" extrusionOk="0">
                  <a:moveTo>
                    <a:pt x="211" y="1"/>
                  </a:moveTo>
                  <a:cubicBezTo>
                    <a:pt x="96" y="1"/>
                    <a:pt x="0" y="97"/>
                    <a:pt x="0" y="212"/>
                  </a:cubicBezTo>
                  <a:cubicBezTo>
                    <a:pt x="0" y="346"/>
                    <a:pt x="96" y="442"/>
                    <a:pt x="211" y="442"/>
                  </a:cubicBezTo>
                  <a:cubicBezTo>
                    <a:pt x="327" y="442"/>
                    <a:pt x="423" y="346"/>
                    <a:pt x="423" y="212"/>
                  </a:cubicBezTo>
                  <a:cubicBezTo>
                    <a:pt x="423" y="97"/>
                    <a:pt x="327" y="1"/>
                    <a:pt x="21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140;p38"/>
            <p:cNvSpPr/>
            <p:nvPr/>
          </p:nvSpPr>
          <p:spPr>
            <a:xfrm>
              <a:off x="2384150" y="6161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70" y="1"/>
                  </a:moveTo>
                  <a:cubicBezTo>
                    <a:pt x="116" y="1"/>
                    <a:pt x="1" y="135"/>
                    <a:pt x="1" y="270"/>
                  </a:cubicBezTo>
                  <a:cubicBezTo>
                    <a:pt x="1" y="423"/>
                    <a:pt x="116" y="539"/>
                    <a:pt x="270" y="539"/>
                  </a:cubicBezTo>
                  <a:cubicBezTo>
                    <a:pt x="404" y="539"/>
                    <a:pt x="538" y="423"/>
                    <a:pt x="538" y="270"/>
                  </a:cubicBezTo>
                  <a:cubicBezTo>
                    <a:pt x="538" y="135"/>
                    <a:pt x="404" y="1"/>
                    <a:pt x="27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141;p38"/>
            <p:cNvSpPr/>
            <p:nvPr/>
          </p:nvSpPr>
          <p:spPr>
            <a:xfrm>
              <a:off x="2366875" y="604125"/>
              <a:ext cx="8175" cy="8675"/>
            </a:xfrm>
            <a:custGeom>
              <a:avLst/>
              <a:gdLst/>
              <a:ahLst/>
              <a:cxnLst/>
              <a:rect l="l" t="t" r="r" b="b"/>
              <a:pathLst>
                <a:path w="327" h="347" extrusionOk="0">
                  <a:moveTo>
                    <a:pt x="173" y="1"/>
                  </a:moveTo>
                  <a:cubicBezTo>
                    <a:pt x="77" y="1"/>
                    <a:pt x="0" y="78"/>
                    <a:pt x="0" y="174"/>
                  </a:cubicBezTo>
                  <a:cubicBezTo>
                    <a:pt x="0" y="270"/>
                    <a:pt x="58" y="346"/>
                    <a:pt x="173" y="346"/>
                  </a:cubicBezTo>
                  <a:cubicBezTo>
                    <a:pt x="269" y="346"/>
                    <a:pt x="327" y="270"/>
                    <a:pt x="327" y="174"/>
                  </a:cubicBezTo>
                  <a:cubicBezTo>
                    <a:pt x="327" y="78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142;p38"/>
            <p:cNvSpPr/>
            <p:nvPr/>
          </p:nvSpPr>
          <p:spPr>
            <a:xfrm>
              <a:off x="2395675" y="603525"/>
              <a:ext cx="4825" cy="4950"/>
            </a:xfrm>
            <a:custGeom>
              <a:avLst/>
              <a:gdLst/>
              <a:ahLst/>
              <a:cxnLst/>
              <a:rect l="l" t="t" r="r" b="b"/>
              <a:pathLst>
                <a:path w="193" h="198" extrusionOk="0">
                  <a:moveTo>
                    <a:pt x="69" y="1"/>
                  </a:moveTo>
                  <a:cubicBezTo>
                    <a:pt x="27" y="1"/>
                    <a:pt x="1" y="38"/>
                    <a:pt x="1" y="102"/>
                  </a:cubicBezTo>
                  <a:cubicBezTo>
                    <a:pt x="1" y="159"/>
                    <a:pt x="39" y="198"/>
                    <a:pt x="97" y="198"/>
                  </a:cubicBezTo>
                  <a:cubicBezTo>
                    <a:pt x="135" y="198"/>
                    <a:pt x="193" y="159"/>
                    <a:pt x="193" y="102"/>
                  </a:cubicBezTo>
                  <a:cubicBezTo>
                    <a:pt x="193" y="63"/>
                    <a:pt x="135" y="6"/>
                    <a:pt x="97" y="6"/>
                  </a:cubicBezTo>
                  <a:cubicBezTo>
                    <a:pt x="87" y="2"/>
                    <a:pt x="77" y="1"/>
                    <a:pt x="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143;p38"/>
            <p:cNvSpPr/>
            <p:nvPr/>
          </p:nvSpPr>
          <p:spPr>
            <a:xfrm>
              <a:off x="2402400" y="58637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0"/>
                  </a:moveTo>
                  <a:cubicBezTo>
                    <a:pt x="58" y="0"/>
                    <a:pt x="0" y="77"/>
                    <a:pt x="0" y="135"/>
                  </a:cubicBezTo>
                  <a:cubicBezTo>
                    <a:pt x="0" y="212"/>
                    <a:pt x="58" y="288"/>
                    <a:pt x="135" y="288"/>
                  </a:cubicBezTo>
                  <a:cubicBezTo>
                    <a:pt x="212" y="288"/>
                    <a:pt x="288" y="212"/>
                    <a:pt x="288" y="135"/>
                  </a:cubicBezTo>
                  <a:cubicBezTo>
                    <a:pt x="288" y="77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144;p38"/>
            <p:cNvSpPr/>
            <p:nvPr/>
          </p:nvSpPr>
          <p:spPr>
            <a:xfrm>
              <a:off x="2408650" y="624300"/>
              <a:ext cx="6250" cy="5775"/>
            </a:xfrm>
            <a:custGeom>
              <a:avLst/>
              <a:gdLst/>
              <a:ahLst/>
              <a:cxnLst/>
              <a:rect l="l" t="t" r="r" b="b"/>
              <a:pathLst>
                <a:path w="250" h="231" extrusionOk="0">
                  <a:moveTo>
                    <a:pt x="135" y="0"/>
                  </a:moveTo>
                  <a:cubicBezTo>
                    <a:pt x="58" y="0"/>
                    <a:pt x="0" y="39"/>
                    <a:pt x="0" y="116"/>
                  </a:cubicBezTo>
                  <a:cubicBezTo>
                    <a:pt x="0" y="154"/>
                    <a:pt x="58" y="231"/>
                    <a:pt x="135" y="231"/>
                  </a:cubicBezTo>
                  <a:cubicBezTo>
                    <a:pt x="192" y="231"/>
                    <a:pt x="250" y="192"/>
                    <a:pt x="250" y="116"/>
                  </a:cubicBezTo>
                  <a:cubicBezTo>
                    <a:pt x="250" y="39"/>
                    <a:pt x="19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145;p38"/>
            <p:cNvSpPr/>
            <p:nvPr/>
          </p:nvSpPr>
          <p:spPr>
            <a:xfrm>
              <a:off x="2353425" y="6511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1"/>
                  </a:moveTo>
                  <a:cubicBezTo>
                    <a:pt x="58" y="1"/>
                    <a:pt x="1" y="39"/>
                    <a:pt x="1" y="97"/>
                  </a:cubicBezTo>
                  <a:cubicBezTo>
                    <a:pt x="1" y="135"/>
                    <a:pt x="58" y="193"/>
                    <a:pt x="97" y="193"/>
                  </a:cubicBezTo>
                  <a:cubicBezTo>
                    <a:pt x="154" y="193"/>
                    <a:pt x="193" y="135"/>
                    <a:pt x="193" y="97"/>
                  </a:cubicBezTo>
                  <a:cubicBezTo>
                    <a:pt x="193" y="39"/>
                    <a:pt x="15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146;p38"/>
            <p:cNvSpPr/>
            <p:nvPr/>
          </p:nvSpPr>
          <p:spPr>
            <a:xfrm>
              <a:off x="2568025" y="60845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58" y="1"/>
                    <a:pt x="1" y="77"/>
                    <a:pt x="1" y="154"/>
                  </a:cubicBezTo>
                  <a:cubicBezTo>
                    <a:pt x="1" y="212"/>
                    <a:pt x="58" y="289"/>
                    <a:pt x="135" y="289"/>
                  </a:cubicBezTo>
                  <a:cubicBezTo>
                    <a:pt x="212" y="289"/>
                    <a:pt x="289" y="212"/>
                    <a:pt x="289" y="154"/>
                  </a:cubicBezTo>
                  <a:cubicBezTo>
                    <a:pt x="289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193;p39"/>
          <p:cNvGrpSpPr/>
          <p:nvPr/>
        </p:nvGrpSpPr>
        <p:grpSpPr>
          <a:xfrm rot="1157835">
            <a:off x="8385048" y="284083"/>
            <a:ext cx="742444" cy="732159"/>
            <a:chOff x="7195051" y="-202918"/>
            <a:chExt cx="880241" cy="820118"/>
          </a:xfrm>
        </p:grpSpPr>
        <p:sp>
          <p:nvSpPr>
            <p:cNvPr id="186" name="Google Shape;1194;p39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195;p39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196;p39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197;p39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198;p39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199;p39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200;p39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375;p43"/>
          <p:cNvGrpSpPr/>
          <p:nvPr/>
        </p:nvGrpSpPr>
        <p:grpSpPr>
          <a:xfrm rot="386943">
            <a:off x="-798635" y="4394462"/>
            <a:ext cx="1200191" cy="838373"/>
            <a:chOff x="1517892" y="3035497"/>
            <a:chExt cx="661751" cy="358923"/>
          </a:xfrm>
        </p:grpSpPr>
        <p:sp>
          <p:nvSpPr>
            <p:cNvPr id="194" name="Google Shape;1376;p43"/>
            <p:cNvSpPr/>
            <p:nvPr/>
          </p:nvSpPr>
          <p:spPr>
            <a:xfrm rot="377868">
              <a:off x="1531778" y="3072785"/>
              <a:ext cx="631172" cy="28788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377;p43"/>
            <p:cNvSpPr/>
            <p:nvPr/>
          </p:nvSpPr>
          <p:spPr>
            <a:xfrm rot="377868">
              <a:off x="1531898" y="3069526"/>
              <a:ext cx="635072" cy="266009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Rectangle 21"/>
          <p:cNvSpPr/>
          <p:nvPr/>
        </p:nvSpPr>
        <p:spPr>
          <a:xfrm>
            <a:off x="894459" y="4484339"/>
            <a:ext cx="714169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êu </a:t>
            </a: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nhận xét về cách làm của hai bạn nhỏ trong </a:t>
            </a: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tranh?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0" grpId="0"/>
      <p:bldP spid="152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548491">
            <a:off x="176336" y="4396778"/>
            <a:ext cx="682936" cy="624710"/>
            <a:chOff x="8057316" y="4186530"/>
            <a:chExt cx="808804" cy="789882"/>
          </a:xfrm>
        </p:grpSpPr>
        <p:grpSp>
          <p:nvGrpSpPr>
            <p:cNvPr id="1220" name="Google Shape;1220;p40"/>
            <p:cNvGrpSpPr/>
            <p:nvPr/>
          </p:nvGrpSpPr>
          <p:grpSpPr>
            <a:xfrm>
              <a:off x="8057316" y="4186530"/>
              <a:ext cx="808804" cy="789882"/>
              <a:chOff x="602654" y="1042146"/>
              <a:chExt cx="808804" cy="789882"/>
            </a:xfrm>
          </p:grpSpPr>
          <p:sp>
            <p:nvSpPr>
              <p:cNvPr id="1221" name="Google Shape;1221;p40"/>
              <p:cNvSpPr/>
              <p:nvPr/>
            </p:nvSpPr>
            <p:spPr>
              <a:xfrm>
                <a:off x="602654" y="1042146"/>
                <a:ext cx="808804" cy="789882"/>
              </a:xfrm>
              <a:custGeom>
                <a:avLst/>
                <a:gdLst/>
                <a:ahLst/>
                <a:cxnLst/>
                <a:rect l="l" t="t" r="r" b="b"/>
                <a:pathLst>
                  <a:path w="17226" h="16823" extrusionOk="0">
                    <a:moveTo>
                      <a:pt x="14441" y="0"/>
                    </a:moveTo>
                    <a:cubicBezTo>
                      <a:pt x="14326" y="0"/>
                      <a:pt x="14192" y="39"/>
                      <a:pt x="14076" y="77"/>
                    </a:cubicBezTo>
                    <a:cubicBezTo>
                      <a:pt x="13903" y="154"/>
                      <a:pt x="13692" y="250"/>
                      <a:pt x="13462" y="327"/>
                    </a:cubicBezTo>
                    <a:cubicBezTo>
                      <a:pt x="13289" y="385"/>
                      <a:pt x="13116" y="442"/>
                      <a:pt x="12905" y="481"/>
                    </a:cubicBezTo>
                    <a:cubicBezTo>
                      <a:pt x="12886" y="481"/>
                      <a:pt x="12847" y="519"/>
                      <a:pt x="12828" y="519"/>
                    </a:cubicBezTo>
                    <a:cubicBezTo>
                      <a:pt x="12348" y="615"/>
                      <a:pt x="11830" y="653"/>
                      <a:pt x="11177" y="653"/>
                    </a:cubicBezTo>
                    <a:lnTo>
                      <a:pt x="11061" y="653"/>
                    </a:lnTo>
                    <a:cubicBezTo>
                      <a:pt x="10754" y="653"/>
                      <a:pt x="10466" y="653"/>
                      <a:pt x="10140" y="634"/>
                    </a:cubicBezTo>
                    <a:lnTo>
                      <a:pt x="10120" y="634"/>
                    </a:lnTo>
                    <a:cubicBezTo>
                      <a:pt x="9852" y="634"/>
                      <a:pt x="9583" y="615"/>
                      <a:pt x="9314" y="615"/>
                    </a:cubicBezTo>
                    <a:lnTo>
                      <a:pt x="9179" y="615"/>
                    </a:lnTo>
                    <a:cubicBezTo>
                      <a:pt x="8450" y="615"/>
                      <a:pt x="7835" y="653"/>
                      <a:pt x="7317" y="749"/>
                    </a:cubicBezTo>
                    <a:cubicBezTo>
                      <a:pt x="6952" y="826"/>
                      <a:pt x="6587" y="922"/>
                      <a:pt x="6260" y="1018"/>
                    </a:cubicBezTo>
                    <a:cubicBezTo>
                      <a:pt x="5915" y="1134"/>
                      <a:pt x="5588" y="1306"/>
                      <a:pt x="5223" y="1498"/>
                    </a:cubicBezTo>
                    <a:cubicBezTo>
                      <a:pt x="4955" y="1652"/>
                      <a:pt x="4705" y="1825"/>
                      <a:pt x="4359" y="2094"/>
                    </a:cubicBezTo>
                    <a:cubicBezTo>
                      <a:pt x="4148" y="2286"/>
                      <a:pt x="3898" y="2478"/>
                      <a:pt x="3687" y="2689"/>
                    </a:cubicBezTo>
                    <a:cubicBezTo>
                      <a:pt x="3303" y="3092"/>
                      <a:pt x="2919" y="3515"/>
                      <a:pt x="2593" y="4052"/>
                    </a:cubicBezTo>
                    <a:cubicBezTo>
                      <a:pt x="1959" y="4955"/>
                      <a:pt x="1460" y="5992"/>
                      <a:pt x="1095" y="7144"/>
                    </a:cubicBezTo>
                    <a:cubicBezTo>
                      <a:pt x="787" y="8200"/>
                      <a:pt x="576" y="9333"/>
                      <a:pt x="499" y="10505"/>
                    </a:cubicBezTo>
                    <a:cubicBezTo>
                      <a:pt x="423" y="11580"/>
                      <a:pt x="480" y="12694"/>
                      <a:pt x="615" y="13827"/>
                    </a:cubicBezTo>
                    <a:lnTo>
                      <a:pt x="634" y="14000"/>
                    </a:lnTo>
                    <a:lnTo>
                      <a:pt x="634" y="14134"/>
                    </a:lnTo>
                    <a:cubicBezTo>
                      <a:pt x="423" y="14576"/>
                      <a:pt x="250" y="15037"/>
                      <a:pt x="135" y="15479"/>
                    </a:cubicBezTo>
                    <a:cubicBezTo>
                      <a:pt x="0" y="16016"/>
                      <a:pt x="327" y="16592"/>
                      <a:pt x="883" y="16765"/>
                    </a:cubicBezTo>
                    <a:cubicBezTo>
                      <a:pt x="979" y="16784"/>
                      <a:pt x="1076" y="16823"/>
                      <a:pt x="1152" y="16823"/>
                    </a:cubicBezTo>
                    <a:cubicBezTo>
                      <a:pt x="1344" y="16823"/>
                      <a:pt x="1498" y="16765"/>
                      <a:pt x="1652" y="16688"/>
                    </a:cubicBezTo>
                    <a:cubicBezTo>
                      <a:pt x="1978" y="16496"/>
                      <a:pt x="2113" y="16208"/>
                      <a:pt x="2132" y="16112"/>
                    </a:cubicBezTo>
                    <a:cubicBezTo>
                      <a:pt x="2170" y="16016"/>
                      <a:pt x="2209" y="15920"/>
                      <a:pt x="2247" y="15824"/>
                    </a:cubicBezTo>
                    <a:cubicBezTo>
                      <a:pt x="2266" y="15767"/>
                      <a:pt x="2324" y="15651"/>
                      <a:pt x="2362" y="15575"/>
                    </a:cubicBezTo>
                    <a:cubicBezTo>
                      <a:pt x="3207" y="15882"/>
                      <a:pt x="4129" y="16112"/>
                      <a:pt x="5108" y="16228"/>
                    </a:cubicBezTo>
                    <a:cubicBezTo>
                      <a:pt x="5704" y="16304"/>
                      <a:pt x="6376" y="16362"/>
                      <a:pt x="7048" y="16362"/>
                    </a:cubicBezTo>
                    <a:lnTo>
                      <a:pt x="7163" y="16362"/>
                    </a:lnTo>
                    <a:cubicBezTo>
                      <a:pt x="7835" y="16362"/>
                      <a:pt x="8507" y="16304"/>
                      <a:pt x="9179" y="16208"/>
                    </a:cubicBezTo>
                    <a:cubicBezTo>
                      <a:pt x="9890" y="16112"/>
                      <a:pt x="10504" y="15978"/>
                      <a:pt x="11061" y="15824"/>
                    </a:cubicBezTo>
                    <a:cubicBezTo>
                      <a:pt x="11618" y="15651"/>
                      <a:pt x="12156" y="15440"/>
                      <a:pt x="12694" y="15171"/>
                    </a:cubicBezTo>
                    <a:cubicBezTo>
                      <a:pt x="13788" y="14634"/>
                      <a:pt x="14729" y="13885"/>
                      <a:pt x="15497" y="13021"/>
                    </a:cubicBezTo>
                    <a:cubicBezTo>
                      <a:pt x="15881" y="12579"/>
                      <a:pt x="16227" y="12080"/>
                      <a:pt x="16477" y="11561"/>
                    </a:cubicBezTo>
                    <a:cubicBezTo>
                      <a:pt x="16746" y="11023"/>
                      <a:pt x="16957" y="10466"/>
                      <a:pt x="17091" y="9890"/>
                    </a:cubicBezTo>
                    <a:cubicBezTo>
                      <a:pt x="17207" y="9372"/>
                      <a:pt x="17226" y="8777"/>
                      <a:pt x="17187" y="8124"/>
                    </a:cubicBezTo>
                    <a:cubicBezTo>
                      <a:pt x="17130" y="7509"/>
                      <a:pt x="16995" y="6895"/>
                      <a:pt x="16765" y="6318"/>
                    </a:cubicBezTo>
                    <a:cubicBezTo>
                      <a:pt x="16630" y="5915"/>
                      <a:pt x="16419" y="5512"/>
                      <a:pt x="16131" y="5013"/>
                    </a:cubicBezTo>
                    <a:cubicBezTo>
                      <a:pt x="16054" y="4859"/>
                      <a:pt x="15977" y="4744"/>
                      <a:pt x="15881" y="4590"/>
                    </a:cubicBezTo>
                    <a:cubicBezTo>
                      <a:pt x="15766" y="4379"/>
                      <a:pt x="15613" y="4168"/>
                      <a:pt x="15497" y="3956"/>
                    </a:cubicBezTo>
                    <a:cubicBezTo>
                      <a:pt x="15305" y="3572"/>
                      <a:pt x="15171" y="3246"/>
                      <a:pt x="15094" y="2939"/>
                    </a:cubicBezTo>
                    <a:lnTo>
                      <a:pt x="15094" y="2881"/>
                    </a:lnTo>
                    <a:cubicBezTo>
                      <a:pt x="15056" y="2689"/>
                      <a:pt x="15037" y="2535"/>
                      <a:pt x="15037" y="2343"/>
                    </a:cubicBezTo>
                    <a:cubicBezTo>
                      <a:pt x="15037" y="2094"/>
                      <a:pt x="15094" y="1863"/>
                      <a:pt x="15152" y="1614"/>
                    </a:cubicBezTo>
                    <a:cubicBezTo>
                      <a:pt x="15152" y="1594"/>
                      <a:pt x="15190" y="1556"/>
                      <a:pt x="15190" y="1518"/>
                    </a:cubicBezTo>
                    <a:lnTo>
                      <a:pt x="15209" y="1498"/>
                    </a:lnTo>
                    <a:cubicBezTo>
                      <a:pt x="15229" y="1441"/>
                      <a:pt x="15267" y="1422"/>
                      <a:pt x="15286" y="1383"/>
                    </a:cubicBezTo>
                    <a:lnTo>
                      <a:pt x="15305" y="1345"/>
                    </a:lnTo>
                    <a:cubicBezTo>
                      <a:pt x="15421" y="1037"/>
                      <a:pt x="15401" y="692"/>
                      <a:pt x="15209" y="423"/>
                    </a:cubicBezTo>
                    <a:cubicBezTo>
                      <a:pt x="15037" y="173"/>
                      <a:pt x="14729" y="0"/>
                      <a:pt x="1444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ffectLst>
                <a:outerShdw dist="19050" dir="30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22" name="Google Shape;1222;p40"/>
              <p:cNvGrpSpPr/>
              <p:nvPr/>
            </p:nvGrpSpPr>
            <p:grpSpPr>
              <a:xfrm>
                <a:off x="627075" y="1075647"/>
                <a:ext cx="743640" cy="725033"/>
                <a:chOff x="627075" y="1083788"/>
                <a:chExt cx="743640" cy="725033"/>
              </a:xfrm>
            </p:grpSpPr>
            <p:sp>
              <p:nvSpPr>
                <p:cNvPr id="1223" name="Google Shape;1223;p40"/>
                <p:cNvSpPr/>
                <p:nvPr/>
              </p:nvSpPr>
              <p:spPr>
                <a:xfrm>
                  <a:off x="647002" y="1083788"/>
                  <a:ext cx="723713" cy="702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3" h="14923" extrusionOk="0">
                      <a:moveTo>
                        <a:pt x="13308" y="1"/>
                      </a:moveTo>
                      <a:cubicBezTo>
                        <a:pt x="13289" y="1"/>
                        <a:pt x="13270" y="1"/>
                        <a:pt x="13251" y="20"/>
                      </a:cubicBezTo>
                      <a:cubicBezTo>
                        <a:pt x="13059" y="97"/>
                        <a:pt x="12828" y="193"/>
                        <a:pt x="12598" y="289"/>
                      </a:cubicBezTo>
                      <a:cubicBezTo>
                        <a:pt x="12406" y="366"/>
                        <a:pt x="12194" y="423"/>
                        <a:pt x="11964" y="481"/>
                      </a:cubicBezTo>
                      <a:lnTo>
                        <a:pt x="11926" y="481"/>
                      </a:lnTo>
                      <a:cubicBezTo>
                        <a:pt x="11369" y="596"/>
                        <a:pt x="10793" y="654"/>
                        <a:pt x="10082" y="654"/>
                      </a:cubicBezTo>
                      <a:lnTo>
                        <a:pt x="9928" y="654"/>
                      </a:lnTo>
                      <a:cubicBezTo>
                        <a:pt x="9621" y="654"/>
                        <a:pt x="9314" y="654"/>
                        <a:pt x="8987" y="615"/>
                      </a:cubicBezTo>
                      <a:cubicBezTo>
                        <a:pt x="8738" y="615"/>
                        <a:pt x="8450" y="596"/>
                        <a:pt x="8181" y="596"/>
                      </a:cubicBezTo>
                      <a:lnTo>
                        <a:pt x="8066" y="596"/>
                      </a:lnTo>
                      <a:cubicBezTo>
                        <a:pt x="7355" y="596"/>
                        <a:pt x="6817" y="654"/>
                        <a:pt x="6299" y="750"/>
                      </a:cubicBezTo>
                      <a:cubicBezTo>
                        <a:pt x="5972" y="788"/>
                        <a:pt x="5665" y="884"/>
                        <a:pt x="5377" y="980"/>
                      </a:cubicBezTo>
                      <a:cubicBezTo>
                        <a:pt x="5089" y="1076"/>
                        <a:pt x="4763" y="1230"/>
                        <a:pt x="4455" y="1422"/>
                      </a:cubicBezTo>
                      <a:cubicBezTo>
                        <a:pt x="4225" y="1556"/>
                        <a:pt x="3975" y="1729"/>
                        <a:pt x="3687" y="1960"/>
                      </a:cubicBezTo>
                      <a:cubicBezTo>
                        <a:pt x="3476" y="2132"/>
                        <a:pt x="3284" y="2324"/>
                        <a:pt x="3073" y="2516"/>
                      </a:cubicBezTo>
                      <a:cubicBezTo>
                        <a:pt x="2708" y="2881"/>
                        <a:pt x="2362" y="3285"/>
                        <a:pt x="2036" y="3746"/>
                      </a:cubicBezTo>
                      <a:cubicBezTo>
                        <a:pt x="1460" y="4590"/>
                        <a:pt x="980" y="5570"/>
                        <a:pt x="653" y="6645"/>
                      </a:cubicBezTo>
                      <a:cubicBezTo>
                        <a:pt x="327" y="7663"/>
                        <a:pt x="135" y="8719"/>
                        <a:pt x="77" y="9833"/>
                      </a:cubicBezTo>
                      <a:cubicBezTo>
                        <a:pt x="0" y="10870"/>
                        <a:pt x="39" y="11926"/>
                        <a:pt x="192" y="13021"/>
                      </a:cubicBezTo>
                      <a:cubicBezTo>
                        <a:pt x="211" y="13117"/>
                        <a:pt x="211" y="13213"/>
                        <a:pt x="231" y="13309"/>
                      </a:cubicBezTo>
                      <a:cubicBezTo>
                        <a:pt x="211" y="13386"/>
                        <a:pt x="211" y="13463"/>
                        <a:pt x="231" y="13501"/>
                      </a:cubicBezTo>
                      <a:cubicBezTo>
                        <a:pt x="269" y="13578"/>
                        <a:pt x="307" y="13635"/>
                        <a:pt x="384" y="13674"/>
                      </a:cubicBezTo>
                      <a:cubicBezTo>
                        <a:pt x="1460" y="14250"/>
                        <a:pt x="2689" y="14634"/>
                        <a:pt x="4052" y="14807"/>
                      </a:cubicBezTo>
                      <a:cubicBezTo>
                        <a:pt x="4628" y="14884"/>
                        <a:pt x="5262" y="14922"/>
                        <a:pt x="5896" y="14922"/>
                      </a:cubicBezTo>
                      <a:lnTo>
                        <a:pt x="6030" y="14922"/>
                      </a:lnTo>
                      <a:cubicBezTo>
                        <a:pt x="6645" y="14922"/>
                        <a:pt x="7298" y="14884"/>
                        <a:pt x="7950" y="14788"/>
                      </a:cubicBezTo>
                      <a:cubicBezTo>
                        <a:pt x="8623" y="14692"/>
                        <a:pt x="9199" y="14576"/>
                        <a:pt x="9717" y="14404"/>
                      </a:cubicBezTo>
                      <a:cubicBezTo>
                        <a:pt x="10216" y="14250"/>
                        <a:pt x="10735" y="14039"/>
                        <a:pt x="11215" y="13789"/>
                      </a:cubicBezTo>
                      <a:cubicBezTo>
                        <a:pt x="12233" y="13271"/>
                        <a:pt x="13097" y="12598"/>
                        <a:pt x="13808" y="11811"/>
                      </a:cubicBezTo>
                      <a:cubicBezTo>
                        <a:pt x="14134" y="11427"/>
                        <a:pt x="14441" y="10966"/>
                        <a:pt x="14691" y="10486"/>
                      </a:cubicBezTo>
                      <a:cubicBezTo>
                        <a:pt x="14921" y="10025"/>
                        <a:pt x="15113" y="9526"/>
                        <a:pt x="15209" y="8988"/>
                      </a:cubicBezTo>
                      <a:cubicBezTo>
                        <a:pt x="15344" y="8489"/>
                        <a:pt x="15363" y="7951"/>
                        <a:pt x="15305" y="7394"/>
                      </a:cubicBezTo>
                      <a:cubicBezTo>
                        <a:pt x="15267" y="6837"/>
                        <a:pt x="15152" y="6280"/>
                        <a:pt x="14960" y="5781"/>
                      </a:cubicBezTo>
                      <a:cubicBezTo>
                        <a:pt x="14806" y="5416"/>
                        <a:pt x="14633" y="5032"/>
                        <a:pt x="14345" y="4571"/>
                      </a:cubicBezTo>
                      <a:cubicBezTo>
                        <a:pt x="14288" y="4456"/>
                        <a:pt x="14211" y="4322"/>
                        <a:pt x="14134" y="4187"/>
                      </a:cubicBezTo>
                      <a:cubicBezTo>
                        <a:pt x="14000" y="3957"/>
                        <a:pt x="13865" y="3746"/>
                        <a:pt x="13731" y="3496"/>
                      </a:cubicBezTo>
                      <a:cubicBezTo>
                        <a:pt x="13481" y="3073"/>
                        <a:pt x="13347" y="2689"/>
                        <a:pt x="13270" y="2324"/>
                      </a:cubicBezTo>
                      <a:lnTo>
                        <a:pt x="13270" y="2344"/>
                      </a:lnTo>
                      <a:cubicBezTo>
                        <a:pt x="13231" y="2075"/>
                        <a:pt x="13193" y="1825"/>
                        <a:pt x="13193" y="1556"/>
                      </a:cubicBezTo>
                      <a:cubicBezTo>
                        <a:pt x="13231" y="1249"/>
                        <a:pt x="13270" y="923"/>
                        <a:pt x="13347" y="654"/>
                      </a:cubicBezTo>
                      <a:cubicBezTo>
                        <a:pt x="13366" y="596"/>
                        <a:pt x="13366" y="558"/>
                        <a:pt x="13385" y="500"/>
                      </a:cubicBezTo>
                      <a:cubicBezTo>
                        <a:pt x="13423" y="481"/>
                        <a:pt x="13423" y="423"/>
                        <a:pt x="13443" y="404"/>
                      </a:cubicBezTo>
                      <a:cubicBezTo>
                        <a:pt x="13462" y="385"/>
                        <a:pt x="13462" y="346"/>
                        <a:pt x="13481" y="327"/>
                      </a:cubicBezTo>
                      <a:lnTo>
                        <a:pt x="13519" y="308"/>
                      </a:lnTo>
                      <a:cubicBezTo>
                        <a:pt x="13539" y="231"/>
                        <a:pt x="13539" y="135"/>
                        <a:pt x="13481" y="97"/>
                      </a:cubicBezTo>
                      <a:cubicBezTo>
                        <a:pt x="13462" y="20"/>
                        <a:pt x="13385" y="1"/>
                        <a:pt x="13308" y="1"/>
                      </a:cubicBezTo>
                      <a:close/>
                    </a:path>
                  </a:pathLst>
                </a:custGeom>
                <a:solidFill>
                  <a:srgbClr val="FEC5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40"/>
                <p:cNvSpPr/>
                <p:nvPr/>
              </p:nvSpPr>
              <p:spPr>
                <a:xfrm>
                  <a:off x="627075" y="1138104"/>
                  <a:ext cx="654936" cy="670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03" h="14238" extrusionOk="0">
                      <a:moveTo>
                        <a:pt x="13770" y="4935"/>
                      </a:moveTo>
                      <a:cubicBezTo>
                        <a:pt x="13770" y="4942"/>
                        <a:pt x="13769" y="4948"/>
                        <a:pt x="13767" y="4953"/>
                      </a:cubicBezTo>
                      <a:lnTo>
                        <a:pt x="13767" y="4953"/>
                      </a:lnTo>
                      <a:cubicBezTo>
                        <a:pt x="13807" y="4960"/>
                        <a:pt x="13846" y="4967"/>
                        <a:pt x="13885" y="4974"/>
                      </a:cubicBezTo>
                      <a:cubicBezTo>
                        <a:pt x="13888" y="4974"/>
                        <a:pt x="13891" y="4974"/>
                        <a:pt x="13894" y="4975"/>
                      </a:cubicBezTo>
                      <a:lnTo>
                        <a:pt x="13894" y="4975"/>
                      </a:lnTo>
                      <a:cubicBezTo>
                        <a:pt x="13879" y="4971"/>
                        <a:pt x="13844" y="4960"/>
                        <a:pt x="13770" y="4935"/>
                      </a:cubicBezTo>
                      <a:close/>
                      <a:moveTo>
                        <a:pt x="13894" y="4975"/>
                      </a:moveTo>
                      <a:cubicBezTo>
                        <a:pt x="13899" y="4976"/>
                        <a:pt x="13902" y="4977"/>
                        <a:pt x="13902" y="4977"/>
                      </a:cubicBezTo>
                      <a:cubicBezTo>
                        <a:pt x="13903" y="4977"/>
                        <a:pt x="13899" y="4976"/>
                        <a:pt x="13894" y="4975"/>
                      </a:cubicBezTo>
                      <a:close/>
                      <a:moveTo>
                        <a:pt x="12905" y="0"/>
                      </a:moveTo>
                      <a:cubicBezTo>
                        <a:pt x="12867" y="0"/>
                        <a:pt x="12867" y="0"/>
                        <a:pt x="12848" y="19"/>
                      </a:cubicBezTo>
                      <a:cubicBezTo>
                        <a:pt x="12349" y="499"/>
                        <a:pt x="11888" y="979"/>
                        <a:pt x="11427" y="1479"/>
                      </a:cubicBezTo>
                      <a:cubicBezTo>
                        <a:pt x="11139" y="1824"/>
                        <a:pt x="10831" y="2132"/>
                        <a:pt x="10543" y="2477"/>
                      </a:cubicBezTo>
                      <a:cubicBezTo>
                        <a:pt x="10601" y="2304"/>
                        <a:pt x="10659" y="2112"/>
                        <a:pt x="10697" y="1920"/>
                      </a:cubicBezTo>
                      <a:cubicBezTo>
                        <a:pt x="10793" y="1421"/>
                        <a:pt x="10793" y="864"/>
                        <a:pt x="10620" y="365"/>
                      </a:cubicBezTo>
                      <a:cubicBezTo>
                        <a:pt x="10620" y="326"/>
                        <a:pt x="10601" y="307"/>
                        <a:pt x="10563" y="307"/>
                      </a:cubicBezTo>
                      <a:lnTo>
                        <a:pt x="10543" y="307"/>
                      </a:lnTo>
                      <a:cubicBezTo>
                        <a:pt x="10524" y="307"/>
                        <a:pt x="10505" y="365"/>
                        <a:pt x="10505" y="384"/>
                      </a:cubicBezTo>
                      <a:cubicBezTo>
                        <a:pt x="10543" y="499"/>
                        <a:pt x="10563" y="615"/>
                        <a:pt x="10601" y="730"/>
                      </a:cubicBezTo>
                      <a:cubicBezTo>
                        <a:pt x="10620" y="826"/>
                        <a:pt x="10620" y="960"/>
                        <a:pt x="10620" y="1056"/>
                      </a:cubicBezTo>
                      <a:cubicBezTo>
                        <a:pt x="10620" y="1171"/>
                        <a:pt x="10620" y="1287"/>
                        <a:pt x="10601" y="1402"/>
                      </a:cubicBezTo>
                      <a:cubicBezTo>
                        <a:pt x="10563" y="1536"/>
                        <a:pt x="10563" y="1671"/>
                        <a:pt x="10524" y="1786"/>
                      </a:cubicBezTo>
                      <a:cubicBezTo>
                        <a:pt x="10505" y="1940"/>
                        <a:pt x="10447" y="2074"/>
                        <a:pt x="10409" y="2208"/>
                      </a:cubicBezTo>
                      <a:cubicBezTo>
                        <a:pt x="10275" y="2516"/>
                        <a:pt x="10140" y="2804"/>
                        <a:pt x="9967" y="3092"/>
                      </a:cubicBezTo>
                      <a:cubicBezTo>
                        <a:pt x="9564" y="3572"/>
                        <a:pt x="9122" y="4052"/>
                        <a:pt x="8700" y="4513"/>
                      </a:cubicBezTo>
                      <a:cubicBezTo>
                        <a:pt x="8450" y="4743"/>
                        <a:pt x="8220" y="5012"/>
                        <a:pt x="7970" y="5223"/>
                      </a:cubicBezTo>
                      <a:lnTo>
                        <a:pt x="7913" y="5300"/>
                      </a:lnTo>
                      <a:cubicBezTo>
                        <a:pt x="7932" y="5204"/>
                        <a:pt x="7970" y="5089"/>
                        <a:pt x="8009" y="4993"/>
                      </a:cubicBezTo>
                      <a:cubicBezTo>
                        <a:pt x="8047" y="4743"/>
                        <a:pt x="8105" y="4513"/>
                        <a:pt x="8105" y="4263"/>
                      </a:cubicBezTo>
                      <a:cubicBezTo>
                        <a:pt x="8124" y="3994"/>
                        <a:pt x="8124" y="3764"/>
                        <a:pt x="8124" y="3495"/>
                      </a:cubicBezTo>
                      <a:cubicBezTo>
                        <a:pt x="8124" y="3265"/>
                        <a:pt x="8066" y="3015"/>
                        <a:pt x="8047" y="2785"/>
                      </a:cubicBezTo>
                      <a:cubicBezTo>
                        <a:pt x="8009" y="2535"/>
                        <a:pt x="7951" y="2266"/>
                        <a:pt x="7913" y="2036"/>
                      </a:cubicBezTo>
                      <a:cubicBezTo>
                        <a:pt x="7817" y="1556"/>
                        <a:pt x="7644" y="1075"/>
                        <a:pt x="7471" y="615"/>
                      </a:cubicBezTo>
                      <a:cubicBezTo>
                        <a:pt x="7471" y="595"/>
                        <a:pt x="7452" y="576"/>
                        <a:pt x="7432" y="576"/>
                      </a:cubicBezTo>
                      <a:lnTo>
                        <a:pt x="7394" y="576"/>
                      </a:lnTo>
                      <a:cubicBezTo>
                        <a:pt x="7375" y="576"/>
                        <a:pt x="7356" y="615"/>
                        <a:pt x="7356" y="634"/>
                      </a:cubicBezTo>
                      <a:cubicBezTo>
                        <a:pt x="7548" y="1171"/>
                        <a:pt x="7682" y="1728"/>
                        <a:pt x="7778" y="2266"/>
                      </a:cubicBezTo>
                      <a:cubicBezTo>
                        <a:pt x="7874" y="2842"/>
                        <a:pt x="7913" y="3418"/>
                        <a:pt x="7855" y="3994"/>
                      </a:cubicBezTo>
                      <a:cubicBezTo>
                        <a:pt x="7817" y="4417"/>
                        <a:pt x="7721" y="4820"/>
                        <a:pt x="7567" y="5204"/>
                      </a:cubicBezTo>
                      <a:cubicBezTo>
                        <a:pt x="7471" y="5435"/>
                        <a:pt x="7375" y="5665"/>
                        <a:pt x="7260" y="5876"/>
                      </a:cubicBezTo>
                      <a:lnTo>
                        <a:pt x="7202" y="5915"/>
                      </a:lnTo>
                      <a:cubicBezTo>
                        <a:pt x="6991" y="6107"/>
                        <a:pt x="6780" y="6299"/>
                        <a:pt x="6568" y="6472"/>
                      </a:cubicBezTo>
                      <a:cubicBezTo>
                        <a:pt x="6338" y="6644"/>
                        <a:pt x="6127" y="6837"/>
                        <a:pt x="5915" y="7009"/>
                      </a:cubicBezTo>
                      <a:cubicBezTo>
                        <a:pt x="5819" y="7067"/>
                        <a:pt x="5723" y="7163"/>
                        <a:pt x="5627" y="7240"/>
                      </a:cubicBezTo>
                      <a:cubicBezTo>
                        <a:pt x="5666" y="7067"/>
                        <a:pt x="5723" y="6875"/>
                        <a:pt x="5743" y="6721"/>
                      </a:cubicBezTo>
                      <a:cubicBezTo>
                        <a:pt x="5839" y="6241"/>
                        <a:pt x="5858" y="5723"/>
                        <a:pt x="5896" y="5243"/>
                      </a:cubicBezTo>
                      <a:cubicBezTo>
                        <a:pt x="5896" y="4993"/>
                        <a:pt x="5896" y="4743"/>
                        <a:pt x="5858" y="4474"/>
                      </a:cubicBezTo>
                      <a:lnTo>
                        <a:pt x="5800" y="3764"/>
                      </a:lnTo>
                      <a:cubicBezTo>
                        <a:pt x="5723" y="3322"/>
                        <a:pt x="5608" y="2900"/>
                        <a:pt x="5416" y="2496"/>
                      </a:cubicBezTo>
                      <a:cubicBezTo>
                        <a:pt x="5320" y="2304"/>
                        <a:pt x="5186" y="2132"/>
                        <a:pt x="5070" y="1959"/>
                      </a:cubicBezTo>
                      <a:cubicBezTo>
                        <a:pt x="5070" y="1959"/>
                        <a:pt x="5051" y="1940"/>
                        <a:pt x="5032" y="1940"/>
                      </a:cubicBezTo>
                      <a:cubicBezTo>
                        <a:pt x="4994" y="1940"/>
                        <a:pt x="4994" y="1940"/>
                        <a:pt x="4974" y="1959"/>
                      </a:cubicBezTo>
                      <a:cubicBezTo>
                        <a:pt x="4955" y="1978"/>
                        <a:pt x="4955" y="2016"/>
                        <a:pt x="4974" y="2036"/>
                      </a:cubicBezTo>
                      <a:cubicBezTo>
                        <a:pt x="4994" y="2055"/>
                        <a:pt x="4994" y="2074"/>
                        <a:pt x="5032" y="2112"/>
                      </a:cubicBezTo>
                      <a:cubicBezTo>
                        <a:pt x="5147" y="2247"/>
                        <a:pt x="5224" y="2400"/>
                        <a:pt x="5282" y="2554"/>
                      </a:cubicBezTo>
                      <a:cubicBezTo>
                        <a:pt x="5435" y="2881"/>
                        <a:pt x="5512" y="3188"/>
                        <a:pt x="5551" y="3514"/>
                      </a:cubicBezTo>
                      <a:cubicBezTo>
                        <a:pt x="5608" y="3802"/>
                        <a:pt x="5627" y="4129"/>
                        <a:pt x="5627" y="4417"/>
                      </a:cubicBezTo>
                      <a:cubicBezTo>
                        <a:pt x="5627" y="4724"/>
                        <a:pt x="5627" y="5031"/>
                        <a:pt x="5608" y="5339"/>
                      </a:cubicBezTo>
                      <a:cubicBezTo>
                        <a:pt x="5570" y="5684"/>
                        <a:pt x="5531" y="6049"/>
                        <a:pt x="5454" y="6376"/>
                      </a:cubicBezTo>
                      <a:cubicBezTo>
                        <a:pt x="5378" y="6683"/>
                        <a:pt x="5320" y="6971"/>
                        <a:pt x="5186" y="7297"/>
                      </a:cubicBezTo>
                      <a:cubicBezTo>
                        <a:pt x="5147" y="7432"/>
                        <a:pt x="5090" y="7585"/>
                        <a:pt x="5032" y="7720"/>
                      </a:cubicBezTo>
                      <a:cubicBezTo>
                        <a:pt x="4878" y="7835"/>
                        <a:pt x="4744" y="7970"/>
                        <a:pt x="4571" y="8085"/>
                      </a:cubicBezTo>
                      <a:cubicBezTo>
                        <a:pt x="4110" y="8450"/>
                        <a:pt x="3688" y="8834"/>
                        <a:pt x="3246" y="9218"/>
                      </a:cubicBezTo>
                      <a:cubicBezTo>
                        <a:pt x="2824" y="9602"/>
                        <a:pt x="2401" y="10005"/>
                        <a:pt x="2017" y="10428"/>
                      </a:cubicBezTo>
                      <a:cubicBezTo>
                        <a:pt x="1153" y="11426"/>
                        <a:pt x="385" y="12540"/>
                        <a:pt x="58" y="13827"/>
                      </a:cubicBezTo>
                      <a:cubicBezTo>
                        <a:pt x="1" y="13980"/>
                        <a:pt x="97" y="14172"/>
                        <a:pt x="289" y="14230"/>
                      </a:cubicBezTo>
                      <a:cubicBezTo>
                        <a:pt x="311" y="14236"/>
                        <a:pt x="335" y="14238"/>
                        <a:pt x="360" y="14238"/>
                      </a:cubicBezTo>
                      <a:cubicBezTo>
                        <a:pt x="420" y="14238"/>
                        <a:pt x="484" y="14224"/>
                        <a:pt x="538" y="14211"/>
                      </a:cubicBezTo>
                      <a:cubicBezTo>
                        <a:pt x="634" y="14153"/>
                        <a:pt x="654" y="14076"/>
                        <a:pt x="711" y="13980"/>
                      </a:cubicBezTo>
                      <a:cubicBezTo>
                        <a:pt x="750" y="13884"/>
                        <a:pt x="807" y="13769"/>
                        <a:pt x="826" y="13673"/>
                      </a:cubicBezTo>
                      <a:cubicBezTo>
                        <a:pt x="999" y="13289"/>
                        <a:pt x="1191" y="12905"/>
                        <a:pt x="1403" y="12540"/>
                      </a:cubicBezTo>
                      <a:cubicBezTo>
                        <a:pt x="1614" y="12194"/>
                        <a:pt x="1863" y="11829"/>
                        <a:pt x="2113" y="11522"/>
                      </a:cubicBezTo>
                      <a:cubicBezTo>
                        <a:pt x="2459" y="11081"/>
                        <a:pt x="2843" y="10677"/>
                        <a:pt x="3227" y="10274"/>
                      </a:cubicBezTo>
                      <a:cubicBezTo>
                        <a:pt x="3630" y="9851"/>
                        <a:pt x="4033" y="9448"/>
                        <a:pt x="4475" y="9064"/>
                      </a:cubicBezTo>
                      <a:cubicBezTo>
                        <a:pt x="4667" y="8891"/>
                        <a:pt x="4859" y="8699"/>
                        <a:pt x="5051" y="8546"/>
                      </a:cubicBezTo>
                      <a:cubicBezTo>
                        <a:pt x="5128" y="8488"/>
                        <a:pt x="5224" y="8469"/>
                        <a:pt x="5282" y="8411"/>
                      </a:cubicBezTo>
                      <a:cubicBezTo>
                        <a:pt x="5378" y="8373"/>
                        <a:pt x="5454" y="8354"/>
                        <a:pt x="5551" y="8296"/>
                      </a:cubicBezTo>
                      <a:lnTo>
                        <a:pt x="5531" y="8296"/>
                      </a:lnTo>
                      <a:cubicBezTo>
                        <a:pt x="5531" y="8296"/>
                        <a:pt x="5551" y="8296"/>
                        <a:pt x="5551" y="8277"/>
                      </a:cubicBezTo>
                      <a:cubicBezTo>
                        <a:pt x="5839" y="8162"/>
                        <a:pt x="6127" y="8066"/>
                        <a:pt x="6415" y="7989"/>
                      </a:cubicBezTo>
                      <a:cubicBezTo>
                        <a:pt x="6722" y="7912"/>
                        <a:pt x="7048" y="7835"/>
                        <a:pt x="7356" y="7816"/>
                      </a:cubicBezTo>
                      <a:lnTo>
                        <a:pt x="7375" y="7816"/>
                      </a:lnTo>
                      <a:cubicBezTo>
                        <a:pt x="7490" y="7797"/>
                        <a:pt x="7586" y="7797"/>
                        <a:pt x="7721" y="7797"/>
                      </a:cubicBezTo>
                      <a:cubicBezTo>
                        <a:pt x="7855" y="7797"/>
                        <a:pt x="7970" y="7777"/>
                        <a:pt x="8124" y="7777"/>
                      </a:cubicBezTo>
                      <a:lnTo>
                        <a:pt x="8930" y="7777"/>
                      </a:lnTo>
                      <a:cubicBezTo>
                        <a:pt x="9199" y="7777"/>
                        <a:pt x="9468" y="7797"/>
                        <a:pt x="9698" y="7816"/>
                      </a:cubicBezTo>
                      <a:cubicBezTo>
                        <a:pt x="9967" y="7835"/>
                        <a:pt x="10236" y="7874"/>
                        <a:pt x="10467" y="7912"/>
                      </a:cubicBezTo>
                      <a:cubicBezTo>
                        <a:pt x="10659" y="7931"/>
                        <a:pt x="10831" y="7970"/>
                        <a:pt x="11024" y="7989"/>
                      </a:cubicBezTo>
                      <a:cubicBezTo>
                        <a:pt x="11196" y="8008"/>
                        <a:pt x="11388" y="8066"/>
                        <a:pt x="11561" y="8085"/>
                      </a:cubicBezTo>
                      <a:lnTo>
                        <a:pt x="12560" y="8296"/>
                      </a:lnTo>
                      <a:cubicBezTo>
                        <a:pt x="12579" y="8296"/>
                        <a:pt x="12637" y="8296"/>
                        <a:pt x="12637" y="8258"/>
                      </a:cubicBezTo>
                      <a:cubicBezTo>
                        <a:pt x="12637" y="8219"/>
                        <a:pt x="12637" y="8181"/>
                        <a:pt x="12579" y="8181"/>
                      </a:cubicBezTo>
                      <a:cubicBezTo>
                        <a:pt x="12291" y="8104"/>
                        <a:pt x="12041" y="8027"/>
                        <a:pt x="11753" y="7970"/>
                      </a:cubicBezTo>
                      <a:cubicBezTo>
                        <a:pt x="11465" y="7893"/>
                        <a:pt x="11177" y="7816"/>
                        <a:pt x="10889" y="7777"/>
                      </a:cubicBezTo>
                      <a:cubicBezTo>
                        <a:pt x="10735" y="7739"/>
                        <a:pt x="10601" y="7701"/>
                        <a:pt x="10447" y="7681"/>
                      </a:cubicBezTo>
                      <a:cubicBezTo>
                        <a:pt x="10313" y="7643"/>
                        <a:pt x="10140" y="7605"/>
                        <a:pt x="9967" y="7585"/>
                      </a:cubicBezTo>
                      <a:lnTo>
                        <a:pt x="9545" y="7509"/>
                      </a:lnTo>
                      <a:cubicBezTo>
                        <a:pt x="9372" y="7489"/>
                        <a:pt x="9218" y="7451"/>
                        <a:pt x="9065" y="7432"/>
                      </a:cubicBezTo>
                      <a:cubicBezTo>
                        <a:pt x="8738" y="7413"/>
                        <a:pt x="8431" y="7393"/>
                        <a:pt x="8143" y="7355"/>
                      </a:cubicBezTo>
                      <a:lnTo>
                        <a:pt x="7682" y="7355"/>
                      </a:lnTo>
                      <a:cubicBezTo>
                        <a:pt x="7528" y="7355"/>
                        <a:pt x="7375" y="7355"/>
                        <a:pt x="7202" y="7393"/>
                      </a:cubicBezTo>
                      <a:cubicBezTo>
                        <a:pt x="6895" y="7413"/>
                        <a:pt x="6607" y="7451"/>
                        <a:pt x="6299" y="7528"/>
                      </a:cubicBezTo>
                      <a:cubicBezTo>
                        <a:pt x="6203" y="7547"/>
                        <a:pt x="6107" y="7585"/>
                        <a:pt x="5992" y="7605"/>
                      </a:cubicBezTo>
                      <a:cubicBezTo>
                        <a:pt x="6299" y="7317"/>
                        <a:pt x="6626" y="7029"/>
                        <a:pt x="6952" y="6740"/>
                      </a:cubicBezTo>
                      <a:cubicBezTo>
                        <a:pt x="7164" y="6548"/>
                        <a:pt x="7356" y="6356"/>
                        <a:pt x="7548" y="6145"/>
                      </a:cubicBezTo>
                      <a:cubicBezTo>
                        <a:pt x="7721" y="6011"/>
                        <a:pt x="7874" y="5915"/>
                        <a:pt x="8047" y="5819"/>
                      </a:cubicBezTo>
                      <a:cubicBezTo>
                        <a:pt x="8297" y="5684"/>
                        <a:pt x="8546" y="5588"/>
                        <a:pt x="8796" y="5473"/>
                      </a:cubicBezTo>
                      <a:lnTo>
                        <a:pt x="8777" y="5473"/>
                      </a:lnTo>
                      <a:cubicBezTo>
                        <a:pt x="8796" y="5473"/>
                        <a:pt x="8815" y="5435"/>
                        <a:pt x="8834" y="5435"/>
                      </a:cubicBezTo>
                      <a:cubicBezTo>
                        <a:pt x="9180" y="5300"/>
                        <a:pt x="9545" y="5204"/>
                        <a:pt x="9891" y="5108"/>
                      </a:cubicBezTo>
                      <a:cubicBezTo>
                        <a:pt x="10063" y="5051"/>
                        <a:pt x="10255" y="5031"/>
                        <a:pt x="10428" y="4993"/>
                      </a:cubicBezTo>
                      <a:cubicBezTo>
                        <a:pt x="10620" y="4955"/>
                        <a:pt x="10793" y="4916"/>
                        <a:pt x="10985" y="4897"/>
                      </a:cubicBezTo>
                      <a:cubicBezTo>
                        <a:pt x="11288" y="4854"/>
                        <a:pt x="11579" y="4832"/>
                        <a:pt x="11876" y="4832"/>
                      </a:cubicBezTo>
                      <a:cubicBezTo>
                        <a:pt x="11975" y="4832"/>
                        <a:pt x="12075" y="4835"/>
                        <a:pt x="12176" y="4839"/>
                      </a:cubicBezTo>
                      <a:cubicBezTo>
                        <a:pt x="12368" y="4839"/>
                        <a:pt x="12560" y="4839"/>
                        <a:pt x="12771" y="4859"/>
                      </a:cubicBezTo>
                      <a:cubicBezTo>
                        <a:pt x="12963" y="4897"/>
                        <a:pt x="13194" y="4916"/>
                        <a:pt x="13386" y="4935"/>
                      </a:cubicBezTo>
                      <a:cubicBezTo>
                        <a:pt x="13482" y="4955"/>
                        <a:pt x="13597" y="4955"/>
                        <a:pt x="13693" y="4993"/>
                      </a:cubicBezTo>
                      <a:cubicBezTo>
                        <a:pt x="13710" y="4993"/>
                        <a:pt x="13757" y="4993"/>
                        <a:pt x="13767" y="4953"/>
                      </a:cubicBezTo>
                      <a:lnTo>
                        <a:pt x="13767" y="4953"/>
                      </a:lnTo>
                      <a:cubicBezTo>
                        <a:pt x="13269" y="4867"/>
                        <a:pt x="12770" y="4800"/>
                        <a:pt x="12272" y="4782"/>
                      </a:cubicBezTo>
                      <a:lnTo>
                        <a:pt x="11408" y="4782"/>
                      </a:lnTo>
                      <a:cubicBezTo>
                        <a:pt x="11120" y="4782"/>
                        <a:pt x="10812" y="4801"/>
                        <a:pt x="10524" y="4839"/>
                      </a:cubicBezTo>
                      <a:cubicBezTo>
                        <a:pt x="10236" y="4878"/>
                        <a:pt x="9948" y="4916"/>
                        <a:pt x="9660" y="4993"/>
                      </a:cubicBezTo>
                      <a:cubicBezTo>
                        <a:pt x="9506" y="5012"/>
                        <a:pt x="9372" y="5070"/>
                        <a:pt x="9257" y="5089"/>
                      </a:cubicBezTo>
                      <a:lnTo>
                        <a:pt x="8815" y="5223"/>
                      </a:lnTo>
                      <a:cubicBezTo>
                        <a:pt x="8700" y="5281"/>
                        <a:pt x="8604" y="5319"/>
                        <a:pt x="8489" y="5377"/>
                      </a:cubicBezTo>
                      <a:cubicBezTo>
                        <a:pt x="8700" y="5127"/>
                        <a:pt x="8911" y="4897"/>
                        <a:pt x="9103" y="4628"/>
                      </a:cubicBezTo>
                      <a:cubicBezTo>
                        <a:pt x="9314" y="4359"/>
                        <a:pt x="9545" y="4071"/>
                        <a:pt x="9756" y="3783"/>
                      </a:cubicBezTo>
                      <a:cubicBezTo>
                        <a:pt x="9775" y="3764"/>
                        <a:pt x="9775" y="3745"/>
                        <a:pt x="9814" y="3745"/>
                      </a:cubicBezTo>
                      <a:cubicBezTo>
                        <a:pt x="9871" y="3649"/>
                        <a:pt x="9948" y="3553"/>
                        <a:pt x="10044" y="3457"/>
                      </a:cubicBezTo>
                      <a:cubicBezTo>
                        <a:pt x="10063" y="3457"/>
                        <a:pt x="10102" y="3437"/>
                        <a:pt x="10121" y="3437"/>
                      </a:cubicBezTo>
                      <a:cubicBezTo>
                        <a:pt x="10255" y="3303"/>
                        <a:pt x="10371" y="3207"/>
                        <a:pt x="10524" y="3092"/>
                      </a:cubicBezTo>
                      <a:lnTo>
                        <a:pt x="10524" y="3092"/>
                      </a:lnTo>
                      <a:lnTo>
                        <a:pt x="10505" y="3111"/>
                      </a:lnTo>
                      <a:cubicBezTo>
                        <a:pt x="10716" y="2957"/>
                        <a:pt x="10928" y="2804"/>
                        <a:pt x="11177" y="2669"/>
                      </a:cubicBezTo>
                      <a:cubicBezTo>
                        <a:pt x="11292" y="2593"/>
                        <a:pt x="11388" y="2535"/>
                        <a:pt x="11504" y="2477"/>
                      </a:cubicBezTo>
                      <a:cubicBezTo>
                        <a:pt x="11619" y="2400"/>
                        <a:pt x="11753" y="2343"/>
                        <a:pt x="11888" y="2304"/>
                      </a:cubicBezTo>
                      <a:cubicBezTo>
                        <a:pt x="12157" y="2189"/>
                        <a:pt x="12445" y="2112"/>
                        <a:pt x="12733" y="2093"/>
                      </a:cubicBezTo>
                      <a:cubicBezTo>
                        <a:pt x="12848" y="2055"/>
                        <a:pt x="12963" y="2055"/>
                        <a:pt x="13098" y="2055"/>
                      </a:cubicBezTo>
                      <a:cubicBezTo>
                        <a:pt x="13117" y="2055"/>
                        <a:pt x="13136" y="2036"/>
                        <a:pt x="13136" y="2016"/>
                      </a:cubicBezTo>
                      <a:cubicBezTo>
                        <a:pt x="13136" y="1997"/>
                        <a:pt x="13117" y="1959"/>
                        <a:pt x="13098" y="1959"/>
                      </a:cubicBezTo>
                      <a:lnTo>
                        <a:pt x="13001" y="1959"/>
                      </a:lnTo>
                      <a:cubicBezTo>
                        <a:pt x="12733" y="1959"/>
                        <a:pt x="12483" y="1997"/>
                        <a:pt x="12253" y="2036"/>
                      </a:cubicBezTo>
                      <a:cubicBezTo>
                        <a:pt x="12099" y="2055"/>
                        <a:pt x="11964" y="2112"/>
                        <a:pt x="11849" y="2132"/>
                      </a:cubicBezTo>
                      <a:cubicBezTo>
                        <a:pt x="11696" y="2170"/>
                        <a:pt x="11561" y="2228"/>
                        <a:pt x="11408" y="2304"/>
                      </a:cubicBezTo>
                      <a:cubicBezTo>
                        <a:pt x="11139" y="2400"/>
                        <a:pt x="10908" y="2535"/>
                        <a:pt x="10659" y="2689"/>
                      </a:cubicBezTo>
                      <a:cubicBezTo>
                        <a:pt x="10697" y="2650"/>
                        <a:pt x="10716" y="2612"/>
                        <a:pt x="10755" y="2593"/>
                      </a:cubicBezTo>
                      <a:cubicBezTo>
                        <a:pt x="11004" y="2304"/>
                        <a:pt x="11216" y="2016"/>
                        <a:pt x="11465" y="1728"/>
                      </a:cubicBezTo>
                      <a:cubicBezTo>
                        <a:pt x="11945" y="1171"/>
                        <a:pt x="12425" y="615"/>
                        <a:pt x="12944" y="115"/>
                      </a:cubicBezTo>
                      <a:cubicBezTo>
                        <a:pt x="13001" y="58"/>
                        <a:pt x="12944" y="0"/>
                        <a:pt x="12905" y="0"/>
                      </a:cubicBezTo>
                      <a:close/>
                    </a:path>
                  </a:pathLst>
                </a:custGeom>
                <a:solidFill>
                  <a:srgbClr val="FEC5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35" name="Google Shape;1235;p40"/>
            <p:cNvGrpSpPr/>
            <p:nvPr/>
          </p:nvGrpSpPr>
          <p:grpSpPr>
            <a:xfrm>
              <a:off x="8289615" y="4359036"/>
              <a:ext cx="384039" cy="444872"/>
              <a:chOff x="6248324" y="4151162"/>
              <a:chExt cx="384039" cy="444872"/>
            </a:xfrm>
          </p:grpSpPr>
          <p:sp>
            <p:nvSpPr>
              <p:cNvPr id="1236" name="Google Shape;1236;p40"/>
              <p:cNvSpPr/>
              <p:nvPr/>
            </p:nvSpPr>
            <p:spPr>
              <a:xfrm>
                <a:off x="6418476" y="4151162"/>
                <a:ext cx="102510" cy="13569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627" extrusionOk="0">
                    <a:moveTo>
                      <a:pt x="2147" y="0"/>
                    </a:moveTo>
                    <a:cubicBezTo>
                      <a:pt x="2122" y="0"/>
                      <a:pt x="2097" y="3"/>
                      <a:pt x="2073" y="7"/>
                    </a:cubicBezTo>
                    <a:cubicBezTo>
                      <a:pt x="1025" y="174"/>
                      <a:pt x="1" y="1388"/>
                      <a:pt x="1" y="3103"/>
                    </a:cubicBezTo>
                    <a:cubicBezTo>
                      <a:pt x="1" y="3389"/>
                      <a:pt x="191" y="3627"/>
                      <a:pt x="501" y="3627"/>
                    </a:cubicBezTo>
                    <a:cubicBezTo>
                      <a:pt x="787" y="3627"/>
                      <a:pt x="1001" y="3389"/>
                      <a:pt x="1025" y="3103"/>
                    </a:cubicBezTo>
                    <a:cubicBezTo>
                      <a:pt x="1025" y="1888"/>
                      <a:pt x="1739" y="1126"/>
                      <a:pt x="2263" y="1031"/>
                    </a:cubicBezTo>
                    <a:cubicBezTo>
                      <a:pt x="2525" y="960"/>
                      <a:pt x="2739" y="698"/>
                      <a:pt x="2668" y="436"/>
                    </a:cubicBezTo>
                    <a:cubicBezTo>
                      <a:pt x="2625" y="199"/>
                      <a:pt x="2386" y="0"/>
                      <a:pt x="2147" y="0"/>
                    </a:cubicBezTo>
                    <a:close/>
                  </a:path>
                </a:pathLst>
              </a:custGeom>
              <a:solidFill>
                <a:srgbClr val="7D4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0"/>
              <p:cNvSpPr/>
              <p:nvPr/>
            </p:nvSpPr>
            <p:spPr>
              <a:xfrm>
                <a:off x="6418476" y="4222695"/>
                <a:ext cx="46392" cy="62404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668" extrusionOk="0">
                    <a:moveTo>
                      <a:pt x="167" y="0"/>
                    </a:moveTo>
                    <a:cubicBezTo>
                      <a:pt x="48" y="358"/>
                      <a:pt x="1" y="762"/>
                      <a:pt x="1" y="1167"/>
                    </a:cubicBezTo>
                    <a:cubicBezTo>
                      <a:pt x="1" y="1477"/>
                      <a:pt x="239" y="1667"/>
                      <a:pt x="501" y="1667"/>
                    </a:cubicBezTo>
                    <a:cubicBezTo>
                      <a:pt x="810" y="1667"/>
                      <a:pt x="1001" y="1429"/>
                      <a:pt x="1001" y="1167"/>
                    </a:cubicBezTo>
                    <a:cubicBezTo>
                      <a:pt x="1001" y="715"/>
                      <a:pt x="1096" y="334"/>
                      <a:pt x="1239" y="0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0"/>
              <p:cNvSpPr/>
              <p:nvPr/>
            </p:nvSpPr>
            <p:spPr>
              <a:xfrm>
                <a:off x="6281284" y="4342078"/>
                <a:ext cx="318979" cy="253956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6788" extrusionOk="0">
                    <a:moveTo>
                      <a:pt x="0" y="0"/>
                    </a:moveTo>
                    <a:cubicBezTo>
                      <a:pt x="0" y="3334"/>
                      <a:pt x="2024" y="6788"/>
                      <a:pt x="4263" y="6788"/>
                    </a:cubicBezTo>
                    <a:cubicBezTo>
                      <a:pt x="6502" y="6788"/>
                      <a:pt x="8526" y="3334"/>
                      <a:pt x="85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0"/>
              <p:cNvSpPr/>
              <p:nvPr/>
            </p:nvSpPr>
            <p:spPr>
              <a:xfrm>
                <a:off x="6374815" y="4539317"/>
                <a:ext cx="25889" cy="21063"/>
              </a:xfrm>
              <a:custGeom>
                <a:avLst/>
                <a:gdLst/>
                <a:ahLst/>
                <a:cxnLst/>
                <a:rect l="l" t="t" r="r" b="b"/>
                <a:pathLst>
                  <a:path w="692" h="563" extrusionOk="0">
                    <a:moveTo>
                      <a:pt x="216" y="0"/>
                    </a:moveTo>
                    <a:cubicBezTo>
                      <a:pt x="167" y="0"/>
                      <a:pt x="122" y="25"/>
                      <a:pt x="96" y="63"/>
                    </a:cubicBezTo>
                    <a:cubicBezTo>
                      <a:pt x="1" y="110"/>
                      <a:pt x="25" y="230"/>
                      <a:pt x="96" y="301"/>
                    </a:cubicBezTo>
                    <a:cubicBezTo>
                      <a:pt x="167" y="396"/>
                      <a:pt x="310" y="468"/>
                      <a:pt x="382" y="539"/>
                    </a:cubicBezTo>
                    <a:cubicBezTo>
                      <a:pt x="406" y="563"/>
                      <a:pt x="453" y="563"/>
                      <a:pt x="477" y="563"/>
                    </a:cubicBezTo>
                    <a:cubicBezTo>
                      <a:pt x="549" y="563"/>
                      <a:pt x="596" y="563"/>
                      <a:pt x="620" y="515"/>
                    </a:cubicBezTo>
                    <a:cubicBezTo>
                      <a:pt x="691" y="444"/>
                      <a:pt x="691" y="325"/>
                      <a:pt x="596" y="277"/>
                    </a:cubicBezTo>
                    <a:cubicBezTo>
                      <a:pt x="501" y="206"/>
                      <a:pt x="406" y="158"/>
                      <a:pt x="334" y="63"/>
                    </a:cubicBezTo>
                    <a:cubicBezTo>
                      <a:pt x="301" y="19"/>
                      <a:pt x="257" y="0"/>
                      <a:pt x="216" y="0"/>
                    </a:cubicBezTo>
                    <a:close/>
                  </a:path>
                </a:pathLst>
              </a:custGeom>
              <a:solidFill>
                <a:srgbClr val="FFFFFF">
                  <a:alpha val="3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0"/>
              <p:cNvSpPr/>
              <p:nvPr/>
            </p:nvSpPr>
            <p:spPr>
              <a:xfrm>
                <a:off x="6343651" y="4499099"/>
                <a:ext cx="34794" cy="3991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067" extrusionOk="0">
                    <a:moveTo>
                      <a:pt x="229" y="1"/>
                    </a:moveTo>
                    <a:cubicBezTo>
                      <a:pt x="195" y="1"/>
                      <a:pt x="157" y="14"/>
                      <a:pt x="119" y="42"/>
                    </a:cubicBezTo>
                    <a:cubicBezTo>
                      <a:pt x="24" y="90"/>
                      <a:pt x="0" y="185"/>
                      <a:pt x="72" y="281"/>
                    </a:cubicBezTo>
                    <a:cubicBezTo>
                      <a:pt x="238" y="542"/>
                      <a:pt x="405" y="804"/>
                      <a:pt x="596" y="1019"/>
                    </a:cubicBezTo>
                    <a:cubicBezTo>
                      <a:pt x="619" y="1043"/>
                      <a:pt x="643" y="1066"/>
                      <a:pt x="715" y="1066"/>
                    </a:cubicBezTo>
                    <a:cubicBezTo>
                      <a:pt x="739" y="1066"/>
                      <a:pt x="810" y="1066"/>
                      <a:pt x="834" y="1019"/>
                    </a:cubicBezTo>
                    <a:cubicBezTo>
                      <a:pt x="929" y="947"/>
                      <a:pt x="929" y="828"/>
                      <a:pt x="858" y="781"/>
                    </a:cubicBezTo>
                    <a:cubicBezTo>
                      <a:pt x="691" y="566"/>
                      <a:pt x="500" y="328"/>
                      <a:pt x="357" y="90"/>
                    </a:cubicBezTo>
                    <a:cubicBezTo>
                      <a:pt x="329" y="32"/>
                      <a:pt x="282" y="1"/>
                      <a:pt x="229" y="1"/>
                    </a:cubicBezTo>
                    <a:close/>
                  </a:path>
                </a:pathLst>
              </a:custGeom>
              <a:solidFill>
                <a:srgbClr val="FFFFFF">
                  <a:alpha val="3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0"/>
              <p:cNvSpPr/>
              <p:nvPr/>
            </p:nvSpPr>
            <p:spPr>
              <a:xfrm>
                <a:off x="6280386" y="4342078"/>
                <a:ext cx="318118" cy="253956"/>
              </a:xfrm>
              <a:custGeom>
                <a:avLst/>
                <a:gdLst/>
                <a:ahLst/>
                <a:cxnLst/>
                <a:rect l="l" t="t" r="r" b="b"/>
                <a:pathLst>
                  <a:path w="8503" h="6788" extrusionOk="0">
                    <a:moveTo>
                      <a:pt x="0" y="0"/>
                    </a:moveTo>
                    <a:cubicBezTo>
                      <a:pt x="0" y="358"/>
                      <a:pt x="24" y="739"/>
                      <a:pt x="48" y="1096"/>
                    </a:cubicBezTo>
                    <a:cubicBezTo>
                      <a:pt x="167" y="1144"/>
                      <a:pt x="286" y="1167"/>
                      <a:pt x="405" y="1167"/>
                    </a:cubicBezTo>
                    <a:lnTo>
                      <a:pt x="7597" y="1167"/>
                    </a:lnTo>
                    <a:cubicBezTo>
                      <a:pt x="7240" y="3882"/>
                      <a:pt x="5644" y="6406"/>
                      <a:pt x="3835" y="6764"/>
                    </a:cubicBezTo>
                    <a:cubicBezTo>
                      <a:pt x="3977" y="6788"/>
                      <a:pt x="4097" y="6788"/>
                      <a:pt x="4263" y="6788"/>
                    </a:cubicBezTo>
                    <a:cubicBezTo>
                      <a:pt x="6240" y="6788"/>
                      <a:pt x="8074" y="4049"/>
                      <a:pt x="8455" y="1096"/>
                    </a:cubicBezTo>
                    <a:cubicBezTo>
                      <a:pt x="8502" y="739"/>
                      <a:pt x="8502" y="358"/>
                      <a:pt x="8502" y="0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40"/>
              <p:cNvSpPr/>
              <p:nvPr/>
            </p:nvSpPr>
            <p:spPr>
              <a:xfrm>
                <a:off x="6248324" y="4240952"/>
                <a:ext cx="383141" cy="118972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3180" extrusionOk="0">
                    <a:moveTo>
                      <a:pt x="5108" y="0"/>
                    </a:moveTo>
                    <a:cubicBezTo>
                      <a:pt x="3620" y="0"/>
                      <a:pt x="2132" y="179"/>
                      <a:pt x="667" y="536"/>
                    </a:cubicBezTo>
                    <a:cubicBezTo>
                      <a:pt x="262" y="632"/>
                      <a:pt x="0" y="989"/>
                      <a:pt x="0" y="1394"/>
                    </a:cubicBezTo>
                    <a:lnTo>
                      <a:pt x="0" y="1894"/>
                    </a:lnTo>
                    <a:cubicBezTo>
                      <a:pt x="0" y="2608"/>
                      <a:pt x="548" y="3180"/>
                      <a:pt x="1262" y="3180"/>
                    </a:cubicBezTo>
                    <a:lnTo>
                      <a:pt x="8954" y="3180"/>
                    </a:lnTo>
                    <a:cubicBezTo>
                      <a:pt x="9669" y="3180"/>
                      <a:pt x="10240" y="2608"/>
                      <a:pt x="10217" y="1894"/>
                    </a:cubicBezTo>
                    <a:lnTo>
                      <a:pt x="10217" y="1394"/>
                    </a:lnTo>
                    <a:cubicBezTo>
                      <a:pt x="10217" y="989"/>
                      <a:pt x="9931" y="632"/>
                      <a:pt x="9550" y="536"/>
                    </a:cubicBezTo>
                    <a:cubicBezTo>
                      <a:pt x="8085" y="179"/>
                      <a:pt x="6597" y="0"/>
                      <a:pt x="5108" y="0"/>
                    </a:cubicBezTo>
                    <a:close/>
                  </a:path>
                </a:pathLst>
              </a:custGeom>
              <a:solidFill>
                <a:srgbClr val="A16B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40"/>
              <p:cNvSpPr/>
              <p:nvPr/>
            </p:nvSpPr>
            <p:spPr>
              <a:xfrm>
                <a:off x="6258986" y="4261903"/>
                <a:ext cx="373377" cy="98919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2644" extrusionOk="0">
                    <a:moveTo>
                      <a:pt x="9312" y="0"/>
                    </a:moveTo>
                    <a:lnTo>
                      <a:pt x="9312" y="0"/>
                    </a:lnTo>
                    <a:cubicBezTo>
                      <a:pt x="9384" y="119"/>
                      <a:pt x="9431" y="262"/>
                      <a:pt x="9431" y="429"/>
                    </a:cubicBezTo>
                    <a:lnTo>
                      <a:pt x="9431" y="929"/>
                    </a:lnTo>
                    <a:cubicBezTo>
                      <a:pt x="9431" y="1643"/>
                      <a:pt x="8884" y="2215"/>
                      <a:pt x="8169" y="2215"/>
                    </a:cubicBezTo>
                    <a:lnTo>
                      <a:pt x="501" y="2215"/>
                    </a:lnTo>
                    <a:cubicBezTo>
                      <a:pt x="334" y="2215"/>
                      <a:pt x="144" y="2167"/>
                      <a:pt x="1" y="2120"/>
                    </a:cubicBezTo>
                    <a:lnTo>
                      <a:pt x="1" y="2120"/>
                    </a:lnTo>
                    <a:cubicBezTo>
                      <a:pt x="239" y="2453"/>
                      <a:pt x="596" y="2644"/>
                      <a:pt x="1049" y="2644"/>
                    </a:cubicBezTo>
                    <a:lnTo>
                      <a:pt x="8693" y="2644"/>
                    </a:lnTo>
                    <a:cubicBezTo>
                      <a:pt x="9408" y="2644"/>
                      <a:pt x="9979" y="2096"/>
                      <a:pt x="9979" y="1381"/>
                    </a:cubicBezTo>
                    <a:lnTo>
                      <a:pt x="9979" y="857"/>
                    </a:lnTo>
                    <a:cubicBezTo>
                      <a:pt x="9955" y="453"/>
                      <a:pt x="9670" y="119"/>
                      <a:pt x="9312" y="0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40"/>
              <p:cNvSpPr/>
              <p:nvPr/>
            </p:nvSpPr>
            <p:spPr>
              <a:xfrm>
                <a:off x="6484397" y="4269461"/>
                <a:ext cx="90950" cy="64649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1728" extrusionOk="0">
                    <a:moveTo>
                      <a:pt x="849" y="1"/>
                    </a:moveTo>
                    <a:cubicBezTo>
                      <a:pt x="805" y="1"/>
                      <a:pt x="763" y="12"/>
                      <a:pt x="739" y="36"/>
                    </a:cubicBezTo>
                    <a:cubicBezTo>
                      <a:pt x="668" y="84"/>
                      <a:pt x="668" y="227"/>
                      <a:pt x="739" y="274"/>
                    </a:cubicBezTo>
                    <a:lnTo>
                      <a:pt x="977" y="513"/>
                    </a:lnTo>
                    <a:lnTo>
                      <a:pt x="525" y="965"/>
                    </a:lnTo>
                    <a:lnTo>
                      <a:pt x="287" y="727"/>
                    </a:lnTo>
                    <a:cubicBezTo>
                      <a:pt x="263" y="691"/>
                      <a:pt x="221" y="673"/>
                      <a:pt x="177" y="673"/>
                    </a:cubicBezTo>
                    <a:cubicBezTo>
                      <a:pt x="132" y="673"/>
                      <a:pt x="84" y="691"/>
                      <a:pt x="49" y="727"/>
                    </a:cubicBezTo>
                    <a:cubicBezTo>
                      <a:pt x="1" y="775"/>
                      <a:pt x="1" y="894"/>
                      <a:pt x="49" y="965"/>
                    </a:cubicBezTo>
                    <a:lnTo>
                      <a:pt x="287" y="1203"/>
                    </a:lnTo>
                    <a:lnTo>
                      <a:pt x="49" y="1441"/>
                    </a:lnTo>
                    <a:cubicBezTo>
                      <a:pt x="1" y="1489"/>
                      <a:pt x="1" y="1608"/>
                      <a:pt x="49" y="1679"/>
                    </a:cubicBezTo>
                    <a:cubicBezTo>
                      <a:pt x="72" y="1703"/>
                      <a:pt x="144" y="1727"/>
                      <a:pt x="168" y="1727"/>
                    </a:cubicBezTo>
                    <a:cubicBezTo>
                      <a:pt x="191" y="1727"/>
                      <a:pt x="263" y="1703"/>
                      <a:pt x="287" y="1679"/>
                    </a:cubicBezTo>
                    <a:lnTo>
                      <a:pt x="525" y="1441"/>
                    </a:lnTo>
                    <a:lnTo>
                      <a:pt x="763" y="1679"/>
                    </a:lnTo>
                    <a:cubicBezTo>
                      <a:pt x="787" y="1703"/>
                      <a:pt x="858" y="1727"/>
                      <a:pt x="882" y="1727"/>
                    </a:cubicBezTo>
                    <a:cubicBezTo>
                      <a:pt x="906" y="1727"/>
                      <a:pt x="977" y="1703"/>
                      <a:pt x="1001" y="1679"/>
                    </a:cubicBezTo>
                    <a:cubicBezTo>
                      <a:pt x="1073" y="1608"/>
                      <a:pt x="1073" y="1489"/>
                      <a:pt x="1001" y="1441"/>
                    </a:cubicBezTo>
                    <a:lnTo>
                      <a:pt x="763" y="1203"/>
                    </a:lnTo>
                    <a:lnTo>
                      <a:pt x="1216" y="751"/>
                    </a:lnTo>
                    <a:lnTo>
                      <a:pt x="1668" y="1203"/>
                    </a:lnTo>
                    <a:lnTo>
                      <a:pt x="1430" y="1441"/>
                    </a:lnTo>
                    <a:cubicBezTo>
                      <a:pt x="1358" y="1489"/>
                      <a:pt x="1358" y="1608"/>
                      <a:pt x="1430" y="1679"/>
                    </a:cubicBezTo>
                    <a:cubicBezTo>
                      <a:pt x="1454" y="1703"/>
                      <a:pt x="1501" y="1727"/>
                      <a:pt x="1549" y="1727"/>
                    </a:cubicBezTo>
                    <a:cubicBezTo>
                      <a:pt x="1573" y="1727"/>
                      <a:pt x="1620" y="1703"/>
                      <a:pt x="1668" y="1679"/>
                    </a:cubicBezTo>
                    <a:lnTo>
                      <a:pt x="1906" y="1441"/>
                    </a:lnTo>
                    <a:lnTo>
                      <a:pt x="2144" y="1679"/>
                    </a:lnTo>
                    <a:cubicBezTo>
                      <a:pt x="2168" y="1703"/>
                      <a:pt x="2216" y="1727"/>
                      <a:pt x="2263" y="1727"/>
                    </a:cubicBezTo>
                    <a:cubicBezTo>
                      <a:pt x="2287" y="1727"/>
                      <a:pt x="2335" y="1703"/>
                      <a:pt x="2382" y="1679"/>
                    </a:cubicBezTo>
                    <a:cubicBezTo>
                      <a:pt x="2430" y="1608"/>
                      <a:pt x="2430" y="1489"/>
                      <a:pt x="2382" y="1441"/>
                    </a:cubicBezTo>
                    <a:lnTo>
                      <a:pt x="2144" y="1203"/>
                    </a:lnTo>
                    <a:lnTo>
                      <a:pt x="2382" y="965"/>
                    </a:lnTo>
                    <a:cubicBezTo>
                      <a:pt x="2430" y="894"/>
                      <a:pt x="2430" y="775"/>
                      <a:pt x="2382" y="727"/>
                    </a:cubicBezTo>
                    <a:cubicBezTo>
                      <a:pt x="2347" y="691"/>
                      <a:pt x="2299" y="673"/>
                      <a:pt x="2254" y="673"/>
                    </a:cubicBezTo>
                    <a:cubicBezTo>
                      <a:pt x="2210" y="673"/>
                      <a:pt x="2168" y="691"/>
                      <a:pt x="2144" y="727"/>
                    </a:cubicBezTo>
                    <a:lnTo>
                      <a:pt x="1906" y="965"/>
                    </a:lnTo>
                    <a:lnTo>
                      <a:pt x="1454" y="513"/>
                    </a:lnTo>
                    <a:lnTo>
                      <a:pt x="1692" y="274"/>
                    </a:lnTo>
                    <a:cubicBezTo>
                      <a:pt x="1739" y="227"/>
                      <a:pt x="1739" y="84"/>
                      <a:pt x="1692" y="36"/>
                    </a:cubicBezTo>
                    <a:cubicBezTo>
                      <a:pt x="1656" y="12"/>
                      <a:pt x="1608" y="1"/>
                      <a:pt x="1564" y="1"/>
                    </a:cubicBezTo>
                    <a:cubicBezTo>
                      <a:pt x="1519" y="1"/>
                      <a:pt x="1477" y="12"/>
                      <a:pt x="1454" y="36"/>
                    </a:cubicBezTo>
                    <a:lnTo>
                      <a:pt x="1216" y="274"/>
                    </a:lnTo>
                    <a:lnTo>
                      <a:pt x="977" y="36"/>
                    </a:lnTo>
                    <a:cubicBezTo>
                      <a:pt x="942" y="12"/>
                      <a:pt x="894" y="1"/>
                      <a:pt x="849" y="1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40"/>
              <p:cNvSpPr/>
              <p:nvPr/>
            </p:nvSpPr>
            <p:spPr>
              <a:xfrm>
                <a:off x="6308894" y="4287269"/>
                <a:ext cx="40144" cy="3969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61" extrusionOk="0">
                    <a:moveTo>
                      <a:pt x="182" y="1"/>
                    </a:moveTo>
                    <a:cubicBezTo>
                      <a:pt x="137" y="1"/>
                      <a:pt x="96" y="13"/>
                      <a:pt x="72" y="37"/>
                    </a:cubicBezTo>
                    <a:cubicBezTo>
                      <a:pt x="1" y="108"/>
                      <a:pt x="1" y="227"/>
                      <a:pt x="72" y="275"/>
                    </a:cubicBezTo>
                    <a:lnTo>
                      <a:pt x="310" y="513"/>
                    </a:lnTo>
                    <a:lnTo>
                      <a:pt x="72" y="751"/>
                    </a:lnTo>
                    <a:cubicBezTo>
                      <a:pt x="1" y="822"/>
                      <a:pt x="1" y="942"/>
                      <a:pt x="72" y="989"/>
                    </a:cubicBezTo>
                    <a:cubicBezTo>
                      <a:pt x="96" y="1013"/>
                      <a:pt x="167" y="1061"/>
                      <a:pt x="191" y="1061"/>
                    </a:cubicBezTo>
                    <a:cubicBezTo>
                      <a:pt x="215" y="1061"/>
                      <a:pt x="286" y="1013"/>
                      <a:pt x="310" y="989"/>
                    </a:cubicBezTo>
                    <a:lnTo>
                      <a:pt x="548" y="751"/>
                    </a:lnTo>
                    <a:lnTo>
                      <a:pt x="786" y="989"/>
                    </a:lnTo>
                    <a:cubicBezTo>
                      <a:pt x="810" y="1013"/>
                      <a:pt x="858" y="1061"/>
                      <a:pt x="905" y="1061"/>
                    </a:cubicBezTo>
                    <a:cubicBezTo>
                      <a:pt x="929" y="1061"/>
                      <a:pt x="977" y="1013"/>
                      <a:pt x="1025" y="989"/>
                    </a:cubicBezTo>
                    <a:cubicBezTo>
                      <a:pt x="1072" y="942"/>
                      <a:pt x="1072" y="822"/>
                      <a:pt x="1025" y="751"/>
                    </a:cubicBezTo>
                    <a:lnTo>
                      <a:pt x="786" y="513"/>
                    </a:lnTo>
                    <a:lnTo>
                      <a:pt x="1025" y="275"/>
                    </a:lnTo>
                    <a:cubicBezTo>
                      <a:pt x="1072" y="227"/>
                      <a:pt x="1072" y="108"/>
                      <a:pt x="1025" y="37"/>
                    </a:cubicBezTo>
                    <a:cubicBezTo>
                      <a:pt x="989" y="13"/>
                      <a:pt x="941" y="1"/>
                      <a:pt x="897" y="1"/>
                    </a:cubicBezTo>
                    <a:cubicBezTo>
                      <a:pt x="852" y="1"/>
                      <a:pt x="810" y="13"/>
                      <a:pt x="786" y="37"/>
                    </a:cubicBezTo>
                    <a:lnTo>
                      <a:pt x="548" y="275"/>
                    </a:lnTo>
                    <a:lnTo>
                      <a:pt x="310" y="37"/>
                    </a:lnTo>
                    <a:cubicBezTo>
                      <a:pt x="274" y="13"/>
                      <a:pt x="227" y="1"/>
                      <a:pt x="182" y="1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0"/>
              <p:cNvSpPr/>
              <p:nvPr/>
            </p:nvSpPr>
            <p:spPr>
              <a:xfrm>
                <a:off x="6366809" y="4412451"/>
                <a:ext cx="13394" cy="24094"/>
              </a:xfrm>
              <a:custGeom>
                <a:avLst/>
                <a:gdLst/>
                <a:ahLst/>
                <a:cxnLst/>
                <a:rect l="l" t="t" r="r" b="b"/>
                <a:pathLst>
                  <a:path w="358" h="644" extrusionOk="0">
                    <a:moveTo>
                      <a:pt x="191" y="1"/>
                    </a:moveTo>
                    <a:cubicBezTo>
                      <a:pt x="96" y="1"/>
                      <a:pt x="0" y="96"/>
                      <a:pt x="0" y="167"/>
                    </a:cubicBezTo>
                    <a:lnTo>
                      <a:pt x="0" y="477"/>
                    </a:lnTo>
                    <a:cubicBezTo>
                      <a:pt x="0" y="572"/>
                      <a:pt x="96" y="644"/>
                      <a:pt x="191" y="644"/>
                    </a:cubicBezTo>
                    <a:cubicBezTo>
                      <a:pt x="286" y="644"/>
                      <a:pt x="358" y="572"/>
                      <a:pt x="358" y="477"/>
                    </a:cubicBezTo>
                    <a:lnTo>
                      <a:pt x="358" y="167"/>
                    </a:lnTo>
                    <a:cubicBezTo>
                      <a:pt x="358" y="96"/>
                      <a:pt x="286" y="1"/>
                      <a:pt x="191" y="1"/>
                    </a:cubicBezTo>
                    <a:close/>
                  </a:path>
                </a:pathLst>
              </a:custGeom>
              <a:solidFill>
                <a:srgbClr val="4A5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40"/>
              <p:cNvSpPr/>
              <p:nvPr/>
            </p:nvSpPr>
            <p:spPr>
              <a:xfrm>
                <a:off x="6499549" y="4412451"/>
                <a:ext cx="13431" cy="2409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644" extrusionOk="0">
                    <a:moveTo>
                      <a:pt x="191" y="1"/>
                    </a:moveTo>
                    <a:cubicBezTo>
                      <a:pt x="96" y="1"/>
                      <a:pt x="1" y="96"/>
                      <a:pt x="1" y="167"/>
                    </a:cubicBezTo>
                    <a:lnTo>
                      <a:pt x="1" y="477"/>
                    </a:lnTo>
                    <a:cubicBezTo>
                      <a:pt x="1" y="572"/>
                      <a:pt x="96" y="644"/>
                      <a:pt x="191" y="644"/>
                    </a:cubicBezTo>
                    <a:cubicBezTo>
                      <a:pt x="310" y="644"/>
                      <a:pt x="358" y="572"/>
                      <a:pt x="358" y="477"/>
                    </a:cubicBezTo>
                    <a:lnTo>
                      <a:pt x="358" y="167"/>
                    </a:lnTo>
                    <a:cubicBezTo>
                      <a:pt x="358" y="96"/>
                      <a:pt x="263" y="1"/>
                      <a:pt x="191" y="1"/>
                    </a:cubicBezTo>
                    <a:close/>
                  </a:path>
                </a:pathLst>
              </a:custGeom>
              <a:solidFill>
                <a:srgbClr val="4A5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40"/>
              <p:cNvSpPr/>
              <p:nvPr/>
            </p:nvSpPr>
            <p:spPr>
              <a:xfrm>
                <a:off x="6415819" y="4423937"/>
                <a:ext cx="49048" cy="20652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552" extrusionOk="0">
                    <a:moveTo>
                      <a:pt x="214" y="0"/>
                    </a:moveTo>
                    <a:cubicBezTo>
                      <a:pt x="172" y="0"/>
                      <a:pt x="129" y="18"/>
                      <a:pt x="96" y="51"/>
                    </a:cubicBezTo>
                    <a:cubicBezTo>
                      <a:pt x="0" y="99"/>
                      <a:pt x="0" y="218"/>
                      <a:pt x="72" y="289"/>
                    </a:cubicBezTo>
                    <a:cubicBezTo>
                      <a:pt x="215" y="456"/>
                      <a:pt x="429" y="551"/>
                      <a:pt x="667" y="551"/>
                    </a:cubicBezTo>
                    <a:cubicBezTo>
                      <a:pt x="858" y="551"/>
                      <a:pt x="1120" y="456"/>
                      <a:pt x="1262" y="289"/>
                    </a:cubicBezTo>
                    <a:cubicBezTo>
                      <a:pt x="1310" y="218"/>
                      <a:pt x="1286" y="99"/>
                      <a:pt x="1239" y="51"/>
                    </a:cubicBezTo>
                    <a:cubicBezTo>
                      <a:pt x="1212" y="25"/>
                      <a:pt x="1180" y="15"/>
                      <a:pt x="1146" y="15"/>
                    </a:cubicBezTo>
                    <a:cubicBezTo>
                      <a:pt x="1089" y="15"/>
                      <a:pt x="1031" y="45"/>
                      <a:pt x="1000" y="75"/>
                    </a:cubicBezTo>
                    <a:cubicBezTo>
                      <a:pt x="905" y="170"/>
                      <a:pt x="786" y="218"/>
                      <a:pt x="667" y="218"/>
                    </a:cubicBezTo>
                    <a:cubicBezTo>
                      <a:pt x="548" y="218"/>
                      <a:pt x="429" y="170"/>
                      <a:pt x="334" y="75"/>
                    </a:cubicBezTo>
                    <a:cubicBezTo>
                      <a:pt x="308" y="24"/>
                      <a:pt x="262" y="0"/>
                      <a:pt x="214" y="0"/>
                    </a:cubicBezTo>
                    <a:close/>
                  </a:path>
                </a:pathLst>
              </a:custGeom>
              <a:solidFill>
                <a:srgbClr val="4A5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40"/>
              <p:cNvSpPr/>
              <p:nvPr/>
            </p:nvSpPr>
            <p:spPr>
              <a:xfrm>
                <a:off x="6344549" y="4444551"/>
                <a:ext cx="57952" cy="24094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44" extrusionOk="0">
                    <a:moveTo>
                      <a:pt x="786" y="0"/>
                    </a:moveTo>
                    <a:cubicBezTo>
                      <a:pt x="357" y="0"/>
                      <a:pt x="0" y="143"/>
                      <a:pt x="0" y="333"/>
                    </a:cubicBezTo>
                    <a:cubicBezTo>
                      <a:pt x="0" y="500"/>
                      <a:pt x="357" y="643"/>
                      <a:pt x="786" y="643"/>
                    </a:cubicBezTo>
                    <a:cubicBezTo>
                      <a:pt x="1215" y="643"/>
                      <a:pt x="1548" y="500"/>
                      <a:pt x="1548" y="333"/>
                    </a:cubicBezTo>
                    <a:cubicBezTo>
                      <a:pt x="1548" y="143"/>
                      <a:pt x="1215" y="0"/>
                      <a:pt x="786" y="0"/>
                    </a:cubicBezTo>
                    <a:close/>
                  </a:path>
                </a:pathLst>
              </a:custGeom>
              <a:solidFill>
                <a:srgbClr val="F15B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40"/>
              <p:cNvSpPr/>
              <p:nvPr/>
            </p:nvSpPr>
            <p:spPr>
              <a:xfrm>
                <a:off x="6477288" y="4444551"/>
                <a:ext cx="57952" cy="24094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44" extrusionOk="0">
                    <a:moveTo>
                      <a:pt x="786" y="0"/>
                    </a:moveTo>
                    <a:cubicBezTo>
                      <a:pt x="358" y="0"/>
                      <a:pt x="0" y="143"/>
                      <a:pt x="0" y="333"/>
                    </a:cubicBezTo>
                    <a:cubicBezTo>
                      <a:pt x="0" y="500"/>
                      <a:pt x="358" y="643"/>
                      <a:pt x="786" y="643"/>
                    </a:cubicBezTo>
                    <a:cubicBezTo>
                      <a:pt x="1191" y="643"/>
                      <a:pt x="1548" y="500"/>
                      <a:pt x="1548" y="333"/>
                    </a:cubicBezTo>
                    <a:cubicBezTo>
                      <a:pt x="1548" y="143"/>
                      <a:pt x="1191" y="0"/>
                      <a:pt x="786" y="0"/>
                    </a:cubicBezTo>
                    <a:close/>
                  </a:path>
                </a:pathLst>
              </a:custGeom>
              <a:solidFill>
                <a:srgbClr val="F15B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079;p38"/>
          <p:cNvGrpSpPr/>
          <p:nvPr/>
        </p:nvGrpSpPr>
        <p:grpSpPr>
          <a:xfrm flipH="1">
            <a:off x="6401541" y="3427176"/>
            <a:ext cx="1461554" cy="1238907"/>
            <a:chOff x="4828875" y="565650"/>
            <a:chExt cx="704675" cy="688075"/>
          </a:xfrm>
        </p:grpSpPr>
        <p:sp>
          <p:nvSpPr>
            <p:cNvPr id="46" name="Google Shape;1080;p38"/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81;p38"/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82;p38"/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83;p38"/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84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85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86;p38"/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87;p38"/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88;p38"/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89;p38"/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90;p38"/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91;p38"/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92;p38"/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93;p38"/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94;p38"/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95;p38"/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96;p38"/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97;p38"/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98;p38"/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99;p38"/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00;p38"/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01;p38"/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02;p38"/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03;p38"/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04;p38"/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05;p38"/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06;p38"/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07;p38"/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08;p38"/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09;p38"/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10;p38"/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11;p38"/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12;p38"/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13;p38"/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14;p38"/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587306" y="1815276"/>
            <a:ext cx="4729709" cy="2785011"/>
            <a:chOff x="1020951" y="875302"/>
            <a:chExt cx="4411502" cy="2785011"/>
          </a:xfrm>
        </p:grpSpPr>
        <p:sp>
          <p:nvSpPr>
            <p:cNvPr id="44" name="Google Shape;1069;p38"/>
            <p:cNvSpPr/>
            <p:nvPr/>
          </p:nvSpPr>
          <p:spPr>
            <a:xfrm>
              <a:off x="1020951" y="875302"/>
              <a:ext cx="4411502" cy="2785011"/>
            </a:xfrm>
            <a:custGeom>
              <a:avLst/>
              <a:gdLst/>
              <a:ahLst/>
              <a:cxnLst/>
              <a:rect l="l" t="t" r="r" b="b"/>
              <a:pathLst>
                <a:path w="34424" h="23681" extrusionOk="0">
                  <a:moveTo>
                    <a:pt x="17171" y="1"/>
                  </a:moveTo>
                  <a:cubicBezTo>
                    <a:pt x="15940" y="1"/>
                    <a:pt x="14749" y="14"/>
                    <a:pt x="13599" y="55"/>
                  </a:cubicBezTo>
                  <a:cubicBezTo>
                    <a:pt x="12463" y="96"/>
                    <a:pt x="11299" y="163"/>
                    <a:pt x="10189" y="258"/>
                  </a:cubicBezTo>
                  <a:cubicBezTo>
                    <a:pt x="9621" y="299"/>
                    <a:pt x="9053" y="353"/>
                    <a:pt x="8498" y="407"/>
                  </a:cubicBezTo>
                  <a:cubicBezTo>
                    <a:pt x="8133" y="434"/>
                    <a:pt x="7591" y="502"/>
                    <a:pt x="7037" y="569"/>
                  </a:cubicBezTo>
                  <a:cubicBezTo>
                    <a:pt x="6292" y="664"/>
                    <a:pt x="5562" y="813"/>
                    <a:pt x="4845" y="1002"/>
                  </a:cubicBezTo>
                  <a:cubicBezTo>
                    <a:pt x="4100" y="1192"/>
                    <a:pt x="3383" y="1462"/>
                    <a:pt x="2707" y="1814"/>
                  </a:cubicBezTo>
                  <a:cubicBezTo>
                    <a:pt x="2382" y="1990"/>
                    <a:pt x="2071" y="2193"/>
                    <a:pt x="1787" y="2409"/>
                  </a:cubicBezTo>
                  <a:cubicBezTo>
                    <a:pt x="1502" y="2639"/>
                    <a:pt x="1259" y="2897"/>
                    <a:pt x="1029" y="3181"/>
                  </a:cubicBezTo>
                  <a:cubicBezTo>
                    <a:pt x="636" y="3722"/>
                    <a:pt x="352" y="4344"/>
                    <a:pt x="230" y="5007"/>
                  </a:cubicBezTo>
                  <a:cubicBezTo>
                    <a:pt x="82" y="5670"/>
                    <a:pt x="0" y="6360"/>
                    <a:pt x="0" y="7037"/>
                  </a:cubicBezTo>
                  <a:cubicBezTo>
                    <a:pt x="0" y="7795"/>
                    <a:pt x="41" y="8539"/>
                    <a:pt x="149" y="9283"/>
                  </a:cubicBezTo>
                  <a:cubicBezTo>
                    <a:pt x="352" y="10839"/>
                    <a:pt x="718" y="12355"/>
                    <a:pt x="1259" y="13830"/>
                  </a:cubicBezTo>
                  <a:cubicBezTo>
                    <a:pt x="1502" y="14506"/>
                    <a:pt x="1787" y="15169"/>
                    <a:pt x="2125" y="15819"/>
                  </a:cubicBezTo>
                  <a:cubicBezTo>
                    <a:pt x="2409" y="16374"/>
                    <a:pt x="2747" y="16915"/>
                    <a:pt x="3126" y="17415"/>
                  </a:cubicBezTo>
                  <a:cubicBezTo>
                    <a:pt x="3586" y="17984"/>
                    <a:pt x="4154" y="18471"/>
                    <a:pt x="4804" y="18836"/>
                  </a:cubicBezTo>
                  <a:cubicBezTo>
                    <a:pt x="5129" y="19012"/>
                    <a:pt x="5480" y="19174"/>
                    <a:pt x="5832" y="19310"/>
                  </a:cubicBezTo>
                  <a:cubicBezTo>
                    <a:pt x="6198" y="19459"/>
                    <a:pt x="6563" y="19567"/>
                    <a:pt x="6942" y="19675"/>
                  </a:cubicBezTo>
                  <a:cubicBezTo>
                    <a:pt x="7916" y="19919"/>
                    <a:pt x="8917" y="20081"/>
                    <a:pt x="9932" y="20162"/>
                  </a:cubicBezTo>
                  <a:cubicBezTo>
                    <a:pt x="10162" y="20176"/>
                    <a:pt x="10406" y="20203"/>
                    <a:pt x="10649" y="20216"/>
                  </a:cubicBezTo>
                  <a:cubicBezTo>
                    <a:pt x="10663" y="20270"/>
                    <a:pt x="10676" y="20325"/>
                    <a:pt x="10676" y="20392"/>
                  </a:cubicBezTo>
                  <a:cubicBezTo>
                    <a:pt x="10704" y="20528"/>
                    <a:pt x="10704" y="20676"/>
                    <a:pt x="10676" y="20825"/>
                  </a:cubicBezTo>
                  <a:cubicBezTo>
                    <a:pt x="10649" y="21015"/>
                    <a:pt x="10609" y="21191"/>
                    <a:pt x="10528" y="21366"/>
                  </a:cubicBezTo>
                  <a:cubicBezTo>
                    <a:pt x="10446" y="21556"/>
                    <a:pt x="10338" y="21745"/>
                    <a:pt x="10203" y="21908"/>
                  </a:cubicBezTo>
                  <a:cubicBezTo>
                    <a:pt x="9959" y="22219"/>
                    <a:pt x="9635" y="22462"/>
                    <a:pt x="9269" y="22611"/>
                  </a:cubicBezTo>
                  <a:cubicBezTo>
                    <a:pt x="9120" y="22665"/>
                    <a:pt x="8972" y="22706"/>
                    <a:pt x="8823" y="22733"/>
                  </a:cubicBezTo>
                  <a:cubicBezTo>
                    <a:pt x="8728" y="22733"/>
                    <a:pt x="8647" y="22747"/>
                    <a:pt x="8566" y="22747"/>
                  </a:cubicBezTo>
                  <a:lnTo>
                    <a:pt x="8403" y="22747"/>
                  </a:lnTo>
                  <a:cubicBezTo>
                    <a:pt x="8349" y="22747"/>
                    <a:pt x="8295" y="22733"/>
                    <a:pt x="8241" y="22720"/>
                  </a:cubicBezTo>
                  <a:lnTo>
                    <a:pt x="8200" y="22720"/>
                  </a:lnTo>
                  <a:cubicBezTo>
                    <a:pt x="8119" y="22720"/>
                    <a:pt x="8051" y="22760"/>
                    <a:pt x="8011" y="22814"/>
                  </a:cubicBezTo>
                  <a:cubicBezTo>
                    <a:pt x="7984" y="22868"/>
                    <a:pt x="7984" y="22923"/>
                    <a:pt x="7997" y="22963"/>
                  </a:cubicBezTo>
                  <a:cubicBezTo>
                    <a:pt x="8011" y="23017"/>
                    <a:pt x="8038" y="23058"/>
                    <a:pt x="8092" y="23085"/>
                  </a:cubicBezTo>
                  <a:cubicBezTo>
                    <a:pt x="8241" y="23180"/>
                    <a:pt x="8403" y="23274"/>
                    <a:pt x="8579" y="23342"/>
                  </a:cubicBezTo>
                  <a:cubicBezTo>
                    <a:pt x="8755" y="23410"/>
                    <a:pt x="8944" y="23477"/>
                    <a:pt x="9134" y="23531"/>
                  </a:cubicBezTo>
                  <a:cubicBezTo>
                    <a:pt x="9499" y="23626"/>
                    <a:pt x="9892" y="23680"/>
                    <a:pt x="10271" y="23680"/>
                  </a:cubicBezTo>
                  <a:lnTo>
                    <a:pt x="10338" y="23680"/>
                  </a:lnTo>
                  <a:cubicBezTo>
                    <a:pt x="10717" y="23680"/>
                    <a:pt x="11082" y="23640"/>
                    <a:pt x="11448" y="23559"/>
                  </a:cubicBezTo>
                  <a:cubicBezTo>
                    <a:pt x="11827" y="23477"/>
                    <a:pt x="12205" y="23356"/>
                    <a:pt x="12571" y="23207"/>
                  </a:cubicBezTo>
                  <a:cubicBezTo>
                    <a:pt x="12882" y="23058"/>
                    <a:pt x="13193" y="22882"/>
                    <a:pt x="13477" y="22679"/>
                  </a:cubicBezTo>
                  <a:cubicBezTo>
                    <a:pt x="13775" y="22476"/>
                    <a:pt x="14046" y="22232"/>
                    <a:pt x="14289" y="21962"/>
                  </a:cubicBezTo>
                  <a:cubicBezTo>
                    <a:pt x="14519" y="21705"/>
                    <a:pt x="14709" y="21394"/>
                    <a:pt x="14858" y="21082"/>
                  </a:cubicBezTo>
                  <a:cubicBezTo>
                    <a:pt x="14898" y="20961"/>
                    <a:pt x="14952" y="20839"/>
                    <a:pt x="14979" y="20717"/>
                  </a:cubicBezTo>
                  <a:lnTo>
                    <a:pt x="15033" y="20717"/>
                  </a:lnTo>
                  <a:lnTo>
                    <a:pt x="15494" y="20771"/>
                  </a:lnTo>
                  <a:cubicBezTo>
                    <a:pt x="16535" y="20893"/>
                    <a:pt x="17658" y="21015"/>
                    <a:pt x="18782" y="21123"/>
                  </a:cubicBezTo>
                  <a:cubicBezTo>
                    <a:pt x="20446" y="21272"/>
                    <a:pt x="21826" y="21339"/>
                    <a:pt x="23112" y="21339"/>
                  </a:cubicBezTo>
                  <a:cubicBezTo>
                    <a:pt x="23883" y="21339"/>
                    <a:pt x="24641" y="21312"/>
                    <a:pt x="25358" y="21272"/>
                  </a:cubicBezTo>
                  <a:cubicBezTo>
                    <a:pt x="26440" y="21191"/>
                    <a:pt x="27523" y="21028"/>
                    <a:pt x="28578" y="20798"/>
                  </a:cubicBezTo>
                  <a:cubicBezTo>
                    <a:pt x="28835" y="20744"/>
                    <a:pt x="29025" y="20690"/>
                    <a:pt x="29201" y="20649"/>
                  </a:cubicBezTo>
                  <a:cubicBezTo>
                    <a:pt x="29363" y="20595"/>
                    <a:pt x="29566" y="20528"/>
                    <a:pt x="29769" y="20460"/>
                  </a:cubicBezTo>
                  <a:cubicBezTo>
                    <a:pt x="30107" y="20338"/>
                    <a:pt x="30432" y="20189"/>
                    <a:pt x="30743" y="20013"/>
                  </a:cubicBezTo>
                  <a:cubicBezTo>
                    <a:pt x="31311" y="19689"/>
                    <a:pt x="31839" y="19283"/>
                    <a:pt x="32286" y="18796"/>
                  </a:cubicBezTo>
                  <a:cubicBezTo>
                    <a:pt x="32719" y="18322"/>
                    <a:pt x="33084" y="17794"/>
                    <a:pt x="33368" y="17212"/>
                  </a:cubicBezTo>
                  <a:cubicBezTo>
                    <a:pt x="33896" y="16157"/>
                    <a:pt x="34221" y="14926"/>
                    <a:pt x="34329" y="13437"/>
                  </a:cubicBezTo>
                  <a:cubicBezTo>
                    <a:pt x="34424" y="12098"/>
                    <a:pt x="34369" y="10745"/>
                    <a:pt x="34180" y="9419"/>
                  </a:cubicBezTo>
                  <a:cubicBezTo>
                    <a:pt x="34153" y="9175"/>
                    <a:pt x="34112" y="8945"/>
                    <a:pt x="34072" y="8701"/>
                  </a:cubicBezTo>
                  <a:lnTo>
                    <a:pt x="34031" y="8444"/>
                  </a:lnTo>
                  <a:lnTo>
                    <a:pt x="33977" y="8065"/>
                  </a:lnTo>
                  <a:lnTo>
                    <a:pt x="33950" y="7903"/>
                  </a:lnTo>
                  <a:cubicBezTo>
                    <a:pt x="33923" y="7714"/>
                    <a:pt x="33896" y="7538"/>
                    <a:pt x="33869" y="7362"/>
                  </a:cubicBezTo>
                  <a:cubicBezTo>
                    <a:pt x="33774" y="6604"/>
                    <a:pt x="33612" y="5860"/>
                    <a:pt x="33422" y="5129"/>
                  </a:cubicBezTo>
                  <a:cubicBezTo>
                    <a:pt x="33219" y="4398"/>
                    <a:pt x="32908" y="3708"/>
                    <a:pt x="32502" y="3072"/>
                  </a:cubicBezTo>
                  <a:cubicBezTo>
                    <a:pt x="32286" y="2761"/>
                    <a:pt x="32042" y="2477"/>
                    <a:pt x="31758" y="2220"/>
                  </a:cubicBezTo>
                  <a:cubicBezTo>
                    <a:pt x="31460" y="1949"/>
                    <a:pt x="31135" y="1719"/>
                    <a:pt x="30784" y="1530"/>
                  </a:cubicBezTo>
                  <a:cubicBezTo>
                    <a:pt x="30432" y="1327"/>
                    <a:pt x="30039" y="1165"/>
                    <a:pt x="29647" y="1016"/>
                  </a:cubicBezTo>
                  <a:cubicBezTo>
                    <a:pt x="29255" y="867"/>
                    <a:pt x="28835" y="745"/>
                    <a:pt x="28416" y="650"/>
                  </a:cubicBezTo>
                  <a:cubicBezTo>
                    <a:pt x="27550" y="447"/>
                    <a:pt x="26657" y="299"/>
                    <a:pt x="25750" y="231"/>
                  </a:cubicBezTo>
                  <a:cubicBezTo>
                    <a:pt x="24803" y="136"/>
                    <a:pt x="23869" y="109"/>
                    <a:pt x="23071" y="96"/>
                  </a:cubicBezTo>
                  <a:lnTo>
                    <a:pt x="22178" y="69"/>
                  </a:lnTo>
                  <a:lnTo>
                    <a:pt x="21813" y="69"/>
                  </a:lnTo>
                  <a:lnTo>
                    <a:pt x="21217" y="55"/>
                  </a:lnTo>
                  <a:lnTo>
                    <a:pt x="21014" y="55"/>
                  </a:lnTo>
                  <a:lnTo>
                    <a:pt x="20486" y="41"/>
                  </a:lnTo>
                  <a:lnTo>
                    <a:pt x="20446" y="41"/>
                  </a:lnTo>
                  <a:cubicBezTo>
                    <a:pt x="19296" y="14"/>
                    <a:pt x="18227" y="1"/>
                    <a:pt x="17171" y="1"/>
                  </a:cubicBezTo>
                  <a:close/>
                </a:path>
              </a:pathLst>
            </a:custGeom>
            <a:solidFill>
              <a:srgbClr val="FFFFFF">
                <a:alpha val="62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46891" y="1060667"/>
              <a:ext cx="388965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200" smtClean="0">
                  <a:latin typeface="+mj-lt"/>
                  <a:ea typeface="Times New Roman" panose="02020603050405020304" pitchFamily="18" charset="0"/>
                </a:rPr>
                <a:t>Các em hãy nêu </a:t>
              </a:r>
              <a:r>
                <a:rPr lang="en-US" sz="2200">
                  <a:latin typeface="+mj-lt"/>
                  <a:ea typeface="Times New Roman" panose="02020603050405020304" pitchFamily="18" charset="0"/>
                </a:rPr>
                <a:t>nhận xét về thứ tự thực hiện các phép tính trong biểu thức chỉ có các phép tính cộng, </a:t>
              </a:r>
              <a:r>
                <a:rPr lang="en-US" sz="2200" smtClean="0">
                  <a:latin typeface="+mj-lt"/>
                  <a:ea typeface="Times New Roman" panose="02020603050405020304" pitchFamily="18" charset="0"/>
                </a:rPr>
                <a:t>trừ.</a:t>
              </a:r>
              <a:endParaRPr lang="en-US" sz="2200">
                <a:latin typeface="+mj-lt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447139" y="299087"/>
            <a:ext cx="7267492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Nếu trong biểu thức chỉ có các </a:t>
            </a:r>
            <a:r>
              <a:rPr lang="en-US" sz="220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phép tính cộng, trừ </a:t>
            </a: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thì ta thực hiện các phép tính theo thứ tự từ </a:t>
            </a:r>
            <a:r>
              <a:rPr lang="en-US" sz="220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trái sang phải</a:t>
            </a:r>
            <a:r>
              <a:rPr lang="en-US" sz="2200" b="1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>
              <a:solidFill>
                <a:srgbClr val="FFFF00"/>
              </a:solidFill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0800000">
            <a:off x="6933535" y="1741096"/>
            <a:ext cx="397566" cy="66019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>
            <a:alpha val="39000"/>
          </a:schemeClr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0544" y="1633790"/>
            <a:ext cx="1229445" cy="4456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/>
              <a:t>Ví dụ 1:</a:t>
            </a:r>
            <a:endParaRPr lang="en-US" sz="2200"/>
          </a:p>
        </p:txBody>
      </p:sp>
      <p:sp>
        <p:nvSpPr>
          <p:cNvPr id="3" name="Rectangle 2"/>
          <p:cNvSpPr/>
          <p:nvPr/>
        </p:nvSpPr>
        <p:spPr>
          <a:xfrm>
            <a:off x="2413079" y="4351982"/>
            <a:ext cx="6074228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Giá </a:t>
            </a: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trị của biểu thức 37 – 7 – 16 là 14.</a:t>
            </a:r>
            <a:endParaRPr lang="en-US" sz="2200">
              <a:effectLst/>
              <a:latin typeface="+mn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4160" y="2313849"/>
            <a:ext cx="28087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a) Ta có: 9 + 3 – 5 = 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76680" y="2195785"/>
            <a:ext cx="97013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12 – 5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46925" y="2195785"/>
            <a:ext cx="58541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13079" y="2862800"/>
            <a:ext cx="452720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Giá trị của biểu thức 9 + 3 – 5 là 7.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4160" y="3845588"/>
            <a:ext cx="31149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b) Ta có: 37 – 7 – 16 = 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005110" y="3745581"/>
            <a:ext cx="112723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30 – 16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40134" y="3745581"/>
            <a:ext cx="74251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= 14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20544" y="188132"/>
            <a:ext cx="7122209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Nếu trong biểu thức chỉ có các phép tính cộng, trừ thì ta thực hiện các phép tính theo thứ tự từ trái sang phải.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9" grpId="0"/>
      <p:bldP spid="16" grpId="0"/>
      <p:bldP spid="21" grpId="0"/>
      <p:bldP spid="22" grpId="0"/>
      <p:bldP spid="23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>
            <a:alpha val="63000"/>
          </a:schemeClr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43"/>
          <p:cNvGrpSpPr/>
          <p:nvPr/>
        </p:nvGrpSpPr>
        <p:grpSpPr>
          <a:xfrm>
            <a:off x="141479" y="4319090"/>
            <a:ext cx="623484" cy="656484"/>
            <a:chOff x="3885350" y="1950025"/>
            <a:chExt cx="1595633" cy="1652570"/>
          </a:xfrm>
        </p:grpSpPr>
        <p:sp>
          <p:nvSpPr>
            <p:cNvPr id="1343" name="Google Shape;1343;p43"/>
            <p:cNvSpPr/>
            <p:nvPr/>
          </p:nvSpPr>
          <p:spPr>
            <a:xfrm>
              <a:off x="3885350" y="1950025"/>
              <a:ext cx="1595633" cy="1652570"/>
            </a:xfrm>
            <a:custGeom>
              <a:avLst/>
              <a:gdLst/>
              <a:ahLst/>
              <a:cxnLst/>
              <a:rect l="l" t="t" r="r" b="b"/>
              <a:pathLst>
                <a:path w="28324" h="29336" extrusionOk="0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3939487" y="2004106"/>
              <a:ext cx="1485948" cy="1076401"/>
            </a:xfrm>
            <a:custGeom>
              <a:avLst/>
              <a:gdLst/>
              <a:ahLst/>
              <a:cxnLst/>
              <a:rect l="l" t="t" r="r" b="b"/>
              <a:pathLst>
                <a:path w="26377" h="19108" extrusionOk="0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3942416" y="2030470"/>
              <a:ext cx="1483019" cy="1050038"/>
            </a:xfrm>
            <a:custGeom>
              <a:avLst/>
              <a:gdLst/>
              <a:ahLst/>
              <a:cxnLst/>
              <a:rect l="l" t="t" r="r" b="b"/>
              <a:pathLst>
                <a:path w="26325" h="18640" extrusionOk="0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4628283" y="205677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4650254" y="209626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4293377" y="2342334"/>
              <a:ext cx="292548" cy="333094"/>
            </a:xfrm>
            <a:custGeom>
              <a:avLst/>
              <a:gdLst/>
              <a:ahLst/>
              <a:cxnLst/>
              <a:rect l="l" t="t" r="r" b="b"/>
              <a:pathLst>
                <a:path w="5193" h="5913" extrusionOk="0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3987709" y="2007035"/>
              <a:ext cx="424203" cy="298393"/>
            </a:xfrm>
            <a:custGeom>
              <a:avLst/>
              <a:gdLst/>
              <a:ahLst/>
              <a:cxnLst/>
              <a:rect l="l" t="t" r="r" b="b"/>
              <a:pathLst>
                <a:path w="7530" h="5297" extrusionOk="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4615101" y="2011429"/>
              <a:ext cx="396429" cy="173335"/>
            </a:xfrm>
            <a:custGeom>
              <a:avLst/>
              <a:gdLst/>
              <a:ahLst/>
              <a:cxnLst/>
              <a:rect l="l" t="t" r="r" b="b"/>
              <a:pathLst>
                <a:path w="7037" h="3077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4897391" y="2570092"/>
              <a:ext cx="409555" cy="313040"/>
            </a:xfrm>
            <a:custGeom>
              <a:avLst/>
              <a:gdLst/>
              <a:ahLst/>
              <a:cxnLst/>
              <a:rect l="l" t="t" r="r" b="b"/>
              <a:pathLst>
                <a:path w="7270" h="5557" extrusionOk="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4739430" y="2346334"/>
              <a:ext cx="254522" cy="201896"/>
            </a:xfrm>
            <a:custGeom>
              <a:avLst/>
              <a:gdLst/>
              <a:ahLst/>
              <a:cxnLst/>
              <a:rect l="l" t="t" r="r" b="b"/>
              <a:pathLst>
                <a:path w="4518" h="3584" extrusionOk="0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4044775" y="2445763"/>
              <a:ext cx="1351420" cy="634755"/>
            </a:xfrm>
            <a:custGeom>
              <a:avLst/>
              <a:gdLst/>
              <a:ahLst/>
              <a:cxnLst/>
              <a:rect l="l" t="t" r="r" b="b"/>
              <a:pathLst>
                <a:path w="23989" h="11268" extrusionOk="0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4112038" y="24618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4044775" y="25583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4047705" y="260811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4101785" y="2502829"/>
              <a:ext cx="426738" cy="314448"/>
            </a:xfrm>
            <a:custGeom>
              <a:avLst/>
              <a:gdLst/>
              <a:ahLst/>
              <a:cxnLst/>
              <a:rect l="l" t="t" r="r" b="b"/>
              <a:pathLst>
                <a:path w="7575" h="5582" extrusionOk="0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4174907" y="2761684"/>
              <a:ext cx="263310" cy="150689"/>
            </a:xfrm>
            <a:custGeom>
              <a:avLst/>
              <a:gdLst/>
              <a:ahLst/>
              <a:cxnLst/>
              <a:rect l="l" t="t" r="r" b="b"/>
              <a:pathLst>
                <a:path w="4674" h="2675" extrusionOk="0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4695546" y="2776330"/>
              <a:ext cx="585095" cy="149225"/>
            </a:xfrm>
            <a:custGeom>
              <a:avLst/>
              <a:gdLst/>
              <a:ahLst/>
              <a:cxnLst/>
              <a:rect l="l" t="t" r="r" b="b"/>
              <a:pathLst>
                <a:path w="10386" h="2649" extrusionOk="0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4694082" y="2963190"/>
              <a:ext cx="313054" cy="82245"/>
            </a:xfrm>
            <a:custGeom>
              <a:avLst/>
              <a:gdLst/>
              <a:ahLst/>
              <a:cxnLst/>
              <a:rect l="l" t="t" r="r" b="b"/>
              <a:pathLst>
                <a:path w="5557" h="1460" extrusionOk="0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4152993" y="2713405"/>
              <a:ext cx="596757" cy="835129"/>
            </a:xfrm>
            <a:custGeom>
              <a:avLst/>
              <a:gdLst/>
              <a:ahLst/>
              <a:cxnLst/>
              <a:rect l="l" t="t" r="r" b="b"/>
              <a:pathLst>
                <a:path w="10593" h="14825" extrusionOk="0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4730642" y="2811426"/>
              <a:ext cx="20562" cy="52671"/>
            </a:xfrm>
            <a:custGeom>
              <a:avLst/>
              <a:gdLst/>
              <a:ahLst/>
              <a:cxnLst/>
              <a:rect l="l" t="t" r="r" b="b"/>
              <a:pathLst>
                <a:path w="365" h="935" extrusionOk="0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4727713" y="2809962"/>
              <a:ext cx="24956" cy="57065"/>
            </a:xfrm>
            <a:custGeom>
              <a:avLst/>
              <a:gdLst/>
              <a:ahLst/>
              <a:cxnLst/>
              <a:rect l="l" t="t" r="r" b="b"/>
              <a:pathLst>
                <a:path w="443" h="1013" extrusionOk="0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4728727" y="2807032"/>
              <a:ext cx="26872" cy="58417"/>
            </a:xfrm>
            <a:custGeom>
              <a:avLst/>
              <a:gdLst/>
              <a:ahLst/>
              <a:cxnLst/>
              <a:rect l="l" t="t" r="r" b="b"/>
              <a:pathLst>
                <a:path w="477" h="1037" extrusionOk="0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4215862" y="2713405"/>
              <a:ext cx="538281" cy="835129"/>
            </a:xfrm>
            <a:custGeom>
              <a:avLst/>
              <a:gdLst/>
              <a:ahLst/>
              <a:cxnLst/>
              <a:rect l="l" t="t" r="r" b="b"/>
              <a:pathLst>
                <a:path w="9555" h="14825" extrusionOk="0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4490828" y="279092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4524460" y="2801174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4634142" y="2849452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4346050" y="2498435"/>
              <a:ext cx="558731" cy="314110"/>
            </a:xfrm>
            <a:custGeom>
              <a:avLst/>
              <a:gdLst/>
              <a:ahLst/>
              <a:cxnLst/>
              <a:rect l="l" t="t" r="r" b="b"/>
              <a:pathLst>
                <a:path w="9918" h="5576" extrusionOk="0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4236367" y="3152134"/>
              <a:ext cx="127261" cy="120721"/>
            </a:xfrm>
            <a:custGeom>
              <a:avLst/>
              <a:gdLst/>
              <a:ahLst/>
              <a:cxnLst/>
              <a:rect l="l" t="t" r="r" b="b"/>
              <a:pathLst>
                <a:path w="2259" h="2143" extrusionOk="0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4503954" y="3241367"/>
              <a:ext cx="125852" cy="121960"/>
            </a:xfrm>
            <a:custGeom>
              <a:avLst/>
              <a:gdLst/>
              <a:ahLst/>
              <a:cxnLst/>
              <a:rect l="l" t="t" r="r" b="b"/>
              <a:pathLst>
                <a:path w="2234" h="2165" extrusionOk="0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4401595" y="3241367"/>
              <a:ext cx="85742" cy="72331"/>
            </a:xfrm>
            <a:custGeom>
              <a:avLst/>
              <a:gdLst/>
              <a:ahLst/>
              <a:cxnLst/>
              <a:rect l="l" t="t" r="r" b="b"/>
              <a:pathLst>
                <a:path w="1522" h="1284" extrusionOk="0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4312418" y="3061493"/>
              <a:ext cx="83376" cy="35151"/>
            </a:xfrm>
            <a:custGeom>
              <a:avLst/>
              <a:gdLst/>
              <a:ahLst/>
              <a:cxnLst/>
              <a:rect l="l" t="t" r="r" b="b"/>
              <a:pathLst>
                <a:path w="1480" h="624" extrusionOk="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4575667" y="3146331"/>
              <a:ext cx="74644" cy="51770"/>
            </a:xfrm>
            <a:custGeom>
              <a:avLst/>
              <a:gdLst/>
              <a:ahLst/>
              <a:cxnLst/>
              <a:rect l="l" t="t" r="r" b="b"/>
              <a:pathLst>
                <a:path w="1325" h="919" extrusionOk="0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60804" y="278202"/>
            <a:ext cx="7823237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Nếu trong biểu thức chỉ có các </a:t>
            </a:r>
            <a:r>
              <a:rPr lang="en-US" sz="2200" smtClean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phép tính </a:t>
            </a:r>
            <a:r>
              <a:rPr lang="en-US" sz="220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nhân, chia </a:t>
            </a: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thì ta thực </a:t>
            </a: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hiện 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các phép tính</a:t>
            </a: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theo thứ tự </a:t>
            </a:r>
            <a:r>
              <a:rPr lang="en-US" sz="220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từ trái sang phải</a:t>
            </a: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60804" y="1758886"/>
            <a:ext cx="1229445" cy="4456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/>
              <a:t>Ví dụ 2:</a:t>
            </a:r>
            <a:endParaRPr lang="en-US" sz="2200"/>
          </a:p>
        </p:txBody>
      </p:sp>
      <p:sp>
        <p:nvSpPr>
          <p:cNvPr id="12" name="Rectangle 11"/>
          <p:cNvSpPr/>
          <p:nvPr/>
        </p:nvSpPr>
        <p:spPr>
          <a:xfrm>
            <a:off x="1169684" y="4377835"/>
            <a:ext cx="4572000" cy="5389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Giá </a:t>
            </a: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trị của biểu thức 24 × 2 : 6 là 8</a:t>
            </a:r>
            <a:r>
              <a:rPr lang="en-US" sz="22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>
              <a:latin typeface="+mn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4851" y="2493051"/>
            <a:ext cx="28809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a) Ta có: 15 : 3 × 2 = 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81544" y="2400461"/>
            <a:ext cx="81464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5 × 2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96191" y="2408412"/>
            <a:ext cx="74251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64851" y="3021407"/>
            <a:ext cx="47906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Giá trị của biểu thức </a:t>
            </a: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: 3 × 2 là 10.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69684" y="3895952"/>
            <a:ext cx="28809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b) Ta có: 24 × 2 : 6 = </a:t>
            </a: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886377" y="3777671"/>
            <a:ext cx="89159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48 : 6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01024" y="3800639"/>
            <a:ext cx="58541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pic>
        <p:nvPicPr>
          <p:cNvPr id="83" name="Picture 5"/>
          <p:cNvPicPr>
            <a:picLocks noChangeAspect="1"/>
          </p:cNvPicPr>
          <p:nvPr/>
        </p:nvPicPr>
        <p:blipFill rotWithShape="1">
          <a:blip r:embed="rId3"/>
          <a:srcRect l="71258" t="36429"/>
          <a:stretch/>
        </p:blipFill>
        <p:spPr>
          <a:xfrm>
            <a:off x="6947219" y="3124916"/>
            <a:ext cx="1285345" cy="1707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1" grpId="0" animBg="1"/>
      <p:bldP spid="12" grpId="0"/>
      <p:bldP spid="13" grpId="0"/>
      <p:bldP spid="14" grpId="0"/>
      <p:bldP spid="1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643</Words>
  <Application>Microsoft Office PowerPoint</Application>
  <PresentationFormat>On-screen Show (16:9)</PresentationFormat>
  <Paragraphs>98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Quicksand Medium</vt:lpstr>
      <vt:lpstr>Hammersmith One</vt:lpstr>
      <vt:lpstr>Ranchers</vt:lpstr>
      <vt:lpstr>Times New Roman</vt:lpstr>
      <vt:lpstr>Cambria Math</vt:lpstr>
      <vt:lpstr>Roboto Condensed Light</vt:lpstr>
      <vt:lpstr>等线</vt:lpstr>
      <vt:lpstr>Arial</vt:lpstr>
      <vt:lpstr>Quicksand SemiBold</vt:lpstr>
      <vt:lpstr>Fredoka One</vt:lpstr>
      <vt:lpstr>Bebas Neue</vt:lpstr>
      <vt:lpstr>Fall Vibes Stickers fo Marketing by Slidesgo</vt:lpstr>
      <vt:lpstr>CHÀO MỪNG CÁC EM  ĐẾN VỚI BUỔI HỌC  NGÀY HÔM NAY!</vt:lpstr>
      <vt:lpstr>PowerPoint Presentation</vt:lpstr>
      <vt:lpstr>PowerPoint Presentation</vt:lpstr>
      <vt:lpstr>PowerPoint Presentation</vt:lpstr>
      <vt:lpstr>1</vt:lpstr>
      <vt:lpstr>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BUỔI HỌC  NGÀY HÔM NAY!</dc:title>
  <cp:lastModifiedBy>3A1_THGB</cp:lastModifiedBy>
  <cp:revision>34</cp:revision>
  <dcterms:modified xsi:type="dcterms:W3CDTF">2022-11-29T05:46:39Z</dcterms:modified>
</cp:coreProperties>
</file>