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1"/>
  </p:notesMasterIdLst>
  <p:sldIdLst>
    <p:sldId id="427" r:id="rId5"/>
    <p:sldId id="430" r:id="rId6"/>
    <p:sldId id="452" r:id="rId7"/>
    <p:sldId id="441" r:id="rId8"/>
    <p:sldId id="445" r:id="rId9"/>
    <p:sldId id="449" r:id="rId10"/>
    <p:sldId id="448" r:id="rId11"/>
    <p:sldId id="447" r:id="rId12"/>
    <p:sldId id="446" r:id="rId13"/>
    <p:sldId id="450" r:id="rId14"/>
    <p:sldId id="442" r:id="rId15"/>
    <p:sldId id="443" r:id="rId16"/>
    <p:sldId id="444" r:id="rId17"/>
    <p:sldId id="451" r:id="rId18"/>
    <p:sldId id="438" r:id="rId19"/>
    <p:sldId id="431" r:id="rId20"/>
  </p:sldIdLst>
  <p:sldSz cx="16276638" cy="9144000"/>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E181"/>
    <a:srgbClr val="FFCB25"/>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67A908-7B28-48D4-A8A2-0E41E1477FD2}" v="5" dt="2022-08-27T06:04:29.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9290" autoAdjust="0"/>
  </p:normalViewPr>
  <p:slideViewPr>
    <p:cSldViewPr>
      <p:cViewPr varScale="1">
        <p:scale>
          <a:sx n="62" d="100"/>
          <a:sy n="62" d="100"/>
        </p:scale>
        <p:origin x="605" y="6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5167A908-7B28-48D4-A8A2-0E41E1477FD2}"/>
    <pc:docChg chg="addSld modSld sldOrd">
      <pc:chgData name="T H" userId="270efafb50020bd6" providerId="LiveId" clId="{5167A908-7B28-48D4-A8A2-0E41E1477FD2}" dt="2022-08-27T06:05:14.069" v="11" actId="1076"/>
      <pc:docMkLst>
        <pc:docMk/>
      </pc:docMkLst>
      <pc:sldChg chg="ord">
        <pc:chgData name="T H" userId="270efafb50020bd6" providerId="LiveId" clId="{5167A908-7B28-48D4-A8A2-0E41E1477FD2}" dt="2022-08-27T06:00:26.179" v="8"/>
        <pc:sldMkLst>
          <pc:docMk/>
          <pc:sldMk cId="2305291919" sldId="430"/>
        </pc:sldMkLst>
      </pc:sldChg>
      <pc:sldChg chg="modSp">
        <pc:chgData name="T H" userId="270efafb50020bd6" providerId="LiveId" clId="{5167A908-7B28-48D4-A8A2-0E41E1477FD2}" dt="2022-08-27T05:57:48.578" v="1" actId="14100"/>
        <pc:sldMkLst>
          <pc:docMk/>
          <pc:sldMk cId="2024511357" sldId="445"/>
        </pc:sldMkLst>
        <pc:picChg chg="mod">
          <ac:chgData name="T H" userId="270efafb50020bd6" providerId="LiveId" clId="{5167A908-7B28-48D4-A8A2-0E41E1477FD2}" dt="2022-08-27T05:57:48.578" v="1" actId="14100"/>
          <ac:picMkLst>
            <pc:docMk/>
            <pc:sldMk cId="2024511357" sldId="445"/>
            <ac:picMk id="4123" creationId="{00000000-0000-0000-0000-000000000000}"/>
          </ac:picMkLst>
        </pc:picChg>
      </pc:sldChg>
      <pc:sldChg chg="modSp mod">
        <pc:chgData name="T H" userId="270efafb50020bd6" providerId="LiveId" clId="{5167A908-7B28-48D4-A8A2-0E41E1477FD2}" dt="2022-08-27T06:05:14.069" v="11" actId="1076"/>
        <pc:sldMkLst>
          <pc:docMk/>
          <pc:sldMk cId="2478622972" sldId="451"/>
        </pc:sldMkLst>
        <pc:spChg chg="mod">
          <ac:chgData name="T H" userId="270efafb50020bd6" providerId="LiveId" clId="{5167A908-7B28-48D4-A8A2-0E41E1477FD2}" dt="2022-08-27T06:05:11.041" v="10" actId="1076"/>
          <ac:spMkLst>
            <pc:docMk/>
            <pc:sldMk cId="2478622972" sldId="451"/>
            <ac:spMk id="2" creationId="{00000000-0000-0000-0000-000000000000}"/>
          </ac:spMkLst>
        </pc:spChg>
        <pc:spChg chg="mod">
          <ac:chgData name="T H" userId="270efafb50020bd6" providerId="LiveId" clId="{5167A908-7B28-48D4-A8A2-0E41E1477FD2}" dt="2022-08-27T06:05:14.069" v="11" actId="1076"/>
          <ac:spMkLst>
            <pc:docMk/>
            <pc:sldMk cId="2478622972" sldId="451"/>
            <ac:spMk id="31" creationId="{00000000-0000-0000-0000-000000000000}"/>
          </ac:spMkLst>
        </pc:spChg>
      </pc:sldChg>
      <pc:sldChg chg="delSp new ord">
        <pc:chgData name="T H" userId="270efafb50020bd6" providerId="LiveId" clId="{5167A908-7B28-48D4-A8A2-0E41E1477FD2}" dt="2022-08-27T06:00:20.330" v="6" actId="478"/>
        <pc:sldMkLst>
          <pc:docMk/>
          <pc:sldMk cId="1682705928" sldId="452"/>
        </pc:sldMkLst>
        <pc:spChg chg="del">
          <ac:chgData name="T H" userId="270efafb50020bd6" providerId="LiveId" clId="{5167A908-7B28-48D4-A8A2-0E41E1477FD2}" dt="2022-08-27T06:00:18.346" v="5" actId="478"/>
          <ac:spMkLst>
            <pc:docMk/>
            <pc:sldMk cId="1682705928" sldId="452"/>
            <ac:spMk id="2" creationId="{377FE867-4033-6CB0-C311-17A2A57E4C0C}"/>
          </ac:spMkLst>
        </pc:spChg>
        <pc:spChg chg="del">
          <ac:chgData name="T H" userId="270efafb50020bd6" providerId="LiveId" clId="{5167A908-7B28-48D4-A8A2-0E41E1477FD2}" dt="2022-08-27T06:00:20.330" v="6" actId="478"/>
          <ac:spMkLst>
            <pc:docMk/>
            <pc:sldMk cId="1682705928" sldId="452"/>
            <ac:spMk id="3" creationId="{758BECE6-EE35-8F23-428A-15A61D4462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15</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02280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72500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46693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62344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3269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06863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01779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16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75047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72287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2111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91152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97047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53369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55165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38497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3825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11885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97155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2039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3244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31159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73324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29990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25561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418650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22467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364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30094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62667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86411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87260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7782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918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2634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47730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image" Target="../media/image18.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35.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hyperlink" Target="Van%20dung/Cau%204.pptx" TargetMode="External"/><Relationship Id="rId13" Type="http://schemas.openxmlformats.org/officeDocument/2006/relationships/image" Target="../media/image28.jpeg"/><Relationship Id="rId3" Type="http://schemas.openxmlformats.org/officeDocument/2006/relationships/image" Target="../media/image6.jpg"/><Relationship Id="rId7" Type="http://schemas.openxmlformats.org/officeDocument/2006/relationships/image" Target="../media/image24.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notesSlide" Target="../notesSlides/notesSlide1.xml"/><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hyperlink" Target="Van%20dung/Cau%203.pptx" TargetMode="External"/><Relationship Id="rId11" Type="http://schemas.openxmlformats.org/officeDocument/2006/relationships/image" Target="../media/image26.jpeg"/><Relationship Id="rId5" Type="http://schemas.openxmlformats.org/officeDocument/2006/relationships/image" Target="../media/image23.jpeg"/><Relationship Id="rId15" Type="http://schemas.openxmlformats.org/officeDocument/2006/relationships/image" Target="../media/image30.jpeg"/><Relationship Id="rId10" Type="http://schemas.openxmlformats.org/officeDocument/2006/relationships/hyperlink" Target="Van%20dung/Cau%201.pptx" TargetMode="External"/><Relationship Id="rId4" Type="http://schemas.openxmlformats.org/officeDocument/2006/relationships/hyperlink" Target="Van%20dung/Cau%202.pptx" TargetMode="External"/><Relationship Id="rId9" Type="http://schemas.openxmlformats.org/officeDocument/2006/relationships/image" Target="../media/image25.jpeg"/><Relationship Id="rId1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GIANG BIÊN</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746919" y="3962400"/>
            <a:ext cx="13868400" cy="257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11: DI TÍCH LỊCH SỬ - VĂN HÓA </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 CẢNH QUAN THIÊN NHIÊN (T1)</a:t>
            </a: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805613"/>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1550047" y="2971800"/>
            <a:ext cx="14089920" cy="1532727"/>
          </a:xfrm>
          <a:prstGeom prst="rect">
            <a:avLst/>
          </a:prstGeom>
        </p:spPr>
        <p:txBody>
          <a:bodyPr wrap="square">
            <a:spAutoFit/>
          </a:bodyPr>
          <a:lstStyle/>
          <a:p>
            <a:pPr algn="just">
              <a:lnSpc>
                <a:spcPct val="130000"/>
              </a:lnSpc>
            </a:pPr>
            <a:r>
              <a:rPr lang="nl-NL" sz="3600" b="1" dirty="0">
                <a:solidFill>
                  <a:srgbClr val="FF0000"/>
                </a:solidFill>
                <a:latin typeface="Times New Roman" pitchFamily="18" charset="0"/>
                <a:cs typeface="Times New Roman" pitchFamily="18" charset="0"/>
              </a:rPr>
              <a:t>     - Trong những địa danh trên, địa danh nào là di tích kịch sử - văn hóa, địa danh nào là cảnh quan thiên nhiên?</a:t>
            </a:r>
            <a:endParaRPr lang="en-US" sz="3600" b="1" dirty="0">
              <a:solidFill>
                <a:srgbClr val="FF0000"/>
              </a:solidFill>
              <a:latin typeface="Times New Roman" pitchFamily="18" charset="0"/>
              <a:cs typeface="Times New Roman" pitchFamily="18" charset="0"/>
            </a:endParaRPr>
          </a:p>
        </p:txBody>
      </p:sp>
      <p:sp>
        <p:nvSpPr>
          <p:cNvPr id="25" name="Rectangle 24"/>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grpSp>
        <p:nvGrpSpPr>
          <p:cNvPr id="14" name="Group 13"/>
          <p:cNvGrpSpPr/>
          <p:nvPr/>
        </p:nvGrpSpPr>
        <p:grpSpPr>
          <a:xfrm>
            <a:off x="1802210" y="103853"/>
            <a:ext cx="12672219" cy="1569405"/>
            <a:chOff x="1802210" y="103853"/>
            <a:chExt cx="12672219" cy="1569405"/>
          </a:xfrm>
        </p:grpSpPr>
        <p:grpSp>
          <p:nvGrpSpPr>
            <p:cNvPr id="24" name="Group 23"/>
            <p:cNvGrpSpPr/>
            <p:nvPr/>
          </p:nvGrpSpPr>
          <p:grpSpPr>
            <a:xfrm>
              <a:off x="5199053" y="103853"/>
              <a:ext cx="5878532" cy="994830"/>
              <a:chOff x="5051402" y="164812"/>
              <a:chExt cx="5779343" cy="994830"/>
            </a:xfrm>
          </p:grpSpPr>
          <p:grpSp>
            <p:nvGrpSpPr>
              <p:cNvPr id="27" name="Group 26"/>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13" name="Rectangle 12"/>
          <p:cNvSpPr/>
          <p:nvPr/>
        </p:nvSpPr>
        <p:spPr>
          <a:xfrm>
            <a:off x="1550047" y="4572000"/>
            <a:ext cx="14113022" cy="4341638"/>
          </a:xfrm>
          <a:prstGeom prst="rect">
            <a:avLst/>
          </a:prstGeom>
          <a:solidFill>
            <a:schemeClr val="bg1"/>
          </a:solidFill>
        </p:spPr>
        <p:txBody>
          <a:bodyPr wrap="square">
            <a:spAutoFit/>
          </a:bodyPr>
          <a:lstStyle/>
          <a:p>
            <a:pPr algn="just">
              <a:lnSpc>
                <a:spcPct val="130000"/>
              </a:lnSpc>
            </a:pPr>
            <a:r>
              <a:rPr lang="nl-NL" sz="3600" b="1" dirty="0">
                <a:solidFill>
                  <a:srgbClr val="0000CC"/>
                </a:solidFill>
                <a:latin typeface="Times New Roman" pitchFamily="18" charset="0"/>
                <a:cs typeface="Times New Roman" pitchFamily="18" charset="0"/>
              </a:rPr>
              <a:t>     Trong các địa danh trên:</a:t>
            </a:r>
            <a:endParaRPr lang="en-US" sz="3600" b="1" dirty="0">
              <a:solidFill>
                <a:srgbClr val="0000CC"/>
              </a:solidFill>
              <a:latin typeface="Times New Roman" pitchFamily="18" charset="0"/>
              <a:cs typeface="Times New Roman" pitchFamily="18" charset="0"/>
            </a:endParaRPr>
          </a:p>
          <a:p>
            <a:pPr algn="just">
              <a:lnSpc>
                <a:spcPct val="130000"/>
              </a:lnSpc>
            </a:pPr>
            <a:r>
              <a:rPr lang="nl-NL" sz="3600" b="1" dirty="0">
                <a:solidFill>
                  <a:srgbClr val="0000CC"/>
                </a:solidFill>
                <a:latin typeface="Times New Roman" pitchFamily="18" charset="0"/>
                <a:cs typeface="Times New Roman" pitchFamily="18" charset="0"/>
              </a:rPr>
              <a:t>* Địa danh là di tích lịch sử - văn hóa là: Văn Miếu -Quốc Tử Giám; Phố cổ Hội An tỉnh Quảng Nam; Bến Nhà Rồng, Thành Phố Hồ Chí Minh.</a:t>
            </a:r>
            <a:endParaRPr lang="en-US" sz="3600" b="1" dirty="0">
              <a:solidFill>
                <a:srgbClr val="0000CC"/>
              </a:solidFill>
              <a:latin typeface="Times New Roman" pitchFamily="18" charset="0"/>
              <a:cs typeface="Times New Roman" pitchFamily="18" charset="0"/>
            </a:endParaRPr>
          </a:p>
          <a:p>
            <a:pPr algn="just">
              <a:lnSpc>
                <a:spcPct val="130000"/>
              </a:lnSpc>
            </a:pPr>
            <a:r>
              <a:rPr lang="nl-NL" sz="3600" b="1" dirty="0">
                <a:solidFill>
                  <a:srgbClr val="0000CC"/>
                </a:solidFill>
                <a:latin typeface="Times New Roman" pitchFamily="18" charset="0"/>
                <a:cs typeface="Times New Roman" pitchFamily="18" charset="0"/>
              </a:rPr>
              <a:t>* Địa danh là cảnh quan thiên nhiên ở địa phương là: Vịnh Hạ Long, tỉnh Quảng Ninh; Động Thiên Đường, tỉnh Quảng Bình.</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0370515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Effect transition="in" filter="fade">
                                      <p:cBhvr>
                                        <p:cTn id="12" dur="500"/>
                                        <p:tgtEl>
                                          <p:spTgt spid="1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831639" y="2743200"/>
            <a:ext cx="13572940" cy="1200329"/>
            <a:chOff x="1804379" y="2133600"/>
            <a:chExt cx="13572940" cy="1200329"/>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379" y="2294929"/>
              <a:ext cx="736614" cy="87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2538869" y="2133600"/>
              <a:ext cx="12838450"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Kể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ở </a:t>
              </a:r>
              <a:r>
                <a:rPr lang="en-US" sz="3600" b="1" dirty="0" err="1">
                  <a:solidFill>
                    <a:srgbClr val="FF0000"/>
                  </a:solidFill>
                  <a:latin typeface="Times New Roman" pitchFamily="18" charset="0"/>
                  <a:cs typeface="Times New Roman" pitchFamily="18" charset="0"/>
                </a:rPr>
                <a:t>địa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a:t>
              </a:r>
            </a:p>
          </p:txBody>
        </p:sp>
      </p:grpSp>
      <p:sp>
        <p:nvSpPr>
          <p:cNvPr id="25" name="Rectangle 24"/>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grpSp>
        <p:nvGrpSpPr>
          <p:cNvPr id="14" name="Group 13"/>
          <p:cNvGrpSpPr/>
          <p:nvPr/>
        </p:nvGrpSpPr>
        <p:grpSpPr>
          <a:xfrm>
            <a:off x="1802210" y="103853"/>
            <a:ext cx="12672219" cy="1569405"/>
            <a:chOff x="1802210" y="103853"/>
            <a:chExt cx="12672219" cy="1569405"/>
          </a:xfrm>
        </p:grpSpPr>
        <p:grpSp>
          <p:nvGrpSpPr>
            <p:cNvPr id="24" name="Group 23"/>
            <p:cNvGrpSpPr/>
            <p:nvPr/>
          </p:nvGrpSpPr>
          <p:grpSpPr>
            <a:xfrm>
              <a:off x="5199053" y="103853"/>
              <a:ext cx="5878532" cy="994830"/>
              <a:chOff x="5051402" y="164812"/>
              <a:chExt cx="5779343" cy="994830"/>
            </a:xfrm>
          </p:grpSpPr>
          <p:grpSp>
            <p:nvGrpSpPr>
              <p:cNvPr id="27" name="Group 26"/>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13" name="Rectangle 12"/>
          <p:cNvSpPr/>
          <p:nvPr/>
        </p:nvSpPr>
        <p:spPr>
          <a:xfrm>
            <a:off x="1813719" y="4191000"/>
            <a:ext cx="13590860" cy="3416320"/>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 Một số di tích lịch sử - văn hóa hoặc cảnh quan thiên nhiên ở địa phương em: Chùa Một Cột; Lăng Bác; Bảo tàng Hồ Chí Minh; Hồ Hoàn Kiếm; Chùa Trấn Quốc; Nhà tù Hỏa Lò; Phố cổ; Hoàng thành Thăng Long; Quảng trường Ba Đình; Nhà hát lớn Hà Nội; Thành Cổ Loa; Đền Ngọc Sơn - cầu Thê Húc; Vườn quốc gia Ba Vì,...</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6625135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Effect transition="in" filter="fade">
                                      <p:cBhvr>
                                        <p:cTn id="12" dur="500"/>
                                        <p:tgtEl>
                                          <p:spTgt spid="1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519" y="3690959"/>
            <a:ext cx="10058400" cy="545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grpSp>
        <p:nvGrpSpPr>
          <p:cNvPr id="26" name="Group 25"/>
          <p:cNvGrpSpPr/>
          <p:nvPr/>
        </p:nvGrpSpPr>
        <p:grpSpPr>
          <a:xfrm>
            <a:off x="1573149" y="2469705"/>
            <a:ext cx="13727970" cy="1276529"/>
            <a:chOff x="1280319" y="2057400"/>
            <a:chExt cx="13727970" cy="1276529"/>
          </a:xfrm>
        </p:grpSpPr>
        <p:sp>
          <p:nvSpPr>
            <p:cNvPr id="27" name="Rectangle 26"/>
            <p:cNvSpPr/>
            <p:nvPr/>
          </p:nvSpPr>
          <p:spPr>
            <a:xfrm>
              <a:off x="2588450" y="2133600"/>
              <a:ext cx="12419839"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Đặt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hỏi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hiểu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ở </a:t>
              </a:r>
              <a:r>
                <a:rPr lang="en-US" sz="3600" b="1" dirty="0" err="1">
                  <a:solidFill>
                    <a:srgbClr val="FF0000"/>
                  </a:solidFill>
                  <a:latin typeface="Times New Roman" pitchFamily="18" charset="0"/>
                  <a:cs typeface="Times New Roman" pitchFamily="18" charset="0"/>
                </a:rPr>
                <a:t>địa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theo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gợi</a:t>
              </a:r>
              <a:r>
                <a:rPr lang="en-US" sz="3600" b="1" dirty="0">
                  <a:solidFill>
                    <a:srgbClr val="FF0000"/>
                  </a:solidFill>
                  <a:latin typeface="Times New Roman" pitchFamily="18" charset="0"/>
                  <a:cs typeface="Times New Roman" pitchFamily="18" charset="0"/>
                </a:rPr>
                <a:t> ý </a:t>
              </a:r>
              <a:r>
                <a:rPr lang="en-US" sz="3600" b="1" dirty="0" err="1">
                  <a:solidFill>
                    <a:srgbClr val="FF0000"/>
                  </a:solidFill>
                  <a:latin typeface="Times New Roman" pitchFamily="18" charset="0"/>
                  <a:cs typeface="Times New Roman" pitchFamily="18" charset="0"/>
                </a:rPr>
                <a:t>dưới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a:t>
              </a:r>
            </a:p>
          </p:txBody>
        </p:sp>
        <p:pic>
          <p:nvPicPr>
            <p:cNvPr id="28"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445" b="22938" l="4952" r="17607">
                          <a14:foregroundMark x1="8941" y1="13481" x2="11004" y2="13280"/>
                          <a14:foregroundMark x1="11004" y1="13280" x2="13343" y2="15493"/>
                          <a14:foregroundMark x1="13480" y1="16298" x2="14580" y2="16298"/>
                        </a14:backgroundRemoval>
                      </a14:imgEffect>
                      <a14:imgEffect>
                        <a14:sharpenSoften amount="25000"/>
                      </a14:imgEffect>
                    </a14:imgLayer>
                  </a14:imgProps>
                </a:ext>
                <a:ext uri="{28A0092B-C50C-407E-A947-70E740481C1C}">
                  <a14:useLocalDpi xmlns:a14="http://schemas.microsoft.com/office/drawing/2010/main" val="0"/>
                </a:ext>
              </a:extLst>
            </a:blip>
            <a:srcRect l="5030" t="7659" r="82591" b="76975"/>
            <a:stretch/>
          </p:blipFill>
          <p:spPr bwMode="auto">
            <a:xfrm>
              <a:off x="1280319" y="2057400"/>
              <a:ext cx="1348491" cy="122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1802210" y="103853"/>
            <a:ext cx="12672219" cy="1569405"/>
            <a:chOff x="1802210" y="103853"/>
            <a:chExt cx="12672219" cy="1569405"/>
          </a:xfrm>
        </p:grpSpPr>
        <p:grpSp>
          <p:nvGrpSpPr>
            <p:cNvPr id="20" name="Group 19"/>
            <p:cNvGrpSpPr/>
            <p:nvPr/>
          </p:nvGrpSpPr>
          <p:grpSpPr>
            <a:xfrm>
              <a:off x="5199053" y="103853"/>
              <a:ext cx="5878532" cy="994830"/>
              <a:chOff x="5051402" y="164812"/>
              <a:chExt cx="5779343" cy="994830"/>
            </a:xfrm>
          </p:grpSpPr>
          <p:grpSp>
            <p:nvGrpSpPr>
              <p:cNvPr id="22" name="Group 21"/>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4" name="Straight Connector 23"/>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Tree>
    <p:extLst>
      <p:ext uri="{BB962C8B-B14F-4D97-AF65-F5344CB8AC3E}">
        <p14:creationId xmlns:p14="http://schemas.microsoft.com/office/powerpoint/2010/main" val="308571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fade">
                                      <p:cBhvr>
                                        <p:cTn id="12"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20" y="3911018"/>
            <a:ext cx="2590800" cy="42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119" y="3902746"/>
            <a:ext cx="2577056" cy="430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t="383" b="1"/>
          <a:stretch/>
        </p:blipFill>
        <p:spPr bwMode="auto">
          <a:xfrm>
            <a:off x="5318919" y="3902746"/>
            <a:ext cx="2590800" cy="430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24519" y="3581400"/>
            <a:ext cx="4097222" cy="269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23965" y="6248400"/>
            <a:ext cx="4112085" cy="270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9719" y="3581400"/>
            <a:ext cx="4114246" cy="536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grpSp>
        <p:nvGrpSpPr>
          <p:cNvPr id="24" name="Group 23"/>
          <p:cNvGrpSpPr/>
          <p:nvPr/>
        </p:nvGrpSpPr>
        <p:grpSpPr>
          <a:xfrm>
            <a:off x="1573149" y="2469705"/>
            <a:ext cx="13727970" cy="1221254"/>
            <a:chOff x="1280319" y="2057400"/>
            <a:chExt cx="13727970" cy="1221254"/>
          </a:xfrm>
        </p:grpSpPr>
        <p:sp>
          <p:nvSpPr>
            <p:cNvPr id="25" name="Rectangle 24"/>
            <p:cNvSpPr/>
            <p:nvPr/>
          </p:nvSpPr>
          <p:spPr>
            <a:xfrm>
              <a:off x="2588450" y="2446564"/>
              <a:ext cx="12419839"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2. Thu </a:t>
              </a:r>
              <a:r>
                <a:rPr lang="en-US" sz="3600" b="1" dirty="0" err="1">
                  <a:solidFill>
                    <a:srgbClr val="FF0000"/>
                  </a:solidFill>
                  <a:latin typeface="Times New Roman" pitchFamily="18" charset="0"/>
                  <a:cs typeface="Times New Roman" pitchFamily="18" charset="0"/>
                </a:rPr>
                <a:t>thập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thông</a:t>
              </a:r>
              <a:r>
                <a:rPr lang="en-US" sz="3600" b="1" dirty="0">
                  <a:solidFill>
                    <a:srgbClr val="FF0000"/>
                  </a:solidFill>
                  <a:latin typeface="Times New Roman" pitchFamily="18" charset="0"/>
                  <a:cs typeface="Times New Roman" pitchFamily="18" charset="0"/>
                </a:rPr>
                <a:t> tin </a:t>
              </a:r>
              <a:r>
                <a:rPr lang="en-US" sz="3600" b="1" dirty="0" err="1">
                  <a:solidFill>
                    <a:srgbClr val="FF0000"/>
                  </a:solidFill>
                  <a:latin typeface="Times New Roman" pitchFamily="18" charset="0"/>
                  <a:cs typeface="Times New Roman" pitchFamily="18" charset="0"/>
                </a:rPr>
                <a:t>theo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gợi</a:t>
              </a:r>
              <a:r>
                <a:rPr lang="en-US" sz="3600" b="1" dirty="0">
                  <a:solidFill>
                    <a:srgbClr val="FF0000"/>
                  </a:solidFill>
                  <a:latin typeface="Times New Roman" pitchFamily="18" charset="0"/>
                  <a:cs typeface="Times New Roman" pitchFamily="18" charset="0"/>
                </a:rPr>
                <a:t> ý </a:t>
              </a:r>
              <a:r>
                <a:rPr lang="en-US" sz="3600" b="1" dirty="0" err="1">
                  <a:solidFill>
                    <a:srgbClr val="FF0000"/>
                  </a:solidFill>
                  <a:latin typeface="Times New Roman" pitchFamily="18" charset="0"/>
                  <a:cs typeface="Times New Roman" pitchFamily="18" charset="0"/>
                </a:rPr>
                <a:t>dưới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a:t>
              </a:r>
            </a:p>
          </p:txBody>
        </p:sp>
        <p:pic>
          <p:nvPicPr>
            <p:cNvPr id="26" name="Picture 2"/>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7445" b="22938" l="4952" r="17607">
                          <a14:foregroundMark x1="8941" y1="13481" x2="11004" y2="13280"/>
                          <a14:foregroundMark x1="11004" y1="13280" x2="13343" y2="15493"/>
                          <a14:foregroundMark x1="13480" y1="16298" x2="14580" y2="16298"/>
                        </a14:backgroundRemoval>
                      </a14:imgEffect>
                      <a14:imgEffect>
                        <a14:sharpenSoften amount="25000"/>
                      </a14:imgEffect>
                    </a14:imgLayer>
                  </a14:imgProps>
                </a:ext>
                <a:ext uri="{28A0092B-C50C-407E-A947-70E740481C1C}">
                  <a14:useLocalDpi xmlns:a14="http://schemas.microsoft.com/office/drawing/2010/main" val="0"/>
                </a:ext>
              </a:extLst>
            </a:blip>
            <a:srcRect l="5030" t="7659" r="82591" b="76975"/>
            <a:stretch/>
          </p:blipFill>
          <p:spPr bwMode="auto">
            <a:xfrm>
              <a:off x="1280319" y="2057400"/>
              <a:ext cx="1348491" cy="122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1802210" y="103853"/>
            <a:ext cx="12672219" cy="1569405"/>
            <a:chOff x="1802210" y="103853"/>
            <a:chExt cx="12672219" cy="1569405"/>
          </a:xfrm>
        </p:grpSpPr>
        <p:grpSp>
          <p:nvGrpSpPr>
            <p:cNvPr id="21" name="Group 20"/>
            <p:cNvGrpSpPr/>
            <p:nvPr/>
          </p:nvGrpSpPr>
          <p:grpSpPr>
            <a:xfrm>
              <a:off x="5199053" y="103853"/>
              <a:ext cx="5878532" cy="994830"/>
              <a:chOff x="5051402" y="164812"/>
              <a:chExt cx="5779343" cy="994830"/>
            </a:xfrm>
          </p:grpSpPr>
          <p:grpSp>
            <p:nvGrpSpPr>
              <p:cNvPr id="27" name="Group 26"/>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Tree>
    <p:extLst>
      <p:ext uri="{BB962C8B-B14F-4D97-AF65-F5344CB8AC3E}">
        <p14:creationId xmlns:p14="http://schemas.microsoft.com/office/powerpoint/2010/main" val="1466137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fade">
                                      <p:cBhvr>
                                        <p:cTn id="12" dur="500"/>
                                        <p:tgtEl>
                                          <p:spTgt spid="922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24"/>
                                        </p:tgtEl>
                                        <p:attrNameLst>
                                          <p:attrName>style.visibility</p:attrName>
                                        </p:attrNameLst>
                                      </p:cBhvr>
                                      <p:to>
                                        <p:strVal val="visible"/>
                                      </p:to>
                                    </p:set>
                                    <p:animEffect transition="in" filter="fade">
                                      <p:cBhvr>
                                        <p:cTn id="16" dur="500"/>
                                        <p:tgtEl>
                                          <p:spTgt spid="922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225"/>
                                        </p:tgtEl>
                                        <p:attrNameLst>
                                          <p:attrName>style.visibility</p:attrName>
                                        </p:attrNameLst>
                                      </p:cBhvr>
                                      <p:to>
                                        <p:strVal val="visible"/>
                                      </p:to>
                                    </p:set>
                                    <p:animEffect transition="in" filter="fade">
                                      <p:cBhvr>
                                        <p:cTn id="20" dur="500"/>
                                        <p:tgtEl>
                                          <p:spTgt spid="922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9228"/>
                                        </p:tgtEl>
                                        <p:attrNameLst>
                                          <p:attrName>style.visibility</p:attrName>
                                        </p:attrNameLst>
                                      </p:cBhvr>
                                      <p:to>
                                        <p:strVal val="visible"/>
                                      </p:to>
                                    </p:set>
                                    <p:animEffect transition="in" filter="fade">
                                      <p:cBhvr>
                                        <p:cTn id="24" dur="500"/>
                                        <p:tgtEl>
                                          <p:spTgt spid="9228"/>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9226"/>
                                        </p:tgtEl>
                                        <p:attrNameLst>
                                          <p:attrName>style.visibility</p:attrName>
                                        </p:attrNameLst>
                                      </p:cBhvr>
                                      <p:to>
                                        <p:strVal val="visible"/>
                                      </p:to>
                                    </p:set>
                                    <p:animEffect transition="in" filter="fade">
                                      <p:cBhvr>
                                        <p:cTn id="28" dur="500"/>
                                        <p:tgtEl>
                                          <p:spTgt spid="922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9227"/>
                                        </p:tgtEl>
                                        <p:attrNameLst>
                                          <p:attrName>style.visibility</p:attrName>
                                        </p:attrNameLst>
                                      </p:cBhvr>
                                      <p:to>
                                        <p:strVal val="visible"/>
                                      </p:to>
                                    </p:set>
                                    <p:animEffect transition="in" filter="fade">
                                      <p:cBhvr>
                                        <p:cTn id="32"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grpSp>
        <p:nvGrpSpPr>
          <p:cNvPr id="24" name="Group 23"/>
          <p:cNvGrpSpPr/>
          <p:nvPr/>
        </p:nvGrpSpPr>
        <p:grpSpPr>
          <a:xfrm>
            <a:off x="1573149" y="2469705"/>
            <a:ext cx="13727970" cy="1221254"/>
            <a:chOff x="1280319" y="2057400"/>
            <a:chExt cx="13727970" cy="1221254"/>
          </a:xfrm>
        </p:grpSpPr>
        <p:sp>
          <p:nvSpPr>
            <p:cNvPr id="25" name="Rectangle 24"/>
            <p:cNvSpPr/>
            <p:nvPr/>
          </p:nvSpPr>
          <p:spPr>
            <a:xfrm>
              <a:off x="2588450" y="2446564"/>
              <a:ext cx="12419839"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2. Thu </a:t>
              </a:r>
              <a:r>
                <a:rPr lang="en-US" sz="3600" b="1" dirty="0" err="1">
                  <a:solidFill>
                    <a:srgbClr val="FF0000"/>
                  </a:solidFill>
                  <a:latin typeface="Times New Roman" pitchFamily="18" charset="0"/>
                  <a:cs typeface="Times New Roman" pitchFamily="18" charset="0"/>
                </a:rPr>
                <a:t>thập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thông</a:t>
              </a:r>
              <a:r>
                <a:rPr lang="en-US" sz="3600" b="1" dirty="0">
                  <a:solidFill>
                    <a:srgbClr val="FF0000"/>
                  </a:solidFill>
                  <a:latin typeface="Times New Roman" pitchFamily="18" charset="0"/>
                  <a:cs typeface="Times New Roman" pitchFamily="18" charset="0"/>
                </a:rPr>
                <a:t> tin </a:t>
              </a:r>
              <a:r>
                <a:rPr lang="en-US" sz="3600" b="1" dirty="0" err="1">
                  <a:solidFill>
                    <a:srgbClr val="FF0000"/>
                  </a:solidFill>
                  <a:latin typeface="Times New Roman" pitchFamily="18" charset="0"/>
                  <a:cs typeface="Times New Roman" pitchFamily="18" charset="0"/>
                </a:rPr>
                <a:t>theo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gợi</a:t>
              </a:r>
              <a:r>
                <a:rPr lang="en-US" sz="3600" b="1" dirty="0">
                  <a:solidFill>
                    <a:srgbClr val="FF0000"/>
                  </a:solidFill>
                  <a:latin typeface="Times New Roman" pitchFamily="18" charset="0"/>
                  <a:cs typeface="Times New Roman" pitchFamily="18" charset="0"/>
                </a:rPr>
                <a:t> ý </a:t>
              </a:r>
              <a:r>
                <a:rPr lang="en-US" sz="3600" b="1" dirty="0" err="1">
                  <a:solidFill>
                    <a:srgbClr val="FF0000"/>
                  </a:solidFill>
                  <a:latin typeface="Times New Roman" pitchFamily="18" charset="0"/>
                  <a:cs typeface="Times New Roman" pitchFamily="18" charset="0"/>
                </a:rPr>
                <a:t>dưới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a:t>
              </a:r>
            </a:p>
          </p:txBody>
        </p:sp>
        <p:pic>
          <p:nvPicPr>
            <p:cNvPr id="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445" b="22938" l="4952" r="17607">
                          <a14:foregroundMark x1="8941" y1="13481" x2="11004" y2="13280"/>
                          <a14:foregroundMark x1="11004" y1="13280" x2="13343" y2="15493"/>
                          <a14:foregroundMark x1="13480" y1="16298" x2="14580" y2="16298"/>
                        </a14:backgroundRemoval>
                      </a14:imgEffect>
                      <a14:imgEffect>
                        <a14:sharpenSoften amount="25000"/>
                      </a14:imgEffect>
                    </a14:imgLayer>
                  </a14:imgProps>
                </a:ext>
                <a:ext uri="{28A0092B-C50C-407E-A947-70E740481C1C}">
                  <a14:useLocalDpi xmlns:a14="http://schemas.microsoft.com/office/drawing/2010/main" val="0"/>
                </a:ext>
              </a:extLst>
            </a:blip>
            <a:srcRect l="5030" t="7659" r="82591" b="76975"/>
            <a:stretch/>
          </p:blipFill>
          <p:spPr bwMode="auto">
            <a:xfrm>
              <a:off x="1280319" y="2057400"/>
              <a:ext cx="1348491" cy="122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1802210" y="103853"/>
            <a:ext cx="12672219" cy="1569405"/>
            <a:chOff x="1802210" y="103853"/>
            <a:chExt cx="12672219" cy="1569405"/>
          </a:xfrm>
        </p:grpSpPr>
        <p:grpSp>
          <p:nvGrpSpPr>
            <p:cNvPr id="21" name="Group 20"/>
            <p:cNvGrpSpPr/>
            <p:nvPr/>
          </p:nvGrpSpPr>
          <p:grpSpPr>
            <a:xfrm>
              <a:off x="5199053" y="103853"/>
              <a:ext cx="5878532" cy="994830"/>
              <a:chOff x="5051402" y="164812"/>
              <a:chExt cx="5779343" cy="994830"/>
            </a:xfrm>
          </p:grpSpPr>
          <p:grpSp>
            <p:nvGrpSpPr>
              <p:cNvPr id="27" name="Group 26"/>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 name="Rectangle 1"/>
          <p:cNvSpPr/>
          <p:nvPr/>
        </p:nvSpPr>
        <p:spPr>
          <a:xfrm>
            <a:off x="1789779" y="3681570"/>
            <a:ext cx="14486859" cy="646331"/>
          </a:xfrm>
          <a:prstGeom prst="rect">
            <a:avLst/>
          </a:prstGeom>
        </p:spPr>
        <p:txBody>
          <a:bodyPr wrap="square">
            <a:spAutoFit/>
          </a:bodyPr>
          <a:lstStyle/>
          <a:p>
            <a:r>
              <a:rPr lang="nl-NL" sz="3600" b="1" dirty="0">
                <a:solidFill>
                  <a:srgbClr val="0000CC"/>
                </a:solidFill>
                <a:latin typeface="Times New Roman" pitchFamily="18" charset="0"/>
                <a:cs typeface="Times New Roman" pitchFamily="18" charset="0"/>
              </a:rPr>
              <a:t>- Trong mỗi hình, các bạn thu thập thông tin bằng cách nào?</a:t>
            </a:r>
            <a:endParaRPr lang="en-US" sz="3600" b="1" dirty="0">
              <a:solidFill>
                <a:srgbClr val="0000CC"/>
              </a:solidFill>
              <a:latin typeface="Times New Roman" pitchFamily="18" charset="0"/>
              <a:cs typeface="Times New Roman" pitchFamily="18" charset="0"/>
            </a:endParaRPr>
          </a:p>
        </p:txBody>
      </p:sp>
      <p:sp>
        <p:nvSpPr>
          <p:cNvPr id="31" name="Rectangle 30"/>
          <p:cNvSpPr/>
          <p:nvPr/>
        </p:nvSpPr>
        <p:spPr>
          <a:xfrm>
            <a:off x="2118519" y="4538870"/>
            <a:ext cx="13415675" cy="3970318"/>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Hình 1: Các bạn thu thập thông tin qua đọc sách báo.</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Hình 2: Các bạn thu thập thông tin bằng cách hỏi người lớn.</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Hình 3: Các bạn thu thập thông tin bằng cách tra cứu In-tơ-nét.</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Hình 4: Các bạn thu thập thông tin bằng cách nghe hướng dẫn viên giới thiệu.</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Hình 5: Các bạn thu thập thông tin bằng cách quan sát mô hình.</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Hình 6: Các bạn thu thập thông tin bằng cách đọc bảng thông tin</a:t>
            </a:r>
            <a:r>
              <a:rPr lang="nl-NL" sz="3600" b="1" dirty="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4786229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bg/>
                                          </p:spTgt>
                                        </p:tgtEl>
                                        <p:attrNameLst>
                                          <p:attrName>style.visibility</p:attrName>
                                        </p:attrNameLst>
                                      </p:cBhvr>
                                      <p:to>
                                        <p:strVal val="visible"/>
                                      </p:to>
                                    </p:set>
                                    <p:animEffect transition="in" filter="fade">
                                      <p:cBhvr>
                                        <p:cTn id="12" dur="500"/>
                                        <p:tgtEl>
                                          <p:spTgt spid="3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fade">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xEl>
                                              <p:pRg st="1" end="1"/>
                                            </p:txEl>
                                          </p:spTgt>
                                        </p:tgtEl>
                                        <p:attrNameLst>
                                          <p:attrName>style.visibility</p:attrName>
                                        </p:attrNameLst>
                                      </p:cBhvr>
                                      <p:to>
                                        <p:strVal val="visible"/>
                                      </p:to>
                                    </p:set>
                                    <p:animEffect transition="in" filter="fade">
                                      <p:cBhvr>
                                        <p:cTn id="22" dur="500"/>
                                        <p:tgtEl>
                                          <p:spTgt spid="3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xEl>
                                              <p:pRg st="2" end="2"/>
                                            </p:txEl>
                                          </p:spTgt>
                                        </p:tgtEl>
                                        <p:attrNameLst>
                                          <p:attrName>style.visibility</p:attrName>
                                        </p:attrNameLst>
                                      </p:cBhvr>
                                      <p:to>
                                        <p:strVal val="visible"/>
                                      </p:to>
                                    </p:set>
                                    <p:animEffect transition="in" filter="fade">
                                      <p:cBhvr>
                                        <p:cTn id="27" dur="500"/>
                                        <p:tgtEl>
                                          <p:spTgt spid="3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xEl>
                                              <p:pRg st="3" end="3"/>
                                            </p:txEl>
                                          </p:spTgt>
                                        </p:tgtEl>
                                        <p:attrNameLst>
                                          <p:attrName>style.visibility</p:attrName>
                                        </p:attrNameLst>
                                      </p:cBhvr>
                                      <p:to>
                                        <p:strVal val="visible"/>
                                      </p:to>
                                    </p:set>
                                    <p:animEffect transition="in" filter="fade">
                                      <p:cBhvr>
                                        <p:cTn id="32" dur="500"/>
                                        <p:tgtEl>
                                          <p:spTgt spid="3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xEl>
                                              <p:pRg st="4" end="4"/>
                                            </p:txEl>
                                          </p:spTgt>
                                        </p:tgtEl>
                                        <p:attrNameLst>
                                          <p:attrName>style.visibility</p:attrName>
                                        </p:attrNameLst>
                                      </p:cBhvr>
                                      <p:to>
                                        <p:strVal val="visible"/>
                                      </p:to>
                                    </p:set>
                                    <p:animEffect transition="in" filter="fade">
                                      <p:cBhvr>
                                        <p:cTn id="37" dur="500"/>
                                        <p:tgtEl>
                                          <p:spTgt spid="3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xEl>
                                              <p:pRg st="5" end="5"/>
                                            </p:txEl>
                                          </p:spTgt>
                                        </p:tgtEl>
                                        <p:attrNameLst>
                                          <p:attrName>style.visibility</p:attrName>
                                        </p:attrNameLst>
                                      </p:cBhvr>
                                      <p:to>
                                        <p:strVal val="visible"/>
                                      </p:to>
                                    </p:set>
                                    <p:animEffect transition="in" filter="fade">
                                      <p:cBhvr>
                                        <p:cTn id="42" dur="500"/>
                                        <p:tgtEl>
                                          <p:spTgt spid="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 TÂY DU KÍ</a:t>
            </a:r>
          </a:p>
        </p:txBody>
      </p:sp>
      <p:pic>
        <p:nvPicPr>
          <p:cNvPr id="52" name="Picture 2" descr="3 tài tử đóng Đường Tăng trong Tây du ký phiên bản 1986. Ảnh: NSCC.">
            <a:hlinkClick r:id="rId4" action="ppaction://hlinkpres?slideindex=1&amp;slidetitl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554" t="50000" r="33215" b="6576"/>
          <a:stretch/>
        </p:blipFill>
        <p:spPr bwMode="auto">
          <a:xfrm>
            <a:off x="6961732" y="2201357"/>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310" b="7814"/>
          <a:stretch/>
        </p:blipFill>
        <p:spPr bwMode="auto">
          <a:xfrm>
            <a:off x="1427038" y="2232181"/>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8" action="ppaction://hlinkpres?slideindex=1&amp;slidetitl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29132" y="2263003"/>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 b="23314"/>
          <a:stretch/>
        </p:blipFill>
        <p:spPr bwMode="auto">
          <a:xfrm>
            <a:off x="4158285" y="5507471"/>
            <a:ext cx="1965247"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58285" y="2230864"/>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96531" y="2200382"/>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7310"/>
          <a:stretch/>
        </p:blipFill>
        <p:spPr bwMode="auto">
          <a:xfrm>
            <a:off x="1427038" y="54769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61732" y="55074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40922"/>
          <a:stretch/>
        </p:blipFill>
        <p:spPr bwMode="auto">
          <a:xfrm>
            <a:off x="9796531" y="55074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7">
            <a:extLst>
              <a:ext uri="{28A0092B-C50C-407E-A947-70E740481C1C}">
                <a14:useLocalDpi xmlns:a14="http://schemas.microsoft.com/office/drawing/2010/main" val="0"/>
              </a:ext>
            </a:extLst>
          </a:blip>
          <a:srcRect t="15236"/>
          <a:stretch/>
        </p:blipFill>
        <p:spPr bwMode="auto">
          <a:xfrm>
            <a:off x="12798970" y="54769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74692" y="53035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70680"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299571"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678444" y="20826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2"/>
                                        </p:tgtEl>
                                      </p:cBhvr>
                                    </p:animEffect>
                                    <p:animScale>
                                      <p:cBhvr>
                                        <p:cTn id="7" dur="250" autoRev="1" fill="hold"/>
                                        <p:tgtEl>
                                          <p:spTgt spid="5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5"/>
                                        </p:tgtEl>
                                      </p:cBhvr>
                                    </p:animEffect>
                                    <p:animScale>
                                      <p:cBhvr>
                                        <p:cTn id="19" dur="250" autoRev="1" fill="hold"/>
                                        <p:tgtEl>
                                          <p:spTgt spid="55"/>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2058"/>
                                        </p:tgtEl>
                                      </p:cBhvr>
                                    </p:animEffect>
                                    <p:animScale>
                                      <p:cBhvr>
                                        <p:cTn id="23" dur="250" autoRev="1" fill="hold"/>
                                        <p:tgtEl>
                                          <p:spTgt spid="2058"/>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2060"/>
                                        </p:tgtEl>
                                      </p:cBhvr>
                                    </p:animEffect>
                                    <p:animScale>
                                      <p:cBhvr>
                                        <p:cTn id="27" dur="250" autoRev="1" fill="hold"/>
                                        <p:tgtEl>
                                          <p:spTgt spid="2060"/>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062"/>
                                        </p:tgtEl>
                                      </p:cBhvr>
                                    </p:animEffect>
                                    <p:animScale>
                                      <p:cBhvr>
                                        <p:cTn id="31" dur="250" autoRev="1" fill="hold"/>
                                        <p:tgtEl>
                                          <p:spTgt spid="2062"/>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064"/>
                                        </p:tgtEl>
                                      </p:cBhvr>
                                    </p:animEffect>
                                    <p:animScale>
                                      <p:cBhvr>
                                        <p:cTn id="35" dur="250" autoRev="1" fill="hold"/>
                                        <p:tgtEl>
                                          <p:spTgt spid="2064"/>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2066"/>
                                        </p:tgtEl>
                                      </p:cBhvr>
                                    </p:animEffect>
                                    <p:animScale>
                                      <p:cBhvr>
                                        <p:cTn id="39" dur="250" autoRev="1" fill="hold"/>
                                        <p:tgtEl>
                                          <p:spTgt spid="2066"/>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2068"/>
                                        </p:tgtEl>
                                      </p:cBhvr>
                                    </p:animEffect>
                                    <p:animScale>
                                      <p:cBhvr>
                                        <p:cTn id="43" dur="250" autoRev="1" fill="hold"/>
                                        <p:tgtEl>
                                          <p:spTgt spid="2068"/>
                                        </p:tgtEl>
                                      </p:cBhvr>
                                      <p:by x="105000" y="105000"/>
                                    </p:animScale>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5500"/>
                            </p:stCondLst>
                            <p:childTnLst>
                              <p:par>
                                <p:cTn id="49" presetID="21" presetClass="emph" presetSubtype="0" repeatCount="100000" fill="hold" grpId="1" nodeType="afterEffect">
                                  <p:stCondLst>
                                    <p:cond delay="0"/>
                                  </p:stCondLst>
                                  <p:childTnLst>
                                    <p:animClr clrSpc="hsl" dir="cw">
                                      <p:cBhvr override="childStyle">
                                        <p:cTn id="50" dur="500" fill="hold"/>
                                        <p:tgtEl>
                                          <p:spTgt spid="4"/>
                                        </p:tgtEl>
                                        <p:attrNameLst>
                                          <p:attrName>style.color</p:attrName>
                                        </p:attrNameLst>
                                      </p:cBhvr>
                                      <p:by>
                                        <p:hsl h="7200000" s="0" l="0"/>
                                      </p:by>
                                    </p:animClr>
                                    <p:animClr clrSpc="hsl" dir="cw">
                                      <p:cBhvr>
                                        <p:cTn id="51" dur="500" fill="hold"/>
                                        <p:tgtEl>
                                          <p:spTgt spid="4"/>
                                        </p:tgtEl>
                                        <p:attrNameLst>
                                          <p:attrName>fillcolor</p:attrName>
                                        </p:attrNameLst>
                                      </p:cBhvr>
                                      <p:by>
                                        <p:hsl h="7200000" s="0" l="0"/>
                                      </p:by>
                                    </p:animClr>
                                    <p:animClr clrSpc="hsl" dir="cw">
                                      <p:cBhvr>
                                        <p:cTn id="52" dur="500" fill="hold"/>
                                        <p:tgtEl>
                                          <p:spTgt spid="4"/>
                                        </p:tgtEl>
                                        <p:attrNameLst>
                                          <p:attrName>stroke.color</p:attrName>
                                        </p:attrNameLst>
                                      </p:cBhvr>
                                      <p:by>
                                        <p:hsl h="7200000" s="0" l="0"/>
                                      </p:by>
                                    </p:animClr>
                                    <p:set>
                                      <p:cBhvr>
                                        <p:cTn id="53" dur="500" fill="hold"/>
                                        <p:tgtEl>
                                          <p:spTgt spid="4"/>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52"/>
                                        </p:tgtEl>
                                      </p:cBhvr>
                                    </p:animEffect>
                                    <p:animScale>
                                      <p:cBhvr>
                                        <p:cTn id="58" dur="250" autoRev="1" fill="hold"/>
                                        <p:tgtEl>
                                          <p:spTgt spid="52"/>
                                        </p:tgtEl>
                                      </p:cBhvr>
                                      <p:by x="105000" y="105000"/>
                                    </p:animScale>
                                  </p:childTnLst>
                                </p:cTn>
                              </p:par>
                            </p:childTnLst>
                          </p:cTn>
                        </p:par>
                        <p:par>
                          <p:cTn id="59" fill="hold">
                            <p:stCondLst>
                              <p:cond delay="500"/>
                            </p:stCondLst>
                            <p:childTnLst>
                              <p:par>
                                <p:cTn id="60" presetID="26" presetClass="emph" presetSubtype="0" fill="hold" nodeType="afterEffect">
                                  <p:stCondLst>
                                    <p:cond delay="0"/>
                                  </p:stCondLst>
                                  <p:childTnLst>
                                    <p:animEffect transition="out" filter="fade">
                                      <p:cBhvr>
                                        <p:cTn id="61" dur="500" tmFilter="0, 0; .2, .5; .8, .5; 1, 0"/>
                                        <p:tgtEl>
                                          <p:spTgt spid="53"/>
                                        </p:tgtEl>
                                      </p:cBhvr>
                                    </p:animEffect>
                                    <p:animScale>
                                      <p:cBhvr>
                                        <p:cTn id="62" dur="250" autoRev="1" fill="hold"/>
                                        <p:tgtEl>
                                          <p:spTgt spid="53"/>
                                        </p:tgtEl>
                                      </p:cBhvr>
                                      <p:by x="105000" y="105000"/>
                                    </p:animScale>
                                  </p:childTnLst>
                                </p:cTn>
                              </p:par>
                            </p:childTnLst>
                          </p:cTn>
                        </p:par>
                        <p:par>
                          <p:cTn id="63" fill="hold">
                            <p:stCondLst>
                              <p:cond delay="1000"/>
                            </p:stCondLst>
                            <p:childTnLst>
                              <p:par>
                                <p:cTn id="64" presetID="26" presetClass="emph" presetSubtype="0" fill="hold" nodeType="afterEffect">
                                  <p:stCondLst>
                                    <p:cond delay="0"/>
                                  </p:stCondLst>
                                  <p:childTnLst>
                                    <p:animEffect transition="out" filter="fade">
                                      <p:cBhvr>
                                        <p:cTn id="65" dur="500" tmFilter="0, 0; .2, .5; .8, .5; 1, 0"/>
                                        <p:tgtEl>
                                          <p:spTgt spid="54"/>
                                        </p:tgtEl>
                                      </p:cBhvr>
                                    </p:animEffect>
                                    <p:animScale>
                                      <p:cBhvr>
                                        <p:cTn id="66" dur="250" autoRev="1" fill="hold"/>
                                        <p:tgtEl>
                                          <p:spTgt spid="54"/>
                                        </p:tgtEl>
                                      </p:cBhvr>
                                      <p:by x="105000" y="105000"/>
                                    </p:animScale>
                                  </p:childTnLst>
                                </p:cTn>
                              </p:par>
                            </p:childTnLst>
                          </p:cTn>
                        </p:par>
                        <p:par>
                          <p:cTn id="67" fill="hold">
                            <p:stCondLst>
                              <p:cond delay="1500"/>
                            </p:stCondLst>
                            <p:childTnLst>
                              <p:par>
                                <p:cTn id="68" presetID="26" presetClass="emph" presetSubtype="0" fill="hold" nodeType="afterEffect">
                                  <p:stCondLst>
                                    <p:cond delay="0"/>
                                  </p:stCondLst>
                                  <p:childTnLst>
                                    <p:animEffect transition="out" filter="fade">
                                      <p:cBhvr>
                                        <p:cTn id="69" dur="500" tmFilter="0, 0; .2, .5; .8, .5; 1, 0"/>
                                        <p:tgtEl>
                                          <p:spTgt spid="55"/>
                                        </p:tgtEl>
                                      </p:cBhvr>
                                    </p:animEffect>
                                    <p:animScale>
                                      <p:cBhvr>
                                        <p:cTn id="70" dur="250" autoRev="1" fill="hold"/>
                                        <p:tgtEl>
                                          <p:spTgt spid="55"/>
                                        </p:tgtEl>
                                      </p:cBhvr>
                                      <p:by x="105000" y="105000"/>
                                    </p:animScale>
                                  </p:childTnLst>
                                </p:cTn>
                              </p:par>
                            </p:childTnLst>
                          </p:cTn>
                        </p:par>
                        <p:par>
                          <p:cTn id="71" fill="hold">
                            <p:stCondLst>
                              <p:cond delay="2000"/>
                            </p:stCondLst>
                            <p:childTnLst>
                              <p:par>
                                <p:cTn id="72" presetID="26" presetClass="emph" presetSubtype="0" fill="hold" nodeType="afterEffect">
                                  <p:stCondLst>
                                    <p:cond delay="0"/>
                                  </p:stCondLst>
                                  <p:childTnLst>
                                    <p:animEffect transition="out" filter="fade">
                                      <p:cBhvr>
                                        <p:cTn id="73" dur="500" tmFilter="0, 0; .2, .5; .8, .5; 1, 0"/>
                                        <p:tgtEl>
                                          <p:spTgt spid="2058"/>
                                        </p:tgtEl>
                                      </p:cBhvr>
                                    </p:animEffect>
                                    <p:animScale>
                                      <p:cBhvr>
                                        <p:cTn id="74" dur="250" autoRev="1" fill="hold"/>
                                        <p:tgtEl>
                                          <p:spTgt spid="2058"/>
                                        </p:tgtEl>
                                      </p:cBhvr>
                                      <p:by x="105000" y="105000"/>
                                    </p:animScale>
                                  </p:childTnLst>
                                </p:cTn>
                              </p:par>
                            </p:childTnLst>
                          </p:cTn>
                        </p:par>
                        <p:par>
                          <p:cTn id="75" fill="hold">
                            <p:stCondLst>
                              <p:cond delay="2500"/>
                            </p:stCondLst>
                            <p:childTnLst>
                              <p:par>
                                <p:cTn id="76" presetID="26" presetClass="emph" presetSubtype="0" fill="hold" nodeType="afterEffect">
                                  <p:stCondLst>
                                    <p:cond delay="0"/>
                                  </p:stCondLst>
                                  <p:childTnLst>
                                    <p:animEffect transition="out" filter="fade">
                                      <p:cBhvr>
                                        <p:cTn id="77" dur="500" tmFilter="0, 0; .2, .5; .8, .5; 1, 0"/>
                                        <p:tgtEl>
                                          <p:spTgt spid="2060"/>
                                        </p:tgtEl>
                                      </p:cBhvr>
                                    </p:animEffect>
                                    <p:animScale>
                                      <p:cBhvr>
                                        <p:cTn id="78" dur="250" autoRev="1" fill="hold"/>
                                        <p:tgtEl>
                                          <p:spTgt spid="2060"/>
                                        </p:tgtEl>
                                      </p:cBhvr>
                                      <p:by x="105000" y="105000"/>
                                    </p:animScale>
                                  </p:childTnLst>
                                </p:cTn>
                              </p:par>
                            </p:childTnLst>
                          </p:cTn>
                        </p:par>
                        <p:par>
                          <p:cTn id="79" fill="hold">
                            <p:stCondLst>
                              <p:cond delay="3000"/>
                            </p:stCondLst>
                            <p:childTnLst>
                              <p:par>
                                <p:cTn id="80" presetID="26" presetClass="emph" presetSubtype="0" fill="hold" nodeType="afterEffect">
                                  <p:stCondLst>
                                    <p:cond delay="0"/>
                                  </p:stCondLst>
                                  <p:childTnLst>
                                    <p:animEffect transition="out" filter="fade">
                                      <p:cBhvr>
                                        <p:cTn id="81" dur="500" tmFilter="0, 0; .2, .5; .8, .5; 1, 0"/>
                                        <p:tgtEl>
                                          <p:spTgt spid="2062"/>
                                        </p:tgtEl>
                                      </p:cBhvr>
                                    </p:animEffect>
                                    <p:animScale>
                                      <p:cBhvr>
                                        <p:cTn id="82" dur="250" autoRev="1" fill="hold"/>
                                        <p:tgtEl>
                                          <p:spTgt spid="2062"/>
                                        </p:tgtEl>
                                      </p:cBhvr>
                                      <p:by x="105000" y="105000"/>
                                    </p:animScale>
                                  </p:childTnLst>
                                </p:cTn>
                              </p:par>
                            </p:childTnLst>
                          </p:cTn>
                        </p:par>
                        <p:par>
                          <p:cTn id="83" fill="hold">
                            <p:stCondLst>
                              <p:cond delay="3500"/>
                            </p:stCondLst>
                            <p:childTnLst>
                              <p:par>
                                <p:cTn id="84" presetID="26" presetClass="emph" presetSubtype="0" fill="hold" nodeType="afterEffect">
                                  <p:stCondLst>
                                    <p:cond delay="0"/>
                                  </p:stCondLst>
                                  <p:childTnLst>
                                    <p:animEffect transition="out" filter="fade">
                                      <p:cBhvr>
                                        <p:cTn id="85" dur="500" tmFilter="0, 0; .2, .5; .8, .5; 1, 0"/>
                                        <p:tgtEl>
                                          <p:spTgt spid="2064"/>
                                        </p:tgtEl>
                                      </p:cBhvr>
                                    </p:animEffect>
                                    <p:animScale>
                                      <p:cBhvr>
                                        <p:cTn id="86" dur="250" autoRev="1" fill="hold"/>
                                        <p:tgtEl>
                                          <p:spTgt spid="2064"/>
                                        </p:tgtEl>
                                      </p:cBhvr>
                                      <p:by x="105000" y="105000"/>
                                    </p:animScale>
                                  </p:childTnLst>
                                </p:cTn>
                              </p:par>
                            </p:childTnLst>
                          </p:cTn>
                        </p:par>
                        <p:par>
                          <p:cTn id="87" fill="hold">
                            <p:stCondLst>
                              <p:cond delay="4000"/>
                            </p:stCondLst>
                            <p:childTnLst>
                              <p:par>
                                <p:cTn id="88" presetID="26" presetClass="emph" presetSubtype="0" fill="hold" nodeType="afterEffect">
                                  <p:stCondLst>
                                    <p:cond delay="0"/>
                                  </p:stCondLst>
                                  <p:childTnLst>
                                    <p:animEffect transition="out" filter="fade">
                                      <p:cBhvr>
                                        <p:cTn id="89" dur="500" tmFilter="0, 0; .2, .5; .8, .5; 1, 0"/>
                                        <p:tgtEl>
                                          <p:spTgt spid="2066"/>
                                        </p:tgtEl>
                                      </p:cBhvr>
                                    </p:animEffect>
                                    <p:animScale>
                                      <p:cBhvr>
                                        <p:cTn id="90" dur="250" autoRev="1" fill="hold"/>
                                        <p:tgtEl>
                                          <p:spTgt spid="2066"/>
                                        </p:tgtEl>
                                      </p:cBhvr>
                                      <p:by x="105000" y="105000"/>
                                    </p:animScale>
                                  </p:childTnLst>
                                </p:cTn>
                              </p:par>
                            </p:childTnLst>
                          </p:cTn>
                        </p:par>
                        <p:par>
                          <p:cTn id="91" fill="hold">
                            <p:stCondLst>
                              <p:cond delay="4500"/>
                            </p:stCondLst>
                            <p:childTnLst>
                              <p:par>
                                <p:cTn id="92" presetID="26" presetClass="emph" presetSubtype="0" fill="hold" nodeType="afterEffect">
                                  <p:stCondLst>
                                    <p:cond delay="0"/>
                                  </p:stCondLst>
                                  <p:childTnLst>
                                    <p:animEffect transition="out" filter="fade">
                                      <p:cBhvr>
                                        <p:cTn id="93" dur="500" tmFilter="0, 0; .2, .5; .8, .5; 1, 0"/>
                                        <p:tgtEl>
                                          <p:spTgt spid="2068"/>
                                        </p:tgtEl>
                                      </p:cBhvr>
                                    </p:animEffect>
                                    <p:animScale>
                                      <p:cBhvr>
                                        <p:cTn id="94" dur="250" autoRev="1" fill="hold"/>
                                        <p:tgtEl>
                                          <p:spTgt spid="2068"/>
                                        </p:tgtEl>
                                      </p:cBhvr>
                                      <p:by x="105000" y="105000"/>
                                    </p:animScale>
                                  </p:childTnLst>
                                </p:cTn>
                              </p:par>
                            </p:childTnLst>
                          </p:cTn>
                        </p:par>
                        <p:par>
                          <p:cTn id="95" fill="hold">
                            <p:stCondLst>
                              <p:cond delay="5000"/>
                            </p:stCondLst>
                            <p:childTnLst>
                              <p:par>
                                <p:cTn id="96" presetID="10" presetClass="entr" presetSubtype="0" fill="hold" grpId="0"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par>
                          <p:cTn id="99" fill="hold">
                            <p:stCondLst>
                              <p:cond delay="5500"/>
                            </p:stCondLst>
                            <p:childTnLst>
                              <p:par>
                                <p:cTn id="100" presetID="24" presetClass="emph" presetSubtype="0" repeatCount="100000" fill="hold" grpId="1" nodeType="afterEffect">
                                  <p:stCondLst>
                                    <p:cond delay="0"/>
                                  </p:stCondLst>
                                  <p:childTnLst>
                                    <p:animClr clrSpc="hsl" dir="cw">
                                      <p:cBhvr override="childStyle">
                                        <p:cTn id="101" dur="500" fill="hold"/>
                                        <p:tgtEl>
                                          <p:spTgt spid="57"/>
                                        </p:tgtEl>
                                        <p:attrNameLst>
                                          <p:attrName>style.color</p:attrName>
                                        </p:attrNameLst>
                                      </p:cBhvr>
                                      <p:by>
                                        <p:hsl h="0" s="-12549" l="-25098"/>
                                      </p:by>
                                    </p:animClr>
                                    <p:animClr clrSpc="hsl" dir="cw">
                                      <p:cBhvr>
                                        <p:cTn id="102" dur="500" fill="hold"/>
                                        <p:tgtEl>
                                          <p:spTgt spid="57"/>
                                        </p:tgtEl>
                                        <p:attrNameLst>
                                          <p:attrName>fillcolor</p:attrName>
                                        </p:attrNameLst>
                                      </p:cBhvr>
                                      <p:by>
                                        <p:hsl h="0" s="-12549" l="-25098"/>
                                      </p:by>
                                    </p:animClr>
                                    <p:animClr clrSpc="hsl" dir="cw">
                                      <p:cBhvr>
                                        <p:cTn id="103" dur="500" fill="hold"/>
                                        <p:tgtEl>
                                          <p:spTgt spid="57"/>
                                        </p:tgtEl>
                                        <p:attrNameLst>
                                          <p:attrName>stroke.color</p:attrName>
                                        </p:attrNameLst>
                                      </p:cBhvr>
                                      <p:by>
                                        <p:hsl h="0" s="-12549" l="-25098"/>
                                      </p:by>
                                    </p:animClr>
                                    <p:set>
                                      <p:cBhvr>
                                        <p:cTn id="104" dur="500" fill="hold"/>
                                        <p:tgtEl>
                                          <p:spTgt spid="57"/>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52"/>
                                        </p:tgtEl>
                                      </p:cBhvr>
                                    </p:animEffect>
                                    <p:animScale>
                                      <p:cBhvr>
                                        <p:cTn id="109" dur="250" autoRev="1" fill="hold"/>
                                        <p:tgtEl>
                                          <p:spTgt spid="52"/>
                                        </p:tgtEl>
                                      </p:cBhvr>
                                      <p:by x="105000" y="105000"/>
                                    </p:animScale>
                                  </p:childTnLst>
                                </p:cTn>
                              </p:par>
                            </p:childTnLst>
                          </p:cTn>
                        </p:par>
                        <p:par>
                          <p:cTn id="110" fill="hold">
                            <p:stCondLst>
                              <p:cond delay="500"/>
                            </p:stCondLst>
                            <p:childTnLst>
                              <p:par>
                                <p:cTn id="111" presetID="26" presetClass="emph" presetSubtype="0" fill="hold" nodeType="afterEffect">
                                  <p:stCondLst>
                                    <p:cond delay="0"/>
                                  </p:stCondLst>
                                  <p:childTnLst>
                                    <p:animEffect transition="out" filter="fade">
                                      <p:cBhvr>
                                        <p:cTn id="112" dur="500" tmFilter="0, 0; .2, .5; .8, .5; 1, 0"/>
                                        <p:tgtEl>
                                          <p:spTgt spid="53"/>
                                        </p:tgtEl>
                                      </p:cBhvr>
                                    </p:animEffect>
                                    <p:animScale>
                                      <p:cBhvr>
                                        <p:cTn id="113" dur="250" autoRev="1" fill="hold"/>
                                        <p:tgtEl>
                                          <p:spTgt spid="53"/>
                                        </p:tgtEl>
                                      </p:cBhvr>
                                      <p:by x="105000" y="105000"/>
                                    </p:animScale>
                                  </p:childTnLst>
                                </p:cTn>
                              </p:par>
                            </p:childTnLst>
                          </p:cTn>
                        </p:par>
                        <p:par>
                          <p:cTn id="114" fill="hold">
                            <p:stCondLst>
                              <p:cond delay="1000"/>
                            </p:stCondLst>
                            <p:childTnLst>
                              <p:par>
                                <p:cTn id="115" presetID="26" presetClass="emph" presetSubtype="0" fill="hold" nodeType="afterEffect">
                                  <p:stCondLst>
                                    <p:cond delay="0"/>
                                  </p:stCondLst>
                                  <p:childTnLst>
                                    <p:animEffect transition="out" filter="fade">
                                      <p:cBhvr>
                                        <p:cTn id="116" dur="500" tmFilter="0, 0; .2, .5; .8, .5; 1, 0"/>
                                        <p:tgtEl>
                                          <p:spTgt spid="54"/>
                                        </p:tgtEl>
                                      </p:cBhvr>
                                    </p:animEffect>
                                    <p:animScale>
                                      <p:cBhvr>
                                        <p:cTn id="117" dur="250" autoRev="1" fill="hold"/>
                                        <p:tgtEl>
                                          <p:spTgt spid="54"/>
                                        </p:tgtEl>
                                      </p:cBhvr>
                                      <p:by x="105000" y="105000"/>
                                    </p:animScale>
                                  </p:childTnLst>
                                </p:cTn>
                              </p:par>
                            </p:childTnLst>
                          </p:cTn>
                        </p:par>
                        <p:par>
                          <p:cTn id="118" fill="hold">
                            <p:stCondLst>
                              <p:cond delay="1500"/>
                            </p:stCondLst>
                            <p:childTnLst>
                              <p:par>
                                <p:cTn id="119" presetID="26" presetClass="emph" presetSubtype="0" fill="hold" nodeType="afterEffect">
                                  <p:stCondLst>
                                    <p:cond delay="0"/>
                                  </p:stCondLst>
                                  <p:childTnLst>
                                    <p:animEffect transition="out" filter="fade">
                                      <p:cBhvr>
                                        <p:cTn id="120" dur="500" tmFilter="0, 0; .2, .5; .8, .5; 1, 0"/>
                                        <p:tgtEl>
                                          <p:spTgt spid="55"/>
                                        </p:tgtEl>
                                      </p:cBhvr>
                                    </p:animEffect>
                                    <p:animScale>
                                      <p:cBhvr>
                                        <p:cTn id="121" dur="250" autoRev="1" fill="hold"/>
                                        <p:tgtEl>
                                          <p:spTgt spid="55"/>
                                        </p:tgtEl>
                                      </p:cBhvr>
                                      <p:by x="105000" y="105000"/>
                                    </p:animScale>
                                  </p:childTnLst>
                                </p:cTn>
                              </p:par>
                            </p:childTnLst>
                          </p:cTn>
                        </p:par>
                        <p:par>
                          <p:cTn id="122" fill="hold">
                            <p:stCondLst>
                              <p:cond delay="2000"/>
                            </p:stCondLst>
                            <p:childTnLst>
                              <p:par>
                                <p:cTn id="123" presetID="26" presetClass="emph" presetSubtype="0" fill="hold" nodeType="afterEffect">
                                  <p:stCondLst>
                                    <p:cond delay="0"/>
                                  </p:stCondLst>
                                  <p:childTnLst>
                                    <p:animEffect transition="out" filter="fade">
                                      <p:cBhvr>
                                        <p:cTn id="124" dur="500" tmFilter="0, 0; .2, .5; .8, .5; 1, 0"/>
                                        <p:tgtEl>
                                          <p:spTgt spid="2058"/>
                                        </p:tgtEl>
                                      </p:cBhvr>
                                    </p:animEffect>
                                    <p:animScale>
                                      <p:cBhvr>
                                        <p:cTn id="125" dur="250" autoRev="1" fill="hold"/>
                                        <p:tgtEl>
                                          <p:spTgt spid="2058"/>
                                        </p:tgtEl>
                                      </p:cBhvr>
                                      <p:by x="105000" y="105000"/>
                                    </p:animScale>
                                  </p:childTnLst>
                                </p:cTn>
                              </p:par>
                            </p:childTnLst>
                          </p:cTn>
                        </p:par>
                        <p:par>
                          <p:cTn id="126" fill="hold">
                            <p:stCondLst>
                              <p:cond delay="2500"/>
                            </p:stCondLst>
                            <p:childTnLst>
                              <p:par>
                                <p:cTn id="127" presetID="26" presetClass="emph" presetSubtype="0" fill="hold" nodeType="afterEffect">
                                  <p:stCondLst>
                                    <p:cond delay="0"/>
                                  </p:stCondLst>
                                  <p:childTnLst>
                                    <p:animEffect transition="out" filter="fade">
                                      <p:cBhvr>
                                        <p:cTn id="128" dur="500" tmFilter="0, 0; .2, .5; .8, .5; 1, 0"/>
                                        <p:tgtEl>
                                          <p:spTgt spid="2060"/>
                                        </p:tgtEl>
                                      </p:cBhvr>
                                    </p:animEffect>
                                    <p:animScale>
                                      <p:cBhvr>
                                        <p:cTn id="129" dur="250" autoRev="1" fill="hold"/>
                                        <p:tgtEl>
                                          <p:spTgt spid="2060"/>
                                        </p:tgtEl>
                                      </p:cBhvr>
                                      <p:by x="105000" y="105000"/>
                                    </p:animScale>
                                  </p:childTnLst>
                                </p:cTn>
                              </p:par>
                            </p:childTnLst>
                          </p:cTn>
                        </p:par>
                        <p:par>
                          <p:cTn id="130" fill="hold">
                            <p:stCondLst>
                              <p:cond delay="3000"/>
                            </p:stCondLst>
                            <p:childTnLst>
                              <p:par>
                                <p:cTn id="131" presetID="26" presetClass="emph" presetSubtype="0" fill="hold" nodeType="afterEffect">
                                  <p:stCondLst>
                                    <p:cond delay="0"/>
                                  </p:stCondLst>
                                  <p:childTnLst>
                                    <p:animEffect transition="out" filter="fade">
                                      <p:cBhvr>
                                        <p:cTn id="132" dur="500" tmFilter="0, 0; .2, .5; .8, .5; 1, 0"/>
                                        <p:tgtEl>
                                          <p:spTgt spid="2062"/>
                                        </p:tgtEl>
                                      </p:cBhvr>
                                    </p:animEffect>
                                    <p:animScale>
                                      <p:cBhvr>
                                        <p:cTn id="133" dur="250" autoRev="1" fill="hold"/>
                                        <p:tgtEl>
                                          <p:spTgt spid="2062"/>
                                        </p:tgtEl>
                                      </p:cBhvr>
                                      <p:by x="105000" y="105000"/>
                                    </p:animScale>
                                  </p:childTnLst>
                                </p:cTn>
                              </p:par>
                            </p:childTnLst>
                          </p:cTn>
                        </p:par>
                        <p:par>
                          <p:cTn id="134" fill="hold">
                            <p:stCondLst>
                              <p:cond delay="3500"/>
                            </p:stCondLst>
                            <p:childTnLst>
                              <p:par>
                                <p:cTn id="135" presetID="26" presetClass="emph" presetSubtype="0" fill="hold" nodeType="afterEffect">
                                  <p:stCondLst>
                                    <p:cond delay="0"/>
                                  </p:stCondLst>
                                  <p:childTnLst>
                                    <p:animEffect transition="out" filter="fade">
                                      <p:cBhvr>
                                        <p:cTn id="136" dur="500" tmFilter="0, 0; .2, .5; .8, .5; 1, 0"/>
                                        <p:tgtEl>
                                          <p:spTgt spid="2064"/>
                                        </p:tgtEl>
                                      </p:cBhvr>
                                    </p:animEffect>
                                    <p:animScale>
                                      <p:cBhvr>
                                        <p:cTn id="137" dur="250" autoRev="1" fill="hold"/>
                                        <p:tgtEl>
                                          <p:spTgt spid="2064"/>
                                        </p:tgtEl>
                                      </p:cBhvr>
                                      <p:by x="105000" y="105000"/>
                                    </p:animScale>
                                  </p:childTnLst>
                                </p:cTn>
                              </p:par>
                            </p:childTnLst>
                          </p:cTn>
                        </p:par>
                        <p:par>
                          <p:cTn id="138" fill="hold">
                            <p:stCondLst>
                              <p:cond delay="4000"/>
                            </p:stCondLst>
                            <p:childTnLst>
                              <p:par>
                                <p:cTn id="139" presetID="26" presetClass="emph" presetSubtype="0" fill="hold" nodeType="afterEffect">
                                  <p:stCondLst>
                                    <p:cond delay="0"/>
                                  </p:stCondLst>
                                  <p:childTnLst>
                                    <p:animEffect transition="out" filter="fade">
                                      <p:cBhvr>
                                        <p:cTn id="140" dur="500" tmFilter="0, 0; .2, .5; .8, .5; 1, 0"/>
                                        <p:tgtEl>
                                          <p:spTgt spid="2066"/>
                                        </p:tgtEl>
                                      </p:cBhvr>
                                    </p:animEffect>
                                    <p:animScale>
                                      <p:cBhvr>
                                        <p:cTn id="141" dur="250" autoRev="1" fill="hold"/>
                                        <p:tgtEl>
                                          <p:spTgt spid="2066"/>
                                        </p:tgtEl>
                                      </p:cBhvr>
                                      <p:by x="105000" y="105000"/>
                                    </p:animScale>
                                  </p:childTnLst>
                                </p:cTn>
                              </p:par>
                            </p:childTnLst>
                          </p:cTn>
                        </p:par>
                        <p:par>
                          <p:cTn id="142" fill="hold">
                            <p:stCondLst>
                              <p:cond delay="4500"/>
                            </p:stCondLst>
                            <p:childTnLst>
                              <p:par>
                                <p:cTn id="143" presetID="26" presetClass="emph" presetSubtype="0" fill="hold" nodeType="afterEffect">
                                  <p:stCondLst>
                                    <p:cond delay="0"/>
                                  </p:stCondLst>
                                  <p:childTnLst>
                                    <p:animEffect transition="out" filter="fade">
                                      <p:cBhvr>
                                        <p:cTn id="144" dur="500" tmFilter="0, 0; .2, .5; .8, .5; 1, 0"/>
                                        <p:tgtEl>
                                          <p:spTgt spid="2068"/>
                                        </p:tgtEl>
                                      </p:cBhvr>
                                    </p:animEffect>
                                    <p:animScale>
                                      <p:cBhvr>
                                        <p:cTn id="145" dur="250" autoRev="1" fill="hold"/>
                                        <p:tgtEl>
                                          <p:spTgt spid="2068"/>
                                        </p:tgtEl>
                                      </p:cBhvr>
                                      <p:by x="105000" y="105000"/>
                                    </p:animScale>
                                  </p:childTnLst>
                                </p:cTn>
                              </p:par>
                            </p:childTnLst>
                          </p:cTn>
                        </p:par>
                        <p:par>
                          <p:cTn id="146" fill="hold">
                            <p:stCondLst>
                              <p:cond delay="5000"/>
                            </p:stCondLst>
                            <p:childTnLst>
                              <p:par>
                                <p:cTn id="147" presetID="10" presetClass="entr" presetSubtype="0"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childTnLst>
                          </p:cTn>
                        </p:par>
                        <p:par>
                          <p:cTn id="150" fill="hold">
                            <p:stCondLst>
                              <p:cond delay="5500"/>
                            </p:stCondLst>
                            <p:childTnLst>
                              <p:par>
                                <p:cTn id="151" presetID="21" presetClass="emph" presetSubtype="0" repeatCount="100000" fill="hold" grpId="1" nodeType="afterEffect">
                                  <p:stCondLst>
                                    <p:cond delay="0"/>
                                  </p:stCondLst>
                                  <p:childTnLst>
                                    <p:animClr clrSpc="hsl" dir="cw">
                                      <p:cBhvr override="childStyle">
                                        <p:cTn id="152" dur="500" fill="hold"/>
                                        <p:tgtEl>
                                          <p:spTgt spid="58"/>
                                        </p:tgtEl>
                                        <p:attrNameLst>
                                          <p:attrName>style.color</p:attrName>
                                        </p:attrNameLst>
                                      </p:cBhvr>
                                      <p:by>
                                        <p:hsl h="7200000" s="0" l="0"/>
                                      </p:by>
                                    </p:animClr>
                                    <p:animClr clrSpc="hsl" dir="cw">
                                      <p:cBhvr>
                                        <p:cTn id="153" dur="500" fill="hold"/>
                                        <p:tgtEl>
                                          <p:spTgt spid="58"/>
                                        </p:tgtEl>
                                        <p:attrNameLst>
                                          <p:attrName>fillcolor</p:attrName>
                                        </p:attrNameLst>
                                      </p:cBhvr>
                                      <p:by>
                                        <p:hsl h="7200000" s="0" l="0"/>
                                      </p:by>
                                    </p:animClr>
                                    <p:animClr clrSpc="hsl" dir="cw">
                                      <p:cBhvr>
                                        <p:cTn id="154" dur="500" fill="hold"/>
                                        <p:tgtEl>
                                          <p:spTgt spid="58"/>
                                        </p:tgtEl>
                                        <p:attrNameLst>
                                          <p:attrName>stroke.color</p:attrName>
                                        </p:attrNameLst>
                                      </p:cBhvr>
                                      <p:by>
                                        <p:hsl h="7200000" s="0" l="0"/>
                                      </p:by>
                                    </p:animClr>
                                    <p:set>
                                      <p:cBhvr>
                                        <p:cTn id="155" dur="500" fill="hold"/>
                                        <p:tgtEl>
                                          <p:spTgt spid="58"/>
                                        </p:tgtEl>
                                        <p:attrNameLst>
                                          <p:attrName>fill.type</p:attrName>
                                        </p:attrNameLst>
                                      </p:cBhvr>
                                      <p:to>
                                        <p:strVal val="solid"/>
                                      </p:to>
                                    </p:set>
                                  </p:childTnLst>
                                </p:cTn>
                              </p:par>
                            </p:childTnLst>
                          </p:cTn>
                        </p:par>
                      </p:childTnLst>
                    </p:cTn>
                  </p:par>
                  <p:par>
                    <p:cTn id="156" fill="hold">
                      <p:stCondLst>
                        <p:cond delay="indefinite"/>
                      </p:stCondLst>
                      <p:childTnLst>
                        <p:par>
                          <p:cTn id="157" fill="hold">
                            <p:stCondLst>
                              <p:cond delay="0"/>
                            </p:stCondLst>
                            <p:childTnLst>
                              <p:par>
                                <p:cTn id="158" presetID="26" presetClass="emph" presetSubtype="0" fill="hold" nodeType="clickEffect">
                                  <p:stCondLst>
                                    <p:cond delay="0"/>
                                  </p:stCondLst>
                                  <p:childTnLst>
                                    <p:animEffect transition="out" filter="fade">
                                      <p:cBhvr>
                                        <p:cTn id="159" dur="500" tmFilter="0, 0; .2, .5; .8, .5; 1, 0"/>
                                        <p:tgtEl>
                                          <p:spTgt spid="52"/>
                                        </p:tgtEl>
                                      </p:cBhvr>
                                    </p:animEffect>
                                    <p:animScale>
                                      <p:cBhvr>
                                        <p:cTn id="160" dur="250" autoRev="1" fill="hold"/>
                                        <p:tgtEl>
                                          <p:spTgt spid="52"/>
                                        </p:tgtEl>
                                      </p:cBhvr>
                                      <p:by x="105000" y="105000"/>
                                    </p:animScale>
                                  </p:childTnLst>
                                </p:cTn>
                              </p:par>
                            </p:childTnLst>
                          </p:cTn>
                        </p:par>
                        <p:par>
                          <p:cTn id="161" fill="hold">
                            <p:stCondLst>
                              <p:cond delay="500"/>
                            </p:stCondLst>
                            <p:childTnLst>
                              <p:par>
                                <p:cTn id="162" presetID="26" presetClass="emph" presetSubtype="0" fill="hold" nodeType="afterEffect">
                                  <p:stCondLst>
                                    <p:cond delay="0"/>
                                  </p:stCondLst>
                                  <p:childTnLst>
                                    <p:animEffect transition="out" filter="fade">
                                      <p:cBhvr>
                                        <p:cTn id="163" dur="500" tmFilter="0, 0; .2, .5; .8, .5; 1, 0"/>
                                        <p:tgtEl>
                                          <p:spTgt spid="53"/>
                                        </p:tgtEl>
                                      </p:cBhvr>
                                    </p:animEffect>
                                    <p:animScale>
                                      <p:cBhvr>
                                        <p:cTn id="164" dur="250" autoRev="1" fill="hold"/>
                                        <p:tgtEl>
                                          <p:spTgt spid="53"/>
                                        </p:tgtEl>
                                      </p:cBhvr>
                                      <p:by x="105000" y="105000"/>
                                    </p:animScale>
                                  </p:childTnLst>
                                </p:cTn>
                              </p:par>
                            </p:childTnLst>
                          </p:cTn>
                        </p:par>
                        <p:par>
                          <p:cTn id="165" fill="hold">
                            <p:stCondLst>
                              <p:cond delay="1000"/>
                            </p:stCondLst>
                            <p:childTnLst>
                              <p:par>
                                <p:cTn id="166" presetID="26" presetClass="emph" presetSubtype="0" fill="hold" nodeType="afterEffect">
                                  <p:stCondLst>
                                    <p:cond delay="0"/>
                                  </p:stCondLst>
                                  <p:childTnLst>
                                    <p:animEffect transition="out" filter="fade">
                                      <p:cBhvr>
                                        <p:cTn id="167" dur="500" tmFilter="0, 0; .2, .5; .8, .5; 1, 0"/>
                                        <p:tgtEl>
                                          <p:spTgt spid="54"/>
                                        </p:tgtEl>
                                      </p:cBhvr>
                                    </p:animEffect>
                                    <p:animScale>
                                      <p:cBhvr>
                                        <p:cTn id="168" dur="250" autoRev="1" fill="hold"/>
                                        <p:tgtEl>
                                          <p:spTgt spid="54"/>
                                        </p:tgtEl>
                                      </p:cBhvr>
                                      <p:by x="105000" y="105000"/>
                                    </p:animScale>
                                  </p:childTnLst>
                                </p:cTn>
                              </p:par>
                            </p:childTnLst>
                          </p:cTn>
                        </p:par>
                        <p:par>
                          <p:cTn id="169" fill="hold">
                            <p:stCondLst>
                              <p:cond delay="1500"/>
                            </p:stCondLst>
                            <p:childTnLst>
                              <p:par>
                                <p:cTn id="170" presetID="26" presetClass="emph" presetSubtype="0" fill="hold" nodeType="afterEffect">
                                  <p:stCondLst>
                                    <p:cond delay="0"/>
                                  </p:stCondLst>
                                  <p:childTnLst>
                                    <p:animEffect transition="out" filter="fade">
                                      <p:cBhvr>
                                        <p:cTn id="171" dur="500" tmFilter="0, 0; .2, .5; .8, .5; 1, 0"/>
                                        <p:tgtEl>
                                          <p:spTgt spid="55"/>
                                        </p:tgtEl>
                                      </p:cBhvr>
                                    </p:animEffect>
                                    <p:animScale>
                                      <p:cBhvr>
                                        <p:cTn id="172" dur="250" autoRev="1" fill="hold"/>
                                        <p:tgtEl>
                                          <p:spTgt spid="55"/>
                                        </p:tgtEl>
                                      </p:cBhvr>
                                      <p:by x="105000" y="105000"/>
                                    </p:animScale>
                                  </p:childTnLst>
                                </p:cTn>
                              </p:par>
                            </p:childTnLst>
                          </p:cTn>
                        </p:par>
                        <p:par>
                          <p:cTn id="173" fill="hold">
                            <p:stCondLst>
                              <p:cond delay="2000"/>
                            </p:stCondLst>
                            <p:childTnLst>
                              <p:par>
                                <p:cTn id="174" presetID="26" presetClass="emph" presetSubtype="0" fill="hold" nodeType="afterEffect">
                                  <p:stCondLst>
                                    <p:cond delay="0"/>
                                  </p:stCondLst>
                                  <p:childTnLst>
                                    <p:animEffect transition="out" filter="fade">
                                      <p:cBhvr>
                                        <p:cTn id="175" dur="500" tmFilter="0, 0; .2, .5; .8, .5; 1, 0"/>
                                        <p:tgtEl>
                                          <p:spTgt spid="2058"/>
                                        </p:tgtEl>
                                      </p:cBhvr>
                                    </p:animEffect>
                                    <p:animScale>
                                      <p:cBhvr>
                                        <p:cTn id="176" dur="250" autoRev="1" fill="hold"/>
                                        <p:tgtEl>
                                          <p:spTgt spid="2058"/>
                                        </p:tgtEl>
                                      </p:cBhvr>
                                      <p:by x="105000" y="105000"/>
                                    </p:animScale>
                                  </p:childTnLst>
                                </p:cTn>
                              </p:par>
                            </p:childTnLst>
                          </p:cTn>
                        </p:par>
                        <p:par>
                          <p:cTn id="177" fill="hold">
                            <p:stCondLst>
                              <p:cond delay="2500"/>
                            </p:stCondLst>
                            <p:childTnLst>
                              <p:par>
                                <p:cTn id="178" presetID="26" presetClass="emph" presetSubtype="0" fill="hold" nodeType="afterEffect">
                                  <p:stCondLst>
                                    <p:cond delay="0"/>
                                  </p:stCondLst>
                                  <p:childTnLst>
                                    <p:animEffect transition="out" filter="fade">
                                      <p:cBhvr>
                                        <p:cTn id="179" dur="500" tmFilter="0, 0; .2, .5; .8, .5; 1, 0"/>
                                        <p:tgtEl>
                                          <p:spTgt spid="2060"/>
                                        </p:tgtEl>
                                      </p:cBhvr>
                                    </p:animEffect>
                                    <p:animScale>
                                      <p:cBhvr>
                                        <p:cTn id="180" dur="250" autoRev="1" fill="hold"/>
                                        <p:tgtEl>
                                          <p:spTgt spid="2060"/>
                                        </p:tgtEl>
                                      </p:cBhvr>
                                      <p:by x="105000" y="105000"/>
                                    </p:animScale>
                                  </p:childTnLst>
                                </p:cTn>
                              </p:par>
                            </p:childTnLst>
                          </p:cTn>
                        </p:par>
                        <p:par>
                          <p:cTn id="181" fill="hold">
                            <p:stCondLst>
                              <p:cond delay="3000"/>
                            </p:stCondLst>
                            <p:childTnLst>
                              <p:par>
                                <p:cTn id="182" presetID="26" presetClass="emph" presetSubtype="0" fill="hold" nodeType="afterEffect">
                                  <p:stCondLst>
                                    <p:cond delay="0"/>
                                  </p:stCondLst>
                                  <p:childTnLst>
                                    <p:animEffect transition="out" filter="fade">
                                      <p:cBhvr>
                                        <p:cTn id="183" dur="500" tmFilter="0, 0; .2, .5; .8, .5; 1, 0"/>
                                        <p:tgtEl>
                                          <p:spTgt spid="2062"/>
                                        </p:tgtEl>
                                      </p:cBhvr>
                                    </p:animEffect>
                                    <p:animScale>
                                      <p:cBhvr>
                                        <p:cTn id="184" dur="250" autoRev="1" fill="hold"/>
                                        <p:tgtEl>
                                          <p:spTgt spid="2062"/>
                                        </p:tgtEl>
                                      </p:cBhvr>
                                      <p:by x="105000" y="105000"/>
                                    </p:animScale>
                                  </p:childTnLst>
                                </p:cTn>
                              </p:par>
                            </p:childTnLst>
                          </p:cTn>
                        </p:par>
                        <p:par>
                          <p:cTn id="185" fill="hold">
                            <p:stCondLst>
                              <p:cond delay="3500"/>
                            </p:stCondLst>
                            <p:childTnLst>
                              <p:par>
                                <p:cTn id="186" presetID="26" presetClass="emph" presetSubtype="0" fill="hold" nodeType="afterEffect">
                                  <p:stCondLst>
                                    <p:cond delay="0"/>
                                  </p:stCondLst>
                                  <p:childTnLst>
                                    <p:animEffect transition="out" filter="fade">
                                      <p:cBhvr>
                                        <p:cTn id="187" dur="500" tmFilter="0, 0; .2, .5; .8, .5; 1, 0"/>
                                        <p:tgtEl>
                                          <p:spTgt spid="2064"/>
                                        </p:tgtEl>
                                      </p:cBhvr>
                                    </p:animEffect>
                                    <p:animScale>
                                      <p:cBhvr>
                                        <p:cTn id="188" dur="250" autoRev="1" fill="hold"/>
                                        <p:tgtEl>
                                          <p:spTgt spid="2064"/>
                                        </p:tgtEl>
                                      </p:cBhvr>
                                      <p:by x="105000" y="105000"/>
                                    </p:animScale>
                                  </p:childTnLst>
                                </p:cTn>
                              </p:par>
                            </p:childTnLst>
                          </p:cTn>
                        </p:par>
                        <p:par>
                          <p:cTn id="189" fill="hold">
                            <p:stCondLst>
                              <p:cond delay="4000"/>
                            </p:stCondLst>
                            <p:childTnLst>
                              <p:par>
                                <p:cTn id="190" presetID="26" presetClass="emph" presetSubtype="0" fill="hold" nodeType="afterEffect">
                                  <p:stCondLst>
                                    <p:cond delay="0"/>
                                  </p:stCondLst>
                                  <p:childTnLst>
                                    <p:animEffect transition="out" filter="fade">
                                      <p:cBhvr>
                                        <p:cTn id="191" dur="500" tmFilter="0, 0; .2, .5; .8, .5; 1, 0"/>
                                        <p:tgtEl>
                                          <p:spTgt spid="2066"/>
                                        </p:tgtEl>
                                      </p:cBhvr>
                                    </p:animEffect>
                                    <p:animScale>
                                      <p:cBhvr>
                                        <p:cTn id="192" dur="250" autoRev="1" fill="hold"/>
                                        <p:tgtEl>
                                          <p:spTgt spid="2066"/>
                                        </p:tgtEl>
                                      </p:cBhvr>
                                      <p:by x="105000" y="105000"/>
                                    </p:animScale>
                                  </p:childTnLst>
                                </p:cTn>
                              </p:par>
                            </p:childTnLst>
                          </p:cTn>
                        </p:par>
                        <p:par>
                          <p:cTn id="193" fill="hold">
                            <p:stCondLst>
                              <p:cond delay="4500"/>
                            </p:stCondLst>
                            <p:childTnLst>
                              <p:par>
                                <p:cTn id="194" presetID="26" presetClass="emph" presetSubtype="0" fill="hold" nodeType="afterEffect">
                                  <p:stCondLst>
                                    <p:cond delay="0"/>
                                  </p:stCondLst>
                                  <p:childTnLst>
                                    <p:animEffect transition="out" filter="fade">
                                      <p:cBhvr>
                                        <p:cTn id="195" dur="500" tmFilter="0, 0; .2, .5; .8, .5; 1, 0"/>
                                        <p:tgtEl>
                                          <p:spTgt spid="2068"/>
                                        </p:tgtEl>
                                      </p:cBhvr>
                                    </p:animEffect>
                                    <p:animScale>
                                      <p:cBhvr>
                                        <p:cTn id="196" dur="250" autoRev="1" fill="hold"/>
                                        <p:tgtEl>
                                          <p:spTgt spid="2068"/>
                                        </p:tgtEl>
                                      </p:cBhvr>
                                      <p:by x="105000" y="105000"/>
                                    </p:animScale>
                                  </p:childTnLst>
                                </p:cTn>
                              </p:par>
                            </p:childTnLst>
                          </p:cTn>
                        </p:par>
                        <p:par>
                          <p:cTn id="197" fill="hold">
                            <p:stCondLst>
                              <p:cond delay="5000"/>
                            </p:stCondLst>
                            <p:childTnLst>
                              <p:par>
                                <p:cTn id="198" presetID="10" presetClass="entr" presetSubtype="0" fill="hold" grpId="0" nodeType="afterEffect">
                                  <p:stCondLst>
                                    <p:cond delay="0"/>
                                  </p:stCondLst>
                                  <p:childTnLst>
                                    <p:set>
                                      <p:cBhvr>
                                        <p:cTn id="199" dur="1" fill="hold">
                                          <p:stCondLst>
                                            <p:cond delay="0"/>
                                          </p:stCondLst>
                                        </p:cTn>
                                        <p:tgtEl>
                                          <p:spTgt spid="60"/>
                                        </p:tgtEl>
                                        <p:attrNameLst>
                                          <p:attrName>style.visibility</p:attrName>
                                        </p:attrNameLst>
                                      </p:cBhvr>
                                      <p:to>
                                        <p:strVal val="visible"/>
                                      </p:to>
                                    </p:set>
                                    <p:animEffect transition="in" filter="fade">
                                      <p:cBhvr>
                                        <p:cTn id="200" dur="500"/>
                                        <p:tgtEl>
                                          <p:spTgt spid="60"/>
                                        </p:tgtEl>
                                      </p:cBhvr>
                                    </p:animEffect>
                                  </p:childTnLst>
                                </p:cTn>
                              </p:par>
                            </p:childTnLst>
                          </p:cTn>
                        </p:par>
                        <p:par>
                          <p:cTn id="201" fill="hold">
                            <p:stCondLst>
                              <p:cond delay="5500"/>
                            </p:stCondLst>
                            <p:childTnLst>
                              <p:par>
                                <p:cTn id="202" presetID="24" presetClass="emph" presetSubtype="0" repeatCount="100000" fill="hold" grpId="1" nodeType="afterEffect">
                                  <p:stCondLst>
                                    <p:cond delay="0"/>
                                  </p:stCondLst>
                                  <p:childTnLst>
                                    <p:animClr clrSpc="hsl" dir="cw">
                                      <p:cBhvr override="childStyle">
                                        <p:cTn id="203" dur="500" fill="hold"/>
                                        <p:tgtEl>
                                          <p:spTgt spid="60"/>
                                        </p:tgtEl>
                                        <p:attrNameLst>
                                          <p:attrName>style.color</p:attrName>
                                        </p:attrNameLst>
                                      </p:cBhvr>
                                      <p:by>
                                        <p:hsl h="0" s="-12549" l="-25098"/>
                                      </p:by>
                                    </p:animClr>
                                    <p:animClr clrSpc="hsl" dir="cw">
                                      <p:cBhvr>
                                        <p:cTn id="204" dur="500" fill="hold"/>
                                        <p:tgtEl>
                                          <p:spTgt spid="60"/>
                                        </p:tgtEl>
                                        <p:attrNameLst>
                                          <p:attrName>fillcolor</p:attrName>
                                        </p:attrNameLst>
                                      </p:cBhvr>
                                      <p:by>
                                        <p:hsl h="0" s="-12549" l="-25098"/>
                                      </p:by>
                                    </p:animClr>
                                    <p:animClr clrSpc="hsl" dir="cw">
                                      <p:cBhvr>
                                        <p:cTn id="205" dur="500" fill="hold"/>
                                        <p:tgtEl>
                                          <p:spTgt spid="60"/>
                                        </p:tgtEl>
                                        <p:attrNameLst>
                                          <p:attrName>stroke.color</p:attrName>
                                        </p:attrNameLst>
                                      </p:cBhvr>
                                      <p:by>
                                        <p:hsl h="0" s="-12549" l="-25098"/>
                                      </p:by>
                                    </p:animClr>
                                    <p:set>
                                      <p:cBhvr>
                                        <p:cTn id="206" dur="500" fill="hold"/>
                                        <p:tgtEl>
                                          <p:spTgt spid="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7" grpId="0" animBg="1"/>
      <p:bldP spid="57" grpId="1" animBg="1"/>
      <p:bldP spid="58" grpId="0" animBg="1"/>
      <p:bldP spid="58" grpId="1" animBg="1"/>
      <p:bldP spid="60" grpId="0" animBg="1"/>
      <p:bldP spid="6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1825613" y="2859207"/>
            <a:ext cx="12806933" cy="2017593"/>
            <a:chOff x="2004076" y="4248834"/>
            <a:chExt cx="12806933" cy="2017593"/>
          </a:xfrm>
        </p:grpSpPr>
        <p:sp>
          <p:nvSpPr>
            <p:cNvPr id="6" name="Rounded Rectangle 1"/>
            <p:cNvSpPr/>
            <p:nvPr/>
          </p:nvSpPr>
          <p:spPr>
            <a:xfrm>
              <a:off x="2004076" y="4800600"/>
              <a:ext cx="12806933" cy="1465827"/>
            </a:xfrm>
            <a:custGeom>
              <a:avLst/>
              <a:gdLst>
                <a:gd name="connsiteX0" fmla="*/ 0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0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93298 w 12702834"/>
                <a:gd name="connsiteY0" fmla="*/ 697435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1867377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449249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944046"/>
                <a:gd name="connsiteY0" fmla="*/ 697435 h 3977495"/>
                <a:gd name="connsiteX1" fmla="*/ 662929 w 12944046"/>
                <a:gd name="connsiteY1" fmla="*/ 0 h 3977495"/>
                <a:gd name="connsiteX2" fmla="*/ 12449249 w 12944046"/>
                <a:gd name="connsiteY2" fmla="*/ 0 h 3977495"/>
                <a:gd name="connsiteX3" fmla="*/ 12944046 w 12944046"/>
                <a:gd name="connsiteY3" fmla="*/ 373191 h 3977495"/>
                <a:gd name="connsiteX4" fmla="*/ 12702834 w 12944046"/>
                <a:gd name="connsiteY4" fmla="*/ 3314566 h 3977495"/>
                <a:gd name="connsiteX5" fmla="*/ 12039905 w 12944046"/>
                <a:gd name="connsiteY5" fmla="*/ 3977495 h 3977495"/>
                <a:gd name="connsiteX6" fmla="*/ 662929 w 12944046"/>
                <a:gd name="connsiteY6" fmla="*/ 3977495 h 3977495"/>
                <a:gd name="connsiteX7" fmla="*/ 0 w 12944046"/>
                <a:gd name="connsiteY7" fmla="*/ 3314566 h 3977495"/>
                <a:gd name="connsiteX8" fmla="*/ 293298 w 12944046"/>
                <a:gd name="connsiteY8" fmla="*/ 697435 h 3977495"/>
                <a:gd name="connsiteX0" fmla="*/ 293298 w 12944046"/>
                <a:gd name="connsiteY0" fmla="*/ 889304 h 3977495"/>
                <a:gd name="connsiteX1" fmla="*/ 662929 w 12944046"/>
                <a:gd name="connsiteY1" fmla="*/ 0 h 3977495"/>
                <a:gd name="connsiteX2" fmla="*/ 12449249 w 12944046"/>
                <a:gd name="connsiteY2" fmla="*/ 0 h 3977495"/>
                <a:gd name="connsiteX3" fmla="*/ 12944046 w 12944046"/>
                <a:gd name="connsiteY3" fmla="*/ 373191 h 3977495"/>
                <a:gd name="connsiteX4" fmla="*/ 12702834 w 12944046"/>
                <a:gd name="connsiteY4" fmla="*/ 3314566 h 3977495"/>
                <a:gd name="connsiteX5" fmla="*/ 12039905 w 12944046"/>
                <a:gd name="connsiteY5" fmla="*/ 3977495 h 3977495"/>
                <a:gd name="connsiteX6" fmla="*/ 662929 w 12944046"/>
                <a:gd name="connsiteY6" fmla="*/ 3977495 h 3977495"/>
                <a:gd name="connsiteX7" fmla="*/ 0 w 12944046"/>
                <a:gd name="connsiteY7" fmla="*/ 3314566 h 3977495"/>
                <a:gd name="connsiteX8" fmla="*/ 293298 w 12944046"/>
                <a:gd name="connsiteY8" fmla="*/ 889304 h 3977495"/>
                <a:gd name="connsiteX0" fmla="*/ 293298 w 12853655"/>
                <a:gd name="connsiteY0" fmla="*/ 889304 h 3977495"/>
                <a:gd name="connsiteX1" fmla="*/ 662929 w 12853655"/>
                <a:gd name="connsiteY1" fmla="*/ 0 h 3977495"/>
                <a:gd name="connsiteX2" fmla="*/ 12449249 w 12853655"/>
                <a:gd name="connsiteY2" fmla="*/ 0 h 3977495"/>
                <a:gd name="connsiteX3" fmla="*/ 12853655 w 12853655"/>
                <a:gd name="connsiteY3" fmla="*/ 488314 h 3977495"/>
                <a:gd name="connsiteX4" fmla="*/ 12702834 w 12853655"/>
                <a:gd name="connsiteY4" fmla="*/ 3314566 h 3977495"/>
                <a:gd name="connsiteX5" fmla="*/ 12039905 w 12853655"/>
                <a:gd name="connsiteY5" fmla="*/ 3977495 h 3977495"/>
                <a:gd name="connsiteX6" fmla="*/ 662929 w 12853655"/>
                <a:gd name="connsiteY6" fmla="*/ 3977495 h 3977495"/>
                <a:gd name="connsiteX7" fmla="*/ 0 w 12853655"/>
                <a:gd name="connsiteY7" fmla="*/ 3314566 h 3977495"/>
                <a:gd name="connsiteX8" fmla="*/ 293298 w 12853655"/>
                <a:gd name="connsiteY8" fmla="*/ 889304 h 3977495"/>
                <a:gd name="connsiteX0" fmla="*/ 293298 w 12853655"/>
                <a:gd name="connsiteY0" fmla="*/ 889304 h 3977495"/>
                <a:gd name="connsiteX1" fmla="*/ 662929 w 12853655"/>
                <a:gd name="connsiteY1" fmla="*/ 0 h 3977495"/>
                <a:gd name="connsiteX2" fmla="*/ 12449249 w 12853655"/>
                <a:gd name="connsiteY2" fmla="*/ 0 h 3977495"/>
                <a:gd name="connsiteX3" fmla="*/ 12853655 w 12853655"/>
                <a:gd name="connsiteY3" fmla="*/ 488314 h 3977495"/>
                <a:gd name="connsiteX4" fmla="*/ 12558210 w 12853655"/>
                <a:gd name="connsiteY4" fmla="*/ 3161072 h 3977495"/>
                <a:gd name="connsiteX5" fmla="*/ 12039905 w 12853655"/>
                <a:gd name="connsiteY5" fmla="*/ 3977495 h 3977495"/>
                <a:gd name="connsiteX6" fmla="*/ 662929 w 12853655"/>
                <a:gd name="connsiteY6" fmla="*/ 3977495 h 3977495"/>
                <a:gd name="connsiteX7" fmla="*/ 0 w 12853655"/>
                <a:gd name="connsiteY7" fmla="*/ 3314566 h 3977495"/>
                <a:gd name="connsiteX8" fmla="*/ 293298 w 12853655"/>
                <a:gd name="connsiteY8" fmla="*/ 889304 h 39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3655" h="3977495">
                  <a:moveTo>
                    <a:pt x="293298" y="889304"/>
                  </a:moveTo>
                  <a:cubicBezTo>
                    <a:pt x="379562" y="505926"/>
                    <a:pt x="400320" y="138023"/>
                    <a:pt x="662929" y="0"/>
                  </a:cubicBezTo>
                  <a:lnTo>
                    <a:pt x="12449249" y="0"/>
                  </a:lnTo>
                  <a:cubicBezTo>
                    <a:pt x="12677352" y="69011"/>
                    <a:pt x="12784643" y="122188"/>
                    <a:pt x="12853655" y="488314"/>
                  </a:cubicBezTo>
                  <a:lnTo>
                    <a:pt x="12558210" y="3161072"/>
                  </a:lnTo>
                  <a:cubicBezTo>
                    <a:pt x="12558210" y="3527198"/>
                    <a:pt x="12406031" y="3977495"/>
                    <a:pt x="12039905" y="3977495"/>
                  </a:cubicBezTo>
                  <a:lnTo>
                    <a:pt x="662929" y="3977495"/>
                  </a:lnTo>
                  <a:cubicBezTo>
                    <a:pt x="296803" y="3977495"/>
                    <a:pt x="0" y="3680692"/>
                    <a:pt x="0" y="3314566"/>
                  </a:cubicBezTo>
                  <a:cubicBezTo>
                    <a:pt x="0" y="2430687"/>
                    <a:pt x="189781" y="1721424"/>
                    <a:pt x="293298" y="889304"/>
                  </a:cubicBezTo>
                  <a:close/>
                </a:path>
              </a:pathLst>
            </a:custGeom>
            <a:solidFill>
              <a:srgbClr val="FFE18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600" b="1" dirty="0">
                <a:solidFill>
                  <a:srgbClr val="0000CC"/>
                </a:solidFill>
                <a:latin typeface="Times New Roman" pitchFamily="18" charset="0"/>
                <a:cs typeface="Times New Roman" pitchFamily="18" charset="0"/>
              </a:endParaRPr>
            </a:p>
          </p:txBody>
        </p:sp>
        <p:sp>
          <p:nvSpPr>
            <p:cNvPr id="7" name="Rectangle 6"/>
            <p:cNvSpPr/>
            <p:nvPr/>
          </p:nvSpPr>
          <p:spPr>
            <a:xfrm>
              <a:off x="3228610" y="5199627"/>
              <a:ext cx="11371027" cy="646331"/>
            </a:xfrm>
            <a:prstGeom prst="rect">
              <a:avLst/>
            </a:prstGeom>
          </p:spPr>
          <p:txBody>
            <a:bodyPr wrap="square">
              <a:spAutoFit/>
            </a:bodyPr>
            <a:lstStyle/>
            <a:p>
              <a:pPr algn="ctr"/>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địa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điểm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từng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tham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a:t>
              </a:r>
            </a:p>
          </p:txBody>
        </p:sp>
        <p:pic>
          <p:nvPicPr>
            <p:cNvPr id="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60606" l="0" r="9251">
                          <a14:foregroundMark x1="4493" y1="28485" x2="7665" y2="25455"/>
                          <a14:foregroundMark x1="7665" y1="25455" x2="7841" y2="21818"/>
                          <a14:foregroundMark x1="7665" y1="14545" x2="7225" y2="24242"/>
                          <a14:foregroundMark x1="5286" y1="12121" x2="6079" y2="9697"/>
                          <a14:foregroundMark x1="6079" y1="9697" x2="6256" y2="21212"/>
                        </a14:backgroundRemoval>
                      </a14:imgEffect>
                      <a14:imgEffect>
                        <a14:sharpenSoften amount="25000"/>
                      </a14:imgEffect>
                    </a14:imgLayer>
                  </a14:imgProps>
                </a:ext>
                <a:ext uri="{28A0092B-C50C-407E-A947-70E740481C1C}">
                  <a14:useLocalDpi xmlns:a14="http://schemas.microsoft.com/office/drawing/2010/main" val="0"/>
                </a:ext>
              </a:extLst>
            </a:blip>
            <a:srcRect r="90901" b="41125"/>
            <a:stretch/>
          </p:blipFill>
          <p:spPr bwMode="auto">
            <a:xfrm>
              <a:off x="2004077" y="4248834"/>
              <a:ext cx="1537208" cy="144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705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2" name="Rectangle 21"/>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pic>
        <p:nvPicPr>
          <p:cNvPr id="412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464" y="3673889"/>
            <a:ext cx="4130133" cy="272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3"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210" y="3688108"/>
            <a:ext cx="4130132" cy="271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6"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919" y="6400801"/>
            <a:ext cx="4095242"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5"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38719" y="3733801"/>
            <a:ext cx="4095242"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7"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6519" y="6400801"/>
            <a:ext cx="4130133"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1573149" y="2499593"/>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Việt</a:t>
              </a:r>
              <a:r>
                <a:rPr lang="en-US" sz="3600" b="1" dirty="0">
                  <a:solidFill>
                    <a:srgbClr val="FF0000"/>
                  </a:solidFill>
                  <a:latin typeface="Times New Roman" pitchFamily="18" charset="0"/>
                  <a:cs typeface="Times New Roman" pitchFamily="18" charset="0"/>
                </a:rPr>
                <a:t> Nam.</a:t>
              </a:r>
            </a:p>
          </p:txBody>
        </p:sp>
        <p:pic>
          <p:nvPicPr>
            <p:cNvPr id="26"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389336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23"/>
                                        </p:tgtEl>
                                        <p:attrNameLst>
                                          <p:attrName>style.visibility</p:attrName>
                                        </p:attrNameLst>
                                      </p:cBhvr>
                                      <p:to>
                                        <p:strVal val="visible"/>
                                      </p:to>
                                    </p:set>
                                    <p:animEffect transition="in" filter="fade">
                                      <p:cBhvr>
                                        <p:cTn id="17" dur="500"/>
                                        <p:tgtEl>
                                          <p:spTgt spid="4123"/>
                                        </p:tgtEl>
                                      </p:cBhvr>
                                    </p:animEffect>
                                  </p:childTnLst>
                                </p:cTn>
                              </p:par>
                              <p:par>
                                <p:cTn id="18" presetID="10" presetClass="entr" presetSubtype="0" fill="hold" nodeType="withEffect">
                                  <p:stCondLst>
                                    <p:cond delay="0"/>
                                  </p:stCondLst>
                                  <p:childTnLst>
                                    <p:set>
                                      <p:cBhvr>
                                        <p:cTn id="19" dur="1" fill="hold">
                                          <p:stCondLst>
                                            <p:cond delay="0"/>
                                          </p:stCondLst>
                                        </p:cTn>
                                        <p:tgtEl>
                                          <p:spTgt spid="4124"/>
                                        </p:tgtEl>
                                        <p:attrNameLst>
                                          <p:attrName>style.visibility</p:attrName>
                                        </p:attrNameLst>
                                      </p:cBhvr>
                                      <p:to>
                                        <p:strVal val="visible"/>
                                      </p:to>
                                    </p:set>
                                    <p:animEffect transition="in" filter="fade">
                                      <p:cBhvr>
                                        <p:cTn id="20" dur="500"/>
                                        <p:tgtEl>
                                          <p:spTgt spid="4124"/>
                                        </p:tgtEl>
                                      </p:cBhvr>
                                    </p:animEffect>
                                  </p:childTnLst>
                                </p:cTn>
                              </p:par>
                              <p:par>
                                <p:cTn id="21" presetID="10" presetClass="entr" presetSubtype="0" fill="hold" nodeType="withEffect">
                                  <p:stCondLst>
                                    <p:cond delay="0"/>
                                  </p:stCondLst>
                                  <p:childTnLst>
                                    <p:set>
                                      <p:cBhvr>
                                        <p:cTn id="22" dur="1" fill="hold">
                                          <p:stCondLst>
                                            <p:cond delay="0"/>
                                          </p:stCondLst>
                                        </p:cTn>
                                        <p:tgtEl>
                                          <p:spTgt spid="4125"/>
                                        </p:tgtEl>
                                        <p:attrNameLst>
                                          <p:attrName>style.visibility</p:attrName>
                                        </p:attrNameLst>
                                      </p:cBhvr>
                                      <p:to>
                                        <p:strVal val="visible"/>
                                      </p:to>
                                    </p:set>
                                    <p:animEffect transition="in" filter="fade">
                                      <p:cBhvr>
                                        <p:cTn id="23" dur="500"/>
                                        <p:tgtEl>
                                          <p:spTgt spid="4125"/>
                                        </p:tgtEl>
                                      </p:cBhvr>
                                    </p:animEffect>
                                  </p:childTnLst>
                                </p:cTn>
                              </p:par>
                              <p:par>
                                <p:cTn id="24" presetID="10" presetClass="entr" presetSubtype="0" fill="hold" nodeType="withEffect">
                                  <p:stCondLst>
                                    <p:cond delay="0"/>
                                  </p:stCondLst>
                                  <p:childTnLst>
                                    <p:set>
                                      <p:cBhvr>
                                        <p:cTn id="25" dur="1" fill="hold">
                                          <p:stCondLst>
                                            <p:cond delay="0"/>
                                          </p:stCondLst>
                                        </p:cTn>
                                        <p:tgtEl>
                                          <p:spTgt spid="4126"/>
                                        </p:tgtEl>
                                        <p:attrNameLst>
                                          <p:attrName>style.visibility</p:attrName>
                                        </p:attrNameLst>
                                      </p:cBhvr>
                                      <p:to>
                                        <p:strVal val="visible"/>
                                      </p:to>
                                    </p:set>
                                    <p:animEffect transition="in" filter="fade">
                                      <p:cBhvr>
                                        <p:cTn id="26" dur="500"/>
                                        <p:tgtEl>
                                          <p:spTgt spid="4126"/>
                                        </p:tgtEl>
                                      </p:cBhvr>
                                    </p:animEffect>
                                  </p:childTnLst>
                                </p:cTn>
                              </p:par>
                              <p:par>
                                <p:cTn id="27" presetID="10" presetClass="entr" presetSubtype="0" fill="hold" nodeType="withEffect">
                                  <p:stCondLst>
                                    <p:cond delay="0"/>
                                  </p:stCondLst>
                                  <p:childTnLst>
                                    <p:set>
                                      <p:cBhvr>
                                        <p:cTn id="28" dur="1" fill="hold">
                                          <p:stCondLst>
                                            <p:cond delay="0"/>
                                          </p:stCondLst>
                                        </p:cTn>
                                        <p:tgtEl>
                                          <p:spTgt spid="4127"/>
                                        </p:tgtEl>
                                        <p:attrNameLst>
                                          <p:attrName>style.visibility</p:attrName>
                                        </p:attrNameLst>
                                      </p:cBhvr>
                                      <p:to>
                                        <p:strVal val="visible"/>
                                      </p:to>
                                    </p:set>
                                    <p:animEffect transition="in" filter="fade">
                                      <p:cBhvr>
                                        <p:cTn id="29" dur="500"/>
                                        <p:tgtEl>
                                          <p:spTgt spid="4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2" name="Rectangle 21"/>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pic>
        <p:nvPicPr>
          <p:cNvPr id="4123"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9" y="4038600"/>
            <a:ext cx="5616906"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1573149" y="2499593"/>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Việt</a:t>
              </a:r>
              <a:r>
                <a:rPr lang="en-US" sz="3600" b="1" dirty="0">
                  <a:solidFill>
                    <a:srgbClr val="FF0000"/>
                  </a:solidFill>
                  <a:latin typeface="Times New Roman" pitchFamily="18" charset="0"/>
                  <a:cs typeface="Times New Roman" pitchFamily="18" charset="0"/>
                </a:rPr>
                <a:t> Nam.</a:t>
              </a:r>
            </a:p>
          </p:txBody>
        </p:sp>
        <p:pic>
          <p:nvPicPr>
            <p:cNvPr id="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Rectangle 23"/>
          <p:cNvSpPr/>
          <p:nvPr/>
        </p:nvSpPr>
        <p:spPr>
          <a:xfrm>
            <a:off x="6157119" y="3837087"/>
            <a:ext cx="9967119" cy="5078313"/>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Đây là Văn Miếu-Quốc Tử Giám ở Thủ đô Hà Nội. Văn Miếu - Quốc Tử Giám, Hà Nội. Là quần thể di tích đa dạng và phong phú hàng đầu của thành phố Hà Nội. Nơi đây thờ Khổng Tử và thầy giáo Chu Văn An. Quốc Tử Giám được coi là trường đại học đầu tiên của Việt Nam. Mỗi dịp Tết đến Xuân về, mọi người thường lên đây để xin chữ đầu năm với mong muốn mình trong năm mới sẽ học hành đỗ đạt và giỏi giang hơn.</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02451135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3"/>
                                        </p:tgtEl>
                                        <p:attrNameLst>
                                          <p:attrName>style.visibility</p:attrName>
                                        </p:attrNameLst>
                                      </p:cBhvr>
                                      <p:to>
                                        <p:strVal val="visible"/>
                                      </p:to>
                                    </p:set>
                                    <p:animEffect transition="in" filter="fade">
                                      <p:cBhvr>
                                        <p:cTn id="7" dur="500"/>
                                        <p:tgtEl>
                                          <p:spTgt spid="4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9" y="4191000"/>
            <a:ext cx="5616906" cy="423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2" name="Rectangle 21"/>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499593"/>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Việt</a:t>
              </a:r>
              <a:r>
                <a:rPr lang="en-US" sz="3600" b="1" dirty="0">
                  <a:solidFill>
                    <a:srgbClr val="FF0000"/>
                  </a:solidFill>
                  <a:latin typeface="Times New Roman" pitchFamily="18" charset="0"/>
                  <a:cs typeface="Times New Roman" pitchFamily="18" charset="0"/>
                </a:rPr>
                <a:t> Nam.</a:t>
              </a:r>
            </a:p>
          </p:txBody>
        </p:sp>
        <p:pic>
          <p:nvPicPr>
            <p:cNvPr id="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Rectangle 23"/>
          <p:cNvSpPr/>
          <p:nvPr/>
        </p:nvSpPr>
        <p:spPr>
          <a:xfrm>
            <a:off x="6157119" y="3837087"/>
            <a:ext cx="9967119" cy="5078313"/>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Phố cổ Hội An, Quảng Nam. Là một đô thị cổ nằm ở hạ lưu sông Thu Bồn, thuộc vùng đồng bằng ven biển tỉnh Quảng Nam. Đây là nơi lưu giữ được gần như nguyên vẹn với hơn 1000 di tích kiến trúc từ phố xá, nhà cửa, hội quán, đình, chùa, miếu, nhà thờ tộc, giếng cổ… đến các món ăn truyền thống. Ngày 4 tháng 12, UNESCO đã công nhận đô thị cổ Hội An là một di sản văn hóa thế giới.</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258396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9" y="4191000"/>
            <a:ext cx="5616906" cy="423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2" name="Rectangle 21"/>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499593"/>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Việt</a:t>
              </a:r>
              <a:r>
                <a:rPr lang="en-US" sz="3600" b="1" dirty="0">
                  <a:solidFill>
                    <a:srgbClr val="FF0000"/>
                  </a:solidFill>
                  <a:latin typeface="Times New Roman" pitchFamily="18" charset="0"/>
                  <a:cs typeface="Times New Roman" pitchFamily="18" charset="0"/>
                </a:rPr>
                <a:t> Nam.</a:t>
              </a:r>
            </a:p>
          </p:txBody>
        </p:sp>
        <p:pic>
          <p:nvPicPr>
            <p:cNvPr id="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Rectangle 23"/>
          <p:cNvSpPr/>
          <p:nvPr/>
        </p:nvSpPr>
        <p:spPr>
          <a:xfrm>
            <a:off x="6157119" y="4648200"/>
            <a:ext cx="9967119" cy="2862322"/>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Bến nhà Rồng, Thành phố Hồ Chí Minh hay còn gọi là bảo tàng Hồ Chí Minh. Ngày 5/7/1911, Bác Hồ ra đi tìm đường cứu nước tại bến nhà Rồng. Nơi đây trưng bày rất nhiều hình ảnh về Bác, các hiện vật liên quan đến Bác,…</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258396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9" y="4191000"/>
            <a:ext cx="5616906" cy="423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2" name="Rectangle 21"/>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499593"/>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Việt</a:t>
              </a:r>
              <a:r>
                <a:rPr lang="en-US" sz="3600" b="1" dirty="0">
                  <a:solidFill>
                    <a:srgbClr val="FF0000"/>
                  </a:solidFill>
                  <a:latin typeface="Times New Roman" pitchFamily="18" charset="0"/>
                  <a:cs typeface="Times New Roman" pitchFamily="18" charset="0"/>
                </a:rPr>
                <a:t> Nam.</a:t>
              </a:r>
            </a:p>
          </p:txBody>
        </p:sp>
        <p:pic>
          <p:nvPicPr>
            <p:cNvPr id="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Rectangle 23"/>
          <p:cNvSpPr/>
          <p:nvPr/>
        </p:nvSpPr>
        <p:spPr>
          <a:xfrm>
            <a:off x="6157120" y="3837087"/>
            <a:ext cx="9677400" cy="4524315"/>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Vịnh Hạ Long, Quảng Ninh. Vịnh Hạ Long giới hạn trong diện tích khoảng 1.553 km² bao gồm 1.969 hòn đảo lớn nhỏ, phần lớn là đảo đá vôi. Vịnh Hạ Long đã vinh dự hai lần đươc UNESCO công nhận là Di sản Thiên nhiên Thế giới vào năm 1994 và 2000. Vịnh Hạ Long lọt vào top 7 kỳ quan thiên nhiên mới của thế giới năm 2011.</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258396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9" y="4191000"/>
            <a:ext cx="5616906" cy="423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2" name="Rectangle 21"/>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499593"/>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Việt</a:t>
              </a:r>
              <a:r>
                <a:rPr lang="en-US" sz="3600" b="1" dirty="0">
                  <a:solidFill>
                    <a:srgbClr val="FF0000"/>
                  </a:solidFill>
                  <a:latin typeface="Times New Roman" pitchFamily="18" charset="0"/>
                  <a:cs typeface="Times New Roman" pitchFamily="18" charset="0"/>
                </a:rPr>
                <a:t> Nam.</a:t>
              </a:r>
            </a:p>
          </p:txBody>
        </p:sp>
        <p:pic>
          <p:nvPicPr>
            <p:cNvPr id="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Rectangle 23"/>
          <p:cNvSpPr/>
          <p:nvPr/>
        </p:nvSpPr>
        <p:spPr>
          <a:xfrm>
            <a:off x="6309519" y="4279880"/>
            <a:ext cx="9505950" cy="3416320"/>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Động Thiên Đường, Quảng Bình. Nằm trong lòng một quần thể núi đá vôi ở độ cao 191m thuộc Vườn Quốc gia Phong Nha Kẻ Bàng. Động Thiên Đường có chiều dài hơn 31,4 km, chiều rộng dao động từ 30 đến 100m, nơi rộng nhất lên đến 150m.</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258396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10038</TotalTime>
  <Words>1593</Words>
  <Application>Microsoft Office PowerPoint</Application>
  <PresentationFormat>Custom</PresentationFormat>
  <Paragraphs>86</Paragraphs>
  <Slides>16</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16</vt:i4>
      </vt:variant>
    </vt:vector>
  </HeadingPairs>
  <TitlesOfParts>
    <vt:vector size="22" baseType="lpstr">
      <vt:lpstr>Arial</vt:lpstr>
      <vt:lpstr>Times New Roman</vt:lpstr>
      <vt:lpstr>Default Design</vt:lpstr>
      <vt:lpstr>1_Default Design</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DELL</cp:lastModifiedBy>
  <cp:revision>1170</cp:revision>
  <dcterms:created xsi:type="dcterms:W3CDTF">2008-09-09T22:52:10Z</dcterms:created>
  <dcterms:modified xsi:type="dcterms:W3CDTF">2022-12-04T00:49:23Z</dcterms:modified>
</cp:coreProperties>
</file>