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427" r:id="rId3"/>
    <p:sldId id="430" r:id="rId4"/>
    <p:sldId id="443" r:id="rId5"/>
    <p:sldId id="444" r:id="rId6"/>
    <p:sldId id="43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D8082-77CF-4D79-8552-BEB7D56F74CC}" v="4" dt="2022-08-27T06:12:14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290" autoAdjust="0"/>
  </p:normalViewPr>
  <p:slideViewPr>
    <p:cSldViewPr>
      <p:cViewPr varScale="1">
        <p:scale>
          <a:sx n="62" d="100"/>
          <a:sy n="62" d="100"/>
        </p:scale>
        <p:origin x="605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104D8082-77CF-4D79-8552-BEB7D56F74CC}"/>
    <pc:docChg chg="modSld">
      <pc:chgData name="T H" userId="270efafb50020bd6" providerId="LiveId" clId="{104D8082-77CF-4D79-8552-BEB7D56F74CC}" dt="2022-08-27T06:13:12.133" v="4" actId="1076"/>
      <pc:docMkLst>
        <pc:docMk/>
      </pc:docMkLst>
      <pc:sldChg chg="modSp mod">
        <pc:chgData name="T H" userId="270efafb50020bd6" providerId="LiveId" clId="{104D8082-77CF-4D79-8552-BEB7D56F74CC}" dt="2022-08-27T06:13:12.133" v="4" actId="1076"/>
        <pc:sldMkLst>
          <pc:docMk/>
          <pc:sldMk cId="2993461555" sldId="444"/>
        </pc:sldMkLst>
        <pc:spChg chg="mod">
          <ac:chgData name="T H" userId="270efafb50020bd6" providerId="LiveId" clId="{104D8082-77CF-4D79-8552-BEB7D56F74CC}" dt="2022-08-27T06:12:04.944" v="2" actId="255"/>
          <ac:spMkLst>
            <pc:docMk/>
            <pc:sldMk cId="2993461555" sldId="444"/>
            <ac:spMk id="14" creationId="{00000000-0000-0000-0000-000000000000}"/>
          </ac:spMkLst>
        </pc:spChg>
        <pc:spChg chg="mod">
          <ac:chgData name="T H" userId="270efafb50020bd6" providerId="LiveId" clId="{104D8082-77CF-4D79-8552-BEB7D56F74CC}" dt="2022-08-27T06:12:04.944" v="2" actId="255"/>
          <ac:spMkLst>
            <pc:docMk/>
            <pc:sldMk cId="2993461555" sldId="444"/>
            <ac:spMk id="25" creationId="{00000000-0000-0000-0000-000000000000}"/>
          </ac:spMkLst>
        </pc:spChg>
        <pc:spChg chg="mod">
          <ac:chgData name="T H" userId="270efafb50020bd6" providerId="LiveId" clId="{104D8082-77CF-4D79-8552-BEB7D56F74CC}" dt="2022-08-27T06:13:12.133" v="4" actId="1076"/>
          <ac:spMkLst>
            <pc:docMk/>
            <pc:sldMk cId="2993461555" sldId="444"/>
            <ac:spMk id="27" creationId="{00000000-0000-0000-0000-000000000000}"/>
          </ac:spMkLst>
        </pc:spChg>
        <pc:grpChg chg="mod">
          <ac:chgData name="T H" userId="270efafb50020bd6" providerId="LiveId" clId="{104D8082-77CF-4D79-8552-BEB7D56F74CC}" dt="2022-08-27T06:12:14.385" v="3" actId="1076"/>
          <ac:grpSpMkLst>
            <pc:docMk/>
            <pc:sldMk cId="2993461555" sldId="444"/>
            <ac:grpSpMk id="26" creationId="{00000000-0000-0000-0000-000000000000}"/>
          </ac:grpSpMkLst>
        </pc:grpChg>
        <pc:picChg chg="mod">
          <ac:chgData name="T H" userId="270efafb50020bd6" providerId="LiveId" clId="{104D8082-77CF-4D79-8552-BEB7D56F74CC}" dt="2022-08-27T06:12:14.385" v="3" actId="1076"/>
          <ac:picMkLst>
            <pc:docMk/>
            <pc:sldMk cId="2993461555" sldId="444"/>
            <ac:picMk id="2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41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8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2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4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5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21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9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4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6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5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6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TIỂU HỌC GIANG BIÊN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DI TÍCH LỊCH SỬ - VĂN HÓA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CẢNH QUAN THIÊN NHIÊN (T2)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8056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73149" y="1524000"/>
            <a:ext cx="1408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73149" y="2589074"/>
            <a:ext cx="13727970" cy="1830526"/>
            <a:chOff x="1280319" y="2057400"/>
            <a:chExt cx="13727970" cy="1830526"/>
          </a:xfrm>
        </p:grpSpPr>
        <p:sp>
          <p:nvSpPr>
            <p:cNvPr id="27" name="Rectangle 26"/>
            <p:cNvSpPr/>
            <p:nvPr/>
          </p:nvSpPr>
          <p:spPr>
            <a:xfrm>
              <a:off x="2588450" y="2133600"/>
              <a:ext cx="1241983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244600" indent="-571500" algn="just">
                <a:buFont typeface="Arial" pitchFamily="34" charset="0"/>
                <a:buChar char="•"/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244600" indent="-571500" algn="just">
                <a:buFont typeface="Arial" pitchFamily="34" charset="0"/>
                <a:buChar char="•"/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802210" y="103853"/>
            <a:ext cx="12672219" cy="1569405"/>
            <a:chOff x="1802210" y="103853"/>
            <a:chExt cx="12672219" cy="1569405"/>
          </a:xfrm>
        </p:grpSpPr>
        <p:grpSp>
          <p:nvGrpSpPr>
            <p:cNvPr id="20" name="Group 19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802210" y="1097280"/>
              <a:ext cx="1267221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 11: DI TÍCH  LỊCH SỬ - VĂN HÓA VÀ CẢNH QUAN THIÊN NHIÊN (T2)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62" y="4419600"/>
            <a:ext cx="103523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73149" y="1524000"/>
            <a:ext cx="14089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73149" y="2729092"/>
            <a:ext cx="13768330" cy="1661993"/>
            <a:chOff x="1280319" y="1931321"/>
            <a:chExt cx="13768330" cy="1661993"/>
          </a:xfrm>
        </p:grpSpPr>
        <p:sp>
          <p:nvSpPr>
            <p:cNvPr id="27" name="Rectangle 26"/>
            <p:cNvSpPr/>
            <p:nvPr/>
          </p:nvSpPr>
          <p:spPr>
            <a:xfrm>
              <a:off x="2628810" y="1931321"/>
              <a:ext cx="12419839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244600" indent="-571500" algn="just">
                <a:buFont typeface="Arial" pitchFamily="34" charset="0"/>
                <a:buChar char="•"/>
              </a:pP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cáo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244600" indent="-571500" algn="just">
                <a:buFont typeface="Arial" pitchFamily="34" charset="0"/>
                <a:buChar char="•"/>
              </a:pP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802210" y="103853"/>
            <a:ext cx="12672219" cy="1569405"/>
            <a:chOff x="1802210" y="103853"/>
            <a:chExt cx="12672219" cy="1569405"/>
          </a:xfrm>
        </p:grpSpPr>
        <p:grpSp>
          <p:nvGrpSpPr>
            <p:cNvPr id="20" name="Group 19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802210" y="1097280"/>
              <a:ext cx="1267221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 11: DI TÍCH  LỊCH SỬ - VĂN HÓA VÀ CẢNH QUAN THIÊN NHIÊN (T2)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51719" y="4391085"/>
            <a:ext cx="15072518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algn="just"/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nl-NL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 thành viên trong nhóm báo cáo kết quả thu thập, cả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 hợp thông tin và xây dựng báo cáo về địa danh đã chọn.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nhóm trưng bày sản phẩm, mỗi nhóm cử một bạn để giới thiệu. Các nhóm đi tham quan sản phẩm của nhóm bạn.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nhận xét, góp ý sản phẩm cho nhau.</a:t>
            </a:r>
          </a:p>
          <a:p>
            <a:r>
              <a:rPr lang="nl-NL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Bình chọn nhóm có sản phẩm“Ấn tượng nhất”; bạn “Giới thiệu hay nhất”.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Mời nhóm ấn tượng nhất trình bày sản phẩm trước lớp.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615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10030</TotalTime>
  <Words>355</Words>
  <Application>Microsoft Office PowerPoint</Application>
  <PresentationFormat>Custom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1172</cp:revision>
  <dcterms:created xsi:type="dcterms:W3CDTF">2008-09-09T22:52:10Z</dcterms:created>
  <dcterms:modified xsi:type="dcterms:W3CDTF">2022-12-04T00:49:56Z</dcterms:modified>
</cp:coreProperties>
</file>