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81" r:id="rId4"/>
    <p:sldId id="271" r:id="rId5"/>
    <p:sldId id="277" r:id="rId6"/>
    <p:sldId id="28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 Box 14">
            <a:extLst>
              <a:ext uri="{FF2B5EF4-FFF2-40B4-BE49-F238E27FC236}">
                <a16:creationId xmlns:a16="http://schemas.microsoft.com/office/drawing/2014/main" id="{B0E8114C-B648-4F2C-9B12-CD30D0FE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EF65A-3118-48C2-9D95-D56F44D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1491" r="22343" b="42500"/>
          <a:stretch/>
        </p:blipFill>
        <p:spPr>
          <a:xfrm>
            <a:off x="1661319" y="1940836"/>
            <a:ext cx="14002753" cy="5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2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 Box 14">
            <a:extLst>
              <a:ext uri="{FF2B5EF4-FFF2-40B4-BE49-F238E27FC236}">
                <a16:creationId xmlns:a16="http://schemas.microsoft.com/office/drawing/2014/main" id="{B0E8114C-B648-4F2C-9B12-CD30D0FE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7D73D-6C94-4066-BBA5-406540B7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9" t="25306" r="28862" b="46321"/>
          <a:stretch/>
        </p:blipFill>
        <p:spPr>
          <a:xfrm>
            <a:off x="7757319" y="1823859"/>
            <a:ext cx="7588332" cy="449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4BBF37-88D5-4073-9212-FF31D2B4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4" t="25306" r="54854" b="46321"/>
          <a:stretch/>
        </p:blipFill>
        <p:spPr>
          <a:xfrm>
            <a:off x="1661319" y="1832097"/>
            <a:ext cx="5410200" cy="4492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5AE518-F11F-4E07-A923-792B389E1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3650" r="37155" b="40974"/>
          <a:stretch/>
        </p:blipFill>
        <p:spPr>
          <a:xfrm>
            <a:off x="4201169" y="6460755"/>
            <a:ext cx="8642268" cy="851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1526DB-35E5-4540-89C6-CE5AD3CB4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8198" r="37155" b="36756"/>
          <a:stretch/>
        </p:blipFill>
        <p:spPr>
          <a:xfrm>
            <a:off x="4186088" y="7315200"/>
            <a:ext cx="8642268" cy="798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2CF755-AFB3-4A6E-B325-5151C0AC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62367" r="37155" b="32257"/>
          <a:stretch/>
        </p:blipFill>
        <p:spPr>
          <a:xfrm>
            <a:off x="4175919" y="8077200"/>
            <a:ext cx="8642268" cy="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2039600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2CE4A944-63E4-4A60-B969-2E75451E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1076" name="Picture 52" descr="https://img.loigiaihay.com/picture/2022/0322/bai-1_5.PNG">
            <a:extLst>
              <a:ext uri="{FF2B5EF4-FFF2-40B4-BE49-F238E27FC236}">
                <a16:creationId xmlns:a16="http://schemas.microsoft.com/office/drawing/2014/main" id="{E0048A2B-FCC9-43AE-8B47-8558AC42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9" y="2564318"/>
            <a:ext cx="13333970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E9F24-2F0D-4436-A914-C2406BDACBD7}"/>
              </a:ext>
            </a:extLst>
          </p:cNvPr>
          <p:cNvSpPr/>
          <p:nvPr/>
        </p:nvSpPr>
        <p:spPr>
          <a:xfrm>
            <a:off x="10675541" y="7453312"/>
            <a:ext cx="528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705414" y="7459089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29764-596C-4E98-AAE9-C557B2A804FF}"/>
              </a:ext>
            </a:extLst>
          </p:cNvPr>
          <p:cNvSpPr/>
          <p:nvPr/>
        </p:nvSpPr>
        <p:spPr>
          <a:xfrm>
            <a:off x="5735682" y="747364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6839B51-64E7-4598-A89A-96719060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778214"/>
            <a:chOff x="1585119" y="1655539"/>
            <a:chExt cx="13335000" cy="12106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</a:t>
              </a:r>
              <a:r>
                <a:rPr lang="vi-VN" sz="3600" b="1"/>
                <a:t>) Đọc số đo ghi trên các đồ vật sau với đơn vị là mi-li-lít:</a:t>
              </a:r>
              <a:endParaRPr lang="vi-VN" b="1"/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2561812"/>
            <a:ext cx="14006471" cy="44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2CB918-DA10-48E1-BF9C-2102FD4C1A60}"/>
              </a:ext>
            </a:extLst>
          </p:cNvPr>
          <p:cNvSpPr/>
          <p:nvPr/>
        </p:nvSpPr>
        <p:spPr>
          <a:xfrm>
            <a:off x="12862719" y="7406317"/>
            <a:ext cx="162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D. 1ℓ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 Một lít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3785D-5DD3-4ED2-B8D3-D28523BDC1A1}"/>
              </a:ext>
            </a:extLst>
          </p:cNvPr>
          <p:cNvSpPr/>
          <p:nvPr/>
        </p:nvSpPr>
        <p:spPr>
          <a:xfrm>
            <a:off x="1505952" y="7162800"/>
            <a:ext cx="3156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A. </a:t>
            </a:r>
            <a:r>
              <a:rPr lang="it-IT" sz="3200" b="1">
                <a:solidFill>
                  <a:srgbClr val="FF0000"/>
                </a:solidFill>
              </a:rPr>
              <a:t>250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Hai trăm năm mươi mi-li-lít.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77EFB-DDCA-4764-BC91-0D2CFF15E9E2}"/>
              </a:ext>
            </a:extLst>
          </p:cNvPr>
          <p:cNvSpPr/>
          <p:nvPr/>
        </p:nvSpPr>
        <p:spPr>
          <a:xfrm>
            <a:off x="5330073" y="7287990"/>
            <a:ext cx="2652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B.</a:t>
            </a:r>
            <a:r>
              <a:rPr lang="it-IT" sz="3200" b="1">
                <a:solidFill>
                  <a:srgbClr val="FF0000"/>
                </a:solidFill>
              </a:rPr>
              <a:t> 750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Bảy trăm năm mươi mi-li-lít.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91404-1DED-4854-9E97-FCB459B5CAE7}"/>
              </a:ext>
            </a:extLst>
          </p:cNvPr>
          <p:cNvSpPr/>
          <p:nvPr/>
        </p:nvSpPr>
        <p:spPr>
          <a:xfrm>
            <a:off x="8976519" y="7231660"/>
            <a:ext cx="204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it-IT" sz="3200" b="1">
                <a:solidFill>
                  <a:srgbClr val="FF0000"/>
                </a:solidFill>
              </a:rPr>
              <a:t> 500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Năm trăm mi-li-lít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6839B51-64E7-4598-A89A-96719060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46: MI – LI - LÍT.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928567"/>
            <a:ext cx="13625472" cy="670487"/>
            <a:chOff x="1585119" y="1655539"/>
            <a:chExt cx="13335001" cy="10430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4" y="1693117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/>
                <a:t>b)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200400"/>
            <a:ext cx="6489646" cy="43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9F620-720D-40B3-84AA-569AA66E9EB9}"/>
              </a:ext>
            </a:extLst>
          </p:cNvPr>
          <p:cNvSpPr/>
          <p:nvPr/>
        </p:nvSpPr>
        <p:spPr>
          <a:xfrm>
            <a:off x="1585118" y="3581400"/>
            <a:ext cx="7161405" cy="391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</a:rPr>
              <a:t>Đổi 1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l</a:t>
            </a:r>
            <a:r>
              <a:rPr lang="vi-VN" sz="3200" b="1" dirty="0">
                <a:solidFill>
                  <a:srgbClr val="0000FF"/>
                </a:solidFill>
              </a:rPr>
              <a:t> = 1000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</a:rPr>
              <a:t>Ta có: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</a:rPr>
              <a:t> 250 ml &lt; 500 ml &lt; 750 ml &lt; 1 000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</a:rPr>
              <a:t>Vậy các số đo theo thứ tự từ bé đến lớn là: 250 ml, 500 ml, 750 ml, 1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l</a:t>
            </a:r>
            <a:endParaRPr lang="vi-VN" sz="28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F799E04-099B-E517-40F8-BEF460EF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040282"/>
            <a:ext cx="1097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Lon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, chai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thủy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phích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, can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98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303</Words>
  <Application>Microsoft Office PowerPoint</Application>
  <PresentationFormat>Custom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566</cp:revision>
  <dcterms:created xsi:type="dcterms:W3CDTF">2022-07-10T01:37:20Z</dcterms:created>
  <dcterms:modified xsi:type="dcterms:W3CDTF">2022-12-02T06:17:29Z</dcterms:modified>
</cp:coreProperties>
</file>