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81" r:id="rId4"/>
    <p:sldId id="271" r:id="rId5"/>
    <p:sldId id="277" r:id="rId6"/>
    <p:sldId id="278" r:id="rId7"/>
    <p:sldId id="28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21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47: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ĐỘ.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0" y="647109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 Box 14">
            <a:extLst>
              <a:ext uri="{FF2B5EF4-FFF2-40B4-BE49-F238E27FC236}">
                <a16:creationId xmlns:a16="http://schemas.microsoft.com/office/drawing/2014/main" id="{B0E8114C-B648-4F2C-9B12-CD30D0FE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" name="Thời tiết tối và đêm">
            <a:hlinkClick r:id="" action="ppaction://media"/>
            <a:extLst>
              <a:ext uri="{FF2B5EF4-FFF2-40B4-BE49-F238E27FC236}">
                <a16:creationId xmlns:a16="http://schemas.microsoft.com/office/drawing/2014/main" id="{735E5D1B-00BE-4D1F-B045-38143E251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50" end="7166.1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1747091"/>
            <a:ext cx="1379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id="{A4BCB28C-4D4F-4F21-BC23-E17CFF29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1405B-2479-4060-AD40-14C808A04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6127" r="51406" b="50326"/>
          <a:stretch/>
        </p:blipFill>
        <p:spPr>
          <a:xfrm>
            <a:off x="1668679" y="1641024"/>
            <a:ext cx="5899170" cy="37041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C5D7C2-F015-4ADC-9565-E30A3343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8" t="26541" r="26603" b="50101"/>
          <a:stretch/>
        </p:blipFill>
        <p:spPr>
          <a:xfrm>
            <a:off x="7567849" y="1725904"/>
            <a:ext cx="7139462" cy="35790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4C8DC8-50C0-44C5-8C84-DDEF7653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48809" r="31718" b="45469"/>
          <a:stretch/>
        </p:blipFill>
        <p:spPr>
          <a:xfrm>
            <a:off x="549027" y="5428907"/>
            <a:ext cx="14805421" cy="1142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45B248-40C3-4F64-83B4-801FAF9E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54433" r="31718" b="41400"/>
          <a:stretch/>
        </p:blipFill>
        <p:spPr>
          <a:xfrm>
            <a:off x="552665" y="6582164"/>
            <a:ext cx="14805421" cy="8767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81CD80-5387-4D3E-9C61-AB5F8EF4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8" t="57742" r="31593" b="36758"/>
          <a:stretch/>
        </p:blipFill>
        <p:spPr>
          <a:xfrm>
            <a:off x="594519" y="7440750"/>
            <a:ext cx="14805420" cy="10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63FE31-CD2F-45A1-85E4-A1CECB922E09}"/>
              </a:ext>
            </a:extLst>
          </p:cNvPr>
          <p:cNvGrpSpPr/>
          <p:nvPr/>
        </p:nvGrpSpPr>
        <p:grpSpPr>
          <a:xfrm>
            <a:off x="1280319" y="1622849"/>
            <a:ext cx="12039600" cy="659318"/>
            <a:chOff x="1289607" y="1894713"/>
            <a:chExt cx="8546337" cy="65931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AD79A49-E34B-46F2-B121-1D54ECF065EE}"/>
                </a:ext>
              </a:extLst>
            </p:cNvPr>
            <p:cNvSpPr/>
            <p:nvPr/>
          </p:nvSpPr>
          <p:spPr>
            <a:xfrm>
              <a:off x="1289607" y="1894713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1</a:t>
              </a:r>
              <a:endParaRPr lang="vi-VN" sz="3600" b="1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8A6A6D-FB84-465E-BADC-A01451DD4F1A}"/>
                </a:ext>
              </a:extLst>
            </p:cNvPr>
            <p:cNvSpPr txBox="1"/>
            <p:nvPr/>
          </p:nvSpPr>
          <p:spPr>
            <a:xfrm>
              <a:off x="1968908" y="1907700"/>
              <a:ext cx="7867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tx2"/>
                  </a:solidFill>
                </a:rPr>
                <a:t>Đọc nhiệt độ trên mỗi nhiệt kế sau: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9FE9F24-2F0D-4436-A914-C2406BDACBD7}"/>
              </a:ext>
            </a:extLst>
          </p:cNvPr>
          <p:cNvSpPr/>
          <p:nvPr/>
        </p:nvSpPr>
        <p:spPr>
          <a:xfrm>
            <a:off x="8137525" y="7467054"/>
            <a:ext cx="38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</a:rPr>
              <a:t>Nhiệt kế C (42</a:t>
            </a:r>
            <a:r>
              <a:rPr lang="en-US" sz="3200" baseline="3000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B050"/>
                </a:solidFill>
              </a:rPr>
              <a:t>C) </a:t>
            </a:r>
          </a:p>
          <a:p>
            <a:pPr algn="ctr"/>
            <a:r>
              <a:rPr lang="vi-VN" sz="3200">
                <a:solidFill>
                  <a:srgbClr val="00B050"/>
                </a:solidFill>
              </a:rPr>
              <a:t>Bốn mươi hai độ xê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680DFB40-2C99-416D-9863-0ED459CA7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24" y="977023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id="{C14E5B85-7AEC-431C-A769-9BE659E3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57" y="3930650"/>
            <a:ext cx="523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/>
              </a:rPr>
              <a:t>Ads (0:00)</a:t>
            </a:r>
            <a:endParaRPr kumimoji="0" lang="vi-VN" altLang="vi-V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0" name="Picture 56" descr="https://img.loigiaihay.com/picture/2022/0323/bai-1.PNG">
            <a:extLst>
              <a:ext uri="{FF2B5EF4-FFF2-40B4-BE49-F238E27FC236}">
                <a16:creationId xmlns:a16="http://schemas.microsoft.com/office/drawing/2014/main" id="{F00CCCA4-4A39-497C-BB83-B2B3F744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" y="2544762"/>
            <a:ext cx="13980790" cy="4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95C37D-BB83-4E1B-B0B0-54F257873AF1}"/>
              </a:ext>
            </a:extLst>
          </p:cNvPr>
          <p:cNvSpPr/>
          <p:nvPr/>
        </p:nvSpPr>
        <p:spPr>
          <a:xfrm>
            <a:off x="12307919" y="7471168"/>
            <a:ext cx="386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</a:rPr>
              <a:t>Nhiệt kế D (35</a:t>
            </a:r>
            <a:r>
              <a:rPr lang="en-US" sz="3200" baseline="3000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70C0"/>
                </a:solidFill>
              </a:rPr>
              <a:t>C) Ba mươi lăm độ xê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69FDD9-2C8F-4A7D-B2C7-B01482E42576}"/>
              </a:ext>
            </a:extLst>
          </p:cNvPr>
          <p:cNvSpPr/>
          <p:nvPr/>
        </p:nvSpPr>
        <p:spPr>
          <a:xfrm>
            <a:off x="823119" y="7392621"/>
            <a:ext cx="3046095" cy="1083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(20</a:t>
            </a:r>
            <a:r>
              <a:rPr lang="en-US" sz="3200" kern="1200" baseline="300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m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ươ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A29764-596C-4E98-AAE9-C557B2A804FF}"/>
              </a:ext>
            </a:extLst>
          </p:cNvPr>
          <p:cNvSpPr/>
          <p:nvPr/>
        </p:nvSpPr>
        <p:spPr>
          <a:xfrm>
            <a:off x="4840131" y="7412392"/>
            <a:ext cx="2826385" cy="1083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(5</a:t>
            </a:r>
            <a:r>
              <a:rPr lang="en-US" sz="3200" kern="1200" baseline="300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ă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Chọn nhiệt kế chỉ nhiệt độ thích hợp với mỗi đồ uống sau: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853785D-5DD3-4ED2-B8D3-D28523BDC1A1}"/>
              </a:ext>
            </a:extLst>
          </p:cNvPr>
          <p:cNvSpPr/>
          <p:nvPr/>
        </p:nvSpPr>
        <p:spPr>
          <a:xfrm>
            <a:off x="594519" y="7055005"/>
            <a:ext cx="31561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A: Nước khoáng 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3200" b="1" baseline="300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77EFB-DDCA-4764-BC91-0D2CFF15E9E2}"/>
              </a:ext>
            </a:extLst>
          </p:cNvPr>
          <p:cNvSpPr/>
          <p:nvPr/>
        </p:nvSpPr>
        <p:spPr>
          <a:xfrm>
            <a:off x="3750620" y="7095401"/>
            <a:ext cx="2652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B: Trà nóng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591404-1DED-4854-9E97-FCB459B5CAE7}"/>
              </a:ext>
            </a:extLst>
          </p:cNvPr>
          <p:cNvSpPr/>
          <p:nvPr/>
        </p:nvSpPr>
        <p:spPr>
          <a:xfrm>
            <a:off x="6546874" y="7178941"/>
            <a:ext cx="2429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C: Trà đá </a:t>
            </a:r>
          </a:p>
          <a:p>
            <a:pPr algn="ctr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7667F917-3A24-453D-AF25-E67BDEE7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2052" name="Picture 4" descr="https://img.loigiaihay.com/picture/2022/0323/bai-2.PNG">
            <a:extLst>
              <a:ext uri="{FF2B5EF4-FFF2-40B4-BE49-F238E27FC236}">
                <a16:creationId xmlns:a16="http://schemas.microsoft.com/office/drawing/2014/main" id="{AF22F312-8AEE-4017-8D6A-250BD16B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51" y="2324704"/>
            <a:ext cx="12664535" cy="47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8C804-8923-4C65-BE86-9118CF0FA797}"/>
              </a:ext>
            </a:extLst>
          </p:cNvPr>
          <p:cNvGrpSpPr/>
          <p:nvPr/>
        </p:nvGrpSpPr>
        <p:grpSpPr>
          <a:xfrm>
            <a:off x="1613273" y="1911391"/>
            <a:ext cx="9223010" cy="605051"/>
            <a:chOff x="1393882" y="2244225"/>
            <a:chExt cx="9223010" cy="60505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5048FB-0D4E-48DA-8631-2606969D4DA2}"/>
                </a:ext>
              </a:extLst>
            </p:cNvPr>
            <p:cNvSpPr/>
            <p:nvPr/>
          </p:nvSpPr>
          <p:spPr>
            <a:xfrm>
              <a:off x="1393882" y="2244225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3</a:t>
              </a:r>
              <a:endParaRPr lang="vi-VN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FF3ECB-46AA-4002-8AD8-57639970340A}"/>
                </a:ext>
              </a:extLst>
            </p:cNvPr>
            <p:cNvSpPr txBox="1"/>
            <p:nvPr/>
          </p:nvSpPr>
          <p:spPr>
            <a:xfrm>
              <a:off x="2179921" y="2264501"/>
              <a:ext cx="8436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>
                  <a:solidFill>
                    <a:srgbClr val="0070C0"/>
                  </a:solidFill>
                </a:rPr>
                <a:t>Quan sát hình vẽ, trả lời các câu hỏi:</a:t>
              </a:r>
            </a:p>
          </p:txBody>
        </p:sp>
      </p:grpSp>
      <p:sp>
        <p:nvSpPr>
          <p:cNvPr id="43" name="Text Box 14">
            <a:extLst>
              <a:ext uri="{FF2B5EF4-FFF2-40B4-BE49-F238E27FC236}">
                <a16:creationId xmlns:a16="http://schemas.microsoft.com/office/drawing/2014/main" id="{8B643F9D-B6CD-46FB-B8D3-1EAC68ED1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122" name="Picture 2" descr="https://img.loigiaihay.com/picture/2022/0323/bai-3.PNG">
            <a:extLst>
              <a:ext uri="{FF2B5EF4-FFF2-40B4-BE49-F238E27FC236}">
                <a16:creationId xmlns:a16="http://schemas.microsoft.com/office/drawing/2014/main" id="{064607B5-73B5-43AC-87AC-3D3FD4A7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91" y="2857296"/>
            <a:ext cx="5559828" cy="42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>
            <a:extLst>
              <a:ext uri="{FF2B5EF4-FFF2-40B4-BE49-F238E27FC236}">
                <a16:creationId xmlns:a16="http://schemas.microsoft.com/office/drawing/2014/main" id="{A5CE9CE5-0C35-4A1E-8C03-E7E7065DDB22}"/>
              </a:ext>
            </a:extLst>
          </p:cNvPr>
          <p:cNvSpPr/>
          <p:nvPr/>
        </p:nvSpPr>
        <p:spPr>
          <a:xfrm>
            <a:off x="2158097" y="7669211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/>
              <a:t> </a:t>
            </a:r>
            <a:r>
              <a:rPr lang="vi-VN" sz="3200" b="1">
                <a:solidFill>
                  <a:srgbClr val="0000FF"/>
                </a:solidFill>
              </a:rPr>
              <a:t>Nếu rót thêm nước nóng vào cốc thì nhiệt độ của nước trong cốc tăng lên.</a:t>
            </a:r>
            <a:endParaRPr lang="vi-VN" b="1">
              <a:solidFill>
                <a:srgbClr val="0000FF"/>
              </a:solidFill>
            </a:endParaRP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A4B79482-6C75-49C6-80AD-79D544F2AF9C}"/>
              </a:ext>
            </a:extLst>
          </p:cNvPr>
          <p:cNvSpPr/>
          <p:nvPr/>
        </p:nvSpPr>
        <p:spPr>
          <a:xfrm>
            <a:off x="2169059" y="2474361"/>
            <a:ext cx="8667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3200">
                <a:solidFill>
                  <a:prstClr val="black"/>
                </a:solidFill>
              </a:rPr>
              <a:t>a) Cốc nước đá lạnh khoảng bao nhiêu độ C?</a:t>
            </a:r>
          </a:p>
        </p:txBody>
      </p:sp>
      <p:sp>
        <p:nvSpPr>
          <p:cNvPr id="2050" name="Rectangle 2049">
            <a:extLst>
              <a:ext uri="{FF2B5EF4-FFF2-40B4-BE49-F238E27FC236}">
                <a16:creationId xmlns:a16="http://schemas.microsoft.com/office/drawing/2014/main" id="{500FB7CD-19EC-4121-BBB0-8920872CE039}"/>
              </a:ext>
            </a:extLst>
          </p:cNvPr>
          <p:cNvSpPr/>
          <p:nvPr/>
        </p:nvSpPr>
        <p:spPr>
          <a:xfrm>
            <a:off x="3173871" y="3054270"/>
            <a:ext cx="6484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</a:rPr>
              <a:t>Cốc nước đá lạnh khoảng 10oC.</a:t>
            </a: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4BE3C6E0-5DC9-43B4-A6CE-049A9C217356}"/>
              </a:ext>
            </a:extLst>
          </p:cNvPr>
          <p:cNvSpPr/>
          <p:nvPr/>
        </p:nvSpPr>
        <p:spPr>
          <a:xfrm>
            <a:off x="2213366" y="3581400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b) Nếu bỏ tiếp vào cốc một số viên đã nữa thì nhiệt độ của nước trong cốc tăng lên hay giảm đi?</a:t>
            </a: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D792ADA1-18EE-4D9E-AA02-22F03685C682}"/>
              </a:ext>
            </a:extLst>
          </p:cNvPr>
          <p:cNvSpPr/>
          <p:nvPr/>
        </p:nvSpPr>
        <p:spPr>
          <a:xfrm>
            <a:off x="2492376" y="5189054"/>
            <a:ext cx="80081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0000FF"/>
                </a:solidFill>
              </a:rPr>
              <a:t>Nếu bỏ tiếp vào cốc một số viên đã nữa thì nhiệt độ của nước trong cốc giảm đi.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95D839ED-6D46-4ED4-B9D4-989A79097E0C}"/>
              </a:ext>
            </a:extLst>
          </p:cNvPr>
          <p:cNvSpPr/>
          <p:nvPr/>
        </p:nvSpPr>
        <p:spPr>
          <a:xfrm>
            <a:off x="2169059" y="6227448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c) Nếu rót thêm nước nóng vào cốc thì nhiệt độ của nước trong cốc tăng lên hay giảm đi?</a:t>
            </a:r>
          </a:p>
        </p:txBody>
      </p:sp>
    </p:spTree>
    <p:extLst>
      <p:ext uri="{BB962C8B-B14F-4D97-AF65-F5344CB8AC3E}">
        <p14:creationId xmlns:p14="http://schemas.microsoft.com/office/powerpoint/2010/main" val="26399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0" grpId="0"/>
      <p:bldP spid="2051" grpId="0"/>
      <p:bldP spid="2053" grpId="0"/>
      <p:bldP spid="20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148281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DEAF969A-42E2-417C-8E7F-D862BC1E8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BF49D-47D1-45F5-85BC-5F61DEE2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2500" r="36406" b="70529"/>
          <a:stretch/>
        </p:blipFill>
        <p:spPr>
          <a:xfrm>
            <a:off x="1432719" y="1581465"/>
            <a:ext cx="10407818" cy="1048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518739-0F91-4930-BDD4-286B6FD1C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8" t="29471" r="52812" b="44696"/>
          <a:stretch/>
        </p:blipFill>
        <p:spPr>
          <a:xfrm>
            <a:off x="1508919" y="2438398"/>
            <a:ext cx="5562600" cy="4075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1EB4F5-85C3-46F5-A7FE-0EBCA2CA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6" t="29470" r="38280" b="43863"/>
          <a:stretch/>
        </p:blipFill>
        <p:spPr>
          <a:xfrm>
            <a:off x="7728584" y="2341604"/>
            <a:ext cx="3343435" cy="40752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49C5DC-0640-4BCB-AE99-8B52CAC9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95" t="29470" r="25155" b="43863"/>
          <a:stretch/>
        </p:blipFill>
        <p:spPr>
          <a:xfrm>
            <a:off x="12481719" y="2133599"/>
            <a:ext cx="2819400" cy="4075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3387E7-48E7-477B-B845-B7204193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7" t="55138" r="24801" b="36233"/>
          <a:stretch/>
        </p:blipFill>
        <p:spPr>
          <a:xfrm>
            <a:off x="1706258" y="6840512"/>
            <a:ext cx="11734799" cy="11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355</Words>
  <Application>Microsoft Office PowerPoint</Application>
  <PresentationFormat>Custom</PresentationFormat>
  <Paragraphs>55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618</cp:revision>
  <dcterms:created xsi:type="dcterms:W3CDTF">2022-07-10T01:37:20Z</dcterms:created>
  <dcterms:modified xsi:type="dcterms:W3CDTF">2022-12-02T06:18:59Z</dcterms:modified>
</cp:coreProperties>
</file>