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4" r:id="rId3"/>
    <p:sldId id="278" r:id="rId4"/>
    <p:sldId id="268" r:id="rId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GIANG BIÊN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19761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HÌNH TAM GIÁC. CHU VI HÌNH TỨ GIÁC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89" y="76130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844223" y="750706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705781" y="1860370"/>
            <a:ext cx="13633044" cy="984885"/>
            <a:chOff x="1585119" y="1549424"/>
            <a:chExt cx="13342412" cy="15321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7855" y="1549424"/>
              <a:ext cx="12529676" cy="1532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Thực hành: Đo độ dài mỗi cạnh rồi tính chu vi của hình tam giác, hình tứ giác dưới đây.</a:t>
              </a: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C8CC8CFE-A9C0-4EE8-8832-B3AFE5654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0482" name="Picture 2" descr="https://img.loigiaihay.com/picture/2022/0323/bai-2_3.PNG">
            <a:extLst>
              <a:ext uri="{FF2B5EF4-FFF2-40B4-BE49-F238E27FC236}">
                <a16:creationId xmlns:a16="http://schemas.microsoft.com/office/drawing/2014/main" id="{70ABF7FB-47CF-4EB5-B70C-5798EA4E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45" y="3027514"/>
            <a:ext cx="11686274" cy="34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5032E8E-1827-4660-9C60-C39FC98BBE4F}"/>
              </a:ext>
            </a:extLst>
          </p:cNvPr>
          <p:cNvSpPr/>
          <p:nvPr/>
        </p:nvSpPr>
        <p:spPr>
          <a:xfrm>
            <a:off x="2270919" y="7010400"/>
            <a:ext cx="12802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Muốn tính chu vi của một hình nào đó (hình tam giác, tứ giác) ta phải xác định các cạnh, đo độ dài các cạnh rồi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tổng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chu vi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.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8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6967B0B4-D834-4352-9E61-1DA897202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992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19460" name="Picture 4" descr="https://img.loigiaihay.com/picture/2022/0323/bai-3_3.PNG">
            <a:extLst>
              <a:ext uri="{FF2B5EF4-FFF2-40B4-BE49-F238E27FC236}">
                <a16:creationId xmlns:a16="http://schemas.microsoft.com/office/drawing/2014/main" id="{98AB20C9-CB02-49A0-A5A1-4174EEE1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57" y="3541224"/>
            <a:ext cx="7379950" cy="41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5C5052-2ECF-4CA6-8765-FF295633EB9A}"/>
              </a:ext>
            </a:extLst>
          </p:cNvPr>
          <p:cNvSpPr/>
          <p:nvPr/>
        </p:nvSpPr>
        <p:spPr>
          <a:xfrm>
            <a:off x="9281319" y="3926477"/>
            <a:ext cx="630691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Bài giải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Số mét lưới cần dùng để rào mảnh vườn trồng hoa là: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             4 + 5 + 6 = 15 (mét)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Số mét lưới cần dùng để rào mảnh vườn trồng rau là: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             5 + 6 + 4 + 3 = 18 (mét)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                               Đáp số: 15 mét</a:t>
            </a:r>
          </a:p>
          <a:p>
            <a:pPr>
              <a:spcBef>
                <a:spcPts val="600"/>
              </a:spcBef>
            </a:pPr>
            <a:r>
              <a:rPr lang="vi-VN" dirty="0">
                <a:solidFill>
                  <a:srgbClr val="0000FF"/>
                </a:solidFill>
              </a:rPr>
              <a:t>                                            18 mét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24FF8-AAEE-4D7A-8F50-FDFD87C1F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2703" r="25156" b="63333"/>
          <a:stretch/>
        </p:blipFill>
        <p:spPr>
          <a:xfrm>
            <a:off x="1778461" y="1631782"/>
            <a:ext cx="12420600" cy="19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230</Words>
  <Application>Microsoft Office PowerPoint</Application>
  <PresentationFormat>Custom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823</cp:revision>
  <dcterms:created xsi:type="dcterms:W3CDTF">2022-07-10T01:37:20Z</dcterms:created>
  <dcterms:modified xsi:type="dcterms:W3CDTF">2022-12-01T16:05:35Z</dcterms:modified>
</cp:coreProperties>
</file>