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7" r:id="rId2"/>
    <p:sldId id="437" r:id="rId3"/>
    <p:sldId id="436" r:id="rId4"/>
    <p:sldId id="434" r:id="rId5"/>
    <p:sldId id="435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2" d="100"/>
          <a:sy n="62" d="100"/>
        </p:scale>
        <p:origin x="610" y="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927832"/>
            <a:ext cx="1661573" cy="215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264127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VIẾT 1: ÔN CHỮ VIẾT HOA R, S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37424" y="6166038"/>
            <a:ext cx="1112368" cy="80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4518" y="5943600"/>
            <a:ext cx="3168859" cy="226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1953419"/>
            <a:ext cx="6781801" cy="646331"/>
            <a:chOff x="1508918" y="1888664"/>
            <a:chExt cx="6172201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1. Quan sát chữ viết mẫu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432476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5436185" y="2706057"/>
            <a:ext cx="4759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R, S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937919" y="682143"/>
            <a:ext cx="5626505" cy="1046255"/>
            <a:chOff x="4937919" y="682143"/>
            <a:chExt cx="5626505" cy="1046255"/>
          </a:xfrm>
        </p:grpSpPr>
        <p:grpSp>
          <p:nvGrpSpPr>
            <p:cNvPr id="21" name="Group 20"/>
            <p:cNvGrpSpPr/>
            <p:nvPr/>
          </p:nvGrpSpPr>
          <p:grpSpPr>
            <a:xfrm>
              <a:off x="6765270" y="682143"/>
              <a:ext cx="2001702" cy="461665"/>
              <a:chOff x="6651116" y="743102"/>
              <a:chExt cx="1967927" cy="461665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6790748" y="1151823"/>
                <a:ext cx="165973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937919" y="1090864"/>
              <a:ext cx="5626505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CHỮ VIẾT HOA: R, 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594185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1953419"/>
            <a:ext cx="6781801" cy="646331"/>
            <a:chOff x="1508918" y="1888664"/>
            <a:chExt cx="6172201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2. Ôn chữ viết hoa.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332882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937919" y="682143"/>
            <a:ext cx="5626505" cy="1046255"/>
            <a:chOff x="4937919" y="682143"/>
            <a:chExt cx="5626505" cy="1046255"/>
          </a:xfrm>
        </p:grpSpPr>
        <p:grpSp>
          <p:nvGrpSpPr>
            <p:cNvPr id="21" name="Group 20"/>
            <p:cNvGrpSpPr/>
            <p:nvPr/>
          </p:nvGrpSpPr>
          <p:grpSpPr>
            <a:xfrm>
              <a:off x="6765270" y="682143"/>
              <a:ext cx="2001702" cy="461665"/>
              <a:chOff x="6651116" y="743102"/>
              <a:chExt cx="1967927" cy="461665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6790748" y="1151823"/>
                <a:ext cx="165973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937919" y="1090864"/>
              <a:ext cx="5626505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CHỮ VIẾT HOA: R, S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36185" y="2706057"/>
            <a:ext cx="4759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R, S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30497" y="3810000"/>
            <a:ext cx="4876800" cy="4876800"/>
            <a:chOff x="2030497" y="3810000"/>
            <a:chExt cx="4876800" cy="4876800"/>
          </a:xfrm>
        </p:grpSpPr>
        <p:pic>
          <p:nvPicPr>
            <p:cNvPr id="1029" name="Picture 5" descr="E:\Giáo án và bài giảng điện tử\MẪU CHỮ 2.5 LI - CHUẨN - PHÂN TÍCH NÉT - NGA NGUYỄN\r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0497" y="3810000"/>
              <a:ext cx="4876800" cy="4876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60" t="-3527" r="6507" b="50000"/>
            <a:stretch/>
          </p:blipFill>
          <p:spPr bwMode="auto">
            <a:xfrm flipH="1" flipV="1">
              <a:off x="2194718" y="3890542"/>
              <a:ext cx="1447801" cy="288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60" t="-3527" r="6507" b="50000"/>
            <a:stretch/>
          </p:blipFill>
          <p:spPr bwMode="auto">
            <a:xfrm flipH="1" flipV="1">
              <a:off x="3712909" y="3896589"/>
              <a:ext cx="996410" cy="288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9052719" y="3810000"/>
            <a:ext cx="4890346" cy="4876800"/>
            <a:chOff x="9052719" y="3810000"/>
            <a:chExt cx="4890346" cy="4876800"/>
          </a:xfrm>
        </p:grpSpPr>
        <p:pic>
          <p:nvPicPr>
            <p:cNvPr id="1028" name="Picture 4" descr="E:\Giáo án và bài giảng điện tử\MẪU CHỮ 2.5 LI - CHUẨN - PHÂN TÍCH NÉT - NGA NGUYỄN\s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2719" y="3810000"/>
              <a:ext cx="4890346" cy="4876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60" t="-3527" r="6507" b="50000"/>
            <a:stretch/>
          </p:blipFill>
          <p:spPr bwMode="auto">
            <a:xfrm flipH="1" flipV="1">
              <a:off x="9128918" y="3896588"/>
              <a:ext cx="1524000" cy="288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60" t="-3527" r="6507" b="50000"/>
            <a:stretch/>
          </p:blipFill>
          <p:spPr bwMode="auto">
            <a:xfrm flipH="1" flipV="1">
              <a:off x="10729119" y="3902636"/>
              <a:ext cx="996410" cy="288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1594456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ẫu giấy luyện viết chữ đẹp - Mẫu giấy 4 ô ly, 5 ô ly, kẻ ngang, ô ly to, ô  ly nhỏ, ô ly nghiêng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77"/>
          <a:stretch/>
        </p:blipFill>
        <p:spPr bwMode="auto">
          <a:xfrm>
            <a:off x="1661320" y="3513959"/>
            <a:ext cx="13182600" cy="52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406914" y="1953419"/>
            <a:ext cx="6781801" cy="646331"/>
            <a:chOff x="1508918" y="1888664"/>
            <a:chExt cx="6172201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Viết câu ứng dụng.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357848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1406914" y="2895600"/>
            <a:ext cx="3390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Viết tên riêng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75719" y="4808461"/>
            <a:ext cx="3390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Sầm</a:t>
            </a:r>
            <a:r>
              <a:rPr lang="en-US" sz="480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Sơn</a:t>
            </a:r>
            <a:endParaRPr lang="en-US" sz="4800" b="1" dirty="0">
              <a:solidFill>
                <a:srgbClr val="0000CC"/>
              </a:solidFill>
              <a:latin typeface="HP001 4 hàng" pitchFamily="34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7919" y="149573"/>
            <a:ext cx="5715000" cy="1578825"/>
            <a:chOff x="4937919" y="149573"/>
            <a:chExt cx="5715000" cy="1578825"/>
          </a:xfrm>
        </p:grpSpPr>
        <p:grpSp>
          <p:nvGrpSpPr>
            <p:cNvPr id="23" name="Group 22"/>
            <p:cNvGrpSpPr/>
            <p:nvPr/>
          </p:nvGrpSpPr>
          <p:grpSpPr>
            <a:xfrm>
              <a:off x="5160710" y="149573"/>
              <a:ext cx="5492209" cy="994235"/>
              <a:chOff x="5073631" y="210532"/>
              <a:chExt cx="5399539" cy="994235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5073631" y="210532"/>
                <a:ext cx="5399539" cy="994235"/>
                <a:chOff x="5073631" y="210532"/>
                <a:chExt cx="5399539" cy="994235"/>
              </a:xfrm>
            </p:grpSpPr>
            <p:sp>
              <p:nvSpPr>
                <p:cNvPr id="27" name="TextBox 26"/>
                <p:cNvSpPr txBox="1"/>
                <p:nvPr/>
              </p:nvSpPr>
              <p:spPr>
                <a:xfrm>
                  <a:off x="5073631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51116" y="743102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26" name="Straight Connector 25"/>
              <p:cNvCxnSpPr/>
              <p:nvPr/>
            </p:nvCxnSpPr>
            <p:spPr>
              <a:xfrm>
                <a:off x="6790748" y="1151823"/>
                <a:ext cx="165973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937919" y="1090864"/>
              <a:ext cx="5626505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CHỮ VIẾT HOA: R, S</a:t>
              </a:r>
            </a:p>
          </p:txBody>
        </p:sp>
      </p:grpSp>
      <p:pic>
        <p:nvPicPr>
          <p:cNvPr id="1026" name="Picture 2" descr="Du lịch Sầm Sơn Thanh Hóa: Kinh nghiệm đi lại, ăn ở từ A-Z">
            <a:extLst>
              <a:ext uri="{FF2B5EF4-FFF2-40B4-BE49-F238E27FC236}">
                <a16:creationId xmlns:a16="http://schemas.microsoft.com/office/drawing/2014/main" id="{A89E51AC-B326-3300-65DA-AB2A08ABD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311" y="1718681"/>
            <a:ext cx="6442383" cy="482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Du Lịch Sầm Sơn | Kinh Nghiệm Du Lịch Chi Tiết Năm 2023 | Dulich24">
            <a:extLst>
              <a:ext uri="{FF2B5EF4-FFF2-40B4-BE49-F238E27FC236}">
                <a16:creationId xmlns:a16="http://schemas.microsoft.com/office/drawing/2014/main" id="{C643051A-ED0D-A740-20A6-23B5E1FB5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129" y="1728398"/>
            <a:ext cx="6724279" cy="481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òn Trống Mái Sầm Sơn - Truyền thuyết về tình yêu vĩnh cửu | Vietqueentravel">
            <a:extLst>
              <a:ext uri="{FF2B5EF4-FFF2-40B4-BE49-F238E27FC236}">
                <a16:creationId xmlns:a16="http://schemas.microsoft.com/office/drawing/2014/main" id="{57AC0380-7ABE-EAFC-EF28-46C648220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311" y="1754774"/>
            <a:ext cx="6799684" cy="478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93638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ẫu giấy luyện viết chữ đẹp - Mẫu giấy 4 ô ly, 5 ô ly, kẻ ngang, ô ly to, ô  ly nhỏ, ô ly nghiêng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77"/>
          <a:stretch/>
        </p:blipFill>
        <p:spPr bwMode="auto">
          <a:xfrm>
            <a:off x="1661320" y="3513959"/>
            <a:ext cx="13182600" cy="52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406914" y="1953419"/>
            <a:ext cx="6781801" cy="646331"/>
            <a:chOff x="1508918" y="1888664"/>
            <a:chExt cx="6172201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Viết câu ứng dụng.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357848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1406913" y="2895600"/>
            <a:ext cx="6121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Viết câu ứng dụng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07091" y="4700397"/>
            <a:ext cx="11353800" cy="265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ts val="200"/>
              </a:spcBef>
            </a:pPr>
            <a:r>
              <a:rPr lang="vi-VN" sz="435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  Rừng thu trăng rọi hòa bình </a:t>
            </a:r>
          </a:p>
          <a:p>
            <a:pPr algn="ctr">
              <a:lnSpc>
                <a:spcPct val="125000"/>
              </a:lnSpc>
              <a:spcBef>
                <a:spcPts val="200"/>
              </a:spcBef>
            </a:pPr>
            <a:r>
              <a:rPr lang="vi-VN" sz="435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     Nhớ ai tiếng hát ân tình thủy chung</a:t>
            </a:r>
            <a:r>
              <a:rPr lang="en-US" sz="4350" b="1" dirty="0">
                <a:solidFill>
                  <a:srgbClr val="0000CC"/>
                </a:solidFill>
                <a:latin typeface="HP001 4 hàng" pitchFamily="34" charset="0"/>
                <a:cs typeface="Times New Roman" pitchFamily="18" charset="0"/>
              </a:rPr>
              <a:t>			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610315" y="894320"/>
            <a:ext cx="5626505" cy="1046255"/>
            <a:chOff x="4937919" y="682143"/>
            <a:chExt cx="5626505" cy="1046255"/>
          </a:xfrm>
        </p:grpSpPr>
        <p:grpSp>
          <p:nvGrpSpPr>
            <p:cNvPr id="23" name="Group 22"/>
            <p:cNvGrpSpPr/>
            <p:nvPr/>
          </p:nvGrpSpPr>
          <p:grpSpPr>
            <a:xfrm>
              <a:off x="6765270" y="682143"/>
              <a:ext cx="2001702" cy="461665"/>
              <a:chOff x="6651116" y="743102"/>
              <a:chExt cx="1967927" cy="461665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790748" y="1151823"/>
                <a:ext cx="1659737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4937919" y="1090864"/>
              <a:ext cx="5626505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CHỮ VIẾT HOA: R, S</a:t>
              </a:r>
            </a:p>
          </p:txBody>
        </p:sp>
      </p:grpSp>
      <p:pic>
        <p:nvPicPr>
          <p:cNvPr id="2052" name="Picture 4" descr="SGK Scan] ✓ Tập đọc: Nhớ Việt Bắc - Sách Giáo Khoa - Học Online Cùng  Sachgiaibaitap.com">
            <a:extLst>
              <a:ext uri="{FF2B5EF4-FFF2-40B4-BE49-F238E27FC236}">
                <a16:creationId xmlns:a16="http://schemas.microsoft.com/office/drawing/2014/main" id="{337EF169-4D88-7A35-3357-33D1BD018B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0" t="11914" r="7990" b="13059"/>
          <a:stretch/>
        </p:blipFill>
        <p:spPr bwMode="auto">
          <a:xfrm>
            <a:off x="6983991" y="-1"/>
            <a:ext cx="5492209" cy="44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28912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4099719" y="4038600"/>
            <a:ext cx="86868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9373</TotalTime>
  <Words>154</Words>
  <Application>Microsoft Office PowerPoint</Application>
  <PresentationFormat>Custom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HP001 4 hàng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999</cp:revision>
  <dcterms:created xsi:type="dcterms:W3CDTF">2008-09-09T22:52:10Z</dcterms:created>
  <dcterms:modified xsi:type="dcterms:W3CDTF">2023-02-20T05:55:26Z</dcterms:modified>
</cp:coreProperties>
</file>