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  <p:sldMasterId id="2147483687" r:id="rId4"/>
    <p:sldMasterId id="2147483699" r:id="rId5"/>
  </p:sldMasterIdLst>
  <p:notesMasterIdLst>
    <p:notesMasterId r:id="rId24"/>
  </p:notesMasterIdLst>
  <p:sldIdLst>
    <p:sldId id="278" r:id="rId6"/>
    <p:sldId id="385" r:id="rId7"/>
    <p:sldId id="395" r:id="rId8"/>
    <p:sldId id="396" r:id="rId9"/>
    <p:sldId id="386" r:id="rId10"/>
    <p:sldId id="389" r:id="rId11"/>
    <p:sldId id="398" r:id="rId12"/>
    <p:sldId id="399" r:id="rId13"/>
    <p:sldId id="397" r:id="rId14"/>
    <p:sldId id="407" r:id="rId15"/>
    <p:sldId id="405" r:id="rId16"/>
    <p:sldId id="409" r:id="rId17"/>
    <p:sldId id="401" r:id="rId18"/>
    <p:sldId id="403" r:id="rId19"/>
    <p:sldId id="402" r:id="rId20"/>
    <p:sldId id="404" r:id="rId21"/>
    <p:sldId id="325" r:id="rId22"/>
    <p:sldId id="40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A132C3-B92C-45A9-80A0-BDC23A6E0E08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14FCC-6D41-45B5-A8DC-FCCEF76F3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371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/>
              <a:t>12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05496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6A5DD-D8A8-8820-DF76-15978C356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9EC999-F918-1343-4D9D-0FC0FF0782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5C4D1-6613-A194-0053-C0C9D59F3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A358E-D463-40B3-A87A-1E1E88DF72D8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4FF46-DD2D-5574-7F01-81F0AC1B4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46E87E-0686-A549-887E-DB974698C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62879-E269-4906-8AAB-7057695A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592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3C9DF-2FEC-09E5-05BF-926337A40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7937FD-33EA-3DEE-9CEA-3B234A3359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71EC5-A0F1-F2A6-9506-D0C24BB5F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A358E-D463-40B3-A87A-1E1E88DF72D8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370F4-E21E-D62A-E7AE-987589F98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31F68E-1AEF-43DB-142B-AFE1A4759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62879-E269-4906-8AAB-7057695A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880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D7DD28-F3EF-F9B7-B3FA-A54FEFF994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C432C8-D17F-735D-FB5C-75C4439443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6D565-5EE2-FFD2-06D9-8AD0E7790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A358E-D463-40B3-A87A-1E1E88DF72D8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7D96A-EEF9-F7F2-7E63-229A7B77C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0CE19-6935-C2EB-7C9D-E2BFC5028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62879-E269-4906-8AAB-7057695A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090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8801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12" y="-90897"/>
            <a:ext cx="12613689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74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28" indent="0" algn="ctr">
              <a:buNone/>
              <a:defRPr sz="2000"/>
            </a:lvl2pPr>
            <a:lvl3pPr marL="913851" indent="0" algn="ctr">
              <a:buNone/>
              <a:defRPr sz="1900"/>
            </a:lvl3pPr>
            <a:lvl4pPr marL="1370782" indent="0" algn="ctr">
              <a:buNone/>
              <a:defRPr sz="1600"/>
            </a:lvl4pPr>
            <a:lvl5pPr marL="1827704" indent="0" algn="ctr">
              <a:buNone/>
              <a:defRPr sz="1600"/>
            </a:lvl5pPr>
            <a:lvl6pPr marL="2284630" indent="0" algn="ctr">
              <a:buNone/>
              <a:defRPr sz="1600"/>
            </a:lvl6pPr>
            <a:lvl7pPr marL="2741556" indent="0" algn="ctr">
              <a:buNone/>
              <a:defRPr sz="1600"/>
            </a:lvl7pPr>
            <a:lvl8pPr marL="3198480" indent="0" algn="ctr">
              <a:buNone/>
              <a:defRPr sz="1600"/>
            </a:lvl8pPr>
            <a:lvl9pPr marL="365540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77" y="1930639"/>
            <a:ext cx="852021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4" rIns="91390" bIns="45694" rtlCol="0" anchor="ctr"/>
          <a:lstStyle/>
          <a:p>
            <a:pPr algn="ctr" defTabSz="913851"/>
            <a:endParaRPr lang="en-US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531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101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2006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4918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2006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2776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5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74" y="170982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74" y="458954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2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7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6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5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4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853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414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2006"/>
            <a:ext cx="12184879" cy="685399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163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8C136-BA76-043F-884F-34034B0CC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AF55D-583E-515B-94BC-0B69231CDE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ED7D0-81D8-95D3-876E-050BC4B97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A358E-D463-40B3-A87A-1E1E88DF72D8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5B9EC-8CEE-A788-0BEB-0D46DD513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B5324-6F20-BA64-4CEA-5173D6958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62879-E269-4906-8AAB-7057695A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903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2006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1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13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28" indent="0">
              <a:buNone/>
              <a:defRPr sz="1500"/>
            </a:lvl2pPr>
            <a:lvl3pPr marL="913851" indent="0">
              <a:buNone/>
              <a:defRPr sz="1200"/>
            </a:lvl3pPr>
            <a:lvl4pPr marL="1370782" indent="0">
              <a:buNone/>
              <a:defRPr sz="1100"/>
            </a:lvl4pPr>
            <a:lvl5pPr marL="1827704" indent="0">
              <a:buNone/>
              <a:defRPr sz="1100"/>
            </a:lvl5pPr>
            <a:lvl6pPr marL="2284630" indent="0">
              <a:buNone/>
              <a:defRPr sz="1100"/>
            </a:lvl6pPr>
            <a:lvl7pPr marL="2741556" indent="0">
              <a:buNone/>
              <a:defRPr sz="1100"/>
            </a:lvl7pPr>
            <a:lvl8pPr marL="3198480" indent="0">
              <a:buNone/>
              <a:defRPr sz="1100"/>
            </a:lvl8pPr>
            <a:lvl9pPr marL="3655408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0161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2006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1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28" indent="0">
              <a:buNone/>
              <a:defRPr sz="2800"/>
            </a:lvl2pPr>
            <a:lvl3pPr marL="913851" indent="0">
              <a:buNone/>
              <a:defRPr sz="2400"/>
            </a:lvl3pPr>
            <a:lvl4pPr marL="1370782" indent="0">
              <a:buNone/>
              <a:defRPr sz="2000"/>
            </a:lvl4pPr>
            <a:lvl5pPr marL="1827704" indent="0">
              <a:buNone/>
              <a:defRPr sz="2000"/>
            </a:lvl5pPr>
            <a:lvl6pPr marL="2284630" indent="0">
              <a:buNone/>
              <a:defRPr sz="2000"/>
            </a:lvl6pPr>
            <a:lvl7pPr marL="2741556" indent="0">
              <a:buNone/>
              <a:defRPr sz="2000"/>
            </a:lvl7pPr>
            <a:lvl8pPr marL="3198480" indent="0">
              <a:buNone/>
              <a:defRPr sz="2000"/>
            </a:lvl8pPr>
            <a:lvl9pPr marL="365540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13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28" indent="0">
              <a:buNone/>
              <a:defRPr sz="1500"/>
            </a:lvl2pPr>
            <a:lvl3pPr marL="913851" indent="0">
              <a:buNone/>
              <a:defRPr sz="1200"/>
            </a:lvl3pPr>
            <a:lvl4pPr marL="1370782" indent="0">
              <a:buNone/>
              <a:defRPr sz="1100"/>
            </a:lvl4pPr>
            <a:lvl5pPr marL="1827704" indent="0">
              <a:buNone/>
              <a:defRPr sz="1100"/>
            </a:lvl5pPr>
            <a:lvl6pPr marL="2284630" indent="0">
              <a:buNone/>
              <a:defRPr sz="1100"/>
            </a:lvl6pPr>
            <a:lvl7pPr marL="2741556" indent="0">
              <a:buNone/>
              <a:defRPr sz="1100"/>
            </a:lvl7pPr>
            <a:lvl8pPr marL="3198480" indent="0">
              <a:buNone/>
              <a:defRPr sz="1100"/>
            </a:lvl8pPr>
            <a:lvl9pPr marL="3655408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5095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2006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6212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2006"/>
            <a:ext cx="12184879" cy="6853995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70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27" y="365170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1769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4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30" y="1681163"/>
            <a:ext cx="515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8" indent="0">
              <a:buNone/>
              <a:defRPr sz="2000" b="1"/>
            </a:lvl2pPr>
            <a:lvl3pPr marL="913851" indent="0">
              <a:buNone/>
              <a:defRPr sz="1900" b="1"/>
            </a:lvl3pPr>
            <a:lvl4pPr marL="1370782" indent="0">
              <a:buNone/>
              <a:defRPr sz="1600" b="1"/>
            </a:lvl4pPr>
            <a:lvl5pPr marL="1827704" indent="0">
              <a:buNone/>
              <a:defRPr sz="1600" b="1"/>
            </a:lvl5pPr>
            <a:lvl6pPr marL="2284630" indent="0">
              <a:buNone/>
              <a:defRPr sz="1600" b="1"/>
            </a:lvl6pPr>
            <a:lvl7pPr marL="2741556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30" y="2505075"/>
            <a:ext cx="515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5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8" indent="0">
              <a:buNone/>
              <a:defRPr sz="2000" b="1"/>
            </a:lvl2pPr>
            <a:lvl3pPr marL="913851" indent="0">
              <a:buNone/>
              <a:defRPr sz="1900" b="1"/>
            </a:lvl3pPr>
            <a:lvl4pPr marL="1370782" indent="0">
              <a:buNone/>
              <a:defRPr sz="1600" b="1"/>
            </a:lvl4pPr>
            <a:lvl5pPr marL="1827704" indent="0">
              <a:buNone/>
              <a:defRPr sz="1600" b="1"/>
            </a:lvl5pPr>
            <a:lvl6pPr marL="2284630" indent="0">
              <a:buNone/>
              <a:defRPr sz="1600" b="1"/>
            </a:lvl6pPr>
            <a:lvl7pPr marL="2741556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5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654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36" y="2007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7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7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7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7295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9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4" rIns="91390" bIns="45694" rtlCol="0" anchor="ctr"/>
          <a:lstStyle/>
          <a:p>
            <a:pPr algn="ctr" defTabSz="456928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4" rIns="91390" bIns="45694" rtlCol="0" anchor="ctr"/>
          <a:lstStyle/>
          <a:p>
            <a:pPr algn="ctr" defTabSz="456928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4" rIns="91390" bIns="45694" rtlCol="0" anchor="ctr"/>
          <a:lstStyle/>
          <a:p>
            <a:pPr algn="ctr" defTabSz="456928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9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4" rIns="91390" bIns="45694" rtlCol="0" anchor="ctr"/>
          <a:lstStyle/>
          <a:p>
            <a:pPr algn="ctr" defTabSz="456928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8" y="5052591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300">
                <a:solidFill>
                  <a:schemeClr val="tx2"/>
                </a:solidFill>
              </a:defRPr>
            </a:lvl1pPr>
            <a:lvl2pPr marL="456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0616-563A-4573-B748-98E97CCDDB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2E72-2E64-4A20-8CE1-D3AFB0D32A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39" y="3132300"/>
            <a:ext cx="9567134" cy="1793167"/>
          </a:xfrm>
          <a:effectLst/>
        </p:spPr>
        <p:txBody>
          <a:bodyPr>
            <a:noAutofit/>
          </a:bodyPr>
          <a:lstStyle>
            <a:lvl1pPr marL="639696" indent="-456928" algn="l">
              <a:defRPr sz="5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6900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0616-563A-4573-B748-98E97CCDDB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2E72-2E64-4A20-8CE1-D3AFB0D32A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1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233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4" rIns="91390" bIns="45694" rtlCol="0" anchor="ctr"/>
          <a:lstStyle/>
          <a:p>
            <a:pPr algn="ctr" defTabSz="456928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4" rIns="91390" bIns="45694" rtlCol="0" anchor="ctr"/>
          <a:lstStyle/>
          <a:p>
            <a:pPr algn="ctr" defTabSz="456928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4" rIns="91390" bIns="45694" rtlCol="0" anchor="ctr"/>
          <a:lstStyle/>
          <a:p>
            <a:pPr algn="ctr" defTabSz="456928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9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4" rIns="91390" bIns="45694" rtlCol="0" anchor="ctr"/>
          <a:lstStyle/>
          <a:p>
            <a:pPr algn="ctr" defTabSz="456928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35" y="2172686"/>
            <a:ext cx="7955555" cy="2423347"/>
          </a:xfrm>
          <a:effectLst/>
        </p:spPr>
        <p:txBody>
          <a:bodyPr anchor="b"/>
          <a:lstStyle>
            <a:lvl1pPr algn="r">
              <a:defRPr sz="47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8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69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0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6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5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4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4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0616-563A-4573-B748-98E97CCDDB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2E72-2E64-4A20-8CE1-D3AFB0D32A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029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0616-563A-4573-B748-98E97CCDDB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2E72-2E64-4A20-8CE1-D3AFB0D32A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4007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45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0889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E9268-278F-FF1F-DEB3-6A3CD24AE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F6540-1A50-C691-68A1-47CD0B82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410CC-F14C-337D-9894-5560CE195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A358E-D463-40B3-A87A-1E1E88DF72D8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A5E617-C169-7F98-EB9C-764FACCB0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97612D-6657-88E7-54FA-F9AB1A4A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62879-E269-4906-8AAB-7057695A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532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10" y="731558"/>
            <a:ext cx="4462272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6928" indent="0">
              <a:buNone/>
              <a:defRPr sz="2000" b="1"/>
            </a:lvl2pPr>
            <a:lvl3pPr marL="913851" indent="0">
              <a:buNone/>
              <a:defRPr sz="1900" b="1"/>
            </a:lvl3pPr>
            <a:lvl4pPr marL="1370782" indent="0">
              <a:buNone/>
              <a:defRPr sz="1600" b="1"/>
            </a:lvl4pPr>
            <a:lvl5pPr marL="1827704" indent="0">
              <a:buNone/>
              <a:defRPr sz="1600" b="1"/>
            </a:lvl5pPr>
            <a:lvl6pPr marL="2284630" indent="0">
              <a:buNone/>
              <a:defRPr sz="1600" b="1"/>
            </a:lvl6pPr>
            <a:lvl7pPr marL="2741556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31" y="1400327"/>
            <a:ext cx="4462272" cy="2743200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9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11" y="731558"/>
            <a:ext cx="4462272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6928" indent="0">
              <a:buNone/>
              <a:defRPr sz="2000" b="1"/>
            </a:lvl2pPr>
            <a:lvl3pPr marL="913851" indent="0">
              <a:buNone/>
              <a:defRPr sz="1900" b="1"/>
            </a:lvl3pPr>
            <a:lvl4pPr marL="1370782" indent="0">
              <a:buNone/>
              <a:defRPr sz="1600" b="1"/>
            </a:lvl4pPr>
            <a:lvl5pPr marL="1827704" indent="0">
              <a:buNone/>
              <a:defRPr sz="1600" b="1"/>
            </a:lvl5pPr>
            <a:lvl6pPr marL="2284630" indent="0">
              <a:buNone/>
              <a:defRPr sz="1600" b="1"/>
            </a:lvl6pPr>
            <a:lvl7pPr marL="2741556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8" indent="0">
              <a:buNone/>
              <a:defRPr sz="1600" b="1"/>
            </a:lvl9pPr>
          </a:lstStyle>
          <a:p>
            <a:pPr marL="0" lvl="0" indent="0" algn="ctr" defTabSz="913851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1399032"/>
            <a:ext cx="4462272" cy="2743200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9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0616-563A-4573-B748-98E97CCDDB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2E72-2E64-4A20-8CE1-D3AFB0D32A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2631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0616-563A-4573-B748-98E97CCDDB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2E72-2E64-4A20-8CE1-D3AFB0D32A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1992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0616-563A-4573-B748-98E97CCDDB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2E72-2E64-4A20-8CE1-D3AFB0D32A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0293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805" y="2209841"/>
            <a:ext cx="4848113" cy="1258493"/>
          </a:xfrm>
          <a:effectLst/>
        </p:spPr>
        <p:txBody>
          <a:bodyPr anchor="b">
            <a:noAutofit/>
          </a:bodyPr>
          <a:lstStyle>
            <a:lvl1pPr marL="228464" indent="-228464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7" y="731558"/>
            <a:ext cx="5356113" cy="4894731"/>
          </a:xfrm>
        </p:spPr>
        <p:txBody>
          <a:bodyPr anchor="ctr"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5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63" y="3497846"/>
            <a:ext cx="4518213" cy="2139519"/>
          </a:xfrm>
        </p:spPr>
        <p:txBody>
          <a:bodyPr/>
          <a:lstStyle>
            <a:lvl1pPr marL="0" indent="0">
              <a:buNone/>
              <a:defRPr sz="1500"/>
            </a:lvl1pPr>
            <a:lvl2pPr marL="456928" indent="0">
              <a:buNone/>
              <a:defRPr sz="1200"/>
            </a:lvl2pPr>
            <a:lvl3pPr marL="913851" indent="0">
              <a:buNone/>
              <a:defRPr sz="1100"/>
            </a:lvl3pPr>
            <a:lvl4pPr marL="1370782" indent="0">
              <a:buNone/>
              <a:defRPr sz="900"/>
            </a:lvl4pPr>
            <a:lvl5pPr marL="1827704" indent="0">
              <a:buNone/>
              <a:defRPr sz="900"/>
            </a:lvl5pPr>
            <a:lvl6pPr marL="2284630" indent="0">
              <a:buNone/>
              <a:defRPr sz="900"/>
            </a:lvl6pPr>
            <a:lvl7pPr marL="2741556" indent="0">
              <a:buNone/>
              <a:defRPr sz="900"/>
            </a:lvl7pPr>
            <a:lvl8pPr marL="3198480" indent="0">
              <a:buNone/>
              <a:defRPr sz="900"/>
            </a:lvl8pPr>
            <a:lvl9pPr marL="365540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0616-563A-4573-B748-98E97CCDDB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2E72-2E64-4A20-8CE1-D3AFB0D32A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6706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4" rIns="91390" bIns="45694" rtlCol="0" anchor="ctr"/>
          <a:lstStyle/>
          <a:p>
            <a:pPr algn="ctr" defTabSz="456928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4" rIns="91390" bIns="45694" rtlCol="0" anchor="ctr"/>
          <a:lstStyle/>
          <a:p>
            <a:pPr algn="ctr" defTabSz="456928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4" rIns="91390" bIns="45694" rtlCol="0" anchor="ctr"/>
          <a:lstStyle/>
          <a:p>
            <a:pPr algn="ctr" defTabSz="456928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9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4" rIns="91390" bIns="45694" rtlCol="0" anchor="ctr"/>
          <a:lstStyle/>
          <a:p>
            <a:pPr algn="ctr" defTabSz="456928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44"/>
            <a:ext cx="5486400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6928" indent="0">
              <a:buNone/>
              <a:defRPr sz="2800"/>
            </a:lvl2pPr>
            <a:lvl3pPr marL="913851" indent="0">
              <a:buNone/>
              <a:defRPr sz="2400"/>
            </a:lvl3pPr>
            <a:lvl4pPr marL="1370782" indent="0">
              <a:buNone/>
              <a:defRPr sz="2000"/>
            </a:lvl4pPr>
            <a:lvl5pPr marL="1827704" indent="0">
              <a:buNone/>
              <a:defRPr sz="2000"/>
            </a:lvl5pPr>
            <a:lvl6pPr marL="2284630" indent="0">
              <a:buNone/>
              <a:defRPr sz="2000"/>
            </a:lvl6pPr>
            <a:lvl7pPr marL="2741556" indent="0">
              <a:buNone/>
              <a:defRPr sz="2000"/>
            </a:lvl7pPr>
            <a:lvl8pPr marL="3198480" indent="0">
              <a:buNone/>
              <a:defRPr sz="2000"/>
            </a:lvl8pPr>
            <a:lvl9pPr marL="365540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7"/>
            <a:ext cx="4925485" cy="2163020"/>
          </a:xfrm>
        </p:spPr>
        <p:txBody>
          <a:bodyPr anchor="b"/>
          <a:lstStyle>
            <a:lvl1pPr marL="182772" indent="-182772">
              <a:buFont typeface="Georgia" pitchFamily="18" charset="0"/>
              <a:buChar char="*"/>
              <a:defRPr sz="1600"/>
            </a:lvl1pPr>
            <a:lvl2pPr marL="456928" indent="0">
              <a:buNone/>
              <a:defRPr sz="1200"/>
            </a:lvl2pPr>
            <a:lvl3pPr marL="913851" indent="0">
              <a:buNone/>
              <a:defRPr sz="1100"/>
            </a:lvl3pPr>
            <a:lvl4pPr marL="1370782" indent="0">
              <a:buNone/>
              <a:defRPr sz="900"/>
            </a:lvl4pPr>
            <a:lvl5pPr marL="1827704" indent="0">
              <a:buNone/>
              <a:defRPr sz="900"/>
            </a:lvl5pPr>
            <a:lvl6pPr marL="2284630" indent="0">
              <a:buNone/>
              <a:defRPr sz="900"/>
            </a:lvl6pPr>
            <a:lvl7pPr marL="2741556" indent="0">
              <a:buNone/>
              <a:defRPr sz="900"/>
            </a:lvl7pPr>
            <a:lvl8pPr marL="3198480" indent="0">
              <a:buNone/>
              <a:defRPr sz="900"/>
            </a:lvl8pPr>
            <a:lvl9pPr marL="365540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0616-563A-4573-B748-98E97CCDDB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2E72-2E64-4A20-8CE1-D3AFB0D32A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0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7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9757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0616-563A-4573-B748-98E97CCDDB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2E72-2E64-4A20-8CE1-D3AFB0D32A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7614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54" y="37655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82" y="731565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0616-563A-4573-B748-98E97CCDDB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2E72-2E64-4A20-8CE1-D3AFB0D32A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9581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ABE36-601B-4DB6-8CBE-82702EC93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0D22A-F96B-4A04-9EDB-ECEDE47C1B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4175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ABE36-601B-4DB6-8CBE-82702EC93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0D22A-F96B-4A04-9EDB-ECEDE47C1B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9017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ABE36-601B-4DB6-8CBE-82702EC93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0D22A-F96B-4A04-9EDB-ECEDE47C1B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194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0E50C-FAE6-E3FD-3645-9B3165FAF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DC2C4-03B0-482E-2895-EBDC87752C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AD1472-D327-8CD6-6EB5-B61C9184F5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72F0FF-76F5-A7A6-A772-6DD597E9C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A358E-D463-40B3-A87A-1E1E88DF72D8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560B37-6328-ED07-1CA3-7A0D1E113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924BC-ABA2-6553-8371-40DB49E5E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62879-E269-4906-8AAB-7057695A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529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ABE36-601B-4DB6-8CBE-82702EC93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0D22A-F96B-4A04-9EDB-ECEDE47C1B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606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ABE36-601B-4DB6-8CBE-82702EC93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0D22A-F96B-4A04-9EDB-ECEDE47C1B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248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ABE36-601B-4DB6-8CBE-82702EC93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0D22A-F96B-4A04-9EDB-ECEDE47C1B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249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ABE36-601B-4DB6-8CBE-82702EC93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0D22A-F96B-4A04-9EDB-ECEDE47C1B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1941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ABE36-601B-4DB6-8CBE-82702EC93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0D22A-F96B-4A04-9EDB-ECEDE47C1B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720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ABE36-601B-4DB6-8CBE-82702EC93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0D22A-F96B-4A04-9EDB-ECEDE47C1B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3361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ABE36-601B-4DB6-8CBE-82702EC93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0D22A-F96B-4A04-9EDB-ECEDE47C1B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3012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ABE36-601B-4DB6-8CBE-82702EC93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0D22A-F96B-4A04-9EDB-ECEDE47C1B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6022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541449"/>
      </p:ext>
    </p:extLst>
  </p:cSld>
  <p:clrMapOvr>
    <a:masterClrMapping/>
  </p:clrMapOvr>
  <p:transition spd="slow" advClick="0" advTm="2000"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61720"/>
      </p:ext>
    </p:extLst>
  </p:cSld>
  <p:clrMapOvr>
    <a:masterClrMapping/>
  </p:clrMapOvr>
  <p:transition spd="slow" advClick="0" advTm="2000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2F07D-414D-E7A7-E3F3-9087E9867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C1D401-F81C-65C2-821F-843A044B0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28D340-6A6C-5D1E-668C-E3A10BB8CC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3BE716-30E0-9CD2-F46C-17D80BBA41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A0BF24-1833-89D1-6D87-D3F2418081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1AA66B-7B98-0A11-5C57-7D7EA45D7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A358E-D463-40B3-A87A-1E1E88DF72D8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B6081E-567B-E6F7-7D45-8475F6156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B587DE-4278-76B5-2A53-E71D1574D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62879-E269-4906-8AAB-7057695A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8331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600160"/>
      </p:ext>
    </p:extLst>
  </p:cSld>
  <p:clrMapOvr>
    <a:masterClrMapping/>
  </p:clrMapOvr>
  <p:transition spd="slow" advClick="0" advTm="2000">
    <p:comb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567260"/>
      </p:ext>
    </p:extLst>
  </p:cSld>
  <p:clrMapOvr>
    <a:masterClrMapping/>
  </p:clrMapOvr>
  <p:transition spd="slow" advClick="0" advTm="2000"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945756"/>
      </p:ext>
    </p:extLst>
  </p:cSld>
  <p:clrMapOvr>
    <a:masterClrMapping/>
  </p:clrMapOvr>
  <p:transition spd="slow" advClick="0" advTm="2000">
    <p:comb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529288"/>
      </p:ext>
    </p:extLst>
  </p:cSld>
  <p:clrMapOvr>
    <a:masterClrMapping/>
  </p:clrMapOvr>
  <p:transition spd="slow" advClick="0" advTm="2000">
    <p:comb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11835"/>
      </p:ext>
    </p:extLst>
  </p:cSld>
  <p:clrMapOvr>
    <a:masterClrMapping/>
  </p:clrMapOvr>
  <p:transition spd="slow" advClick="0" advTm="2000">
    <p:comb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698540"/>
      </p:ext>
    </p:extLst>
  </p:cSld>
  <p:clrMapOvr>
    <a:masterClrMapping/>
  </p:clrMapOvr>
  <p:transition spd="slow" advClick="0" advTm="2000">
    <p:comb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598235"/>
      </p:ext>
    </p:extLst>
  </p:cSld>
  <p:clrMapOvr>
    <a:masterClrMapping/>
  </p:clrMapOvr>
  <p:transition spd="slow" advClick="0" advTm="2000">
    <p:comb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805443"/>
      </p:ext>
    </p:extLst>
  </p:cSld>
  <p:clrMapOvr>
    <a:masterClrMapping/>
  </p:clrMapOvr>
  <p:transition spd="slow" advClick="0" advTm="2000">
    <p:comb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205753"/>
      </p:ext>
    </p:extLst>
  </p:cSld>
  <p:clrMapOvr>
    <a:masterClrMapping/>
  </p:clrMapOvr>
  <p:transition spd="slow" advClick="0" advTm="2000">
    <p:comb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311989"/>
      </p:ext>
    </p:extLst>
  </p:cSld>
  <p:clrMapOvr>
    <a:masterClrMapping/>
  </p:clrMapOvr>
  <p:transition spd="slow" advClick="0" advTm="2000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8776B-A9F5-2022-1687-074BC2E80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E2157A-7226-9C6F-3764-4DDBB9E1B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A358E-D463-40B3-A87A-1E1E88DF72D8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DEAF63-4105-6792-2830-F358F450A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340E97-432B-D0FF-E09F-06CDD240B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62879-E269-4906-8AAB-7057695A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8658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217379"/>
      </p:ext>
    </p:extLst>
  </p:cSld>
  <p:clrMapOvr>
    <a:masterClrMapping/>
  </p:clrMapOvr>
  <p:transition spd="slow" advClick="0" advTm="2000">
    <p:comb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078046"/>
      </p:ext>
    </p:extLst>
  </p:cSld>
  <p:clrMapOvr>
    <a:masterClrMapping/>
  </p:clrMapOvr>
  <p:transition spd="slow" advClick="0" advTm="2000">
    <p:comb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583435"/>
      </p:ext>
    </p:extLst>
  </p:cSld>
  <p:clrMapOvr>
    <a:masterClrMapping/>
  </p:clrMapOvr>
  <p:transition spd="slow" advClick="0" advTm="2000">
    <p:comb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866190"/>
      </p:ext>
    </p:extLst>
  </p:cSld>
  <p:clrMapOvr>
    <a:masterClrMapping/>
  </p:clrMapOvr>
  <p:transition spd="slow" advClick="0" advTm="2000">
    <p:comb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953294"/>
      </p:ext>
    </p:extLst>
  </p:cSld>
  <p:clrMapOvr>
    <a:masterClrMapping/>
  </p:clrMapOvr>
  <p:transition spd="slow" advClick="0" advTm="2000">
    <p:comb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280781"/>
      </p:ext>
    </p:extLst>
  </p:cSld>
  <p:clrMapOvr>
    <a:masterClrMapping/>
  </p:clrMapOvr>
  <p:transition spd="slow" advClick="0" advTm="2000">
    <p:comb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922159"/>
      </p:ext>
    </p:extLst>
  </p:cSld>
  <p:clrMapOvr>
    <a:masterClrMapping/>
  </p:clrMapOvr>
  <p:transition spd="slow" advClick="0" advTm="2000">
    <p:comb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435702"/>
      </p:ext>
    </p:extLst>
  </p:cSld>
  <p:clrMapOvr>
    <a:masterClrMapping/>
  </p:clrMapOvr>
  <p:transition spd="slow" advClick="0" advTm="2000">
    <p:comb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436520"/>
      </p:ext>
    </p:extLst>
  </p:cSld>
  <p:clrMapOvr>
    <a:masterClrMapping/>
  </p:clrMapOvr>
  <p:transition spd="slow" advClick="0" advTm="2000">
    <p:comb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36930"/>
      </p:ext>
    </p:extLst>
  </p:cSld>
  <p:clrMapOvr>
    <a:masterClrMapping/>
  </p:clrMapOvr>
  <p:transition spd="slow" advClick="0" advTm="2000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EC3C86-48AD-D9D7-0704-63E1B4A8F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A358E-D463-40B3-A87A-1E1E88DF72D8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8DD43B-CD41-88C9-3D83-8F9CAF2D9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80B3C8-16A0-C150-5BC3-0DBA38F98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62879-E269-4906-8AAB-7057695A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2762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155362"/>
      </p:ext>
    </p:extLst>
  </p:cSld>
  <p:clrMapOvr>
    <a:masterClrMapping/>
  </p:clrMapOvr>
  <p:transition spd="slow" advClick="0" advTm="2000">
    <p:comb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381821"/>
      </p:ext>
    </p:extLst>
  </p:cSld>
  <p:clrMapOvr>
    <a:masterClrMapping/>
  </p:clrMapOvr>
  <p:transition spd="slow" advClick="0" advTm="2000">
    <p:comb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706666"/>
      </p:ext>
    </p:extLst>
  </p:cSld>
  <p:clrMapOvr>
    <a:masterClrMapping/>
  </p:clrMapOvr>
  <p:transition spd="slow" advClick="0" advTm="2000">
    <p:comb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634537"/>
      </p:ext>
    </p:extLst>
  </p:cSld>
  <p:clrMapOvr>
    <a:masterClrMapping/>
  </p:clrMapOvr>
  <p:transition spd="slow" advClick="0" advTm="2000">
    <p:comb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756055"/>
      </p:ext>
    </p:extLst>
  </p:cSld>
  <p:clrMapOvr>
    <a:masterClrMapping/>
  </p:clrMapOvr>
  <p:transition spd="slow" advClick="0" advTm="2000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ADD23-4C23-9FF3-3A8C-44ABE6DEA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F97B0-989B-9667-7F1A-CF44AF497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B77AC4-0966-2609-B28F-59F8788550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5CAB1-D8A8-1B02-343D-3652B074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A358E-D463-40B3-A87A-1E1E88DF72D8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8D7738-0C18-D4A2-FDBF-FF7F9F4F4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C7C293-F03C-AA85-4458-20B912B01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62879-E269-4906-8AAB-7057695A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96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D68DC-CF3E-AA69-D705-9D15BB012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ED4731-3034-98B1-593B-324768EA5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6FD8E5-3A77-2919-415E-48BD2B9D5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7C4F95-7437-6217-F3A9-54E4AC545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A358E-D463-40B3-A87A-1E1E88DF72D8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B68435-2DA4-BA5B-FE7D-239D07281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7C81F4-24C8-6E1E-2018-7B4505496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62879-E269-4906-8AAB-7057695A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621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26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theme" Target="../theme/theme5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E58DF5-8946-3217-4FBB-E216EFCE5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A6F6E5-2424-F6CD-DD04-7E871F474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BA8E3-D15E-61C4-7EE7-1BB2F9EFD4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A358E-D463-40B3-A87A-1E1E88DF72D8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C067A-7BF8-34CC-680B-D19101DA9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C8043-DCDB-1EE7-D4CB-456193FF0B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62879-E269-4906-8AAB-7057695A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58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25" y="365129"/>
            <a:ext cx="10515600" cy="1325563"/>
          </a:xfrm>
          <a:prstGeom prst="rect">
            <a:avLst/>
          </a:prstGeom>
        </p:spPr>
        <p:txBody>
          <a:bodyPr vert="horz" lIns="91390" tIns="45694" rIns="91390" bIns="4569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25" y="1825625"/>
            <a:ext cx="10515600" cy="4351339"/>
          </a:xfrm>
          <a:prstGeom prst="rect">
            <a:avLst/>
          </a:prstGeom>
        </p:spPr>
        <p:txBody>
          <a:bodyPr vert="horz" lIns="91390" tIns="45694" rIns="91390" bIns="45694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25" y="6356429"/>
            <a:ext cx="2743200" cy="365125"/>
          </a:xfrm>
          <a:prstGeom prst="rect">
            <a:avLst/>
          </a:prstGeom>
        </p:spPr>
        <p:txBody>
          <a:bodyPr vert="horz" lIns="91390" tIns="45694" rIns="91390" bIns="4569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51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1"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429"/>
            <a:ext cx="4114800" cy="365125"/>
          </a:xfrm>
          <a:prstGeom prst="rect">
            <a:avLst/>
          </a:prstGeom>
        </p:spPr>
        <p:txBody>
          <a:bodyPr vert="horz" lIns="91390" tIns="45694" rIns="91390" bIns="4569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29"/>
            <a:ext cx="2743200" cy="365125"/>
          </a:xfrm>
          <a:prstGeom prst="rect">
            <a:avLst/>
          </a:prstGeom>
        </p:spPr>
        <p:txBody>
          <a:bodyPr vert="horz" lIns="91390" tIns="45694" rIns="91390" bIns="4569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51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732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385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4" indent="-228464" algn="l" defTabSz="91385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90" indent="-228464" algn="l" defTabSz="9138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16" indent="-228464" algn="l" defTabSz="9138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40" indent="-228464" algn="l" defTabSz="9138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68" indent="-228464" algn="l" defTabSz="9138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91" indent="-228464" algn="l" defTabSz="9138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22" indent="-228464" algn="l" defTabSz="9138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944" indent="-228464" algn="l" defTabSz="9138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870" indent="-228464" algn="l" defTabSz="9138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28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51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82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4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30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6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8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4" rIns="91390" bIns="45694" rtlCol="0" anchor="ctr"/>
          <a:lstStyle/>
          <a:p>
            <a:pPr algn="ctr" defTabSz="456928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4" rIns="91390" bIns="45694" rtlCol="0" anchor="ctr"/>
          <a:lstStyle/>
          <a:p>
            <a:pPr algn="ctr" defTabSz="456928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4" rIns="91390" bIns="45694" rtlCol="0" anchor="ctr"/>
          <a:lstStyle/>
          <a:p>
            <a:pPr algn="ctr" defTabSz="456928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9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4" rIns="91390" bIns="45694" rtlCol="0" anchor="ctr"/>
          <a:lstStyle/>
          <a:p>
            <a:pPr algn="ctr" defTabSz="456928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2" y="4372168"/>
            <a:ext cx="8683348" cy="1143000"/>
          </a:xfrm>
          <a:prstGeom prst="rect">
            <a:avLst/>
          </a:prstGeom>
          <a:effectLst/>
        </p:spPr>
        <p:txBody>
          <a:bodyPr vert="horz" lIns="91390" tIns="45694" rIns="91390" bIns="45694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10" y="732260"/>
            <a:ext cx="8534400" cy="3474720"/>
          </a:xfrm>
          <a:prstGeom prst="rect">
            <a:avLst/>
          </a:prstGeom>
        </p:spPr>
        <p:txBody>
          <a:bodyPr vert="horz" lIns="91390" tIns="45694" rIns="91390" bIns="4569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41"/>
            <a:ext cx="3352800" cy="365125"/>
          </a:xfrm>
          <a:prstGeom prst="rect">
            <a:avLst/>
          </a:prstGeom>
        </p:spPr>
        <p:txBody>
          <a:bodyPr vert="horz" lIns="91390" tIns="45694" rIns="91390" bIns="45694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456928"/>
            <a:fld id="{CE2F20FC-145E-4034-86AC-8B4FEA629A51}" type="datetimeFigureOut">
              <a:rPr lang="zh-CN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456928"/>
              <a:t>2023/3/14</a:t>
            </a:fld>
            <a:endParaRPr lang="zh-CN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30" y="6172241"/>
            <a:ext cx="4470401" cy="365125"/>
          </a:xfrm>
          <a:prstGeom prst="rect">
            <a:avLst/>
          </a:prstGeom>
        </p:spPr>
        <p:txBody>
          <a:bodyPr vert="horz" lIns="91390" tIns="45694" rIns="91390" bIns="45694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456928"/>
            <a:endParaRPr lang="zh-CN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10" y="6172241"/>
            <a:ext cx="2438400" cy="365125"/>
          </a:xfrm>
          <a:prstGeom prst="rect">
            <a:avLst/>
          </a:prstGeom>
        </p:spPr>
        <p:txBody>
          <a:bodyPr vert="horz" lIns="91390" tIns="45694" rIns="91390" bIns="45694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456928"/>
            <a:fld id="{FF5917A1-3B14-48C2-8A2E-F3CB7EC45231}" type="slidenum">
              <a:rPr lang="zh-CN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456928"/>
              <a:t>‹#›</a:t>
            </a:fld>
            <a:endParaRPr lang="zh-CN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15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marL="319848" indent="-319848" algn="r" defTabSz="913851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7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464" indent="-182772" algn="l" defTabSz="913851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312" indent="-182772" algn="l" defTabSz="913851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468" indent="-182772" algn="l" defTabSz="913851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6624" indent="-182772" algn="l" defTabSz="913851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056" indent="-182772" algn="l" defTabSz="913851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3212" indent="-182772" algn="l" defTabSz="913851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4782" indent="-182772" algn="l" defTabSz="913851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4630" indent="-182772" algn="l" defTabSz="913851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6200" indent="-182772" algn="l" defTabSz="913851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28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51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82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4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30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6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8" algn="l" defTabSz="9138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ABE36-601B-4DB6-8CBE-82702EC93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0D22A-F96B-4A04-9EDB-ECEDE47C1B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708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35933D16-1A11-400B-A8CC-34FD56FEFD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7E66AAB8-B394-4FEB-BF69-4B9302AFD4B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61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724" r:id="rId25"/>
    <p:sldLayoutId id="2147483725" r:id="rId26"/>
    <p:sldLayoutId id="2147483726" r:id="rId27"/>
  </p:sldLayoutIdLst>
  <p:transition spd="slow" advClick="0" advTm="2000">
    <p:comb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8" y="25532"/>
            <a:ext cx="12143142" cy="680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8B7771EF-3CD8-19A1-75EF-CE3B8C7D5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5754" y="639369"/>
            <a:ext cx="7508867" cy="511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494" tIns="53747" rIns="107494" bIns="5374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19" b="1" dirty="0">
                <a:solidFill>
                  <a:srgbClr val="FF0066"/>
                </a:solidFill>
                <a:latin typeface="Times New Roman" pitchFamily="18" charset="0"/>
              </a:rPr>
              <a:t>TRƯỜNG TIỂU HỌC GIANG BIÊN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B00CE2-AF4C-1751-F683-0863E4C5842E}"/>
              </a:ext>
            </a:extLst>
          </p:cNvPr>
          <p:cNvSpPr/>
          <p:nvPr/>
        </p:nvSpPr>
        <p:spPr>
          <a:xfrm>
            <a:off x="844867" y="1428560"/>
            <a:ext cx="8732863" cy="714694"/>
          </a:xfrm>
          <a:prstGeom prst="rect">
            <a:avLst/>
          </a:prstGeom>
          <a:noFill/>
        </p:spPr>
        <p:txBody>
          <a:bodyPr wrap="square" lIns="91324" tIns="45662" rIns="91324" bIns="45662">
            <a:spAutoFit/>
          </a:bodyPr>
          <a:lstStyle/>
          <a:p>
            <a:pPr algn="ctr"/>
            <a:r>
              <a:rPr lang="en-US" sz="4045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NHIỆT LIỆT CHÀO MỪNG CÁC EM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0E942982-D1D8-620B-7D07-DD4E103E2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406" y="4714747"/>
            <a:ext cx="4734266" cy="920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494" tIns="53747" rIns="107494" bIns="5374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ts val="1346"/>
              </a:spcBef>
              <a:defRPr/>
            </a:pPr>
            <a:r>
              <a:rPr lang="en-US" sz="2097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97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97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97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97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97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97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97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97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097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97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97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97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097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 eaLnBrk="1" hangingPunct="1">
              <a:spcBef>
                <a:spcPts val="1346"/>
              </a:spcBef>
              <a:defRPr/>
            </a:pPr>
            <a:r>
              <a:rPr lang="en-US" sz="2097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97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3A1</a:t>
            </a: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891AE500-4561-C6E7-4D52-3A4429CC6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867" y="2532815"/>
            <a:ext cx="7983006" cy="130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3</a:t>
            </a:r>
            <a:endParaRPr kumimoji="0" lang="en-US" sz="4400" b="1" i="0" u="sng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SÁNG TẠO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NÉT ĐẸP TRĂM MIỀN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5A736B-E18F-C1DA-4B17-E347245D5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" y="-544"/>
            <a:ext cx="1305649" cy="1300426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883C2BB8-1483-C36A-F913-1305A1B065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615" r="-1"/>
          <a:stretch/>
        </p:blipFill>
        <p:spPr>
          <a:xfrm>
            <a:off x="8238930" y="3469072"/>
            <a:ext cx="3667097" cy="32775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D0A613-8061-FB0E-CB5C-2B670939238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682"/>
          <a:stretch>
            <a:fillRect/>
          </a:stretch>
        </p:blipFill>
        <p:spPr>
          <a:xfrm>
            <a:off x="10830124" y="4265608"/>
            <a:ext cx="1595141" cy="2313596"/>
          </a:xfrm>
          <a:prstGeom prst="rect">
            <a:avLst/>
          </a:prstGeom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1D566198-DFDB-CF52-0992-A933E74124C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514106" y="6033995"/>
            <a:ext cx="877701" cy="71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6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C8254E-FBD2-7C06-59FE-F9831260F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9208" y="435591"/>
            <a:ext cx="9791828" cy="60644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A4836A-DF27-4581-8298-3F6E0E72B9E5}"/>
              </a:ext>
            </a:extLst>
          </p:cNvPr>
          <p:cNvSpPr txBox="1"/>
          <p:nvPr/>
        </p:nvSpPr>
        <p:spPr>
          <a:xfrm>
            <a:off x="1868482" y="3429000"/>
            <a:ext cx="6282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văn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31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4" r="23334"/>
          <a:stretch/>
        </p:blipFill>
        <p:spPr>
          <a:xfrm>
            <a:off x="667659" y="497790"/>
            <a:ext cx="10247086" cy="2015191"/>
          </a:xfrm>
          <a:prstGeom prst="rect">
            <a:avLst/>
          </a:prstGeom>
        </p:spPr>
      </p:pic>
      <p:pic>
        <p:nvPicPr>
          <p:cNvPr id="3" name="55">
            <a:extLst>
              <a:ext uri="{FF2B5EF4-FFF2-40B4-BE49-F238E27FC236}">
                <a16:creationId xmlns:a16="http://schemas.microsoft.com/office/drawing/2014/main" id="{A4E03999-78D9-44EB-93F4-688400BA9E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71" y="3373367"/>
            <a:ext cx="3549247" cy="3312889"/>
          </a:xfrm>
          <a:prstGeom prst="rect">
            <a:avLst/>
          </a:prstGeom>
        </p:spPr>
      </p:pic>
      <p:pic>
        <p:nvPicPr>
          <p:cNvPr id="4" name="54">
            <a:extLst>
              <a:ext uri="{FF2B5EF4-FFF2-40B4-BE49-F238E27FC236}">
                <a16:creationId xmlns:a16="http://schemas.microsoft.com/office/drawing/2014/main" id="{A0E53A23-6590-4835-BA19-F48CBC9A5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656" y="3592463"/>
            <a:ext cx="3592090" cy="326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0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" y="320040"/>
            <a:ext cx="12192847" cy="7872307"/>
            <a:chOff x="0" y="378"/>
            <a:chExt cx="14401" cy="9298"/>
          </a:xfrm>
        </p:grpSpPr>
        <p:grpSp>
          <p:nvGrpSpPr>
            <p:cNvPr id="37" name="组合 36"/>
            <p:cNvGrpSpPr/>
            <p:nvPr/>
          </p:nvGrpSpPr>
          <p:grpSpPr>
            <a:xfrm>
              <a:off x="0" y="4892"/>
              <a:ext cx="14401" cy="4784"/>
              <a:chOff x="0" y="0"/>
              <a:chExt cx="14401" cy="4784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>
                <a:off x="0" y="0"/>
                <a:ext cx="14400" cy="4785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 flipH="1">
                <a:off x="1" y="0"/>
                <a:ext cx="14400" cy="4785"/>
              </a:xfrm>
              <a:prstGeom prst="rect">
                <a:avLst/>
              </a:prstGeom>
            </p:spPr>
          </p:pic>
        </p:grpSp>
        <p:pic>
          <p:nvPicPr>
            <p:cNvPr id="8" name="图片 7" descr="图层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" y="378"/>
              <a:ext cx="891" cy="88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4727926" y="4461334"/>
            <a:ext cx="4806349" cy="2642096"/>
            <a:chOff x="2605" y="1258"/>
            <a:chExt cx="9190" cy="7190"/>
          </a:xfrm>
        </p:grpSpPr>
        <p:sp>
          <p:nvSpPr>
            <p:cNvPr id="10" name="云形标注 9"/>
            <p:cNvSpPr/>
            <p:nvPr/>
          </p:nvSpPr>
          <p:spPr>
            <a:xfrm>
              <a:off x="2605" y="1258"/>
              <a:ext cx="9190" cy="6147"/>
            </a:xfrm>
            <a:prstGeom prst="cloudCallout">
              <a:avLst/>
            </a:prstGeom>
            <a:solidFill>
              <a:srgbClr val="DC8390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3471" y="2166"/>
              <a:ext cx="8079" cy="6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lnSpc>
                  <a:spcPct val="150000"/>
                </a:lnSpc>
                <a:defRPr/>
              </a:pPr>
              <a:r>
                <a:rPr lang="en-US" altLang="zh-CN" sz="3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ea"/>
                </a:rPr>
                <a:t>3. </a:t>
              </a:r>
              <a:r>
                <a:rPr lang="en-US" sz="32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Trình</a:t>
              </a:r>
              <a:r>
                <a:rPr lang="en-US" sz="3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bày</a:t>
              </a:r>
              <a:r>
                <a:rPr lang="en-US" sz="3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rõ</a:t>
              </a:r>
              <a:r>
                <a:rPr lang="en-US" sz="3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ràng</a:t>
              </a:r>
              <a:r>
                <a:rPr lang="en-US" sz="3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2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hấp</a:t>
              </a:r>
              <a:r>
                <a:rPr lang="en-US" sz="3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dẫn</a:t>
              </a:r>
              <a:endParaRPr lang="en-US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 defTabSz="914377">
                <a:lnSpc>
                  <a:spcPct val="150000"/>
                </a:lnSpc>
                <a:defRPr/>
              </a:pPr>
              <a:r>
                <a:rPr lang="en-US" altLang="zh-CN" sz="3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ea"/>
                </a:rPr>
                <a:t> </a:t>
              </a:r>
              <a:endParaRPr lang="zh-CN" altLang="en-US" sz="3200" dirty="0">
                <a:solidFill>
                  <a:prstClr val="white"/>
                </a:solidFill>
                <a:latin typeface="Tahoma" panose="020B0604030504040204" pitchFamily="34" charset="0"/>
                <a:ea typeface="思源黑体 CN Light" panose="020B0300000000000000" charset="-122"/>
                <a:cs typeface="Tahoma" panose="020B0604030504040204" pitchFamily="34" charset="0"/>
                <a:sym typeface="+mn-ea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863601" y="1848274"/>
            <a:ext cx="5394960" cy="2683085"/>
            <a:chOff x="2605" y="1258"/>
            <a:chExt cx="9190" cy="6147"/>
          </a:xfrm>
        </p:grpSpPr>
        <p:sp>
          <p:nvSpPr>
            <p:cNvPr id="5" name="云形标注 4"/>
            <p:cNvSpPr/>
            <p:nvPr/>
          </p:nvSpPr>
          <p:spPr>
            <a:xfrm>
              <a:off x="2605" y="1258"/>
              <a:ext cx="9190" cy="6147"/>
            </a:xfrm>
            <a:prstGeom prst="cloudCallout">
              <a:avLst/>
            </a:prstGeom>
            <a:solidFill>
              <a:srgbClr val="7EA445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 sz="3200">
                <a:solidFill>
                  <a:prstClr val="white"/>
                </a:solidFill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160" y="1842"/>
              <a:ext cx="8079" cy="3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lnSpc>
                  <a:spcPct val="150000"/>
                </a:lnSpc>
                <a:defRPr/>
              </a:pPr>
              <a:endParaRPr lang="en-US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endParaRPr>
            </a:p>
            <a:p>
              <a:pPr algn="ctr" defTabSz="914377">
                <a:lnSpc>
                  <a:spcPct val="150000"/>
                </a:lnSpc>
                <a:defRPr/>
              </a:pPr>
              <a:r>
                <a:rPr lang="en-US" sz="3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ea"/>
                </a:rPr>
                <a:t>1. </a:t>
              </a:r>
              <a:r>
                <a:rPr lang="en-US" sz="32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ea"/>
                </a:rPr>
                <a:t>Bài</a:t>
              </a:r>
              <a:r>
                <a:rPr lang="en-US" sz="3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ea"/>
                </a:rPr>
                <a:t> </a:t>
              </a:r>
              <a:r>
                <a:rPr lang="en-US" sz="32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ea"/>
                </a:rPr>
                <a:t>viết</a:t>
              </a:r>
              <a:r>
                <a:rPr lang="en-US" sz="3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ea"/>
                </a:rPr>
                <a:t> hay</a:t>
              </a:r>
              <a:endParaRPr lang="zh-CN" altLang="en-US" sz="3200" dirty="0">
                <a:solidFill>
                  <a:prstClr val="white"/>
                </a:solidFill>
                <a:latin typeface="Tahoma" panose="020B0604030504040204" pitchFamily="34" charset="0"/>
                <a:ea typeface="思源黑体 CN Light" panose="020B0300000000000000" charset="-122"/>
                <a:cs typeface="Tahoma" panose="020B0604030504040204" pitchFamily="34" charset="0"/>
                <a:sym typeface="+mn-ea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918960" y="932180"/>
            <a:ext cx="3500120" cy="2341880"/>
            <a:chOff x="2605" y="1258"/>
            <a:chExt cx="9190" cy="6147"/>
          </a:xfrm>
        </p:grpSpPr>
        <p:sp>
          <p:nvSpPr>
            <p:cNvPr id="12" name="云形标注 11"/>
            <p:cNvSpPr/>
            <p:nvPr/>
          </p:nvSpPr>
          <p:spPr>
            <a:xfrm>
              <a:off x="2605" y="1258"/>
              <a:ext cx="9190" cy="6147"/>
            </a:xfrm>
            <a:prstGeom prst="cloudCallout">
              <a:avLst/>
            </a:prstGeom>
            <a:solidFill>
              <a:srgbClr val="2F99D4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3162" y="2115"/>
              <a:ext cx="8079" cy="3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lnSpc>
                  <a:spcPct val="150000"/>
                </a:lnSpc>
                <a:defRPr/>
              </a:pPr>
              <a:endParaRPr lang="en-US" altLang="zh-CN" sz="2667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endParaRPr>
            </a:p>
            <a:p>
              <a:pPr algn="ctr" defTabSz="914377">
                <a:lnSpc>
                  <a:spcPct val="150000"/>
                </a:lnSpc>
                <a:defRPr/>
              </a:pPr>
              <a:r>
                <a:rPr lang="en-US" altLang="zh-CN" sz="2667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ea"/>
                </a:rPr>
                <a:t>2.</a:t>
              </a:r>
              <a:r>
                <a:rPr lang="vi-VN" altLang="zh-CN" sz="2667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ea"/>
                </a:rPr>
                <a:t> </a:t>
              </a:r>
              <a:r>
                <a:rPr lang="en-US" altLang="zh-CN" sz="2667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ea"/>
                </a:rPr>
                <a:t>Trình</a:t>
              </a:r>
              <a:r>
                <a:rPr lang="en-US" altLang="zh-CN" sz="2667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ea"/>
                </a:rPr>
                <a:t> </a:t>
              </a:r>
              <a:r>
                <a:rPr lang="en-US" altLang="zh-CN" sz="2667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ea"/>
                </a:rPr>
                <a:t>bày</a:t>
              </a:r>
              <a:r>
                <a:rPr lang="en-US" altLang="zh-CN" sz="2667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ea"/>
                </a:rPr>
                <a:t> </a:t>
              </a:r>
              <a:r>
                <a:rPr lang="en-US" altLang="zh-CN" sz="2667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ea"/>
                </a:rPr>
                <a:t>đẹp</a:t>
              </a:r>
              <a:endParaRPr lang="zh-CN" altLang="en-US" sz="2667" dirty="0">
                <a:solidFill>
                  <a:prstClr val="white"/>
                </a:solidFill>
                <a:latin typeface="Tahoma" panose="020B0604030504040204" pitchFamily="34" charset="0"/>
                <a:ea typeface="思源黑体 CN Light" panose="020B0300000000000000" charset="-122"/>
                <a:cs typeface="Tahoma" panose="020B0604030504040204" pitchFamily="34" charset="0"/>
                <a:sym typeface="+mn-ea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59554" y="0"/>
            <a:ext cx="11418993" cy="2453640"/>
            <a:chOff x="779" y="0"/>
            <a:chExt cx="13487" cy="2898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1368" y="0"/>
              <a:ext cx="2898" cy="2898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779" y="0"/>
              <a:ext cx="2898" cy="2898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3183756" y="298386"/>
            <a:ext cx="537670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267" b="1" dirty="0" err="1">
                <a:solidFill>
                  <a:srgbClr val="09AA3A"/>
                </a:solidFill>
                <a:latin typeface="Coiny Cyrillic" panose="02000903060500060000" pitchFamily="2" charset="0"/>
              </a:rPr>
              <a:t>Tiêu</a:t>
            </a:r>
            <a:r>
              <a:rPr lang="en-US" sz="4267" b="1" dirty="0">
                <a:solidFill>
                  <a:srgbClr val="09AA3A"/>
                </a:solidFill>
                <a:latin typeface="Coiny Cyrillic" panose="02000903060500060000" pitchFamily="2" charset="0"/>
              </a:rPr>
              <a:t> </a:t>
            </a:r>
            <a:r>
              <a:rPr lang="en-US" sz="4267" b="1" dirty="0" err="1">
                <a:solidFill>
                  <a:srgbClr val="09AA3A"/>
                </a:solidFill>
                <a:latin typeface="Coiny Cyrillic" panose="02000903060500060000" pitchFamily="2" charset="0"/>
              </a:rPr>
              <a:t>chí</a:t>
            </a:r>
            <a:r>
              <a:rPr lang="en-US" sz="4267" b="1" dirty="0">
                <a:solidFill>
                  <a:srgbClr val="09AA3A"/>
                </a:solidFill>
                <a:latin typeface="Coiny Cyrillic" panose="02000903060500060000" pitchFamily="2" charset="0"/>
              </a:rPr>
              <a:t> </a:t>
            </a:r>
            <a:r>
              <a:rPr lang="en-US" sz="4267" b="1" dirty="0" err="1">
                <a:solidFill>
                  <a:srgbClr val="09AA3A"/>
                </a:solidFill>
                <a:latin typeface="Coiny Cyrillic" panose="02000903060500060000" pitchFamily="2" charset="0"/>
              </a:rPr>
              <a:t>bình</a:t>
            </a:r>
            <a:r>
              <a:rPr lang="en-US" sz="4267" b="1" dirty="0">
                <a:solidFill>
                  <a:srgbClr val="09AA3A"/>
                </a:solidFill>
                <a:latin typeface="Coiny Cyrillic" panose="02000903060500060000" pitchFamily="2" charset="0"/>
              </a:rPr>
              <a:t> </a:t>
            </a:r>
            <a:r>
              <a:rPr lang="en-US" sz="4267" b="1" dirty="0" err="1">
                <a:solidFill>
                  <a:srgbClr val="09AA3A"/>
                </a:solidFill>
                <a:latin typeface="Coiny Cyrillic" panose="02000903060500060000" pitchFamily="2" charset="0"/>
              </a:rPr>
              <a:t>chọn</a:t>
            </a:r>
            <a:endParaRPr lang="en-US" sz="4267" b="1" dirty="0">
              <a:solidFill>
                <a:srgbClr val="09AA3A"/>
              </a:solidFill>
              <a:latin typeface="Coiny Cyrillic" panose="02000903060500060000" pitchFamily="2" charset="0"/>
            </a:endParaRPr>
          </a:p>
        </p:txBody>
      </p:sp>
      <p:sp>
        <p:nvSpPr>
          <p:cNvPr id="16" name="5-Point Star 15"/>
          <p:cNvSpPr/>
          <p:nvPr/>
        </p:nvSpPr>
        <p:spPr>
          <a:xfrm>
            <a:off x="577775" y="2056977"/>
            <a:ext cx="948264" cy="846667"/>
          </a:xfrm>
          <a:prstGeom prst="star5">
            <a:avLst/>
          </a:prstGeom>
          <a:solidFill>
            <a:srgbClr val="F7AD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5-Point Star 22"/>
          <p:cNvSpPr/>
          <p:nvPr/>
        </p:nvSpPr>
        <p:spPr>
          <a:xfrm>
            <a:off x="6484525" y="1100664"/>
            <a:ext cx="948264" cy="846667"/>
          </a:xfrm>
          <a:prstGeom prst="star5">
            <a:avLst/>
          </a:prstGeom>
          <a:solidFill>
            <a:srgbClr val="F7AD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5-Point Star 23"/>
          <p:cNvSpPr/>
          <p:nvPr/>
        </p:nvSpPr>
        <p:spPr>
          <a:xfrm>
            <a:off x="4480252" y="4742664"/>
            <a:ext cx="948264" cy="846667"/>
          </a:xfrm>
          <a:prstGeom prst="star5">
            <a:avLst/>
          </a:prstGeom>
          <a:solidFill>
            <a:srgbClr val="F7AD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22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0"/>
            <a:ext cx="12193057" cy="663882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2620" y="2228724"/>
            <a:ext cx="6479879" cy="1200276"/>
          </a:xfrm>
          <a:prstGeom prst="rect">
            <a:avLst/>
          </a:prstGeom>
          <a:noFill/>
        </p:spPr>
        <p:txBody>
          <a:bodyPr wrap="square" lIns="91390" tIns="45694" rIns="91390" bIns="45694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913851"/>
            <a:r>
              <a:rPr lang="en-US" sz="36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GIỚI THIỆU VÀ BÌNH CHỌN </a:t>
            </a:r>
          </a:p>
          <a:p>
            <a:pPr algn="ctr" defTabSz="913851"/>
            <a:r>
              <a:rPr lang="en-US" sz="36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SẢN PHẨM</a:t>
            </a:r>
            <a:endParaRPr lang="vi-VN" sz="36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472C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063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AF6A02-1082-4239-8F62-4F2C730EE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214" y="1202755"/>
            <a:ext cx="6005056" cy="47760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B31CC8B-ABEF-4847-94C3-C9CE9426FE77}"/>
              </a:ext>
            </a:extLst>
          </p:cNvPr>
          <p:cNvSpPr/>
          <p:nvPr/>
        </p:nvSpPr>
        <p:spPr>
          <a:xfrm>
            <a:off x="4020228" y="3373383"/>
            <a:ext cx="4051118" cy="769441"/>
          </a:xfrm>
          <a:prstGeom prst="rect">
            <a:avLst/>
          </a:prstGeom>
          <a:noFill/>
        </p:spPr>
        <p:txBody>
          <a:bodyPr wrap="square" lIns="91390" tIns="45694" rIns="91390" bIns="45694">
            <a:spAutoFit/>
          </a:bodyPr>
          <a:lstStyle/>
          <a:p>
            <a:pPr algn="ctr" defTabSz="456928"/>
            <a:r>
              <a:rPr lang="en-US" sz="44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Vận</a:t>
            </a:r>
            <a:r>
              <a:rPr lang="en-US" sz="44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dụng</a:t>
            </a:r>
            <a:endParaRPr lang="en-US" sz="44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Times New Roman" pitchFamily="18" charset="0"/>
            </a:endParaRPr>
          </a:p>
        </p:txBody>
      </p:sp>
      <p:pic>
        <p:nvPicPr>
          <p:cNvPr id="11" name="55">
            <a:extLst>
              <a:ext uri="{FF2B5EF4-FFF2-40B4-BE49-F238E27FC236}">
                <a16:creationId xmlns:a16="http://schemas.microsoft.com/office/drawing/2014/main" id="{A4E03999-78D9-44EB-93F4-688400BA9E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85" y="3373433"/>
            <a:ext cx="3549247" cy="3312889"/>
          </a:xfrm>
          <a:prstGeom prst="rect">
            <a:avLst/>
          </a:prstGeom>
        </p:spPr>
      </p:pic>
      <p:pic>
        <p:nvPicPr>
          <p:cNvPr id="12" name="54">
            <a:extLst>
              <a:ext uri="{FF2B5EF4-FFF2-40B4-BE49-F238E27FC236}">
                <a16:creationId xmlns:a16="http://schemas.microsoft.com/office/drawing/2014/main" id="{A0E53A23-6590-4835-BA19-F48CBC9A5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970" y="3592529"/>
            <a:ext cx="3592090" cy="3265537"/>
          </a:xfrm>
          <a:prstGeom prst="rect">
            <a:avLst/>
          </a:prstGeom>
        </p:spPr>
      </p:pic>
      <p:pic>
        <p:nvPicPr>
          <p:cNvPr id="13" name="42">
            <a:extLst>
              <a:ext uri="{FF2B5EF4-FFF2-40B4-BE49-F238E27FC236}">
                <a16:creationId xmlns:a16="http://schemas.microsoft.com/office/drawing/2014/main" id="{5EE46816-CEE4-4965-A34F-880728966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6540" y="171753"/>
            <a:ext cx="2177862" cy="329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2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31CC8B-ABEF-4847-94C3-C9CE9426FE77}"/>
              </a:ext>
            </a:extLst>
          </p:cNvPr>
          <p:cNvSpPr/>
          <p:nvPr/>
        </p:nvSpPr>
        <p:spPr>
          <a:xfrm>
            <a:off x="1797698" y="0"/>
            <a:ext cx="8350898" cy="646278"/>
          </a:xfrm>
          <a:prstGeom prst="rect">
            <a:avLst/>
          </a:prstGeom>
          <a:noFill/>
        </p:spPr>
        <p:txBody>
          <a:bodyPr wrap="square" lIns="91390" tIns="45694" rIns="91390" bIns="45694">
            <a:spAutoFit/>
          </a:bodyPr>
          <a:lstStyle/>
          <a:p>
            <a:pPr algn="ctr" defTabSz="456928"/>
            <a:r>
              <a:rPr lang="en-US" sz="36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UTM Avo"/>
                <a:cs typeface="Times New Roman" pitchFamily="18" charset="0"/>
              </a:rPr>
              <a:t>MỘT SỐ TRANG PHỤC DÂN TỘC VIỆT NAM </a:t>
            </a:r>
          </a:p>
        </p:txBody>
      </p:sp>
      <p:pic>
        <p:nvPicPr>
          <p:cNvPr id="5" name="TRANG PHUC CAC DAN TO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8922" y="522514"/>
            <a:ext cx="8350898" cy="633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4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79" y="489066"/>
            <a:ext cx="11151849" cy="636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68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15082" y="4291233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18052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77318" y="2818048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Dặn dò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606439" y="4438775"/>
            <a:ext cx="2570480" cy="24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56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r="4682"/>
          <a:stretch>
            <a:fillRect/>
          </a:stretch>
        </p:blipFill>
        <p:spPr>
          <a:xfrm>
            <a:off x="10596859" y="4153641"/>
            <a:ext cx="1595141" cy="23135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5993010" y="6076474"/>
            <a:ext cx="6198990" cy="7815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6076474"/>
            <a:ext cx="6096000" cy="78152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l="28716"/>
          <a:stretch>
            <a:fillRect/>
          </a:stretch>
        </p:blipFill>
        <p:spPr>
          <a:xfrm>
            <a:off x="0" y="3664248"/>
            <a:ext cx="1959593" cy="327750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58008" y="6030754"/>
            <a:ext cx="877701" cy="712584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25D8BD60-13F7-E617-2B16-F3B9C10114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40341" y="-83755"/>
            <a:ext cx="9756517" cy="528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7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3E038C-724D-4E8F-AB85-053A6E62B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9069"/>
            <a:ext cx="12192000" cy="64189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945C6A-FE9B-41DE-89C9-10046C5F06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763" y="0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A4836A-DF27-4581-8298-3F6E0E72B9E5}"/>
              </a:ext>
            </a:extLst>
          </p:cNvPr>
          <p:cNvSpPr txBox="1"/>
          <p:nvPr/>
        </p:nvSpPr>
        <p:spPr>
          <a:xfrm>
            <a:off x="2954593" y="3079787"/>
            <a:ext cx="62828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379545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BA4836A-DF27-4581-8298-3F6E0E72B9E5}"/>
              </a:ext>
            </a:extLst>
          </p:cNvPr>
          <p:cNvSpPr txBox="1"/>
          <p:nvPr/>
        </p:nvSpPr>
        <p:spPr>
          <a:xfrm>
            <a:off x="2716827" y="2160850"/>
            <a:ext cx="74411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cs typeface="Times New Roman" panose="02020603050405020304" pitchFamily="18" charset="0"/>
              </a:rPr>
              <a:t>TRUYỀN ĐIỆN THEO ÂM NHẠC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A4836A-DF27-4581-8298-3F6E0E72B9E5}"/>
              </a:ext>
            </a:extLst>
          </p:cNvPr>
          <p:cNvSpPr txBox="1"/>
          <p:nvPr/>
        </p:nvSpPr>
        <p:spPr>
          <a:xfrm>
            <a:off x="0" y="611669"/>
            <a:ext cx="4619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cs typeface="Times New Roman" panose="02020603050405020304" pitchFamily="18" charset="0"/>
              </a:rPr>
              <a:t>TRÒ CHƠI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2"/>
          <a:srcRect r="4682"/>
          <a:stretch>
            <a:fillRect/>
          </a:stretch>
        </p:blipFill>
        <p:spPr>
          <a:xfrm>
            <a:off x="10596859" y="4153641"/>
            <a:ext cx="1595141" cy="2313596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3"/>
          <a:srcRect l="13786" r="5189" b="67699"/>
          <a:stretch>
            <a:fillRect/>
          </a:stretch>
        </p:blipFill>
        <p:spPr>
          <a:xfrm>
            <a:off x="5993010" y="6076474"/>
            <a:ext cx="6198990" cy="781526"/>
          </a:xfrm>
          <a:prstGeom prst="rect">
            <a:avLst/>
          </a:prstGeom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4"/>
          <a:srcRect l="13786" r="6535" b="67699"/>
          <a:stretch>
            <a:fillRect/>
          </a:stretch>
        </p:blipFill>
        <p:spPr>
          <a:xfrm>
            <a:off x="0" y="6076474"/>
            <a:ext cx="6096000" cy="781526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5"/>
          <a:srcRect l="28716"/>
          <a:stretch>
            <a:fillRect/>
          </a:stretch>
        </p:blipFill>
        <p:spPr>
          <a:xfrm>
            <a:off x="0" y="3589603"/>
            <a:ext cx="1959593" cy="3277507"/>
          </a:xfrm>
          <a:prstGeom prst="rect">
            <a:avLst/>
          </a:prstGeom>
        </p:spPr>
      </p:pic>
      <p:pic>
        <p:nvPicPr>
          <p:cNvPr id="9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158008" y="6030754"/>
            <a:ext cx="877701" cy="71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1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AF6A02-1082-4239-8F62-4F2C730EE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214" y="1202755"/>
            <a:ext cx="6005056" cy="47760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B31CC8B-ABEF-4847-94C3-C9CE9426FE77}"/>
              </a:ext>
            </a:extLst>
          </p:cNvPr>
          <p:cNvSpPr/>
          <p:nvPr/>
        </p:nvSpPr>
        <p:spPr>
          <a:xfrm>
            <a:off x="4020228" y="3373383"/>
            <a:ext cx="4051118" cy="769441"/>
          </a:xfrm>
          <a:prstGeom prst="rect">
            <a:avLst/>
          </a:prstGeom>
          <a:noFill/>
        </p:spPr>
        <p:txBody>
          <a:bodyPr wrap="square" lIns="91390" tIns="45694" rIns="91390" bIns="45694">
            <a:spAutoFit/>
          </a:bodyPr>
          <a:lstStyle/>
          <a:p>
            <a:pPr algn="ctr" defTabSz="456928"/>
            <a:r>
              <a:rPr lang="en-US" sz="44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Khám</a:t>
            </a:r>
            <a:r>
              <a:rPr lang="en-US" sz="44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phá</a:t>
            </a:r>
            <a:endParaRPr lang="en-US" sz="44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Times New Roman" pitchFamily="18" charset="0"/>
            </a:endParaRPr>
          </a:p>
        </p:txBody>
      </p:sp>
      <p:pic>
        <p:nvPicPr>
          <p:cNvPr id="11" name="55">
            <a:extLst>
              <a:ext uri="{FF2B5EF4-FFF2-40B4-BE49-F238E27FC236}">
                <a16:creationId xmlns:a16="http://schemas.microsoft.com/office/drawing/2014/main" id="{A4E03999-78D9-44EB-93F4-688400BA9E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85" y="3373433"/>
            <a:ext cx="3549247" cy="3312889"/>
          </a:xfrm>
          <a:prstGeom prst="rect">
            <a:avLst/>
          </a:prstGeom>
        </p:spPr>
      </p:pic>
      <p:pic>
        <p:nvPicPr>
          <p:cNvPr id="12" name="54">
            <a:extLst>
              <a:ext uri="{FF2B5EF4-FFF2-40B4-BE49-F238E27FC236}">
                <a16:creationId xmlns:a16="http://schemas.microsoft.com/office/drawing/2014/main" id="{A0E53A23-6590-4835-BA19-F48CBC9A5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970" y="3592529"/>
            <a:ext cx="3592090" cy="3265537"/>
          </a:xfrm>
          <a:prstGeom prst="rect">
            <a:avLst/>
          </a:prstGeom>
        </p:spPr>
      </p:pic>
      <p:pic>
        <p:nvPicPr>
          <p:cNvPr id="13" name="42">
            <a:extLst>
              <a:ext uri="{FF2B5EF4-FFF2-40B4-BE49-F238E27FC236}">
                <a16:creationId xmlns:a16="http://schemas.microsoft.com/office/drawing/2014/main" id="{5EE46816-CEE4-4965-A34F-880728966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6540" y="171753"/>
            <a:ext cx="2177862" cy="329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50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628"/>
          <a:stretch/>
        </p:blipFill>
        <p:spPr>
          <a:xfrm>
            <a:off x="391886" y="0"/>
            <a:ext cx="8861611" cy="40744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3" b="60000"/>
          <a:stretch/>
        </p:blipFill>
        <p:spPr>
          <a:xfrm>
            <a:off x="2877672" y="4303058"/>
            <a:ext cx="6979022" cy="239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400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4" t="38732" r="4088" b="29153"/>
          <a:stretch/>
        </p:blipFill>
        <p:spPr>
          <a:xfrm>
            <a:off x="769256" y="420915"/>
            <a:ext cx="10538286" cy="587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82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3E038C-724D-4E8F-AB85-053A6E62B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9069"/>
            <a:ext cx="12192000" cy="64189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945C6A-FE9B-41DE-89C9-10046C5F06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6" y="0"/>
            <a:ext cx="900754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A4836A-DF27-4581-8298-3F6E0E72B9E5}"/>
              </a:ext>
            </a:extLst>
          </p:cNvPr>
          <p:cNvSpPr txBox="1"/>
          <p:nvPr/>
        </p:nvSpPr>
        <p:spPr>
          <a:xfrm>
            <a:off x="1601654" y="3061125"/>
            <a:ext cx="62828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đôi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3486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8666328" cy="685859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31CC8B-ABEF-4847-94C3-C9CE9426FE77}"/>
              </a:ext>
            </a:extLst>
          </p:cNvPr>
          <p:cNvSpPr/>
          <p:nvPr/>
        </p:nvSpPr>
        <p:spPr>
          <a:xfrm>
            <a:off x="1148486" y="3542957"/>
            <a:ext cx="5933447" cy="769389"/>
          </a:xfrm>
          <a:prstGeom prst="rect">
            <a:avLst/>
          </a:prstGeom>
          <a:noFill/>
        </p:spPr>
        <p:txBody>
          <a:bodyPr wrap="square" lIns="91390" tIns="45694" rIns="91390" bIns="45694">
            <a:spAutoFit/>
          </a:bodyPr>
          <a:lstStyle/>
          <a:p>
            <a:pPr algn="ctr" defTabSz="456928"/>
            <a:r>
              <a:rPr lang="en-US" sz="44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UTM Avo"/>
                <a:cs typeface="Times New Roman" pitchFamily="18" charset="0"/>
              </a:rPr>
              <a:t>CHIA SẺ TRƯỚC LỚP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B4CBF9E-172C-52BE-9EC6-C5D25F621C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682"/>
          <a:stretch>
            <a:fillRect/>
          </a:stretch>
        </p:blipFill>
        <p:spPr>
          <a:xfrm>
            <a:off x="7868757" y="3429000"/>
            <a:ext cx="1595141" cy="2313596"/>
          </a:xfrm>
          <a:prstGeom prst="rect">
            <a:avLst/>
          </a:prstGeom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7AAF6114-C7D8-28B3-99E2-B11AF6B6D4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429906" y="5306113"/>
            <a:ext cx="877701" cy="71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61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3148" y="1417235"/>
            <a:ext cx="8723085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văn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kể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Tết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lễ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hội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ở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địa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bộ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trang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phục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dân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tộc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31CC8B-ABEF-4847-94C3-C9CE9426FE77}"/>
              </a:ext>
            </a:extLst>
          </p:cNvPr>
          <p:cNvSpPr/>
          <p:nvPr/>
        </p:nvSpPr>
        <p:spPr>
          <a:xfrm>
            <a:off x="507771" y="598631"/>
            <a:ext cx="4051118" cy="769441"/>
          </a:xfrm>
          <a:prstGeom prst="rect">
            <a:avLst/>
          </a:prstGeom>
          <a:noFill/>
        </p:spPr>
        <p:txBody>
          <a:bodyPr wrap="square" lIns="91390" tIns="45694" rIns="91390" bIns="45694">
            <a:spAutoFit/>
          </a:bodyPr>
          <a:lstStyle/>
          <a:p>
            <a:pPr algn="ctr" defTabSz="456928"/>
            <a:r>
              <a:rPr lang="en-US" sz="44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UTM Avo"/>
                <a:cs typeface="Times New Roman" pitchFamily="18" charset="0"/>
              </a:rPr>
              <a:t>LUYỆN TẬP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3" t="73016" r="3856"/>
          <a:stretch/>
        </p:blipFill>
        <p:spPr>
          <a:xfrm>
            <a:off x="849204" y="2445127"/>
            <a:ext cx="7590971" cy="41865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3148" y="2425228"/>
            <a:ext cx="19591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nl-NL" sz="2400" b="1" dirty="0">
                <a:solidFill>
                  <a:srgbClr val="0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Hướng dẫn:</a:t>
            </a:r>
          </a:p>
        </p:txBody>
      </p:sp>
    </p:spTree>
    <p:extLst>
      <p:ext uri="{BB962C8B-B14F-4D97-AF65-F5344CB8AC3E}">
        <p14:creationId xmlns:p14="http://schemas.microsoft.com/office/powerpoint/2010/main" val="125682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xe31t3c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136</Words>
  <Application>Microsoft Office PowerPoint</Application>
  <PresentationFormat>Widescreen</PresentationFormat>
  <Paragraphs>29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微软雅黑</vt:lpstr>
      <vt:lpstr>Arial</vt:lpstr>
      <vt:lpstr>Calibri</vt:lpstr>
      <vt:lpstr>Calibri Light</vt:lpstr>
      <vt:lpstr>Coiny Cyrillic</vt:lpstr>
      <vt:lpstr>DomCasual</vt:lpstr>
      <vt:lpstr>Georgia</vt:lpstr>
      <vt:lpstr>Tahoma</vt:lpstr>
      <vt:lpstr>Times New Roman</vt:lpstr>
      <vt:lpstr>Trebuchet MS</vt:lpstr>
      <vt:lpstr>UTM Avo</vt:lpstr>
      <vt:lpstr>Office Theme</vt:lpstr>
      <vt:lpstr>3_Office Theme</vt:lpstr>
      <vt:lpstr>Slipstream</vt:lpstr>
      <vt:lpstr>1_Office Theme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DELL</cp:lastModifiedBy>
  <cp:revision>31</cp:revision>
  <dcterms:created xsi:type="dcterms:W3CDTF">2022-09-01T08:50:40Z</dcterms:created>
  <dcterms:modified xsi:type="dcterms:W3CDTF">2023-03-14T16:12:39Z</dcterms:modified>
</cp:coreProperties>
</file>