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3-05T11:34:04.58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8353 652 0,'-52'0'360,"1"-51"-329,-1 51-31,0-52 31,0 52-31,0-52 16,-51 0-16,51 52 16,0-52-1,0 52 16,0 0 1,0 0-17,52-52-15,-103 52 16,51-51 0,0 51-16,-52 0 15,52-52-15,1 52 16,-1-52-16,-52 52 15,52 0 1,0 0 0,-51 0-1,51 0-15,0 0 16,-52-52-16,53 52 16,-1 0-16,-52-52 15,52 52-15,0 0 16,1 0-16,-1 0 15,0 0-15,0 0 16,0 0 0,-51 0-1,51 0-15,0 0 16,0 0-16,-103 0 16,103 0-16,-52 0 15,0 0-15,1 0 16,-53 0-16,53 0 15,-53 0 1,52 0-16,1-52 16,51 52-16,-52 0 15,52 0-15,-51 0 16,51 0 0,0 0-16,0 0 15,-52 0-15,53 0 16,-1 0-16,-52 0 15,52 0-15,0 0 16,1 0-16,-1 0 16,0 0-1,0 0-15,0 0 16,-51 0 0,51 0-16,0 0 15,0 0-15,-52 0 16,53 0-16,-1 0 15,-52 0-15,52 0 16,0 0-16,-51 0 16,-1 0-16,52 0 15,0 0-15,1 0 16,-53 0-16,52 0 16,0 0-16,-52 0 15,53 0 1,-1 0-16,-52 52 15,52-52 1,52 52-16,-52-52 16,1 0-16,-1 0 15,0 0-15,0 52 16,0-52 0,0 0-1,1 0-15,51 52 16,-104-52-16,52 52 15,0-1 1,0 1 0,1-52-1,-1 0-15,52 52 16,-104-52-16,52 52 16,0 0-16,1-52 15,-1 52 1,0-52-16,52 51 15,-52-51-15,0 52 16,0 0 0,1-52-1,51 52 1,-52-52 0,52 52-16,-52-52 15,52 52-15,-52-52 16,0 51-1,0 1 17,52 0-17,-51-52 1,51 52-16,0 0 16,-52-52-1,52 52-15,-52-1 16,52 1-1,-52-52 1,52 52-16,0 0 16,-52-52-1,52 52-15,0 0 16,-52-52-16,1 51 16,51 1 15,51-52-16,-51 52 17,0 0-17,0 0 1,0 0 0,0 0-1,0-1-15,0 1 16,0 0 15,0 0-15,0 0-1,0 0 1,0-1 0,0 1 15,0 0-16,0 0 1,0 0 0,0 0-1,0 51 17,0-51-1,0 0-16,0 0 1,0 0 0,0-1-1,0 1 1,0 0-16,0 0 16,0 0-1,0 0 1,0-1-1,0 1 1,0 0 0,0 0-16,0 0 15,0 0 1,0-1-16,0 1 16,0 0-1,0 0 1,0 0 15,0 0-15,0-1-1,0 1 17,0 0-1,52 0 0,-52 0-31,0 0 16,52-52-1,-52 51-15,52-51 16,-52 104-16,0-52 16,52-52-1,-52 52-15,0 0 16,52-52-1,-52 52-15,0-1 16,51 1 0,-51 0-1,52 0 1,0 0 15,-52 0-15,52-52-1,-52 51-15,0 1 16,52-52 0,0 52-1,-1 0 1,1 0 31,-52 0-32,104-52 1,-104 51 0,52-51-1,-52 52 17,52-52-32,-52 52 15,51 0 16,1-52-15,-52 52-16,52-52 31,-52 52-31,52-52 16,52 51 0,-104 1-1,51-52 1,1 52-16,0-52 15,-52 52-15,52-52 16,-52 52-16,52-52 16,0 0-1,-1 52-15,1-52 16,-52 51 0,52-51-16,0 52 15,0 0 1,0-52-1,-1 52 1,1-52 15,0 0-31,-52 52 16,52-52 0,0 52-1,-52-1-15,52-51 16,-1 0-1,-51 52 1,52-52-16,0 0 16,-52 52 15,52-52-31,0 0 16,0 0-1,-52 52-15,52-52 16,-1 52-1,1-52 1,0 0 31,0 52-31,0-52-1,0 51 1,-1-51-16,1 0 15,0 52 1,0-52 0,0 52-1,0-52 1,-1 0-16,1 52 16,0-52-16,0 0 15,0 0 1,0 52-16,-1-52 31,1 52-15,0-52-16,0 0 15,0 0-15,0 51 16,-1-51 0,1 52-1,52-52 1,-52 0-1,0 52-15,-1-52 16,1 0-16,0 0 16,0 0-1,0 0 1,0 52 0,51 0-1,-51-52 1,52 0-16,-52 0 15,-1 52-15,1-52 16,0 0 0,0 0 15,0 0-15,0 0 15,0 0-16,-1 0-15,1 0 32,0 0-17,0 0 1,0 0-16,0 0 16,-1 0-1,1 0 1,0 0-16,0 0 31,0 0-15,0 0-1,-1 0-15,1 0 16,0 0 0,0 0-1,0 0 1,0 0-1,-1 0-15,53 0 16,-52 0 0,0 0-1,0 0 1,-1 0 0,1 0-1,0 0 16,0 0-31,0 0 32,0 0-17,-1 0 1,1 0 0,0 0-1,0 0 32,0 0-31,0 0-1,-1 0 1,1 0 0,0 0-1,0 0 1,0 0 15,0 0-15,-1 0-1,1 0 1,0 0 0,-52-52-16,52 52 15,0 0 1,0 0-16,0 0 15,-1 0 1,1 0 0,0-52-16,0 0 15,0 52 1,0 0 0,-1 0-1,1-52 1,0 52-1,0 0 1,0-52-16,0 52 16,-52-51-1,51 51-15,1-52 32,0 52-17,0 0 1,-52-52-1,52 52-15,0 0 32,-52-52-17,51 52-15,1-52 32,0 52-17,-52-52-15,52 52 16,0 0-1,0 0 32,-52-51-31,0-1 109,51 52-125,1 0 31,-52-52-31,0 0 16,52 52-16,0-52 15,0 52 1,-52-52-16,0 1 47,0-1 0,0 0-16,52 0 16,-52 0-16,51 52 0,1-52 1,-52 1-17,52 51 1,-52-52 0,52 52 15,-52-52 63,52 52-79,0 0 1,-1 0-1,-51-52-15,0 0 32,52 52-32,-52-52 31,52 52-15,0 0-1,0 0 32,-52-51-16,0-1 1,0 0-17,52 0 16,-52 0 1,51 52-17,-51-52 17,52 52-17,-52-51-15,0-1 63,0 0-48,52 52 1,-52-52 0,0 0 15,52 52-31,-52-52 31,52 52-15,-52-51 15,52 51-31,-52-52 16,0 0-1,52 52-15,-52-52 31,0 0-15,51 52 0,-51-52-1,0 1 1,0-1 0,52 52-16,-52-52 15,0 0 16,0 0 16,0 0 31,0 0 1,0 1-48,0-1 0,0 0-31,0 0 31,0 0-15,52 52-16,-52-52 31,0 1 0,0-1 1,0 0-1,0 0-15,0 0-1,0 0 32,0 1-31,0-1-1,0 0 1,0 0 0,0 0-1,0 0 32,0 1-31,0-1-1,0 0 1,0 0 0,0 0-1,-52 52 1,52-52-16,0 1 15,0-1 1,0 0 0,0 0-1,0 0 1,0 0 15,0 1-31,-52 51 16,52-52-16,0 0 31,-51 0 0,51 0 1,0 0-17,0 1 1,-52-1 78,52 0-79,-52 0-15,52 0 16,0 0-1,-52 52 1,52-51 0,0-1 15,0 0 0,0 0-15,-52 52-1,52-52-15,0 0 16,-52 52 0,52-52-16,-52 1 31,52-1 0,-51 52-15,51-52-16,0 0 31,-52 52 32,52-52-63,-52 52 15,52-52-15,-52 1 16,0-1 31,0 52 62,1 0-31,-1-52-78,0 0 16,-52 0-1,52-51-15,-51 51 16,51 52-16,0-104 16,-52 104-16,53-52 15,-1 0-15,0 1 16,0 51 156,0 0-141,0 0 16,1 0 78,-1 0-31,0 0-32,0 0-31,0 0 16,0-52 47,1 52-16,-1 0 0,0 0 672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2281" y="3258839"/>
            <a:ext cx="109286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78: PHÉP TRỪ TRONG PHẠM VI 100 000 (T2)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19" y="2918562"/>
            <a:ext cx="4419600" cy="59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" y="228600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CAEB8-06C3-C238-F6FF-58688D943E22}"/>
              </a:ext>
            </a:extLst>
          </p:cNvPr>
          <p:cNvSpPr txBox="1"/>
          <p:nvPr/>
        </p:nvSpPr>
        <p:spPr>
          <a:xfrm>
            <a:off x="4290917" y="6762110"/>
            <a:ext cx="155943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34E95-518A-5A5E-BB31-42B4D0D27332}"/>
              </a:ext>
            </a:extLst>
          </p:cNvPr>
          <p:cNvSpPr txBox="1"/>
          <p:nvPr/>
        </p:nvSpPr>
        <p:spPr>
          <a:xfrm>
            <a:off x="5899428" y="6742366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638E2-DBF1-09D2-5E89-07CB57734A8F}"/>
              </a:ext>
            </a:extLst>
          </p:cNvPr>
          <p:cNvSpPr txBox="1"/>
          <p:nvPr/>
        </p:nvSpPr>
        <p:spPr>
          <a:xfrm>
            <a:off x="6417313" y="6762110"/>
            <a:ext cx="13774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E19C7-CCC8-718F-9145-39A6D2742BDE}"/>
              </a:ext>
            </a:extLst>
          </p:cNvPr>
          <p:cNvSpPr txBox="1"/>
          <p:nvPr/>
        </p:nvSpPr>
        <p:spPr>
          <a:xfrm>
            <a:off x="7783779" y="6774973"/>
            <a:ext cx="38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B4F41-DA9A-6C1F-411C-40BBADD00787}"/>
              </a:ext>
            </a:extLst>
          </p:cNvPr>
          <p:cNvSpPr txBox="1"/>
          <p:nvPr/>
        </p:nvSpPr>
        <p:spPr>
          <a:xfrm flipH="1">
            <a:off x="8303813" y="6763729"/>
            <a:ext cx="14855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66092-B863-EE4E-8B36-7666CCFDC229}"/>
              </a:ext>
            </a:extLst>
          </p:cNvPr>
          <p:cNvSpPr txBox="1"/>
          <p:nvPr/>
        </p:nvSpPr>
        <p:spPr>
          <a:xfrm>
            <a:off x="5070634" y="7432177"/>
            <a:ext cx="2705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 – 6 000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63CAD-D218-7E2E-EFAC-2673E5AB20D9}"/>
              </a:ext>
            </a:extLst>
          </p:cNvPr>
          <p:cNvSpPr txBox="1"/>
          <p:nvPr/>
        </p:nvSpPr>
        <p:spPr>
          <a:xfrm>
            <a:off x="7950323" y="7391302"/>
            <a:ext cx="19108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  4 000</a:t>
            </a:r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515EB11-C878-3A19-EE4A-B51D8CD47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841662"/>
            <a:ext cx="12115799" cy="4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2" y="0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8" y="-72535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EC49C9F3-E55D-0D33-59CD-FB511BA5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454" y="9480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79: PHÉP TRỪ TRONG PHẠM VI 100 000(T2)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17B4C-57DB-75DD-44C8-97174029D9F3}"/>
              </a:ext>
            </a:extLst>
          </p:cNvPr>
          <p:cNvSpPr txBox="1"/>
          <p:nvPr/>
        </p:nvSpPr>
        <p:spPr>
          <a:xfrm>
            <a:off x="1734383" y="257545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7 000 - 3 000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48F86-C50E-0157-BC32-7A7FC4F0FBCE}"/>
              </a:ext>
            </a:extLst>
          </p:cNvPr>
          <p:cNvSpPr txBox="1"/>
          <p:nvPr/>
        </p:nvSpPr>
        <p:spPr>
          <a:xfrm>
            <a:off x="1520454" y="2970985"/>
            <a:ext cx="34905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10 000 - 8 000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E8889-EC81-AF6F-4D75-C04376C35F0C}"/>
              </a:ext>
            </a:extLst>
          </p:cNvPr>
          <p:cNvSpPr txBox="1"/>
          <p:nvPr/>
        </p:nvSpPr>
        <p:spPr>
          <a:xfrm>
            <a:off x="8633490" y="2733537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100 000 - 35 000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D3FB5-BBFB-8D74-D521-B4ED06B0DAAC}"/>
              </a:ext>
            </a:extLst>
          </p:cNvPr>
          <p:cNvSpPr txBox="1"/>
          <p:nvPr/>
        </p:nvSpPr>
        <p:spPr>
          <a:xfrm>
            <a:off x="8808132" y="2325078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72 000 - 42 000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C212B-2DDD-B975-BBE3-BCAE8D9778FC}"/>
              </a:ext>
            </a:extLst>
          </p:cNvPr>
          <p:cNvSpPr txBox="1"/>
          <p:nvPr/>
        </p:nvSpPr>
        <p:spPr>
          <a:xfrm>
            <a:off x="1703955" y="3857049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7 000 - 3 000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A1646-26F5-848A-2559-D98B733341A3}"/>
              </a:ext>
            </a:extLst>
          </p:cNvPr>
          <p:cNvSpPr txBox="1"/>
          <p:nvPr/>
        </p:nvSpPr>
        <p:spPr>
          <a:xfrm>
            <a:off x="1520454" y="5990532"/>
            <a:ext cx="346010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10 000 - 8 000 =?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6ECB8-F9E8-B6D1-AB36-D1C5E05190B9}"/>
              </a:ext>
            </a:extLst>
          </p:cNvPr>
          <p:cNvSpPr txBox="1"/>
          <p:nvPr/>
        </p:nvSpPr>
        <p:spPr>
          <a:xfrm>
            <a:off x="8812797" y="365933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72 000 - 42 000 =?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DFD06-4845-B096-F573-D1B27DC902CE}"/>
              </a:ext>
            </a:extLst>
          </p:cNvPr>
          <p:cNvSpPr txBox="1"/>
          <p:nvPr/>
        </p:nvSpPr>
        <p:spPr>
          <a:xfrm>
            <a:off x="8749038" y="5899996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100 000 - 35 000 =?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8FCA44-9A69-A57B-2FB6-EBC5FC7D05FB}"/>
              </a:ext>
            </a:extLst>
          </p:cNvPr>
          <p:cNvSpPr txBox="1"/>
          <p:nvPr/>
        </p:nvSpPr>
        <p:spPr>
          <a:xfrm>
            <a:off x="1703955" y="4607277"/>
            <a:ext cx="29987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073ED-DA07-DFF3-B1B8-367DF133D079}"/>
              </a:ext>
            </a:extLst>
          </p:cNvPr>
          <p:cNvSpPr txBox="1"/>
          <p:nvPr/>
        </p:nvSpPr>
        <p:spPr>
          <a:xfrm>
            <a:off x="1703955" y="5145888"/>
            <a:ext cx="223312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7 000 - 3 000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2EDE4-3563-AADE-1665-4FB2BBAE9C08}"/>
              </a:ext>
            </a:extLst>
          </p:cNvPr>
          <p:cNvSpPr txBox="1"/>
          <p:nvPr/>
        </p:nvSpPr>
        <p:spPr>
          <a:xfrm>
            <a:off x="4389147" y="4666361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4268A-2FC6-AAC6-2000-68607AC13AE4}"/>
              </a:ext>
            </a:extLst>
          </p:cNvPr>
          <p:cNvSpPr txBox="1"/>
          <p:nvPr/>
        </p:nvSpPr>
        <p:spPr>
          <a:xfrm>
            <a:off x="8835654" y="4435870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1B91A-3EE2-3E34-A86F-0D1DB898EE6E}"/>
              </a:ext>
            </a:extLst>
          </p:cNvPr>
          <p:cNvSpPr txBox="1"/>
          <p:nvPr/>
        </p:nvSpPr>
        <p:spPr>
          <a:xfrm>
            <a:off x="8808132" y="4981534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72 000 - 42 000        = 30 000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CB4AA-E280-70F3-9D4F-BF81AFC93600}"/>
              </a:ext>
            </a:extLst>
          </p:cNvPr>
          <p:cNvSpPr txBox="1"/>
          <p:nvPr/>
        </p:nvSpPr>
        <p:spPr>
          <a:xfrm>
            <a:off x="4389147" y="5120740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4 000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0BE927-EA2C-30A3-79B5-E19F7CDC8AB0}"/>
              </a:ext>
            </a:extLst>
          </p:cNvPr>
          <p:cNvSpPr txBox="1"/>
          <p:nvPr/>
        </p:nvSpPr>
        <p:spPr>
          <a:xfrm>
            <a:off x="1654638" y="6757270"/>
            <a:ext cx="45648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0E929-91C3-350C-101C-FA4EA70EE790}"/>
              </a:ext>
            </a:extLst>
          </p:cNvPr>
          <p:cNvSpPr txBox="1"/>
          <p:nvPr/>
        </p:nvSpPr>
        <p:spPr>
          <a:xfrm>
            <a:off x="1650305" y="7238193"/>
            <a:ext cx="441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10 000 - 8 000        = 2 000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774D8-997B-0583-CDF3-59A0F02440F8}"/>
              </a:ext>
            </a:extLst>
          </p:cNvPr>
          <p:cNvSpPr txBox="1"/>
          <p:nvPr/>
        </p:nvSpPr>
        <p:spPr>
          <a:xfrm>
            <a:off x="8749038" y="6659702"/>
            <a:ext cx="51158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B301E-3427-4F4B-38A1-D999F40E9A34}"/>
              </a:ext>
            </a:extLst>
          </p:cNvPr>
          <p:cNvSpPr txBox="1"/>
          <p:nvPr/>
        </p:nvSpPr>
        <p:spPr>
          <a:xfrm>
            <a:off x="8776560" y="7179608"/>
            <a:ext cx="477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100 000 - 35 000 = 65 000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BA8148-F384-3EBE-8076-CC2831D215D1}"/>
              </a:ext>
            </a:extLst>
          </p:cNvPr>
          <p:cNvGrpSpPr/>
          <p:nvPr/>
        </p:nvGrpSpPr>
        <p:grpSpPr>
          <a:xfrm>
            <a:off x="1204119" y="1832176"/>
            <a:ext cx="5689465" cy="677108"/>
            <a:chOff x="1470819" y="1947446"/>
            <a:chExt cx="5689465" cy="6771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3B0690-CFB8-F7E7-2B7C-47D6832A49FB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CF5DCF2-9D9E-9F93-4A09-1530D8B5235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E99A59A-307D-6454-297E-0CE70E1FFECE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B34A1C-B34A-695E-90B9-35C0FE5E0E3A}"/>
                </a:ext>
              </a:extLst>
            </p:cNvPr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908BB7-B2AF-4186-0F78-1CE0DE27ABC7}"/>
              </a:ext>
            </a:extLst>
          </p:cNvPr>
          <p:cNvCxnSpPr/>
          <p:nvPr/>
        </p:nvCxnSpPr>
        <p:spPr>
          <a:xfrm>
            <a:off x="7159254" y="3857049"/>
            <a:ext cx="76200" cy="41954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4311B9-F58B-AA1E-BE3F-D82811B07C5A}"/>
              </a:ext>
            </a:extLst>
          </p:cNvPr>
          <p:cNvGrpSpPr/>
          <p:nvPr/>
        </p:nvGrpSpPr>
        <p:grpSpPr>
          <a:xfrm>
            <a:off x="365919" y="1953014"/>
            <a:ext cx="14364768" cy="666547"/>
            <a:chOff x="1480491" y="1947447"/>
            <a:chExt cx="13908918" cy="6665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A82D9D5-4F11-8176-F970-F6633BB90393}"/>
                </a:ext>
              </a:extLst>
            </p:cNvPr>
            <p:cNvGrpSpPr/>
            <p:nvPr/>
          </p:nvGrpSpPr>
          <p:grpSpPr>
            <a:xfrm>
              <a:off x="1480491" y="1967663"/>
              <a:ext cx="533400" cy="646331"/>
              <a:chOff x="1747191" y="1967663"/>
              <a:chExt cx="533400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81B9D0-6899-2A6A-8FF9-C1623D433431}"/>
                  </a:ext>
                </a:extLst>
              </p:cNvPr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AD8253-FA44-4B27-1F7F-786A8C7DD8A2}"/>
                  </a:ext>
                </a:extLst>
              </p:cNvPr>
              <p:cNvSpPr txBox="1"/>
              <p:nvPr/>
            </p:nvSpPr>
            <p:spPr>
              <a:xfrm>
                <a:off x="1812735" y="1967663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8AC882-82ED-64BE-AAD5-5AFE2160DF67}"/>
                </a:ext>
              </a:extLst>
            </p:cNvPr>
            <p:cNvSpPr txBox="1"/>
            <p:nvPr/>
          </p:nvSpPr>
          <p:spPr>
            <a:xfrm>
              <a:off x="2118519" y="1947447"/>
              <a:ext cx="13270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74D27C-0341-AFE2-FA9A-B1FCA7AEAC27}"/>
              </a:ext>
            </a:extLst>
          </p:cNvPr>
          <p:cNvSpPr txBox="1"/>
          <p:nvPr/>
        </p:nvSpPr>
        <p:spPr>
          <a:xfrm>
            <a:off x="1760070" y="5562600"/>
            <a:ext cx="1295399" cy="538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2815g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021DE-DBB7-80B0-0F2F-06374DA528E1}"/>
              </a:ext>
            </a:extLst>
          </p:cNvPr>
          <p:cNvSpPr txBox="1"/>
          <p:nvPr/>
        </p:nvSpPr>
        <p:spPr>
          <a:xfrm>
            <a:off x="4635579" y="5598364"/>
            <a:ext cx="1371600" cy="538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231g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5BF3D9-16CC-23C5-5063-94078603414F}"/>
              </a:ext>
            </a:extLst>
          </p:cNvPr>
          <p:cNvCxnSpPr/>
          <p:nvPr/>
        </p:nvCxnSpPr>
        <p:spPr>
          <a:xfrm>
            <a:off x="6933552" y="2859106"/>
            <a:ext cx="22646" cy="448180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A67E9E-53AE-E9F2-8F78-E36A3826205D}"/>
              </a:ext>
            </a:extLst>
          </p:cNvPr>
          <p:cNvSpPr txBox="1"/>
          <p:nvPr/>
        </p:nvSpPr>
        <p:spPr>
          <a:xfrm>
            <a:off x="8465670" y="3129861"/>
            <a:ext cx="12954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cây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7BE99-9D41-70D4-1BFE-DA3A92EC6466}"/>
              </a:ext>
            </a:extLst>
          </p:cNvPr>
          <p:cNvSpPr txBox="1"/>
          <p:nvPr/>
        </p:nvSpPr>
        <p:spPr>
          <a:xfrm>
            <a:off x="10710505" y="3146765"/>
            <a:ext cx="7239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Đĩa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E5F85C-12E1-3051-64A8-C1DBE8F5E7E0}"/>
              </a:ext>
            </a:extLst>
          </p:cNvPr>
          <p:cNvCxnSpPr/>
          <p:nvPr/>
        </p:nvCxnSpPr>
        <p:spPr>
          <a:xfrm>
            <a:off x="11883912" y="4134813"/>
            <a:ext cx="854955" cy="10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A158B1-1E1E-1968-ED61-A6FD6D4FD1EA}"/>
              </a:ext>
            </a:extLst>
          </p:cNvPr>
          <p:cNvSpPr txBox="1"/>
          <p:nvPr/>
        </p:nvSpPr>
        <p:spPr>
          <a:xfrm>
            <a:off x="12750223" y="3865509"/>
            <a:ext cx="13120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2 815g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861EF0-D206-C051-03E2-A91E2C3CEC8E}"/>
              </a:ext>
            </a:extLst>
          </p:cNvPr>
          <p:cNvCxnSpPr/>
          <p:nvPr/>
        </p:nvCxnSpPr>
        <p:spPr>
          <a:xfrm>
            <a:off x="11072455" y="3685374"/>
            <a:ext cx="0" cy="449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84C0B3-DB8A-EDB7-2A69-5428B72ADBE4}"/>
                  </a:ext>
                </a:extLst>
              </p14:cNvPr>
              <p14:cNvContentPartPr/>
              <p14:nvPr/>
            </p14:nvContentPartPr>
            <p14:xfrm>
              <a:off x="8165472" y="2750922"/>
              <a:ext cx="3718440" cy="2507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84C0B3-DB8A-EDB7-2A69-5428B72ADB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3592" y="2739042"/>
                <a:ext cx="3742200" cy="25315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C3E8A6B-08FB-9C3C-3272-383ED15FE8CC}"/>
              </a:ext>
            </a:extLst>
          </p:cNvPr>
          <p:cNvSpPr txBox="1"/>
          <p:nvPr/>
        </p:nvSpPr>
        <p:spPr>
          <a:xfrm>
            <a:off x="10710505" y="4145700"/>
            <a:ext cx="93112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231g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EE246C-CAD8-CAF8-8777-3BBE236D9946}"/>
              </a:ext>
            </a:extLst>
          </p:cNvPr>
          <p:cNvCxnSpPr>
            <a:stCxn id="12" idx="2"/>
          </p:cNvCxnSpPr>
          <p:nvPr/>
        </p:nvCxnSpPr>
        <p:spPr>
          <a:xfrm flipH="1">
            <a:off x="9083562" y="3668470"/>
            <a:ext cx="29808" cy="47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118CED-ACE8-B7B3-5C37-1624EB6E7E21}"/>
              </a:ext>
            </a:extLst>
          </p:cNvPr>
          <p:cNvSpPr txBox="1"/>
          <p:nvPr/>
        </p:nvSpPr>
        <p:spPr>
          <a:xfrm>
            <a:off x="8846670" y="4145699"/>
            <a:ext cx="1447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? 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B8B13D-190A-C60B-C20F-98F8BC14F573}"/>
              </a:ext>
            </a:extLst>
          </p:cNvPr>
          <p:cNvSpPr txBox="1"/>
          <p:nvPr/>
        </p:nvSpPr>
        <p:spPr>
          <a:xfrm>
            <a:off x="8846670" y="5339946"/>
            <a:ext cx="3892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5A9CA9-C74B-4140-B582-33B5536C5B79}"/>
              </a:ext>
            </a:extLst>
          </p:cNvPr>
          <p:cNvSpPr txBox="1"/>
          <p:nvPr/>
        </p:nvSpPr>
        <p:spPr>
          <a:xfrm>
            <a:off x="6852632" y="5858772"/>
            <a:ext cx="84663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DCB8D0-72E8-BFAF-0728-F8A35F4C1CE3}"/>
              </a:ext>
            </a:extLst>
          </p:cNvPr>
          <p:cNvSpPr txBox="1"/>
          <p:nvPr/>
        </p:nvSpPr>
        <p:spPr>
          <a:xfrm>
            <a:off x="9083562" y="6406389"/>
            <a:ext cx="3892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2 815 – 231 = 2 584 (g)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D87B5-59A2-9BB6-CF47-0734CE5F3EA3}"/>
              </a:ext>
            </a:extLst>
          </p:cNvPr>
          <p:cNvSpPr txBox="1"/>
          <p:nvPr/>
        </p:nvSpPr>
        <p:spPr>
          <a:xfrm>
            <a:off x="9695533" y="6868074"/>
            <a:ext cx="3892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2 584 gam</a:t>
            </a:r>
          </a:p>
        </p:txBody>
      </p:sp>
      <p:pic>
        <p:nvPicPr>
          <p:cNvPr id="26" name="Picture 25" descr="A picture containing text, device, scale&#10;&#10;Description automatically generated">
            <a:extLst>
              <a:ext uri="{FF2B5EF4-FFF2-40B4-BE49-F238E27FC236}">
                <a16:creationId xmlns:a16="http://schemas.microsoft.com/office/drawing/2014/main" id="{C29F1F93-E4EF-2940-578B-85B1D4022E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7817" r="-154" b="269"/>
          <a:stretch/>
        </p:blipFill>
        <p:spPr>
          <a:xfrm>
            <a:off x="933601" y="2518665"/>
            <a:ext cx="5379419" cy="30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B1E4815C-1D2A-4076-F6EF-C505EA38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47424"/>
            <a:ext cx="88649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77: PHÉP TRỪ TRONG PHẠM VI 100 000(T2)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BAD635-C469-CD29-4DD7-1A7D77027AD2}"/>
              </a:ext>
            </a:extLst>
          </p:cNvPr>
          <p:cNvGrpSpPr/>
          <p:nvPr/>
        </p:nvGrpSpPr>
        <p:grpSpPr>
          <a:xfrm>
            <a:off x="800568" y="1815771"/>
            <a:ext cx="14364768" cy="1754326"/>
            <a:chOff x="1480491" y="1947447"/>
            <a:chExt cx="13908918" cy="17543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5A46D3-DDEC-D6C9-58B9-7297ED24C9CB}"/>
                </a:ext>
              </a:extLst>
            </p:cNvPr>
            <p:cNvGrpSpPr/>
            <p:nvPr/>
          </p:nvGrpSpPr>
          <p:grpSpPr>
            <a:xfrm>
              <a:off x="1480491" y="1962834"/>
              <a:ext cx="533400" cy="646331"/>
              <a:chOff x="1747191" y="1962834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3CAD90F-B956-DEBD-C114-2511F7A3BA7E}"/>
                  </a:ext>
                </a:extLst>
              </p:cNvPr>
              <p:cNvSpPr/>
              <p:nvPr/>
            </p:nvSpPr>
            <p:spPr>
              <a:xfrm>
                <a:off x="1747191" y="2019299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2C6721-E71A-4C18-4412-E90DC59612B1}"/>
                  </a:ext>
                </a:extLst>
              </p:cNvPr>
              <p:cNvSpPr txBox="1"/>
              <p:nvPr/>
            </p:nvSpPr>
            <p:spPr>
              <a:xfrm>
                <a:off x="1806142" y="1962834"/>
                <a:ext cx="402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6014BB-E7F0-C962-752A-575BC3E3490C}"/>
                </a:ext>
              </a:extLst>
            </p:cNvPr>
            <p:cNvSpPr txBox="1"/>
            <p:nvPr/>
          </p:nvSpPr>
          <p:spPr>
            <a:xfrm>
              <a:off x="2118519" y="1947447"/>
              <a:ext cx="132708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video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84 000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Internet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ngay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tiên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100 000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40E171F-FD1B-E8C7-FEB3-C0729879A12E}"/>
              </a:ext>
            </a:extLst>
          </p:cNvPr>
          <p:cNvSpPr/>
          <p:nvPr/>
        </p:nvSpPr>
        <p:spPr>
          <a:xfrm>
            <a:off x="10386105" y="4038599"/>
            <a:ext cx="3086214" cy="1524001"/>
          </a:xfrm>
          <a:prstGeom prst="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0FBF7-12B0-1DD5-C178-42B856F5481F}"/>
              </a:ext>
            </a:extLst>
          </p:cNvPr>
          <p:cNvSpPr txBox="1"/>
          <p:nvPr/>
        </p:nvSpPr>
        <p:spPr>
          <a:xfrm>
            <a:off x="10595712" y="4531294"/>
            <a:ext cx="12192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84 000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86515-E37E-AA8B-0676-B99D242B4A36}"/>
              </a:ext>
            </a:extLst>
          </p:cNvPr>
          <p:cNvSpPr txBox="1"/>
          <p:nvPr/>
        </p:nvSpPr>
        <p:spPr>
          <a:xfrm>
            <a:off x="12345776" y="4531294"/>
            <a:ext cx="799986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b="1" dirty="0"/>
              <a:t>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4A2584-B70D-2E21-DC18-EA59AFD0A846}"/>
              </a:ext>
            </a:extLst>
          </p:cNvPr>
          <p:cNvCxnSpPr>
            <a:stCxn id="10" idx="2"/>
          </p:cNvCxnSpPr>
          <p:nvPr/>
        </p:nvCxnSpPr>
        <p:spPr>
          <a:xfrm>
            <a:off x="11929212" y="55626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14C4DC-3826-E30C-8A31-4EFDA14BB711}"/>
              </a:ext>
            </a:extLst>
          </p:cNvPr>
          <p:cNvSpPr txBox="1"/>
          <p:nvPr/>
        </p:nvSpPr>
        <p:spPr>
          <a:xfrm>
            <a:off x="11205312" y="6370242"/>
            <a:ext cx="1447800" cy="53860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5D5D83-1D1E-D605-B795-3E61E631AA69}"/>
              </a:ext>
            </a:extLst>
          </p:cNvPr>
          <p:cNvSpPr txBox="1"/>
          <p:nvPr/>
        </p:nvSpPr>
        <p:spPr>
          <a:xfrm>
            <a:off x="5395119" y="7512232"/>
            <a:ext cx="1447800" cy="5386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100 000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41843-BBE5-037E-A994-CB0AAFDF1288}"/>
              </a:ext>
            </a:extLst>
          </p:cNvPr>
          <p:cNvSpPr txBox="1"/>
          <p:nvPr/>
        </p:nvSpPr>
        <p:spPr>
          <a:xfrm>
            <a:off x="6778327" y="751223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C9F23D-512B-867D-E3DD-3B20B6E0E874}"/>
              </a:ext>
            </a:extLst>
          </p:cNvPr>
          <p:cNvSpPr txBox="1"/>
          <p:nvPr/>
        </p:nvSpPr>
        <p:spPr>
          <a:xfrm>
            <a:off x="7348687" y="7512230"/>
            <a:ext cx="1447800" cy="5386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84 000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75EEB-7B00-E32E-5F33-738CFF8B9C4E}"/>
              </a:ext>
            </a:extLst>
          </p:cNvPr>
          <p:cNvSpPr txBox="1"/>
          <p:nvPr/>
        </p:nvSpPr>
        <p:spPr>
          <a:xfrm>
            <a:off x="8639864" y="7501071"/>
            <a:ext cx="1981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= 16 000</a:t>
            </a: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36FEB383-55E8-661F-0E2E-310E76925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05" y="3387005"/>
            <a:ext cx="8162221" cy="41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BD7CFF7D-337C-8171-FB0D-D66785DF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47424"/>
            <a:ext cx="88649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77: PHÉP TRỪ TRONG PHẠM VI 100 000(T2)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2573B-87CD-AD88-76F8-AF5A79E0839F}"/>
              </a:ext>
            </a:extLst>
          </p:cNvPr>
          <p:cNvSpPr txBox="1"/>
          <p:nvPr/>
        </p:nvSpPr>
        <p:spPr>
          <a:xfrm>
            <a:off x="2728119" y="2681058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D4BB9-573F-1C4B-3A82-96C657D1E393}"/>
              </a:ext>
            </a:extLst>
          </p:cNvPr>
          <p:cNvSpPr txBox="1"/>
          <p:nvPr/>
        </p:nvSpPr>
        <p:spPr>
          <a:xfrm>
            <a:off x="1112076" y="3538659"/>
            <a:ext cx="57173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84 000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…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DD7242-2580-6D99-59C9-E9FB87D536A5}"/>
              </a:ext>
            </a:extLst>
          </p:cNvPr>
          <p:cNvCxnSpPr/>
          <p:nvPr/>
        </p:nvCxnSpPr>
        <p:spPr>
          <a:xfrm>
            <a:off x="6995319" y="3327388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D3BAF2-B823-7B3B-36C0-62726454BFA6}"/>
              </a:ext>
            </a:extLst>
          </p:cNvPr>
          <p:cNvSpPr txBox="1"/>
          <p:nvPr/>
        </p:nvSpPr>
        <p:spPr>
          <a:xfrm>
            <a:off x="10528918" y="2681057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6262C-A298-CFAF-5CA6-0317214CE777}"/>
              </a:ext>
            </a:extLst>
          </p:cNvPr>
          <p:cNvSpPr txBox="1"/>
          <p:nvPr/>
        </p:nvSpPr>
        <p:spPr>
          <a:xfrm>
            <a:off x="7161246" y="3657600"/>
            <a:ext cx="7606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100 000 – 84 000 = 16 000(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16 000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DA640-C293-1630-FE14-DCE6DCD44B20}"/>
              </a:ext>
            </a:extLst>
          </p:cNvPr>
          <p:cNvGrpSpPr/>
          <p:nvPr/>
        </p:nvGrpSpPr>
        <p:grpSpPr>
          <a:xfrm>
            <a:off x="800569" y="1831158"/>
            <a:ext cx="550882" cy="646331"/>
            <a:chOff x="1747191" y="1962834"/>
            <a:chExt cx="533400" cy="64633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EB225A-8E8A-7357-4D22-929C17E148F0}"/>
                </a:ext>
              </a:extLst>
            </p:cNvPr>
            <p:cNvSpPr/>
            <p:nvPr/>
          </p:nvSpPr>
          <p:spPr>
            <a:xfrm>
              <a:off x="1747191" y="2019299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C64776-63E0-C109-F173-D73C3508BF7B}"/>
                </a:ext>
              </a:extLst>
            </p:cNvPr>
            <p:cNvSpPr txBox="1"/>
            <p:nvPr/>
          </p:nvSpPr>
          <p:spPr>
            <a:xfrm>
              <a:off x="1806142" y="1962834"/>
              <a:ext cx="4023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1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36BB3ACA-24CB-D5F4-D246-2A9FCA83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99AAD70D-FE47-AA66-487D-F0240A6390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6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56564"/>
            <a:ext cx="1600200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399</Words>
  <Application>Microsoft Office PowerPoint</Application>
  <PresentationFormat>Custom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265</cp:revision>
  <dcterms:created xsi:type="dcterms:W3CDTF">2022-07-10T01:37:20Z</dcterms:created>
  <dcterms:modified xsi:type="dcterms:W3CDTF">2023-03-05T16:35:38Z</dcterms:modified>
</cp:coreProperties>
</file>