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7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4" r:id="rId12"/>
    <p:sldId id="299" r:id="rId13"/>
    <p:sldId id="300" r:id="rId14"/>
    <p:sldId id="301" r:id="rId15"/>
    <p:sldId id="302" r:id="rId16"/>
    <p:sldId id="303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AE4A0D-9CD0-4F8C-ADFE-00B7067CBFBE}">
          <p14:sldIdLst>
            <p14:sldId id="289"/>
            <p14:sldId id="274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304"/>
            <p14:sldId id="299"/>
            <p14:sldId id="300"/>
            <p14:sldId id="301"/>
            <p14:sldId id="302"/>
          </p14:sldIdLst>
        </p14:section>
        <p14:section name="Untitled Section" id="{52C1A87F-36EA-4CCA-A234-5088617F1DCF}">
          <p14:sldIdLst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2281" y="3258839"/>
            <a:ext cx="10928600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80: TIỀN VIỆT NAM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19" y="2918562"/>
            <a:ext cx="4419600" cy="59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B00268-6581-95A6-E944-AA22957E61A8}"/>
              </a:ext>
            </a:extLst>
          </p:cNvPr>
          <p:cNvSpPr txBox="1"/>
          <p:nvPr/>
        </p:nvSpPr>
        <p:spPr>
          <a:xfrm>
            <a:off x="2242640" y="6070803"/>
            <a:ext cx="26357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1FE50-7E66-A720-A846-B638D8AF293A}"/>
              </a:ext>
            </a:extLst>
          </p:cNvPr>
          <p:cNvSpPr txBox="1"/>
          <p:nvPr/>
        </p:nvSpPr>
        <p:spPr>
          <a:xfrm>
            <a:off x="8671719" y="6151420"/>
            <a:ext cx="26238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68190-BB4C-CEA6-E670-A865B94FE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08" t="78252" r="25560" b="16048"/>
          <a:stretch/>
        </p:blipFill>
        <p:spPr>
          <a:xfrm>
            <a:off x="213519" y="2438401"/>
            <a:ext cx="12538166" cy="33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E5D8FB-0E0E-8505-A990-EC92F180DB2F}"/>
              </a:ext>
            </a:extLst>
          </p:cNvPr>
          <p:cNvGrpSpPr/>
          <p:nvPr/>
        </p:nvGrpSpPr>
        <p:grpSpPr>
          <a:xfrm>
            <a:off x="3111588" y="1125184"/>
            <a:ext cx="1712415" cy="677108"/>
            <a:chOff x="1470819" y="1947446"/>
            <a:chExt cx="1712415" cy="6771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BF270A-45A3-BC70-0DAD-BA2BC182EE3D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90929E2-39A4-710B-66CF-A30009E97F3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FCFE11-A027-2880-6B62-08EF74806196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72C876-E387-3203-92E6-DBE2874EBC21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6189F82-94ED-4581-FFEC-BCC8E4105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0" t="39719" r="66490" b="44521"/>
          <a:stretch/>
        </p:blipFill>
        <p:spPr>
          <a:xfrm>
            <a:off x="-91281" y="2803850"/>
            <a:ext cx="7010400" cy="327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5EF28-CA6D-A0D8-B6DC-43E961C00B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05" t="39589" r="52000" b="44768"/>
          <a:stretch/>
        </p:blipFill>
        <p:spPr>
          <a:xfrm>
            <a:off x="7338707" y="2706945"/>
            <a:ext cx="6400800" cy="33735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B14125-BAE0-B86D-B546-3AE59DB78E1B}"/>
              </a:ext>
            </a:extLst>
          </p:cNvPr>
          <p:cNvCxnSpPr/>
          <p:nvPr/>
        </p:nvCxnSpPr>
        <p:spPr>
          <a:xfrm flipH="1">
            <a:off x="3413919" y="5957715"/>
            <a:ext cx="10960" cy="45720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DD3C3-8DCC-E240-4BF1-894F1F975B7A}"/>
              </a:ext>
            </a:extLst>
          </p:cNvPr>
          <p:cNvCxnSpPr>
            <a:endCxn id="17" idx="0"/>
          </p:cNvCxnSpPr>
          <p:nvPr/>
        </p:nvCxnSpPr>
        <p:spPr>
          <a:xfrm flipH="1">
            <a:off x="10688276" y="6026210"/>
            <a:ext cx="21145" cy="516104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D1CD5E-8570-915D-EAD6-2B0D123AD50B}"/>
              </a:ext>
            </a:extLst>
          </p:cNvPr>
          <p:cNvSpPr txBox="1"/>
          <p:nvPr/>
        </p:nvSpPr>
        <p:spPr>
          <a:xfrm>
            <a:off x="2828364" y="6405195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9ACF2-B9EC-215E-4CC9-2D35C5197AD0}"/>
              </a:ext>
            </a:extLst>
          </p:cNvPr>
          <p:cNvSpPr txBox="1"/>
          <p:nvPr/>
        </p:nvSpPr>
        <p:spPr>
          <a:xfrm>
            <a:off x="4199457" y="6430466"/>
            <a:ext cx="1296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D2240-B460-48F3-5AA8-DEC35E3DD187}"/>
              </a:ext>
            </a:extLst>
          </p:cNvPr>
          <p:cNvSpPr txBox="1"/>
          <p:nvPr/>
        </p:nvSpPr>
        <p:spPr>
          <a:xfrm>
            <a:off x="11446330" y="6442515"/>
            <a:ext cx="1296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2BAF66-9A9B-F651-3F9A-48F48CFBF63A}"/>
              </a:ext>
            </a:extLst>
          </p:cNvPr>
          <p:cNvSpPr txBox="1"/>
          <p:nvPr/>
        </p:nvSpPr>
        <p:spPr>
          <a:xfrm>
            <a:off x="2752652" y="6405194"/>
            <a:ext cx="1370623" cy="538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95 000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587FB-6257-64CD-8BB0-5F5943FD9290}"/>
              </a:ext>
            </a:extLst>
          </p:cNvPr>
          <p:cNvSpPr txBox="1"/>
          <p:nvPr/>
        </p:nvSpPr>
        <p:spPr>
          <a:xfrm>
            <a:off x="10095878" y="6501358"/>
            <a:ext cx="1240346" cy="538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38 000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26FD80-ACBB-235F-FDF2-E26DAAF7CB78}"/>
              </a:ext>
            </a:extLst>
          </p:cNvPr>
          <p:cNvSpPr txBox="1"/>
          <p:nvPr/>
        </p:nvSpPr>
        <p:spPr>
          <a:xfrm>
            <a:off x="10078676" y="6542314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D6B51-B954-E82F-66FA-F2E3C11AF737}"/>
              </a:ext>
            </a:extLst>
          </p:cNvPr>
          <p:cNvSpPr txBox="1"/>
          <p:nvPr/>
        </p:nvSpPr>
        <p:spPr>
          <a:xfrm>
            <a:off x="158443" y="2268633"/>
            <a:ext cx="13069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EF8DFA-2F9C-14F8-A4C6-DBE69ED5A4AA}"/>
              </a:ext>
            </a:extLst>
          </p:cNvPr>
          <p:cNvSpPr txBox="1"/>
          <p:nvPr/>
        </p:nvSpPr>
        <p:spPr>
          <a:xfrm>
            <a:off x="1300113" y="2237812"/>
            <a:ext cx="15626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+ 20 000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FE5D91-CE1C-9362-D85B-0E5A0C339CEF}"/>
              </a:ext>
            </a:extLst>
          </p:cNvPr>
          <p:cNvSpPr txBox="1"/>
          <p:nvPr/>
        </p:nvSpPr>
        <p:spPr>
          <a:xfrm>
            <a:off x="2640106" y="2232952"/>
            <a:ext cx="15476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59E232-B2D9-0479-660F-CF648AB56527}"/>
              </a:ext>
            </a:extLst>
          </p:cNvPr>
          <p:cNvSpPr txBox="1"/>
          <p:nvPr/>
        </p:nvSpPr>
        <p:spPr>
          <a:xfrm>
            <a:off x="4004418" y="2209801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2BEEB-8C96-8667-5441-ED5A6101B1FC}"/>
              </a:ext>
            </a:extLst>
          </p:cNvPr>
          <p:cNvSpPr txBox="1"/>
          <p:nvPr/>
        </p:nvSpPr>
        <p:spPr>
          <a:xfrm>
            <a:off x="5376636" y="2213201"/>
            <a:ext cx="13170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+ 5 000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4B2912-6663-C949-0F47-0FA31C768F04}"/>
              </a:ext>
            </a:extLst>
          </p:cNvPr>
          <p:cNvSpPr txBox="1"/>
          <p:nvPr/>
        </p:nvSpPr>
        <p:spPr>
          <a:xfrm>
            <a:off x="7188314" y="2222604"/>
            <a:ext cx="12057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E82E82-CDD1-D91D-59B2-BE49E0D32509}"/>
              </a:ext>
            </a:extLst>
          </p:cNvPr>
          <p:cNvSpPr txBox="1"/>
          <p:nvPr/>
        </p:nvSpPr>
        <p:spPr>
          <a:xfrm>
            <a:off x="8241200" y="2222603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FE4FAA-0CDC-3DCD-0990-8CD0ECA2CFD1}"/>
              </a:ext>
            </a:extLst>
          </p:cNvPr>
          <p:cNvSpPr txBox="1"/>
          <p:nvPr/>
        </p:nvSpPr>
        <p:spPr>
          <a:xfrm>
            <a:off x="9586849" y="2209800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878E0B-61BF-46FA-3924-EDAF6754EF86}"/>
              </a:ext>
            </a:extLst>
          </p:cNvPr>
          <p:cNvSpPr txBox="1"/>
          <p:nvPr/>
        </p:nvSpPr>
        <p:spPr>
          <a:xfrm>
            <a:off x="10907107" y="2209800"/>
            <a:ext cx="1309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+ 5 000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67B61-C02E-6B01-D7F1-C6E0C63697D2}"/>
              </a:ext>
            </a:extLst>
          </p:cNvPr>
          <p:cNvSpPr txBox="1"/>
          <p:nvPr/>
        </p:nvSpPr>
        <p:spPr>
          <a:xfrm>
            <a:off x="12008386" y="2222603"/>
            <a:ext cx="12348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+2 000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C7AE85-FF74-29D6-FD8A-C8E75F5E1FEB}"/>
              </a:ext>
            </a:extLst>
          </p:cNvPr>
          <p:cNvCxnSpPr/>
          <p:nvPr/>
        </p:nvCxnSpPr>
        <p:spPr>
          <a:xfrm>
            <a:off x="7173334" y="2307987"/>
            <a:ext cx="77943" cy="41746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E93A8AF-10EA-10D5-4094-ED72B79A090A}"/>
              </a:ext>
            </a:extLst>
          </p:cNvPr>
          <p:cNvSpPr txBox="1"/>
          <p:nvPr/>
        </p:nvSpPr>
        <p:spPr>
          <a:xfrm>
            <a:off x="13084751" y="2209800"/>
            <a:ext cx="1309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+ 1 000</a:t>
            </a:r>
          </a:p>
        </p:txBody>
      </p:sp>
    </p:spTree>
    <p:extLst>
      <p:ext uri="{BB962C8B-B14F-4D97-AF65-F5344CB8AC3E}">
        <p14:creationId xmlns:p14="http://schemas.microsoft.com/office/powerpoint/2010/main" val="38198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4" grpId="0"/>
      <p:bldP spid="15" grpId="0" animBg="1"/>
      <p:bldP spid="16" grpId="0" animBg="1"/>
      <p:bldP spid="17" grpId="0" animBg="1"/>
      <p:bldP spid="17" grpId="1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" y="-6531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67BE2D-5332-949A-6661-9D25A08E654C}"/>
              </a:ext>
            </a:extLst>
          </p:cNvPr>
          <p:cNvGrpSpPr/>
          <p:nvPr/>
        </p:nvGrpSpPr>
        <p:grpSpPr>
          <a:xfrm>
            <a:off x="2118520" y="288678"/>
            <a:ext cx="10590052" cy="1261884"/>
            <a:chOff x="1470819" y="1947446"/>
            <a:chExt cx="13117935" cy="12618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AA5E77-74F5-4EB7-7466-6D479C5FF655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3F6065E-A5CB-830E-AAA8-39A594AC99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AA3601-ECC0-AAFC-54F2-D62B3D07956C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E3C245-4EF2-8D33-ACFB-A2BA3C82A152}"/>
                </a:ext>
              </a:extLst>
            </p:cNvPr>
            <p:cNvSpPr txBox="1"/>
            <p:nvPr/>
          </p:nvSpPr>
          <p:spPr>
            <a:xfrm>
              <a:off x="2118519" y="1947446"/>
              <a:ext cx="124702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4855DCB-8E1F-5388-74C5-A4F356DAB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60" t="64211" r="50586" b="24210"/>
          <a:stretch/>
        </p:blipFill>
        <p:spPr>
          <a:xfrm>
            <a:off x="1520454" y="2252484"/>
            <a:ext cx="11098635" cy="2395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391B76-AD2A-5CEB-DDDD-A6AA8986C6BE}"/>
              </a:ext>
            </a:extLst>
          </p:cNvPr>
          <p:cNvSpPr txBox="1"/>
          <p:nvPr/>
        </p:nvSpPr>
        <p:spPr>
          <a:xfrm>
            <a:off x="1819445" y="3806624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4D26D-B227-47D4-76DB-D0808AE608FD}"/>
              </a:ext>
            </a:extLst>
          </p:cNvPr>
          <p:cNvSpPr txBox="1"/>
          <p:nvPr/>
        </p:nvSpPr>
        <p:spPr>
          <a:xfrm>
            <a:off x="7458245" y="3842119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15 000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07CE0-70C0-29C0-D237-03C9FD3E69CD}"/>
              </a:ext>
            </a:extLst>
          </p:cNvPr>
          <p:cNvSpPr txBox="1"/>
          <p:nvPr/>
        </p:nvSpPr>
        <p:spPr>
          <a:xfrm>
            <a:off x="1430971" y="4788695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muốn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chiếc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mực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hộp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màu</a:t>
            </a:r>
            <a:r>
              <a:rPr lang="en-US" sz="3600" b="1" dirty="0"/>
              <a:t>. </a:t>
            </a:r>
            <a:r>
              <a:rPr lang="en-US" sz="3600" b="1" dirty="0" err="1"/>
              <a:t>Vậy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phải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7C36C-8268-A23A-017E-162FD95D05F8}"/>
              </a:ext>
            </a:extLst>
          </p:cNvPr>
          <p:cNvSpPr txBox="1"/>
          <p:nvPr/>
        </p:nvSpPr>
        <p:spPr>
          <a:xfrm>
            <a:off x="3892380" y="6025064"/>
            <a:ext cx="15142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12 000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C2286-1AA4-5122-C3DF-C33CF0CDE530}"/>
              </a:ext>
            </a:extLst>
          </p:cNvPr>
          <p:cNvSpPr txBox="1"/>
          <p:nvPr/>
        </p:nvSpPr>
        <p:spPr>
          <a:xfrm>
            <a:off x="5406654" y="6025064"/>
            <a:ext cx="2051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+ 15 000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23BB2-408D-D3FD-016B-64859AC45D39}"/>
              </a:ext>
            </a:extLst>
          </p:cNvPr>
          <p:cNvSpPr txBox="1"/>
          <p:nvPr/>
        </p:nvSpPr>
        <p:spPr>
          <a:xfrm>
            <a:off x="7469863" y="6025064"/>
            <a:ext cx="3194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 27 000 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74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BC473B-6F44-DD8F-5E71-91F443962491}"/>
              </a:ext>
            </a:extLst>
          </p:cNvPr>
          <p:cNvGrpSpPr/>
          <p:nvPr/>
        </p:nvGrpSpPr>
        <p:grpSpPr>
          <a:xfrm>
            <a:off x="1886604" y="304391"/>
            <a:ext cx="10518916" cy="1261884"/>
            <a:chOff x="1470819" y="1947446"/>
            <a:chExt cx="13117935" cy="12618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33D880F-13F9-25B0-FFFA-0E704F72D51A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EF2C946-8C27-0939-4798-4F2BED79888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E8909A-C62F-889D-395B-7239BC418B77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A634B4-F824-3F5C-FA8C-F6C30E4BAF29}"/>
                </a:ext>
              </a:extLst>
            </p:cNvPr>
            <p:cNvSpPr txBox="1"/>
            <p:nvPr/>
          </p:nvSpPr>
          <p:spPr>
            <a:xfrm>
              <a:off x="2118519" y="1947446"/>
              <a:ext cx="124702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214222-BF6C-C0B5-ACE3-57DCFD9874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60" t="64211" r="50586" b="24210"/>
          <a:stretch/>
        </p:blipFill>
        <p:spPr>
          <a:xfrm>
            <a:off x="1026349" y="1808800"/>
            <a:ext cx="11098635" cy="2237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FC7C2F-C5A9-DD56-A1AC-A4676B83737D}"/>
              </a:ext>
            </a:extLst>
          </p:cNvPr>
          <p:cNvSpPr txBox="1"/>
          <p:nvPr/>
        </p:nvSpPr>
        <p:spPr>
          <a:xfrm>
            <a:off x="1335067" y="3241385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5979C-BE5B-10BA-75D1-105CE2094248}"/>
              </a:ext>
            </a:extLst>
          </p:cNvPr>
          <p:cNvSpPr txBox="1"/>
          <p:nvPr/>
        </p:nvSpPr>
        <p:spPr>
          <a:xfrm rot="21196790">
            <a:off x="4174073" y="2965331"/>
            <a:ext cx="206387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8 000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D2E6C-F93F-E7CB-811D-2DCBFBABA1CF}"/>
              </a:ext>
            </a:extLst>
          </p:cNvPr>
          <p:cNvSpPr txBox="1"/>
          <p:nvPr/>
        </p:nvSpPr>
        <p:spPr>
          <a:xfrm>
            <a:off x="847384" y="3919833"/>
            <a:ext cx="1176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100 000 </a:t>
            </a:r>
            <a:r>
              <a:rPr lang="en-US" sz="3600" b="1" dirty="0" err="1"/>
              <a:t>đồng</a:t>
            </a:r>
            <a:r>
              <a:rPr lang="en-US" sz="3600" b="1" dirty="0"/>
              <a:t>.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mực</a:t>
            </a:r>
            <a:r>
              <a:rPr lang="en-US" sz="3600" b="1" dirty="0"/>
              <a:t>, 1 </a:t>
            </a:r>
            <a:r>
              <a:rPr lang="en-US" sz="3600" b="1" dirty="0" err="1"/>
              <a:t>thước</a:t>
            </a:r>
            <a:r>
              <a:rPr lang="en-US" sz="3600" b="1" dirty="0"/>
              <a:t> </a:t>
            </a:r>
            <a:r>
              <a:rPr lang="en-US" sz="3600" b="1" dirty="0" err="1"/>
              <a:t>kẻ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hộp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ở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. </a:t>
            </a:r>
            <a:r>
              <a:rPr lang="en-US" sz="3600" b="1" dirty="0" err="1"/>
              <a:t>Hỏi</a:t>
            </a:r>
            <a:r>
              <a:rPr lang="en-US" sz="3600" b="1" dirty="0"/>
              <a:t>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còn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r>
              <a:rPr lang="en-US" sz="3600" b="1" dirty="0"/>
              <a:t> </a:t>
            </a:r>
            <a:r>
              <a:rPr lang="en-US" sz="3600" b="1" dirty="0" err="1"/>
              <a:t>bao</a:t>
            </a:r>
            <a:r>
              <a:rPr lang="en-US" sz="3600" b="1" dirty="0"/>
              <a:t> </a:t>
            </a:r>
            <a:r>
              <a:rPr lang="en-US" sz="3600" b="1" dirty="0" err="1"/>
              <a:t>nhiêu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E29AA-FFFF-8B04-9D6A-DBFCB59B4428}"/>
              </a:ext>
            </a:extLst>
          </p:cNvPr>
          <p:cNvSpPr txBox="1"/>
          <p:nvPr/>
        </p:nvSpPr>
        <p:spPr>
          <a:xfrm>
            <a:off x="5353042" y="5432481"/>
            <a:ext cx="15142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12 000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B02E8-A29F-A9AA-C04B-2FFA71EB4CCD}"/>
              </a:ext>
            </a:extLst>
          </p:cNvPr>
          <p:cNvSpPr txBox="1"/>
          <p:nvPr/>
        </p:nvSpPr>
        <p:spPr>
          <a:xfrm>
            <a:off x="6732524" y="5432481"/>
            <a:ext cx="17130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+ 8 000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13081-9E3A-DA72-C14D-B85CF436B335}"/>
              </a:ext>
            </a:extLst>
          </p:cNvPr>
          <p:cNvSpPr txBox="1"/>
          <p:nvPr/>
        </p:nvSpPr>
        <p:spPr>
          <a:xfrm>
            <a:off x="9959845" y="5432479"/>
            <a:ext cx="3096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 48 000(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68B89-1B6E-0ADC-5D15-2EC2A6A9BF7D}"/>
              </a:ext>
            </a:extLst>
          </p:cNvPr>
          <p:cNvSpPr txBox="1"/>
          <p:nvPr/>
        </p:nvSpPr>
        <p:spPr>
          <a:xfrm>
            <a:off x="9805731" y="3245984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28 000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D473B-6283-383A-C2E8-A31AF56D6CD7}"/>
              </a:ext>
            </a:extLst>
          </p:cNvPr>
          <p:cNvSpPr txBox="1"/>
          <p:nvPr/>
        </p:nvSpPr>
        <p:spPr>
          <a:xfrm>
            <a:off x="670719" y="5432483"/>
            <a:ext cx="454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Tuấn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A00B5-283D-FBC6-4B99-5EF6684E497B}"/>
              </a:ext>
            </a:extLst>
          </p:cNvPr>
          <p:cNvSpPr txBox="1"/>
          <p:nvPr/>
        </p:nvSpPr>
        <p:spPr>
          <a:xfrm>
            <a:off x="8246798" y="5432480"/>
            <a:ext cx="18229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+ 28 000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96AE6-2851-20D9-A06F-54DE9FC92BEC}"/>
              </a:ext>
            </a:extLst>
          </p:cNvPr>
          <p:cNvSpPr txBox="1"/>
          <p:nvPr/>
        </p:nvSpPr>
        <p:spPr>
          <a:xfrm>
            <a:off x="659379" y="6144111"/>
            <a:ext cx="454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Tuấn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99B68D-8B81-6B9D-9E44-51A598138A52}"/>
              </a:ext>
            </a:extLst>
          </p:cNvPr>
          <p:cNvSpPr txBox="1"/>
          <p:nvPr/>
        </p:nvSpPr>
        <p:spPr>
          <a:xfrm>
            <a:off x="5353042" y="6172646"/>
            <a:ext cx="16931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100 000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41843F-C279-D454-2075-A92284AF97BE}"/>
              </a:ext>
            </a:extLst>
          </p:cNvPr>
          <p:cNvSpPr txBox="1"/>
          <p:nvPr/>
        </p:nvSpPr>
        <p:spPr>
          <a:xfrm>
            <a:off x="7046150" y="6172646"/>
            <a:ext cx="1752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- 48 000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A80F0-2DC3-C2A8-90CC-63E442C04195}"/>
              </a:ext>
            </a:extLst>
          </p:cNvPr>
          <p:cNvSpPr txBox="1"/>
          <p:nvPr/>
        </p:nvSpPr>
        <p:spPr>
          <a:xfrm>
            <a:off x="9030630" y="6172646"/>
            <a:ext cx="30963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=52 000 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B074D1-3A25-5720-8DFB-B67DC927D6D5}"/>
              </a:ext>
            </a:extLst>
          </p:cNvPr>
          <p:cNvSpPr txBox="1"/>
          <p:nvPr/>
        </p:nvSpPr>
        <p:spPr>
          <a:xfrm>
            <a:off x="2029034" y="6830270"/>
            <a:ext cx="1009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a. 27 000 </a:t>
            </a:r>
            <a:r>
              <a:rPr lang="en-US" sz="3600" dirty="0" err="1"/>
              <a:t>đồng</a:t>
            </a:r>
            <a:r>
              <a:rPr lang="en-US" sz="3600" dirty="0"/>
              <a:t>; b. 52 000 </a:t>
            </a:r>
            <a:r>
              <a:rPr lang="en-US" sz="3600" dirty="0" err="1"/>
              <a:t>đồng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208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6EF042-B163-2C54-6443-9B1FF7FF9F70}"/>
              </a:ext>
            </a:extLst>
          </p:cNvPr>
          <p:cNvGrpSpPr/>
          <p:nvPr/>
        </p:nvGrpSpPr>
        <p:grpSpPr>
          <a:xfrm>
            <a:off x="1352971" y="1567144"/>
            <a:ext cx="8473881" cy="677108"/>
            <a:chOff x="1470819" y="1947446"/>
            <a:chExt cx="8473881" cy="6771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A21F42-223F-1DED-88FA-B92A2C2750D7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1195565-805F-0A4A-9B7F-AF9ACD0C6B2B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C842E-6F9F-45DF-AC13-97F771FF67C4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2D7ECA-208A-AF74-47CF-26E09D3359EF}"/>
                </a:ext>
              </a:extLst>
            </p:cNvPr>
            <p:cNvSpPr txBox="1"/>
            <p:nvPr/>
          </p:nvSpPr>
          <p:spPr>
            <a:xfrm>
              <a:off x="2118519" y="1947446"/>
              <a:ext cx="782618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1968FBB-85C6-8551-559D-5F22806D3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72" t="61459" r="45315" b="31250"/>
          <a:stretch/>
        </p:blipFill>
        <p:spPr>
          <a:xfrm>
            <a:off x="4480719" y="2130374"/>
            <a:ext cx="6705600" cy="1600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B2A99E-1DB6-B73F-C166-3CD47815C999}"/>
              </a:ext>
            </a:extLst>
          </p:cNvPr>
          <p:cNvSpPr txBox="1"/>
          <p:nvPr/>
        </p:nvSpPr>
        <p:spPr>
          <a:xfrm>
            <a:off x="6385719" y="3091810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8DFE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39 000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FCAFC-6B0F-3A5E-B4DD-393D29C90CE7}"/>
              </a:ext>
            </a:extLst>
          </p:cNvPr>
          <p:cNvSpPr txBox="1"/>
          <p:nvPr/>
        </p:nvSpPr>
        <p:spPr>
          <a:xfrm>
            <a:off x="9703068" y="1970118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8DFE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49 000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9D113-23C0-BFD7-64C2-6DB4BA0C3D3B}"/>
              </a:ext>
            </a:extLst>
          </p:cNvPr>
          <p:cNvSpPr txBox="1"/>
          <p:nvPr/>
        </p:nvSpPr>
        <p:spPr>
          <a:xfrm>
            <a:off x="1392175" y="3629556"/>
            <a:ext cx="1322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DE952-4B19-04B7-91A4-A322FD9072C9}"/>
              </a:ext>
            </a:extLst>
          </p:cNvPr>
          <p:cNvSpPr txBox="1"/>
          <p:nvPr/>
        </p:nvSpPr>
        <p:spPr>
          <a:xfrm>
            <a:off x="1352971" y="4861952"/>
            <a:ext cx="13567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35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8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134493A3-F01E-4197-F50F-151216739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344" y="140522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88065-A46C-3908-F6D4-65897D3461A1}"/>
              </a:ext>
            </a:extLst>
          </p:cNvPr>
          <p:cNvGrpSpPr/>
          <p:nvPr/>
        </p:nvGrpSpPr>
        <p:grpSpPr>
          <a:xfrm>
            <a:off x="240770" y="1981200"/>
            <a:ext cx="1197851" cy="677108"/>
            <a:chOff x="1470819" y="1947446"/>
            <a:chExt cx="1197851" cy="677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9F4988-707E-E00D-DBBC-48868E1F80F4}"/>
                </a:ext>
              </a:extLst>
            </p:cNvPr>
            <p:cNvGrpSpPr/>
            <p:nvPr/>
          </p:nvGrpSpPr>
          <p:grpSpPr>
            <a:xfrm>
              <a:off x="1470819" y="1978223"/>
              <a:ext cx="533400" cy="646331"/>
              <a:chOff x="1737519" y="1978223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FECF1BA-E936-820D-935A-00ADA4383C4F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C33908-2B72-94AF-4535-B26D5EBD0598}"/>
                  </a:ext>
                </a:extLst>
              </p:cNvPr>
              <p:cNvSpPr txBox="1"/>
              <p:nvPr/>
            </p:nvSpPr>
            <p:spPr>
              <a:xfrm>
                <a:off x="1846043" y="197822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7D28D-582D-930D-8CBA-EE6C801D8899}"/>
                </a:ext>
              </a:extLst>
            </p:cNvPr>
            <p:cNvSpPr txBox="1"/>
            <p:nvPr/>
          </p:nvSpPr>
          <p:spPr>
            <a:xfrm>
              <a:off x="2118519" y="1947446"/>
              <a:ext cx="55015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C101F7-FE14-E1E4-1D10-974E6FB1AB51}"/>
              </a:ext>
            </a:extLst>
          </p:cNvPr>
          <p:cNvSpPr txBox="1"/>
          <p:nvPr/>
        </p:nvSpPr>
        <p:spPr>
          <a:xfrm>
            <a:off x="7061502" y="4860697"/>
            <a:ext cx="670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</a:t>
            </a:r>
            <a:r>
              <a:rPr lang="en-US" sz="3600" b="1" dirty="0" err="1"/>
              <a:t>Giá</a:t>
            </a:r>
            <a:r>
              <a:rPr lang="en-US" sz="3600" b="1" dirty="0"/>
              <a:t> 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giảm</a:t>
            </a:r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B90F7-311F-7464-4E6C-A45C346C87B4}"/>
              </a:ext>
            </a:extLst>
          </p:cNvPr>
          <p:cNvSpPr txBox="1"/>
          <p:nvPr/>
        </p:nvSpPr>
        <p:spPr>
          <a:xfrm>
            <a:off x="7074217" y="546086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39 000 – 5 000 = 34 000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A1EFD-0F2A-75EC-1533-60AA52A775A8}"/>
              </a:ext>
            </a:extLst>
          </p:cNvPr>
          <p:cNvSpPr txBox="1"/>
          <p:nvPr/>
        </p:nvSpPr>
        <p:spPr>
          <a:xfrm>
            <a:off x="7151502" y="5934914"/>
            <a:ext cx="594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Bác</a:t>
            </a:r>
            <a:r>
              <a:rPr lang="en-US" sz="3600" b="1" dirty="0"/>
              <a:t> </a:t>
            </a:r>
            <a:r>
              <a:rPr lang="en-US" sz="3600" b="1" dirty="0" err="1"/>
              <a:t>Hồng</a:t>
            </a:r>
            <a:r>
              <a:rPr lang="en-US" sz="3600" b="1" dirty="0"/>
              <a:t>  </a:t>
            </a:r>
            <a:r>
              <a:rPr lang="en-US" sz="3600" b="1" dirty="0" err="1"/>
              <a:t>phải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DE5FCF-1AC2-AFD8-654A-25DA704E4F25}"/>
              </a:ext>
            </a:extLst>
          </p:cNvPr>
          <p:cNvSpPr txBox="1"/>
          <p:nvPr/>
        </p:nvSpPr>
        <p:spPr>
          <a:xfrm>
            <a:off x="7177562" y="648524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34 000 + 34 000 = 68 000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8C2CC-9804-695F-729F-663EFC54E46B}"/>
              </a:ext>
            </a:extLst>
          </p:cNvPr>
          <p:cNvSpPr txBox="1"/>
          <p:nvPr/>
        </p:nvSpPr>
        <p:spPr>
          <a:xfrm>
            <a:off x="557043" y="4988868"/>
            <a:ext cx="60843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171E96-A667-FC8D-8F9E-7C1DE2418762}"/>
              </a:ext>
            </a:extLst>
          </p:cNvPr>
          <p:cNvGrpSpPr/>
          <p:nvPr/>
        </p:nvGrpSpPr>
        <p:grpSpPr>
          <a:xfrm>
            <a:off x="213519" y="4494800"/>
            <a:ext cx="1225102" cy="677108"/>
            <a:chOff x="1470819" y="1947446"/>
            <a:chExt cx="1225102" cy="6771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42762-7A5B-4F4B-BD53-1AAF0D5F48F6}"/>
                </a:ext>
              </a:extLst>
            </p:cNvPr>
            <p:cNvGrpSpPr/>
            <p:nvPr/>
          </p:nvGrpSpPr>
          <p:grpSpPr>
            <a:xfrm>
              <a:off x="1470819" y="1978223"/>
              <a:ext cx="533400" cy="646331"/>
              <a:chOff x="1737519" y="1978223"/>
              <a:chExt cx="533400" cy="64633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0CABE54-98CA-DD4A-044D-E5FC10DAE01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EA8DA1-4587-14F9-127F-A3F87D91F122}"/>
                  </a:ext>
                </a:extLst>
              </p:cNvPr>
              <p:cNvSpPr txBox="1"/>
              <p:nvPr/>
            </p:nvSpPr>
            <p:spPr>
              <a:xfrm>
                <a:off x="1846043" y="197822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EECFEB-BB63-5217-6CB8-1EFDDE514FB0}"/>
                </a:ext>
              </a:extLst>
            </p:cNvPr>
            <p:cNvSpPr txBox="1"/>
            <p:nvPr/>
          </p:nvSpPr>
          <p:spPr>
            <a:xfrm>
              <a:off x="2118519" y="1947446"/>
              <a:ext cx="5774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17C29D-F85C-50C9-65B2-B1A65532DA2E}"/>
              </a:ext>
            </a:extLst>
          </p:cNvPr>
          <p:cNvSpPr txBox="1"/>
          <p:nvPr/>
        </p:nvSpPr>
        <p:spPr>
          <a:xfrm>
            <a:off x="1527889" y="1976834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A37F18-25AA-48C5-DBAA-B2BFBCE4635C}"/>
              </a:ext>
            </a:extLst>
          </p:cNvPr>
          <p:cNvSpPr txBox="1"/>
          <p:nvPr/>
        </p:nvSpPr>
        <p:spPr>
          <a:xfrm>
            <a:off x="9397910" y="1999955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08BAE-1AE2-FE4F-158C-3C17480C29B6}"/>
              </a:ext>
            </a:extLst>
          </p:cNvPr>
          <p:cNvSpPr txBox="1"/>
          <p:nvPr/>
        </p:nvSpPr>
        <p:spPr>
          <a:xfrm>
            <a:off x="480744" y="2740474"/>
            <a:ext cx="566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:         39 000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1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: 49 000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?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hơn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…đ.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E6671D-3B19-A922-860F-B3F0103605E0}"/>
              </a:ext>
            </a:extLst>
          </p:cNvPr>
          <p:cNvSpPr txBox="1"/>
          <p:nvPr/>
        </p:nvSpPr>
        <p:spPr>
          <a:xfrm>
            <a:off x="7049257" y="2623165"/>
            <a:ext cx="702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iền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hơn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endParaRPr lang="en-US" sz="36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FBD88B-BA60-4CB7-C8F0-D832D2F2C521}"/>
              </a:ext>
            </a:extLst>
          </p:cNvPr>
          <p:cNvCxnSpPr/>
          <p:nvPr/>
        </p:nvCxnSpPr>
        <p:spPr>
          <a:xfrm>
            <a:off x="6565074" y="2362200"/>
            <a:ext cx="64053" cy="5486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159C2A0-A8B6-A4A9-2654-FFFBD57189DD}"/>
              </a:ext>
            </a:extLst>
          </p:cNvPr>
          <p:cNvSpPr txBox="1"/>
          <p:nvPr/>
        </p:nvSpPr>
        <p:spPr>
          <a:xfrm>
            <a:off x="7374976" y="3807255"/>
            <a:ext cx="639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49 000 – 39 000 = 10 000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2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04B8EA8E-C2AF-FE39-9F2D-E7BA03E6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CEC134B1-AEDB-4088-7280-196385B1AC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6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2"/>
            <a:ext cx="164880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9FFD3DA-5C5A-E553-D7AD-EA307A3E8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DC779-9B4C-A1F2-AD66-BEEEDF2D4A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7757319" y="1285017"/>
            <a:ext cx="5439568" cy="63349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92A1F2-0E06-7CB2-8AC0-8FF0E1B27FF7}"/>
              </a:ext>
            </a:extLst>
          </p:cNvPr>
          <p:cNvGrpSpPr/>
          <p:nvPr/>
        </p:nvGrpSpPr>
        <p:grpSpPr>
          <a:xfrm rot="1733507">
            <a:off x="11500382" y="4860236"/>
            <a:ext cx="891128" cy="875584"/>
            <a:chOff x="14567223" y="3276600"/>
            <a:chExt cx="904816" cy="9048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5DD99D-0813-F02C-C402-04FE9E1EF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77771FC6-D0BB-5DA4-4FA5-3A859B2C3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4646BB-ACDD-6861-A3C7-C35AF5D0784D}"/>
              </a:ext>
            </a:extLst>
          </p:cNvPr>
          <p:cNvGrpSpPr/>
          <p:nvPr/>
        </p:nvGrpSpPr>
        <p:grpSpPr>
          <a:xfrm rot="2106069">
            <a:off x="8629809" y="4680221"/>
            <a:ext cx="886710" cy="881584"/>
            <a:chOff x="13291780" y="2858073"/>
            <a:chExt cx="982407" cy="9824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4906DC-AC48-E2F0-0654-A895C5FEC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4F7E87F8-0D92-6F61-5A67-25E8C54BA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59AA5F-DAD2-82F6-98B4-2D9633E6AE46}"/>
              </a:ext>
            </a:extLst>
          </p:cNvPr>
          <p:cNvGrpSpPr/>
          <p:nvPr/>
        </p:nvGrpSpPr>
        <p:grpSpPr>
          <a:xfrm>
            <a:off x="10745365" y="4244344"/>
            <a:ext cx="898058" cy="740641"/>
            <a:chOff x="12772623" y="5565510"/>
            <a:chExt cx="911853" cy="7653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4FF464-5165-9E4D-1EAD-DCB81531B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4EE5F1DA-CCC3-B8A1-2831-266BCAD77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8" name="Rectangle 95">
            <a:extLst>
              <a:ext uri="{FF2B5EF4-FFF2-40B4-BE49-F238E27FC236}">
                <a16:creationId xmlns:a16="http://schemas.microsoft.com/office/drawing/2014/main" id="{56E21556-17CA-8CC8-1B28-5A8A10569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8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B181F1-B824-7693-EEE1-8DE3C97A91B6}"/>
              </a:ext>
            </a:extLst>
          </p:cNvPr>
          <p:cNvGrpSpPr/>
          <p:nvPr/>
        </p:nvGrpSpPr>
        <p:grpSpPr>
          <a:xfrm>
            <a:off x="9371260" y="3889221"/>
            <a:ext cx="936334" cy="772208"/>
            <a:chOff x="12760526" y="5502002"/>
            <a:chExt cx="950717" cy="7979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F8DFCCF-64A2-8CB2-CB78-31EA9DFF6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20710F4A-2C67-CBC2-6C23-CE7660BA3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660F9E8-C687-E55A-569D-FD06A874223E}"/>
              </a:ext>
            </a:extLst>
          </p:cNvPr>
          <p:cNvSpPr/>
          <p:nvPr/>
        </p:nvSpPr>
        <p:spPr>
          <a:xfrm>
            <a:off x="631525" y="2489815"/>
            <a:ext cx="5791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3590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4A5B4-DCA0-1D94-32B9-38FDB6890FE5}"/>
              </a:ext>
            </a:extLst>
          </p:cNvPr>
          <p:cNvSpPr/>
          <p:nvPr/>
        </p:nvSpPr>
        <p:spPr>
          <a:xfrm>
            <a:off x="569652" y="5733967"/>
            <a:ext cx="6680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…..</a:t>
            </a:r>
            <a:endParaRPr lang="en-US" sz="4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FE6898-9D93-CFEC-5C5D-BC2B3BB3AC58}"/>
              </a:ext>
            </a:extLst>
          </p:cNvPr>
          <p:cNvSpPr/>
          <p:nvPr/>
        </p:nvSpPr>
        <p:spPr>
          <a:xfrm>
            <a:off x="631525" y="3733761"/>
            <a:ext cx="3576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7899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……..7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092EC5-720D-FCB3-4C43-CE5A6F999D05}"/>
              </a:ext>
            </a:extLst>
          </p:cNvPr>
          <p:cNvSpPr/>
          <p:nvPr/>
        </p:nvSpPr>
        <p:spPr>
          <a:xfrm>
            <a:off x="114625" y="4799646"/>
            <a:ext cx="3782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6901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….6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F19BD7-3DDB-59A4-DE36-EFD8C8D41FAC}"/>
              </a:ext>
            </a:extLst>
          </p:cNvPr>
          <p:cNvSpPr/>
          <p:nvPr/>
        </p:nvSpPr>
        <p:spPr>
          <a:xfrm>
            <a:off x="6327292" y="5692651"/>
            <a:ext cx="165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99999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EEBD16-82B9-2D29-DF17-E91ACB785F15}"/>
              </a:ext>
            </a:extLst>
          </p:cNvPr>
          <p:cNvSpPr/>
          <p:nvPr/>
        </p:nvSpPr>
        <p:spPr>
          <a:xfrm>
            <a:off x="1903139" y="3761190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B674BB-01CC-212F-3B07-779F57D2D1C0}"/>
              </a:ext>
            </a:extLst>
          </p:cNvPr>
          <p:cNvSpPr/>
          <p:nvPr/>
        </p:nvSpPr>
        <p:spPr>
          <a:xfrm>
            <a:off x="1505183" y="4811541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37ABA5-A396-93C5-24E1-715297434A2D}"/>
              </a:ext>
            </a:extLst>
          </p:cNvPr>
          <p:cNvSpPr/>
          <p:nvPr/>
        </p:nvSpPr>
        <p:spPr>
          <a:xfrm>
            <a:off x="5347000" y="2513669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3589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BCF0CA40-4C13-FD88-5FE2-A0D0201F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2013016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EF454-8D4B-C629-309C-35ABC7E37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00" t="45125" r="26355" b="49597"/>
          <a:stretch/>
        </p:blipFill>
        <p:spPr>
          <a:xfrm>
            <a:off x="899319" y="3367805"/>
            <a:ext cx="12420600" cy="2788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BA06C-002E-01E7-FC77-962813328797}"/>
              </a:ext>
            </a:extLst>
          </p:cNvPr>
          <p:cNvSpPr txBox="1"/>
          <p:nvPr/>
        </p:nvSpPr>
        <p:spPr>
          <a:xfrm>
            <a:off x="2956719" y="6273225"/>
            <a:ext cx="240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1 000 </a:t>
            </a:r>
            <a:r>
              <a:rPr lang="en-US" sz="3200" b="1" dirty="0" err="1"/>
              <a:t>đồng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6E552-4CB6-373D-8731-0851111B4A68}"/>
              </a:ext>
            </a:extLst>
          </p:cNvPr>
          <p:cNvSpPr txBox="1"/>
          <p:nvPr/>
        </p:nvSpPr>
        <p:spPr>
          <a:xfrm>
            <a:off x="9368452" y="6156493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1 000 </a:t>
            </a:r>
            <a:r>
              <a:rPr lang="en-US" sz="3200" b="1" dirty="0" err="1"/>
              <a:t>đồng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38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A973DA-75CF-6CAE-9426-DD285DD03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03" t="64583" r="66399" b="25000"/>
          <a:stretch/>
        </p:blipFill>
        <p:spPr>
          <a:xfrm>
            <a:off x="50233" y="1350781"/>
            <a:ext cx="3886200" cy="2304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325-32AF-F181-6F17-75600A08A284}"/>
              </a:ext>
            </a:extLst>
          </p:cNvPr>
          <p:cNvSpPr txBox="1"/>
          <p:nvPr/>
        </p:nvSpPr>
        <p:spPr>
          <a:xfrm>
            <a:off x="3109119" y="2209800"/>
            <a:ext cx="11734800" cy="6477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DAC3D1C5-8ECD-1171-E7FB-B6B260350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1F85E-7A8A-74FE-3167-D3CBC4C9E5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4392023" y="2254171"/>
            <a:ext cx="4023645" cy="140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9A7FE5-38F5-A52E-74AE-AE7AFD4BDE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4469759" y="3844086"/>
            <a:ext cx="4023645" cy="1401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2F097-3F1A-F870-02AB-04F599CDBA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4498658" y="5444544"/>
            <a:ext cx="4023645" cy="1401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725C9-9855-FC07-60F6-AB6F1BC8E5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4402373" y="7034459"/>
            <a:ext cx="4023645" cy="1401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ECB215-DE46-5793-B1CB-9EB2BD24DB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10043319" y="2254171"/>
            <a:ext cx="4023645" cy="1401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633CE1-4D4C-7ECF-F142-CC540FF038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10081146" y="3902165"/>
            <a:ext cx="4023645" cy="1401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2D940E-567C-9E15-C174-6BDA6B7EFC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10114273" y="5470485"/>
            <a:ext cx="4023645" cy="1401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D00EF3-442E-E8A5-8928-3F2D2A807C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10093931" y="7055844"/>
            <a:ext cx="4023645" cy="14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52C650-625A-296A-B099-115499AEA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03" t="64583" r="66399" b="25000"/>
          <a:stretch/>
        </p:blipFill>
        <p:spPr>
          <a:xfrm>
            <a:off x="61119" y="4482726"/>
            <a:ext cx="3886200" cy="2304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7EF10-4AFA-E8B3-EC53-18FCF1574A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80" t="50481" r="26063" b="44050"/>
          <a:stretch/>
        </p:blipFill>
        <p:spPr>
          <a:xfrm>
            <a:off x="2000024" y="1371600"/>
            <a:ext cx="10668001" cy="2225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C3622-2205-A2ED-CA5D-920DCBA9E3C1}"/>
              </a:ext>
            </a:extLst>
          </p:cNvPr>
          <p:cNvSpPr txBox="1"/>
          <p:nvPr/>
        </p:nvSpPr>
        <p:spPr>
          <a:xfrm>
            <a:off x="3549000" y="3436513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789CD-26FA-C64F-2C8C-D72D55965B86}"/>
              </a:ext>
            </a:extLst>
          </p:cNvPr>
          <p:cNvSpPr txBox="1"/>
          <p:nvPr/>
        </p:nvSpPr>
        <p:spPr>
          <a:xfrm>
            <a:off x="8918240" y="3451825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FD35F-9726-C332-C893-A489D789C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80" t="50760" r="33795" b="44185"/>
          <a:stretch/>
        </p:blipFill>
        <p:spPr>
          <a:xfrm>
            <a:off x="4385047" y="4163760"/>
            <a:ext cx="4648201" cy="2057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CEEE06-D44C-E5FA-9F41-09135B6CC3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80" t="50760" r="33795" b="44185"/>
          <a:stretch/>
        </p:blipFill>
        <p:spPr>
          <a:xfrm>
            <a:off x="9339947" y="4163760"/>
            <a:ext cx="4648201" cy="2057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5D839-316E-D9D5-2A34-CBC57FBD88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80" t="50760" r="33795" b="44185"/>
          <a:stretch/>
        </p:blipFill>
        <p:spPr>
          <a:xfrm>
            <a:off x="4385047" y="6252262"/>
            <a:ext cx="4648201" cy="2057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D8B1B-274F-5174-AFBF-E1A20B379E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80" t="50760" r="33795" b="44185"/>
          <a:stretch/>
        </p:blipFill>
        <p:spPr>
          <a:xfrm>
            <a:off x="9345082" y="6221161"/>
            <a:ext cx="4648201" cy="2057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7D2872-40EB-12D1-12A4-49D30B9C3DEA}"/>
              </a:ext>
            </a:extLst>
          </p:cNvPr>
          <p:cNvSpPr txBox="1"/>
          <p:nvPr/>
        </p:nvSpPr>
        <p:spPr>
          <a:xfrm>
            <a:off x="4333457" y="4194861"/>
            <a:ext cx="9603101" cy="411480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B5BC2B-5602-0304-BA2F-2888A826FF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03" t="64583" r="66399" b="25000"/>
          <a:stretch/>
        </p:blipFill>
        <p:spPr>
          <a:xfrm>
            <a:off x="61119" y="1769027"/>
            <a:ext cx="3886200" cy="2304733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2DD0D344-8B0D-7A77-8557-A49AAAB4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626" y="1636481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C8A87-3915-9945-82F3-62341EDF38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80" t="50760" r="33795" b="44185"/>
          <a:stretch/>
        </p:blipFill>
        <p:spPr>
          <a:xfrm>
            <a:off x="4128085" y="2915162"/>
            <a:ext cx="4648201" cy="2057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BC24D-7C03-7A73-797F-C0687BD7B8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80" t="50760" r="33795" b="44185"/>
          <a:stretch/>
        </p:blipFill>
        <p:spPr>
          <a:xfrm>
            <a:off x="8962187" y="2857812"/>
            <a:ext cx="4648201" cy="2057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EC176-8FC4-46E5-6752-43F03E24EF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80" t="50760" r="33795" b="44185"/>
          <a:stretch/>
        </p:blipFill>
        <p:spPr>
          <a:xfrm>
            <a:off x="4128084" y="4985004"/>
            <a:ext cx="4648201" cy="2057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E45CAB-6073-5B72-B967-FBB38220DF4B}"/>
              </a:ext>
            </a:extLst>
          </p:cNvPr>
          <p:cNvSpPr txBox="1"/>
          <p:nvPr/>
        </p:nvSpPr>
        <p:spPr>
          <a:xfrm>
            <a:off x="3947319" y="2683528"/>
            <a:ext cx="9906000" cy="615567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A610B6-8224-F8F0-4222-E4E91B81C8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8973543" y="5112242"/>
            <a:ext cx="4636845" cy="1802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9DDFE-D5FD-8222-EBD5-DBAB761F93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8977123" y="7138631"/>
            <a:ext cx="4633265" cy="16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F1A034-A039-DE9D-E5DF-9B70C5A11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03" t="64583" r="66399" b="25000"/>
          <a:stretch/>
        </p:blipFill>
        <p:spPr>
          <a:xfrm>
            <a:off x="137319" y="4234543"/>
            <a:ext cx="3886200" cy="2304733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074499E6-ED3D-A894-713F-41B97783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304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C6105-5B14-7756-8D5A-760C84AD63D4}"/>
              </a:ext>
            </a:extLst>
          </p:cNvPr>
          <p:cNvSpPr txBox="1"/>
          <p:nvPr/>
        </p:nvSpPr>
        <p:spPr>
          <a:xfrm>
            <a:off x="3625200" y="3188330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D630-F8B7-7ACE-C8A1-216F14A2A78F}"/>
              </a:ext>
            </a:extLst>
          </p:cNvPr>
          <p:cNvSpPr txBox="1"/>
          <p:nvPr/>
        </p:nvSpPr>
        <p:spPr>
          <a:xfrm>
            <a:off x="8994440" y="3203642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4604E-349A-C545-5792-714F8B256C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80" t="50760" r="33795" b="44185"/>
          <a:stretch/>
        </p:blipFill>
        <p:spPr>
          <a:xfrm>
            <a:off x="9379835" y="4197221"/>
            <a:ext cx="4648201" cy="2057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865F7A-1123-AD79-0BC8-32E92C66C8C7}"/>
              </a:ext>
            </a:extLst>
          </p:cNvPr>
          <p:cNvSpPr txBox="1"/>
          <p:nvPr/>
        </p:nvSpPr>
        <p:spPr>
          <a:xfrm>
            <a:off x="4112975" y="4023852"/>
            <a:ext cx="9915061" cy="38877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12FBAD-AFC5-36B1-D6DD-E68F12C012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44" t="56124" r="26049" b="38414"/>
          <a:stretch/>
        </p:blipFill>
        <p:spPr>
          <a:xfrm>
            <a:off x="2434279" y="987109"/>
            <a:ext cx="10134600" cy="1934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04A01-91BB-933B-E808-46B153B349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44" t="56303" r="33682" b="38414"/>
          <a:stretch/>
        </p:blipFill>
        <p:spPr>
          <a:xfrm>
            <a:off x="4422440" y="4163458"/>
            <a:ext cx="4572000" cy="197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DED5F-F0FD-A30F-900C-0F4B342345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99" t="45681" r="33675" b="49597"/>
          <a:stretch/>
        </p:blipFill>
        <p:spPr>
          <a:xfrm>
            <a:off x="9394771" y="6254622"/>
            <a:ext cx="4633265" cy="16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E238FE-20E1-2A18-CF43-C8A4131D15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03" t="64583" r="66399" b="25000"/>
          <a:stretch/>
        </p:blipFill>
        <p:spPr>
          <a:xfrm>
            <a:off x="9447315" y="3893130"/>
            <a:ext cx="3886200" cy="2304733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CFCF1580-2E75-C21B-8213-D77C7076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D6151-F4EA-8A9C-0DB9-418FFD6BB5BD}"/>
              </a:ext>
            </a:extLst>
          </p:cNvPr>
          <p:cNvSpPr txBox="1"/>
          <p:nvPr/>
        </p:nvSpPr>
        <p:spPr>
          <a:xfrm>
            <a:off x="1785440" y="3969388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31921-56EA-3734-19DD-C0D4ADE9FC38}"/>
              </a:ext>
            </a:extLst>
          </p:cNvPr>
          <p:cNvSpPr txBox="1"/>
          <p:nvPr/>
        </p:nvSpPr>
        <p:spPr>
          <a:xfrm>
            <a:off x="7154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4651A-AC2F-4A45-7137-68D2A575A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24" t="61683" r="26280" b="33039"/>
          <a:stretch/>
        </p:blipFill>
        <p:spPr>
          <a:xfrm>
            <a:off x="442119" y="1633822"/>
            <a:ext cx="10668000" cy="2259308"/>
          </a:xfrm>
          <a:prstGeom prst="rect">
            <a:avLst/>
          </a:prstGeom>
        </p:spPr>
      </p:pic>
      <p:sp>
        <p:nvSpPr>
          <p:cNvPr id="8" name="Can 5">
            <a:extLst>
              <a:ext uri="{FF2B5EF4-FFF2-40B4-BE49-F238E27FC236}">
                <a16:creationId xmlns:a16="http://schemas.microsoft.com/office/drawing/2014/main" id="{D347A335-F258-6B4B-21DE-E576810D60F7}"/>
              </a:ext>
            </a:extLst>
          </p:cNvPr>
          <p:cNvSpPr/>
          <p:nvPr/>
        </p:nvSpPr>
        <p:spPr>
          <a:xfrm>
            <a:off x="3923820" y="5609560"/>
            <a:ext cx="38203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22ED9D-C8D8-3722-1151-40ADEBAD2BEB}"/>
              </a:ext>
            </a:extLst>
          </p:cNvPr>
          <p:cNvSpPr/>
          <p:nvPr/>
        </p:nvSpPr>
        <p:spPr>
          <a:xfrm>
            <a:off x="3904679" y="5276154"/>
            <a:ext cx="381000" cy="33340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9C2DE6-AEDD-717A-4CEE-29853117599F}"/>
              </a:ext>
            </a:extLst>
          </p:cNvPr>
          <p:cNvCxnSpPr/>
          <p:nvPr/>
        </p:nvCxnSpPr>
        <p:spPr>
          <a:xfrm>
            <a:off x="4341175" y="5883401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9E68DA-659B-96D7-2E91-DFB14338EC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24" t="61754" r="33816" b="33039"/>
          <a:stretch/>
        </p:blipFill>
        <p:spPr>
          <a:xfrm>
            <a:off x="4439651" y="4794678"/>
            <a:ext cx="2514600" cy="96295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9060E3-BEBD-C7B0-B07B-12A8EF8673C5}"/>
              </a:ext>
            </a:extLst>
          </p:cNvPr>
          <p:cNvCxnSpPr/>
          <p:nvPr/>
        </p:nvCxnSpPr>
        <p:spPr>
          <a:xfrm flipH="1">
            <a:off x="4799036" y="6811139"/>
            <a:ext cx="1954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0E0FE64-82F5-43D2-8B5F-25F813A2FF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80" t="50838" r="33680" b="44050"/>
          <a:stretch/>
        </p:blipFill>
        <p:spPr>
          <a:xfrm>
            <a:off x="4441584" y="6932148"/>
            <a:ext cx="2634380" cy="930026"/>
          </a:xfrm>
          <a:prstGeom prst="rect">
            <a:avLst/>
          </a:prstGeom>
        </p:spPr>
      </p:pic>
      <p:sp>
        <p:nvSpPr>
          <p:cNvPr id="14" name="Can 37">
            <a:extLst>
              <a:ext uri="{FF2B5EF4-FFF2-40B4-BE49-F238E27FC236}">
                <a16:creationId xmlns:a16="http://schemas.microsoft.com/office/drawing/2014/main" id="{CD506635-EE0A-67AD-F05E-E4A6C237A979}"/>
              </a:ext>
            </a:extLst>
          </p:cNvPr>
          <p:cNvSpPr/>
          <p:nvPr/>
        </p:nvSpPr>
        <p:spPr>
          <a:xfrm>
            <a:off x="6772650" y="6338244"/>
            <a:ext cx="382030" cy="533400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1668C3-FD9F-312F-6C4B-91C3A6E2A8BC}"/>
              </a:ext>
            </a:extLst>
          </p:cNvPr>
          <p:cNvSpPr/>
          <p:nvPr/>
        </p:nvSpPr>
        <p:spPr>
          <a:xfrm>
            <a:off x="6798914" y="6088074"/>
            <a:ext cx="381000" cy="3334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76638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D099C56B-94EF-F140-DF39-E7C7C366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958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23381-53B5-2165-6603-1CEDECE98F68}"/>
              </a:ext>
            </a:extLst>
          </p:cNvPr>
          <p:cNvSpPr txBox="1"/>
          <p:nvPr/>
        </p:nvSpPr>
        <p:spPr>
          <a:xfrm>
            <a:off x="2242639" y="3969388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21699-87B0-63C3-838E-065CA71D85FE}"/>
              </a:ext>
            </a:extLst>
          </p:cNvPr>
          <p:cNvSpPr txBox="1"/>
          <p:nvPr/>
        </p:nvSpPr>
        <p:spPr>
          <a:xfrm>
            <a:off x="7611879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D0C6-95B8-2AB4-9604-3085F5C8F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28" t="66970" r="26074" b="27675"/>
          <a:stretch/>
        </p:blipFill>
        <p:spPr>
          <a:xfrm>
            <a:off x="975518" y="1727221"/>
            <a:ext cx="10134601" cy="2165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B1E07-48C4-E53A-DCDC-7A01B746B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99" t="72631" r="25758" b="22187"/>
          <a:stretch/>
        </p:blipFill>
        <p:spPr>
          <a:xfrm>
            <a:off x="823119" y="4953000"/>
            <a:ext cx="102870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B6815-F921-1191-25D1-6813CE02EB6A}"/>
              </a:ext>
            </a:extLst>
          </p:cNvPr>
          <p:cNvSpPr txBox="1"/>
          <p:nvPr/>
        </p:nvSpPr>
        <p:spPr>
          <a:xfrm>
            <a:off x="2242638" y="7262355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84EC6-BB87-47D5-46F0-682D25F2E060}"/>
              </a:ext>
            </a:extLst>
          </p:cNvPr>
          <p:cNvSpPr txBox="1"/>
          <p:nvPr/>
        </p:nvSpPr>
        <p:spPr>
          <a:xfrm>
            <a:off x="7626927" y="7262355"/>
            <a:ext cx="2209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50 000 </a:t>
            </a:r>
            <a:r>
              <a:rPr lang="en-US" b="1" dirty="0" err="1"/>
              <a:t>đồng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0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591</Words>
  <Application>Microsoft Office PowerPoint</Application>
  <PresentationFormat>Custom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294</cp:revision>
  <dcterms:created xsi:type="dcterms:W3CDTF">2022-07-10T01:37:20Z</dcterms:created>
  <dcterms:modified xsi:type="dcterms:W3CDTF">2023-03-05T11:30:59Z</dcterms:modified>
</cp:coreProperties>
</file>