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8" r:id="rId2"/>
    <p:sldId id="279" r:id="rId3"/>
    <p:sldId id="282" r:id="rId4"/>
    <p:sldId id="283" r:id="rId5"/>
    <p:sldId id="284" r:id="rId6"/>
    <p:sldId id="285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0000FF"/>
    <a:srgbClr val="FF339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58" d="100"/>
          <a:sy n="58" d="100"/>
        </p:scale>
        <p:origin x="883" y="82"/>
      </p:cViewPr>
      <p:guideLst>
        <p:guide orient="horz" pos="2880"/>
        <p:guide pos="5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73" y="847770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127919" y="1901360"/>
            <a:ext cx="11658599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10" y="6607525"/>
            <a:ext cx="6320368" cy="1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91AE500-4561-C6E7-4D52-3A4429CC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9" y="3716923"/>
            <a:ext cx="10657521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83: LUYỆN TẬP (T1)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C7968E7E-D71F-2048-F214-07EF8A2CB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07" y="4343400"/>
            <a:ext cx="336951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Rectangle 95">
            <a:extLst>
              <a:ext uri="{FF2B5EF4-FFF2-40B4-BE49-F238E27FC236}">
                <a16:creationId xmlns:a16="http://schemas.microsoft.com/office/drawing/2014/main" id="{A1D2D951-52DE-E2EA-4A79-5BCF602DB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519" y="1905000"/>
            <a:ext cx="9100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VƯỢT QUA THỬ THÁCH</a:t>
            </a:r>
          </a:p>
        </p:txBody>
      </p:sp>
    </p:spTree>
    <p:extLst>
      <p:ext uri="{BB962C8B-B14F-4D97-AF65-F5344CB8AC3E}">
        <p14:creationId xmlns:p14="http://schemas.microsoft.com/office/powerpoint/2010/main" val="391165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" y="7567"/>
            <a:ext cx="1743075" cy="17361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A84DD89-EAF7-37CB-6ECB-C78F83FC7A2B}"/>
              </a:ext>
            </a:extLst>
          </p:cNvPr>
          <p:cNvGrpSpPr/>
          <p:nvPr/>
        </p:nvGrpSpPr>
        <p:grpSpPr>
          <a:xfrm>
            <a:off x="1832596" y="995313"/>
            <a:ext cx="1996146" cy="677108"/>
            <a:chOff x="1470819" y="1947446"/>
            <a:chExt cx="1996146" cy="6771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AE0412-7CF1-8EB4-C3BB-F38F0FCAB9BB}"/>
                </a:ext>
              </a:extLst>
            </p:cNvPr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C909455-A97E-4DE6-0D2F-2E8CE2AE4401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2EAD19-A38C-0A5D-A6B7-314CDE3C5732}"/>
                  </a:ext>
                </a:extLst>
              </p:cNvPr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3A2E42-EC2E-2A25-FA04-078B44E501C7}"/>
                </a:ext>
              </a:extLst>
            </p:cNvPr>
            <p:cNvSpPr txBox="1"/>
            <p:nvPr/>
          </p:nvSpPr>
          <p:spPr>
            <a:xfrm>
              <a:off x="2118519" y="1947446"/>
              <a:ext cx="134844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A913C-9E2C-2FB9-77FC-562E9FA46330}"/>
              </a:ext>
            </a:extLst>
          </p:cNvPr>
          <p:cNvGrpSpPr/>
          <p:nvPr/>
        </p:nvGrpSpPr>
        <p:grpSpPr>
          <a:xfrm>
            <a:off x="1146530" y="1895833"/>
            <a:ext cx="2093806" cy="1323439"/>
            <a:chOff x="7029706" y="4547502"/>
            <a:chExt cx="2093806" cy="1323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7F4615-A192-FC27-7D68-5EB40E92034E}"/>
                </a:ext>
              </a:extLst>
            </p:cNvPr>
            <p:cNvSpPr txBox="1"/>
            <p:nvPr/>
          </p:nvSpPr>
          <p:spPr>
            <a:xfrm>
              <a:off x="7414055" y="4547502"/>
              <a:ext cx="15471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4 234</a:t>
              </a:r>
            </a:p>
            <a:p>
              <a:pPr algn="r"/>
              <a:endParaRPr lang="en-US" sz="40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6D645D-D56E-4321-0AE2-B8601C1A0BAC}"/>
                </a:ext>
              </a:extLst>
            </p:cNvPr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D9ED4F-4E7E-E891-E145-B67E8D2440B1}"/>
                </a:ext>
              </a:extLst>
            </p:cNvPr>
            <p:cNvSpPr txBox="1"/>
            <p:nvPr/>
          </p:nvSpPr>
          <p:spPr>
            <a:xfrm>
              <a:off x="7029706" y="4879302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BD8800F-4132-D2B0-E595-FDBA3428E035}"/>
                </a:ext>
              </a:extLst>
            </p:cNvPr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CA8CF5-5E42-284B-CC84-AB78FAA0BF50}"/>
              </a:ext>
            </a:extLst>
          </p:cNvPr>
          <p:cNvGrpSpPr/>
          <p:nvPr/>
        </p:nvGrpSpPr>
        <p:grpSpPr>
          <a:xfrm>
            <a:off x="4126573" y="1777999"/>
            <a:ext cx="2017052" cy="1196481"/>
            <a:chOff x="7106460" y="4585333"/>
            <a:chExt cx="2017052" cy="119648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876E19-6AC8-5A39-6C40-99F7E42698BA}"/>
                </a:ext>
              </a:extLst>
            </p:cNvPr>
            <p:cNvSpPr txBox="1"/>
            <p:nvPr/>
          </p:nvSpPr>
          <p:spPr>
            <a:xfrm>
              <a:off x="7442024" y="4585333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3 192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1C16F4-8B44-D33C-A363-35D5F1F99146}"/>
                </a:ext>
              </a:extLst>
            </p:cNvPr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478EAC-0C1B-B890-2BF8-8A01AA7C81D6}"/>
                </a:ext>
              </a:extLst>
            </p:cNvPr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AA5153-EE2A-02FC-410E-AEB58B5CF297}"/>
                </a:ext>
              </a:extLst>
            </p:cNvPr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74B0D6-86F9-CDA5-FC97-9CEDB6B88E30}"/>
              </a:ext>
            </a:extLst>
          </p:cNvPr>
          <p:cNvGrpSpPr/>
          <p:nvPr/>
        </p:nvGrpSpPr>
        <p:grpSpPr>
          <a:xfrm>
            <a:off x="6878001" y="1754915"/>
            <a:ext cx="2017052" cy="1196481"/>
            <a:chOff x="7106460" y="4585333"/>
            <a:chExt cx="2017052" cy="11964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EFA11A-94AF-D935-4ED9-D393A40516FC}"/>
                </a:ext>
              </a:extLst>
            </p:cNvPr>
            <p:cNvSpPr txBox="1"/>
            <p:nvPr/>
          </p:nvSpPr>
          <p:spPr>
            <a:xfrm>
              <a:off x="7442024" y="4585333"/>
              <a:ext cx="15834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21 219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5984FA-AFC2-7609-CD2E-2BC7BACCA50D}"/>
                </a:ext>
              </a:extLst>
            </p:cNvPr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C8A59E-2EFA-5D1F-BC84-44EA517858BD}"/>
                </a:ext>
              </a:extLst>
            </p:cNvPr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08BA787-A068-E2CA-8197-0BFCC7D3C801}"/>
                </a:ext>
              </a:extLst>
            </p:cNvPr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E16D14-3A88-5871-E69E-52772E8019FD}"/>
              </a:ext>
            </a:extLst>
          </p:cNvPr>
          <p:cNvGrpSpPr/>
          <p:nvPr/>
        </p:nvGrpSpPr>
        <p:grpSpPr>
          <a:xfrm>
            <a:off x="9752141" y="1674347"/>
            <a:ext cx="2424778" cy="1196481"/>
            <a:chOff x="7106460" y="4585333"/>
            <a:chExt cx="2424778" cy="11964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230A0-5C50-1ED0-0FD9-D730E572848E}"/>
                </a:ext>
              </a:extLst>
            </p:cNvPr>
            <p:cNvSpPr txBox="1"/>
            <p:nvPr/>
          </p:nvSpPr>
          <p:spPr>
            <a:xfrm>
              <a:off x="7442024" y="4585333"/>
              <a:ext cx="1893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11 081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3C19BF-188E-2A26-B2CF-DC6E3EED7B7D}"/>
                </a:ext>
              </a:extLst>
            </p:cNvPr>
            <p:cNvSpPr txBox="1"/>
            <p:nvPr/>
          </p:nvSpPr>
          <p:spPr>
            <a:xfrm>
              <a:off x="7435826" y="5073928"/>
              <a:ext cx="1899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  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A6EB7C-C3F6-C93B-1BE5-42F9C6122B04}"/>
                </a:ext>
              </a:extLst>
            </p:cNvPr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F671366-F47A-82FC-B5BD-9BF896F70503}"/>
                </a:ext>
              </a:extLst>
            </p:cNvPr>
            <p:cNvCxnSpPr/>
            <p:nvPr/>
          </p:nvCxnSpPr>
          <p:spPr>
            <a:xfrm>
              <a:off x="7506235" y="5729122"/>
              <a:ext cx="2025003" cy="180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ED614866-E821-A9BA-8CB8-4076DF79167D}"/>
              </a:ext>
            </a:extLst>
          </p:cNvPr>
          <p:cNvSpPr/>
          <p:nvPr/>
        </p:nvSpPr>
        <p:spPr>
          <a:xfrm>
            <a:off x="10083919" y="2998908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B2DF73-8582-F461-9EAA-2C5F40B65679}"/>
              </a:ext>
            </a:extLst>
          </p:cNvPr>
          <p:cNvSpPr/>
          <p:nvPr/>
        </p:nvSpPr>
        <p:spPr>
          <a:xfrm>
            <a:off x="7097773" y="3025210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C77860-D59C-9E7C-4ECA-8F12421A4D95}"/>
              </a:ext>
            </a:extLst>
          </p:cNvPr>
          <p:cNvSpPr/>
          <p:nvPr/>
        </p:nvSpPr>
        <p:spPr>
          <a:xfrm>
            <a:off x="4227948" y="3096773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AC9431-1928-4303-0D58-F099958BB14B}"/>
              </a:ext>
            </a:extLst>
          </p:cNvPr>
          <p:cNvSpPr/>
          <p:nvPr/>
        </p:nvSpPr>
        <p:spPr>
          <a:xfrm>
            <a:off x="1241008" y="3074337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3B2B93-383F-86A3-548B-302D5581D949}"/>
              </a:ext>
            </a:extLst>
          </p:cNvPr>
          <p:cNvSpPr txBox="1"/>
          <p:nvPr/>
        </p:nvSpPr>
        <p:spPr>
          <a:xfrm>
            <a:off x="7107156" y="3057152"/>
            <a:ext cx="20574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84 876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FC3755-1C8B-9691-AE6E-E5C1C1C38778}"/>
              </a:ext>
            </a:extLst>
          </p:cNvPr>
          <p:cNvSpPr txBox="1"/>
          <p:nvPr/>
        </p:nvSpPr>
        <p:spPr>
          <a:xfrm>
            <a:off x="9904206" y="2998487"/>
            <a:ext cx="24312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66 486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3C03FC-19FB-36C1-4578-0FC4EB34E9DA}"/>
              </a:ext>
            </a:extLst>
          </p:cNvPr>
          <p:cNvSpPr txBox="1"/>
          <p:nvPr/>
        </p:nvSpPr>
        <p:spPr>
          <a:xfrm>
            <a:off x="4254275" y="3074337"/>
            <a:ext cx="202909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9 576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973AAE-8DF1-1597-3F34-88FE373EE8A1}"/>
              </a:ext>
            </a:extLst>
          </p:cNvPr>
          <p:cNvSpPr txBox="1"/>
          <p:nvPr/>
        </p:nvSpPr>
        <p:spPr>
          <a:xfrm>
            <a:off x="2641677" y="3059952"/>
            <a:ext cx="24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40B05D-06F7-BE7B-9A01-65E5448391CF}"/>
              </a:ext>
            </a:extLst>
          </p:cNvPr>
          <p:cNvSpPr txBox="1"/>
          <p:nvPr/>
        </p:nvSpPr>
        <p:spPr>
          <a:xfrm>
            <a:off x="2386317" y="3067414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B7B31E-413F-6B23-D992-A2F46E13BEE3}"/>
              </a:ext>
            </a:extLst>
          </p:cNvPr>
          <p:cNvSpPr txBox="1"/>
          <p:nvPr/>
        </p:nvSpPr>
        <p:spPr>
          <a:xfrm>
            <a:off x="2090514" y="3067915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29DA04-DF8A-EBBC-20AA-6E1BC38134FA}"/>
              </a:ext>
            </a:extLst>
          </p:cNvPr>
          <p:cNvSpPr txBox="1"/>
          <p:nvPr/>
        </p:nvSpPr>
        <p:spPr>
          <a:xfrm>
            <a:off x="1728170" y="3072541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7071E012-FE5C-8B96-0F70-60FF8919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969" y="433744"/>
            <a:ext cx="938159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83: LUYỆN TẬP - T1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386624-F9E0-A096-8FF4-91A4C03942FB}"/>
              </a:ext>
            </a:extLst>
          </p:cNvPr>
          <p:cNvGrpSpPr/>
          <p:nvPr/>
        </p:nvGrpSpPr>
        <p:grpSpPr>
          <a:xfrm>
            <a:off x="823119" y="4437273"/>
            <a:ext cx="2299509" cy="1231638"/>
            <a:chOff x="7102558" y="4550176"/>
            <a:chExt cx="2299509" cy="12316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3EA2E5D-4A84-0B50-681D-98F0BF99F0F8}"/>
                </a:ext>
              </a:extLst>
            </p:cNvPr>
            <p:cNvSpPr txBox="1"/>
            <p:nvPr/>
          </p:nvSpPr>
          <p:spPr>
            <a:xfrm>
              <a:off x="7587065" y="4550176"/>
              <a:ext cx="15726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825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086664B-80A0-7FA6-B764-FA95A932E535}"/>
                </a:ext>
              </a:extLst>
            </p:cNvPr>
            <p:cNvSpPr txBox="1"/>
            <p:nvPr/>
          </p:nvSpPr>
          <p:spPr>
            <a:xfrm>
              <a:off x="7435826" y="5073928"/>
              <a:ext cx="17238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5245D32-C3E9-4E76-810B-F3F0978745CE}"/>
                </a:ext>
              </a:extLst>
            </p:cNvPr>
            <p:cNvSpPr txBox="1"/>
            <p:nvPr/>
          </p:nvSpPr>
          <p:spPr>
            <a:xfrm>
              <a:off x="7102558" y="4666629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02FFB60-CC8D-4E49-BBB4-688F00E8E902}"/>
                </a:ext>
              </a:extLst>
            </p:cNvPr>
            <p:cNvCxnSpPr/>
            <p:nvPr/>
          </p:nvCxnSpPr>
          <p:spPr>
            <a:xfrm>
              <a:off x="7377064" y="5728929"/>
              <a:ext cx="2025003" cy="180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9478541-4A61-BF76-31D1-6AC7756F4E9C}"/>
              </a:ext>
            </a:extLst>
          </p:cNvPr>
          <p:cNvGrpSpPr/>
          <p:nvPr/>
        </p:nvGrpSpPr>
        <p:grpSpPr>
          <a:xfrm>
            <a:off x="4140565" y="4437273"/>
            <a:ext cx="2112551" cy="1196481"/>
            <a:chOff x="7361739" y="4585333"/>
            <a:chExt cx="2169499" cy="119648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39FB70A-C670-546F-BAE3-1A9B6BA1E106}"/>
                </a:ext>
              </a:extLst>
            </p:cNvPr>
            <p:cNvSpPr txBox="1"/>
            <p:nvPr/>
          </p:nvSpPr>
          <p:spPr>
            <a:xfrm>
              <a:off x="7856134" y="4585333"/>
              <a:ext cx="1479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2 418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B5D346-7146-2A94-FA84-2A9FCAB1CD0C}"/>
                </a:ext>
              </a:extLst>
            </p:cNvPr>
            <p:cNvSpPr txBox="1"/>
            <p:nvPr/>
          </p:nvSpPr>
          <p:spPr>
            <a:xfrm>
              <a:off x="7435826" y="5073928"/>
              <a:ext cx="1899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  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1268530-957B-CC17-B103-9B73F3EAA949}"/>
                </a:ext>
              </a:extLst>
            </p:cNvPr>
            <p:cNvSpPr txBox="1"/>
            <p:nvPr/>
          </p:nvSpPr>
          <p:spPr>
            <a:xfrm>
              <a:off x="7361739" y="4829343"/>
              <a:ext cx="4203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B20CA6A-D294-EA0E-BF29-0B5CF2F17CAD}"/>
                </a:ext>
              </a:extLst>
            </p:cNvPr>
            <p:cNvCxnSpPr/>
            <p:nvPr/>
          </p:nvCxnSpPr>
          <p:spPr>
            <a:xfrm>
              <a:off x="7506235" y="5729122"/>
              <a:ext cx="2025003" cy="180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B3BEC4B-1822-6C27-DE40-86A8C7A23E8D}"/>
              </a:ext>
            </a:extLst>
          </p:cNvPr>
          <p:cNvGrpSpPr/>
          <p:nvPr/>
        </p:nvGrpSpPr>
        <p:grpSpPr>
          <a:xfrm>
            <a:off x="7085141" y="4403963"/>
            <a:ext cx="2424778" cy="1196481"/>
            <a:chOff x="7106460" y="4585333"/>
            <a:chExt cx="2424778" cy="119648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C30D8CC-1CCD-66D1-1897-E5AAD18DBB44}"/>
                </a:ext>
              </a:extLst>
            </p:cNvPr>
            <p:cNvSpPr txBox="1"/>
            <p:nvPr/>
          </p:nvSpPr>
          <p:spPr>
            <a:xfrm>
              <a:off x="7442024" y="4585333"/>
              <a:ext cx="1893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11 405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C419DC-AADF-63B0-5D28-DC2AA66CD4AC}"/>
                </a:ext>
              </a:extLst>
            </p:cNvPr>
            <p:cNvSpPr txBox="1"/>
            <p:nvPr/>
          </p:nvSpPr>
          <p:spPr>
            <a:xfrm>
              <a:off x="7435826" y="5073928"/>
              <a:ext cx="1899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  7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4CADCA0-3A68-E222-21E3-30AB33C0A551}"/>
                </a:ext>
              </a:extLst>
            </p:cNvPr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270F2B0-E7DC-3A9E-155D-7BF567838864}"/>
                </a:ext>
              </a:extLst>
            </p:cNvPr>
            <p:cNvCxnSpPr/>
            <p:nvPr/>
          </p:nvCxnSpPr>
          <p:spPr>
            <a:xfrm>
              <a:off x="7506235" y="5729122"/>
              <a:ext cx="2025003" cy="180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6FD9D2E-C3CC-5E1A-A39F-F352F024DAFF}"/>
              </a:ext>
            </a:extLst>
          </p:cNvPr>
          <p:cNvGrpSpPr/>
          <p:nvPr/>
        </p:nvGrpSpPr>
        <p:grpSpPr>
          <a:xfrm>
            <a:off x="10303981" y="4440616"/>
            <a:ext cx="2424778" cy="1196481"/>
            <a:chOff x="7106460" y="4585333"/>
            <a:chExt cx="2424778" cy="119648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C618E28-91BC-17F2-9F20-1ACAAEC4DDE4}"/>
                </a:ext>
              </a:extLst>
            </p:cNvPr>
            <p:cNvSpPr txBox="1"/>
            <p:nvPr/>
          </p:nvSpPr>
          <p:spPr>
            <a:xfrm>
              <a:off x="7442024" y="4585333"/>
              <a:ext cx="1893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12 091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3DCEE97-829C-B400-4FE1-358A97E7A072}"/>
                </a:ext>
              </a:extLst>
            </p:cNvPr>
            <p:cNvSpPr txBox="1"/>
            <p:nvPr/>
          </p:nvSpPr>
          <p:spPr>
            <a:xfrm>
              <a:off x="7435826" y="5073928"/>
              <a:ext cx="1899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  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956BF71-AF05-7C47-E65B-F6C4677A8FD5}"/>
                </a:ext>
              </a:extLst>
            </p:cNvPr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61A24AA-8D77-77DC-9920-3EACA69711D5}"/>
                </a:ext>
              </a:extLst>
            </p:cNvPr>
            <p:cNvCxnSpPr/>
            <p:nvPr/>
          </p:nvCxnSpPr>
          <p:spPr>
            <a:xfrm>
              <a:off x="7506235" y="5729122"/>
              <a:ext cx="2025003" cy="180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F49AD229-F5F7-F010-F57C-048FF5D13562}"/>
              </a:ext>
            </a:extLst>
          </p:cNvPr>
          <p:cNvSpPr/>
          <p:nvPr/>
        </p:nvSpPr>
        <p:spPr>
          <a:xfrm>
            <a:off x="4227948" y="5814721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3CA99FF-799A-DA77-D481-E9FDB86245DA}"/>
              </a:ext>
            </a:extLst>
          </p:cNvPr>
          <p:cNvSpPr/>
          <p:nvPr/>
        </p:nvSpPr>
        <p:spPr>
          <a:xfrm>
            <a:off x="7381228" y="5750774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37120E-54F2-5C64-FA6C-9045C01F090D}"/>
              </a:ext>
            </a:extLst>
          </p:cNvPr>
          <p:cNvSpPr/>
          <p:nvPr/>
        </p:nvSpPr>
        <p:spPr>
          <a:xfrm>
            <a:off x="10728729" y="5768200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BCD768B8-4AAE-5B7C-3142-53A570FCA035}"/>
              </a:ext>
            </a:extLst>
          </p:cNvPr>
          <p:cNvSpPr/>
          <p:nvPr/>
        </p:nvSpPr>
        <p:spPr>
          <a:xfrm>
            <a:off x="963942" y="5857064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68494CC2-0A36-7932-5DD2-42D9516E378E}"/>
              </a:ext>
            </a:extLst>
          </p:cNvPr>
          <p:cNvSpPr txBox="1"/>
          <p:nvPr/>
        </p:nvSpPr>
        <p:spPr>
          <a:xfrm>
            <a:off x="963942" y="5800160"/>
            <a:ext cx="21231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 2 475</a:t>
            </a:r>
          </a:p>
        </p:txBody>
      </p:sp>
      <p:sp>
        <p:nvSpPr>
          <p:cNvPr id="1026" name="TextBox 1025">
            <a:extLst>
              <a:ext uri="{FF2B5EF4-FFF2-40B4-BE49-F238E27FC236}">
                <a16:creationId xmlns:a16="http://schemas.microsoft.com/office/drawing/2014/main" id="{BBDB70C9-AA23-D4B8-CEE2-9092415DD07B}"/>
              </a:ext>
            </a:extLst>
          </p:cNvPr>
          <p:cNvSpPr txBox="1"/>
          <p:nvPr/>
        </p:nvSpPr>
        <p:spPr>
          <a:xfrm>
            <a:off x="10507671" y="5778075"/>
            <a:ext cx="24312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96 728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28DB0B4C-6971-F082-5817-B689BCF4E8EC}"/>
              </a:ext>
            </a:extLst>
          </p:cNvPr>
          <p:cNvSpPr txBox="1"/>
          <p:nvPr/>
        </p:nvSpPr>
        <p:spPr>
          <a:xfrm>
            <a:off x="7234829" y="5765140"/>
            <a:ext cx="24312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79 835</a:t>
            </a: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9A000A72-D5DE-3513-39F0-61A7102E9E18}"/>
              </a:ext>
            </a:extLst>
          </p:cNvPr>
          <p:cNvSpPr txBox="1"/>
          <p:nvPr/>
        </p:nvSpPr>
        <p:spPr>
          <a:xfrm>
            <a:off x="4254275" y="5790991"/>
            <a:ext cx="206579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9 672</a:t>
            </a: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0CCFDFD9-8383-8E13-7D80-61D50FEABA74}"/>
              </a:ext>
            </a:extLst>
          </p:cNvPr>
          <p:cNvSpPr txBox="1"/>
          <p:nvPr/>
        </p:nvSpPr>
        <p:spPr>
          <a:xfrm>
            <a:off x="2047451" y="7085238"/>
            <a:ext cx="10738678" cy="769441"/>
          </a:xfrm>
          <a:prstGeom prst="rect">
            <a:avLst/>
          </a:prstGeom>
          <a:solidFill>
            <a:srgbClr val="FFDB6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</a:t>
            </a:r>
            <a:r>
              <a:rPr lang="en-US" sz="4400" b="1" dirty="0" err="1">
                <a:solidFill>
                  <a:srgbClr val="0070C0"/>
                </a:solidFill>
              </a:rPr>
              <a:t>Nhắc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lại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cách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thực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hiện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tính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với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phép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nhân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1025" grpId="0" animBg="1"/>
      <p:bldP spid="1026" grpId="0" animBg="1"/>
      <p:bldP spid="1027" grpId="0" animBg="1"/>
      <p:bldP spid="1029" grpId="0" animBg="1"/>
      <p:bldP spid="10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CC17A69-E53D-3CA7-1588-2379B50DD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2577081" y="533675"/>
            <a:ext cx="3349817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BE7553-C18C-1B1D-E379-D3902AEC4DA0}"/>
              </a:ext>
            </a:extLst>
          </p:cNvPr>
          <p:cNvSpPr txBox="1"/>
          <p:nvPr/>
        </p:nvSpPr>
        <p:spPr>
          <a:xfrm>
            <a:off x="1563621" y="1655423"/>
            <a:ext cx="225855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3 412 x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69157A-A3A0-7FDB-E89B-C2F9F4C6963E}"/>
              </a:ext>
            </a:extLst>
          </p:cNvPr>
          <p:cNvSpPr txBox="1"/>
          <p:nvPr/>
        </p:nvSpPr>
        <p:spPr>
          <a:xfrm>
            <a:off x="2124245" y="3110361"/>
            <a:ext cx="191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   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DFDE6-9409-D805-0400-3F73E8CD4504}"/>
              </a:ext>
            </a:extLst>
          </p:cNvPr>
          <p:cNvSpPr txBox="1"/>
          <p:nvPr/>
        </p:nvSpPr>
        <p:spPr>
          <a:xfrm>
            <a:off x="2124245" y="2808073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46B115-16BA-C618-1F09-66209F95914B}"/>
              </a:ext>
            </a:extLst>
          </p:cNvPr>
          <p:cNvCxnSpPr/>
          <p:nvPr/>
        </p:nvCxnSpPr>
        <p:spPr>
          <a:xfrm>
            <a:off x="2634046" y="3751018"/>
            <a:ext cx="1164475" cy="174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34E0153-6A74-8623-DE32-CCC35A7CBE34}"/>
              </a:ext>
            </a:extLst>
          </p:cNvPr>
          <p:cNvSpPr txBox="1"/>
          <p:nvPr/>
        </p:nvSpPr>
        <p:spPr>
          <a:xfrm>
            <a:off x="6005425" y="1575783"/>
            <a:ext cx="206189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2 123 x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1A573-9B46-637A-7BEF-0A83ECC65FE9}"/>
              </a:ext>
            </a:extLst>
          </p:cNvPr>
          <p:cNvSpPr txBox="1"/>
          <p:nvPr/>
        </p:nvSpPr>
        <p:spPr>
          <a:xfrm>
            <a:off x="1934304" y="2565115"/>
            <a:ext cx="191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3 412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A56508-F0E7-DEF1-5986-C75718BC83E8}"/>
              </a:ext>
            </a:extLst>
          </p:cNvPr>
          <p:cNvSpPr txBox="1"/>
          <p:nvPr/>
        </p:nvSpPr>
        <p:spPr>
          <a:xfrm>
            <a:off x="10651088" y="1611887"/>
            <a:ext cx="220533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1 408x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7AFF7-AF66-072E-31B7-6886052F7C3C}"/>
              </a:ext>
            </a:extLst>
          </p:cNvPr>
          <p:cNvSpPr txBox="1"/>
          <p:nvPr/>
        </p:nvSpPr>
        <p:spPr>
          <a:xfrm>
            <a:off x="1599743" y="4884945"/>
            <a:ext cx="244164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12 331 x 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9BA710-8772-E03F-1B2E-5D2C813394BC}"/>
              </a:ext>
            </a:extLst>
          </p:cNvPr>
          <p:cNvGrpSpPr/>
          <p:nvPr/>
        </p:nvGrpSpPr>
        <p:grpSpPr>
          <a:xfrm>
            <a:off x="6193241" y="2483586"/>
            <a:ext cx="2027411" cy="1208329"/>
            <a:chOff x="7362739" y="4573485"/>
            <a:chExt cx="2027411" cy="12083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715E68-C7A0-0549-53EA-F09858D0586A}"/>
                </a:ext>
              </a:extLst>
            </p:cNvPr>
            <p:cNvSpPr txBox="1"/>
            <p:nvPr/>
          </p:nvSpPr>
          <p:spPr>
            <a:xfrm>
              <a:off x="7628430" y="4573485"/>
              <a:ext cx="1542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2 123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880845-80E8-5E14-6F4C-E8D56962FB97}"/>
                </a:ext>
              </a:extLst>
            </p:cNvPr>
            <p:cNvSpPr txBox="1"/>
            <p:nvPr/>
          </p:nvSpPr>
          <p:spPr>
            <a:xfrm>
              <a:off x="7695511" y="5073928"/>
              <a:ext cx="1694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       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D89E61-6DAB-4B97-CCE9-88216E13E92E}"/>
                </a:ext>
              </a:extLst>
            </p:cNvPr>
            <p:cNvSpPr txBox="1"/>
            <p:nvPr/>
          </p:nvSpPr>
          <p:spPr>
            <a:xfrm>
              <a:off x="7362739" y="4784971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32EF24-1981-2000-ED8E-07E03DF9EC4C}"/>
                </a:ext>
              </a:extLst>
            </p:cNvPr>
            <p:cNvCxnSpPr/>
            <p:nvPr/>
          </p:nvCxnSpPr>
          <p:spPr>
            <a:xfrm>
              <a:off x="7506235" y="5729119"/>
              <a:ext cx="1426715" cy="27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3D43ED-EF15-65F6-2ADF-F517364E57EE}"/>
              </a:ext>
            </a:extLst>
          </p:cNvPr>
          <p:cNvSpPr txBox="1"/>
          <p:nvPr/>
        </p:nvSpPr>
        <p:spPr>
          <a:xfrm>
            <a:off x="6085098" y="3639220"/>
            <a:ext cx="168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  8 492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2E0DC2-DE55-491A-69F8-E13BEEBD309E}"/>
              </a:ext>
            </a:extLst>
          </p:cNvPr>
          <p:cNvGrpSpPr/>
          <p:nvPr/>
        </p:nvGrpSpPr>
        <p:grpSpPr>
          <a:xfrm>
            <a:off x="10863974" y="2452308"/>
            <a:ext cx="1992447" cy="1226345"/>
            <a:chOff x="7100049" y="4555469"/>
            <a:chExt cx="1992447" cy="12263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4E9D12-C606-295F-F6BC-220F77B0CDEF}"/>
                </a:ext>
              </a:extLst>
            </p:cNvPr>
            <p:cNvSpPr txBox="1"/>
            <p:nvPr/>
          </p:nvSpPr>
          <p:spPr>
            <a:xfrm>
              <a:off x="7378601" y="455546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1 408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44BA94-0F48-6CC3-DFB0-E7DC4364D938}"/>
                </a:ext>
              </a:extLst>
            </p:cNvPr>
            <p:cNvSpPr txBox="1"/>
            <p:nvPr/>
          </p:nvSpPr>
          <p:spPr>
            <a:xfrm>
              <a:off x="7435825" y="5073928"/>
              <a:ext cx="16267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AB1960-2E01-DAC6-78C9-3F5B006D0895}"/>
                </a:ext>
              </a:extLst>
            </p:cNvPr>
            <p:cNvSpPr txBox="1"/>
            <p:nvPr/>
          </p:nvSpPr>
          <p:spPr>
            <a:xfrm>
              <a:off x="7100049" y="4804624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56DB935-868B-2E15-25ED-448328E9FEAC}"/>
                </a:ext>
              </a:extLst>
            </p:cNvPr>
            <p:cNvCxnSpPr/>
            <p:nvPr/>
          </p:nvCxnSpPr>
          <p:spPr>
            <a:xfrm flipV="1">
              <a:off x="7506235" y="5708452"/>
              <a:ext cx="1429025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9EC62B5-954B-7FC6-7EA0-1EEFF01D3432}"/>
              </a:ext>
            </a:extLst>
          </p:cNvPr>
          <p:cNvSpPr txBox="1"/>
          <p:nvPr/>
        </p:nvSpPr>
        <p:spPr>
          <a:xfrm>
            <a:off x="11166106" y="3652728"/>
            <a:ext cx="163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8 448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10EEDF-0717-9DC8-632F-0298EE192716}"/>
              </a:ext>
            </a:extLst>
          </p:cNvPr>
          <p:cNvSpPr txBox="1"/>
          <p:nvPr/>
        </p:nvSpPr>
        <p:spPr>
          <a:xfrm>
            <a:off x="1360121" y="6812526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36 993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426B2E-4529-4326-E059-0EDF775D34BA}"/>
              </a:ext>
            </a:extLst>
          </p:cNvPr>
          <p:cNvGrpSpPr/>
          <p:nvPr/>
        </p:nvGrpSpPr>
        <p:grpSpPr>
          <a:xfrm>
            <a:off x="1693649" y="5608392"/>
            <a:ext cx="2341115" cy="1246496"/>
            <a:chOff x="7106460" y="4535318"/>
            <a:chExt cx="2341115" cy="12464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9EC1DF-B518-B866-36DB-360C8AC10C81}"/>
                </a:ext>
              </a:extLst>
            </p:cNvPr>
            <p:cNvSpPr txBox="1"/>
            <p:nvPr/>
          </p:nvSpPr>
          <p:spPr>
            <a:xfrm>
              <a:off x="7453664" y="453531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12 331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9136CA-9282-0EE6-2C8E-43C0F2738E01}"/>
                </a:ext>
              </a:extLst>
            </p:cNvPr>
            <p:cNvSpPr txBox="1"/>
            <p:nvPr/>
          </p:nvSpPr>
          <p:spPr>
            <a:xfrm>
              <a:off x="7435825" y="507392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165A8E-2FC6-DA2E-7806-4EE4BD74AAA5}"/>
                </a:ext>
              </a:extLst>
            </p:cNvPr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38BA06F-858A-13F4-1EC5-02F55F6B91C7}"/>
                </a:ext>
              </a:extLst>
            </p:cNvPr>
            <p:cNvCxnSpPr/>
            <p:nvPr/>
          </p:nvCxnSpPr>
          <p:spPr>
            <a:xfrm>
              <a:off x="7506235" y="5729119"/>
              <a:ext cx="1941340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40E09C9-BD0A-38CC-9BBC-D2C512047363}"/>
              </a:ext>
            </a:extLst>
          </p:cNvPr>
          <p:cNvSpPr txBox="1"/>
          <p:nvPr/>
        </p:nvSpPr>
        <p:spPr>
          <a:xfrm>
            <a:off x="2828979" y="3709268"/>
            <a:ext cx="32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183E2D-C071-F22A-202E-B675B8E9A3E2}"/>
              </a:ext>
            </a:extLst>
          </p:cNvPr>
          <p:cNvSpPr txBox="1"/>
          <p:nvPr/>
        </p:nvSpPr>
        <p:spPr>
          <a:xfrm>
            <a:off x="3079504" y="371099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6A7D60-AA1D-CA73-9ABD-658B0F7EDBCA}"/>
              </a:ext>
            </a:extLst>
          </p:cNvPr>
          <p:cNvSpPr txBox="1"/>
          <p:nvPr/>
        </p:nvSpPr>
        <p:spPr>
          <a:xfrm>
            <a:off x="3354169" y="372503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9F44C2-E721-44D7-24AF-D6D4E78E96D5}"/>
              </a:ext>
            </a:extLst>
          </p:cNvPr>
          <p:cNvSpPr txBox="1"/>
          <p:nvPr/>
        </p:nvSpPr>
        <p:spPr>
          <a:xfrm>
            <a:off x="784694" y="1638301"/>
            <a:ext cx="92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402568-4B17-E852-33A9-1C792FC8071D}"/>
              </a:ext>
            </a:extLst>
          </p:cNvPr>
          <p:cNvSpPr txBox="1"/>
          <p:nvPr/>
        </p:nvSpPr>
        <p:spPr>
          <a:xfrm>
            <a:off x="670719" y="4884945"/>
            <a:ext cx="98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84FA42-41C5-C490-68F7-80E48E7A1827}"/>
              </a:ext>
            </a:extLst>
          </p:cNvPr>
          <p:cNvSpPr txBox="1"/>
          <p:nvPr/>
        </p:nvSpPr>
        <p:spPr>
          <a:xfrm>
            <a:off x="5829271" y="4823390"/>
            <a:ext cx="244164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23 714 x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3551C4-4B9E-F420-085B-9E50592FE4DE}"/>
              </a:ext>
            </a:extLst>
          </p:cNvPr>
          <p:cNvSpPr txBox="1"/>
          <p:nvPr/>
        </p:nvSpPr>
        <p:spPr>
          <a:xfrm>
            <a:off x="10754016" y="4818951"/>
            <a:ext cx="244164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10 611 x 9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6EAA661-EA86-3653-5C18-E35D5D413401}"/>
              </a:ext>
            </a:extLst>
          </p:cNvPr>
          <p:cNvGrpSpPr/>
          <p:nvPr/>
        </p:nvGrpSpPr>
        <p:grpSpPr>
          <a:xfrm>
            <a:off x="6178204" y="5542633"/>
            <a:ext cx="2341115" cy="1246496"/>
            <a:chOff x="7106460" y="4535318"/>
            <a:chExt cx="2341115" cy="12464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208F01-20A6-53E0-65CE-90B777AD7CF2}"/>
                </a:ext>
              </a:extLst>
            </p:cNvPr>
            <p:cNvSpPr txBox="1"/>
            <p:nvPr/>
          </p:nvSpPr>
          <p:spPr>
            <a:xfrm>
              <a:off x="7453664" y="453531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23 714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CC7165-D04D-4F0E-DFF1-82913CE0AA23}"/>
                </a:ext>
              </a:extLst>
            </p:cNvPr>
            <p:cNvSpPr txBox="1"/>
            <p:nvPr/>
          </p:nvSpPr>
          <p:spPr>
            <a:xfrm>
              <a:off x="7435825" y="507392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9DF5FF1-2E9B-EC12-632B-89EB441FAA27}"/>
                </a:ext>
              </a:extLst>
            </p:cNvPr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7A73E07-B76E-E0C0-4A3C-7DE5B5C4C72B}"/>
                </a:ext>
              </a:extLst>
            </p:cNvPr>
            <p:cNvCxnSpPr/>
            <p:nvPr/>
          </p:nvCxnSpPr>
          <p:spPr>
            <a:xfrm>
              <a:off x="7506235" y="5729119"/>
              <a:ext cx="1941340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444E420-8F35-DE9A-A519-5E8BD31A8769}"/>
              </a:ext>
            </a:extLst>
          </p:cNvPr>
          <p:cNvGrpSpPr/>
          <p:nvPr/>
        </p:nvGrpSpPr>
        <p:grpSpPr>
          <a:xfrm>
            <a:off x="10902604" y="5501743"/>
            <a:ext cx="2341115" cy="1246496"/>
            <a:chOff x="7106460" y="4535318"/>
            <a:chExt cx="2341115" cy="12464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E811A5B-658B-77DC-D2B2-8B6D3445BAA6}"/>
                </a:ext>
              </a:extLst>
            </p:cNvPr>
            <p:cNvSpPr txBox="1"/>
            <p:nvPr/>
          </p:nvSpPr>
          <p:spPr>
            <a:xfrm>
              <a:off x="7453664" y="453531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10 611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50E3D06-72EC-DC7C-94D3-F563F315BDEB}"/>
                </a:ext>
              </a:extLst>
            </p:cNvPr>
            <p:cNvSpPr txBox="1"/>
            <p:nvPr/>
          </p:nvSpPr>
          <p:spPr>
            <a:xfrm>
              <a:off x="7435825" y="507392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9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5430E5A-3B89-5C05-2D60-04B3DE0959C4}"/>
                </a:ext>
              </a:extLst>
            </p:cNvPr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092AC5D-69B1-ADC7-739F-931B49F4CFB6}"/>
                </a:ext>
              </a:extLst>
            </p:cNvPr>
            <p:cNvCxnSpPr/>
            <p:nvPr/>
          </p:nvCxnSpPr>
          <p:spPr>
            <a:xfrm>
              <a:off x="7506235" y="5729119"/>
              <a:ext cx="1941340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35E1AE2-A199-3760-5D31-957AD8663D69}"/>
              </a:ext>
            </a:extLst>
          </p:cNvPr>
          <p:cNvSpPr txBox="1"/>
          <p:nvPr/>
        </p:nvSpPr>
        <p:spPr>
          <a:xfrm>
            <a:off x="5829271" y="681831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47 428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BC4A76-7431-8483-DE39-26D12ADB0720}"/>
              </a:ext>
            </a:extLst>
          </p:cNvPr>
          <p:cNvSpPr txBox="1"/>
          <p:nvPr/>
        </p:nvSpPr>
        <p:spPr>
          <a:xfrm>
            <a:off x="10536495" y="6705382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95 499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EA16161-CB0D-B5FE-52C8-4E5759426C7D}"/>
              </a:ext>
            </a:extLst>
          </p:cNvPr>
          <p:cNvSpPr txBox="1"/>
          <p:nvPr/>
        </p:nvSpPr>
        <p:spPr>
          <a:xfrm>
            <a:off x="2519935" y="3699872"/>
            <a:ext cx="32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C9D52D-E0E7-F23E-151E-FAB14D8BDF65}"/>
              </a:ext>
            </a:extLst>
          </p:cNvPr>
          <p:cNvSpPr txBox="1"/>
          <p:nvPr/>
        </p:nvSpPr>
        <p:spPr>
          <a:xfrm>
            <a:off x="56358" y="7612740"/>
            <a:ext cx="14071611" cy="769441"/>
          </a:xfrm>
          <a:prstGeom prst="rect">
            <a:avLst/>
          </a:prstGeom>
          <a:solidFill>
            <a:srgbClr val="FFDB6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</a:t>
            </a:r>
            <a:r>
              <a:rPr lang="en-US" sz="4400" b="1" dirty="0" err="1">
                <a:solidFill>
                  <a:srgbClr val="0070C0"/>
                </a:solidFill>
              </a:rPr>
              <a:t>Những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lưu</a:t>
            </a:r>
            <a:r>
              <a:rPr lang="en-US" sz="4400" b="1" dirty="0">
                <a:solidFill>
                  <a:srgbClr val="0070C0"/>
                </a:solidFill>
              </a:rPr>
              <a:t> ý </a:t>
            </a:r>
            <a:r>
              <a:rPr lang="en-US" sz="4400" b="1" dirty="0" err="1">
                <a:solidFill>
                  <a:srgbClr val="0070C0"/>
                </a:solidFill>
              </a:rPr>
              <a:t>khi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thực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hiện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đặt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tính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rồi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tính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với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phép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nhân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0" grpId="0"/>
      <p:bldP spid="11" grpId="0" animBg="1"/>
      <p:bldP spid="12" grpId="0" animBg="1"/>
      <p:bldP spid="18" grpId="0"/>
      <p:bldP spid="24" grpId="0"/>
      <p:bldP spid="25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48" grpId="0"/>
      <p:bldP spid="49" grpId="0"/>
      <p:bldP spid="50" grpId="0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5A5A275-DE35-A71A-C7CC-609777D88216}"/>
              </a:ext>
            </a:extLst>
          </p:cNvPr>
          <p:cNvGrpSpPr/>
          <p:nvPr/>
        </p:nvGrpSpPr>
        <p:grpSpPr>
          <a:xfrm>
            <a:off x="1977471" y="452661"/>
            <a:ext cx="3309006" cy="677108"/>
            <a:chOff x="1470819" y="1947446"/>
            <a:chExt cx="3309006" cy="6771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6D7B407-BF64-F573-2123-A759A362A34F}"/>
                </a:ext>
              </a:extLst>
            </p:cNvPr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7FE2794-48D3-458C-38BB-D7748540295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607520-6D6E-2D7D-55BA-FED15CE19B94}"/>
                  </a:ext>
                </a:extLst>
              </p:cNvPr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C38DEB-9C9D-18E9-24DD-B92054E78188}"/>
                </a:ext>
              </a:extLst>
            </p:cNvPr>
            <p:cNvSpPr txBox="1"/>
            <p:nvPr/>
          </p:nvSpPr>
          <p:spPr>
            <a:xfrm>
              <a:off x="2118519" y="1947446"/>
              <a:ext cx="266130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C3D7ED6-831E-64BE-4351-57B58E5A68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855" t="61995" r="22068" b="30261"/>
          <a:stretch/>
        </p:blipFill>
        <p:spPr>
          <a:xfrm>
            <a:off x="7093910" y="827089"/>
            <a:ext cx="4433422" cy="28673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18612C-3CC3-94E6-7756-5110F09DB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000" t="63283" r="29063" b="30182"/>
          <a:stretch/>
        </p:blipFill>
        <p:spPr>
          <a:xfrm>
            <a:off x="365919" y="1523721"/>
            <a:ext cx="4343400" cy="243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2A84CB-F6A1-9DBF-010B-9637B102E3A7}"/>
              </a:ext>
            </a:extLst>
          </p:cNvPr>
          <p:cNvSpPr txBox="1"/>
          <p:nvPr/>
        </p:nvSpPr>
        <p:spPr>
          <a:xfrm>
            <a:off x="1546915" y="2087620"/>
            <a:ext cx="23622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    </a:t>
            </a:r>
            <a:r>
              <a:rPr lang="en-US" sz="3600" b="1" dirty="0"/>
              <a:t>8 000 x 6</a:t>
            </a:r>
            <a:endParaRPr lang="en-US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3BB818-8DE1-474D-F979-1AB6A8435F31}"/>
              </a:ext>
            </a:extLst>
          </p:cNvPr>
          <p:cNvSpPr txBox="1"/>
          <p:nvPr/>
        </p:nvSpPr>
        <p:spPr>
          <a:xfrm>
            <a:off x="1590555" y="2784303"/>
            <a:ext cx="244830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     </a:t>
            </a:r>
            <a:r>
              <a:rPr lang="en-US" sz="3600" b="1" dirty="0"/>
              <a:t>7 x 9 000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D1112-1BA3-B0E1-043B-5C9B3540D657}"/>
              </a:ext>
            </a:extLst>
          </p:cNvPr>
          <p:cNvSpPr txBox="1"/>
          <p:nvPr/>
        </p:nvSpPr>
        <p:spPr>
          <a:xfrm>
            <a:off x="8135811" y="1795232"/>
            <a:ext cx="270227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    </a:t>
            </a:r>
            <a:r>
              <a:rPr lang="en-US" sz="3600" b="1" dirty="0"/>
              <a:t>14 000 x 4</a:t>
            </a:r>
            <a:endParaRPr lang="en-US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A99F6B-1D5A-62A7-43EE-A213E4B63E60}"/>
              </a:ext>
            </a:extLst>
          </p:cNvPr>
          <p:cNvSpPr txBox="1"/>
          <p:nvPr/>
        </p:nvSpPr>
        <p:spPr>
          <a:xfrm>
            <a:off x="8113570" y="2450533"/>
            <a:ext cx="262768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     </a:t>
            </a:r>
            <a:r>
              <a:rPr lang="en-US" sz="3600" b="1" dirty="0"/>
              <a:t>3 x 29 000</a:t>
            </a:r>
            <a:endParaRPr 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79AECF-60B0-3955-1BF7-5A0D92491BAE}"/>
              </a:ext>
            </a:extLst>
          </p:cNvPr>
          <p:cNvSpPr txBox="1"/>
          <p:nvPr/>
        </p:nvSpPr>
        <p:spPr>
          <a:xfrm>
            <a:off x="2192045" y="4112214"/>
            <a:ext cx="244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5AF879-2F5A-C94E-207E-B5C593395820}"/>
              </a:ext>
            </a:extLst>
          </p:cNvPr>
          <p:cNvSpPr txBox="1"/>
          <p:nvPr/>
        </p:nvSpPr>
        <p:spPr>
          <a:xfrm>
            <a:off x="4457512" y="4114848"/>
            <a:ext cx="248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48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D9D2A-2A51-A8F8-683F-0A15379C9BF3}"/>
              </a:ext>
            </a:extLst>
          </p:cNvPr>
          <p:cNvSpPr txBox="1"/>
          <p:nvPr/>
        </p:nvSpPr>
        <p:spPr>
          <a:xfrm>
            <a:off x="718067" y="4094183"/>
            <a:ext cx="165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7F9092-0C00-BCF7-E0D2-15D7DB3B0704}"/>
              </a:ext>
            </a:extLst>
          </p:cNvPr>
          <p:cNvSpPr txBox="1"/>
          <p:nvPr/>
        </p:nvSpPr>
        <p:spPr>
          <a:xfrm>
            <a:off x="1546915" y="3496985"/>
            <a:ext cx="267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8 000 x 6 =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8CDF1D-8941-201B-40FE-B325927A513A}"/>
              </a:ext>
            </a:extLst>
          </p:cNvPr>
          <p:cNvSpPr txBox="1"/>
          <p:nvPr/>
        </p:nvSpPr>
        <p:spPr>
          <a:xfrm>
            <a:off x="1497236" y="471606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8 000 x 6 = 48 000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30C4C3-9E05-05F5-0839-C84816841BC1}"/>
              </a:ext>
            </a:extLst>
          </p:cNvPr>
          <p:cNvSpPr txBox="1"/>
          <p:nvPr/>
        </p:nvSpPr>
        <p:spPr>
          <a:xfrm>
            <a:off x="1623115" y="5487439"/>
            <a:ext cx="267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9 000 = 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42EB02-0F4F-9E54-7AD2-6A5205C0A5D3}"/>
              </a:ext>
            </a:extLst>
          </p:cNvPr>
          <p:cNvSpPr txBox="1"/>
          <p:nvPr/>
        </p:nvSpPr>
        <p:spPr>
          <a:xfrm>
            <a:off x="1013000" y="5975703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 x 9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x 9 000 = 63 000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21C1DD-08D4-8F69-FB4C-C5189703245F}"/>
              </a:ext>
            </a:extLst>
          </p:cNvPr>
          <p:cNvSpPr txBox="1"/>
          <p:nvPr/>
        </p:nvSpPr>
        <p:spPr>
          <a:xfrm>
            <a:off x="8457275" y="3341443"/>
            <a:ext cx="30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14 000 x 4 = 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7300F4-CB35-FB2D-D449-70843F068C31}"/>
              </a:ext>
            </a:extLst>
          </p:cNvPr>
          <p:cNvSpPr txBox="1"/>
          <p:nvPr/>
        </p:nvSpPr>
        <p:spPr>
          <a:xfrm>
            <a:off x="7071519" y="4082688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 = 56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14000 x 4 = 56 000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22FE41-9E0D-AAB4-EEA2-7C04D1D1D67D}"/>
              </a:ext>
            </a:extLst>
          </p:cNvPr>
          <p:cNvSpPr txBox="1"/>
          <p:nvPr/>
        </p:nvSpPr>
        <p:spPr>
          <a:xfrm>
            <a:off x="8801093" y="5413194"/>
            <a:ext cx="293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29 000 = 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CC28CB-7D2C-4F90-A7F1-564E02E0475F}"/>
              </a:ext>
            </a:extLst>
          </p:cNvPr>
          <p:cNvSpPr txBox="1"/>
          <p:nvPr/>
        </p:nvSpPr>
        <p:spPr>
          <a:xfrm>
            <a:off x="7371369" y="6059525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 x 29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87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x 4 000 = 87 000</a:t>
            </a:r>
          </a:p>
        </p:txBody>
      </p:sp>
    </p:spTree>
    <p:extLst>
      <p:ext uri="{BB962C8B-B14F-4D97-AF65-F5344CB8AC3E}">
        <p14:creationId xmlns:p14="http://schemas.microsoft.com/office/powerpoint/2010/main" val="157127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2" descr="Anh dep 10">
            <a:extLst>
              <a:ext uri="{FF2B5EF4-FFF2-40B4-BE49-F238E27FC236}">
                <a16:creationId xmlns:a16="http://schemas.microsoft.com/office/drawing/2014/main" id="{295C437E-68AD-E879-35EC-71F8C3EC0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494419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B1CCDA99-07E5-DEFA-EE1E-0779A14EFD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99719" y="3048000"/>
            <a:ext cx="6629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55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346</Words>
  <Application>Microsoft Office PowerPoint</Application>
  <PresentationFormat>Custom</PresentationFormat>
  <Paragraphs>112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282</cp:revision>
  <dcterms:created xsi:type="dcterms:W3CDTF">2022-07-10T01:37:20Z</dcterms:created>
  <dcterms:modified xsi:type="dcterms:W3CDTF">2023-03-12T09:26:08Z</dcterms:modified>
</cp:coreProperties>
</file>