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9" r:id="rId2"/>
    <p:sldId id="322" r:id="rId3"/>
    <p:sldId id="316" r:id="rId4"/>
    <p:sldId id="317" r:id="rId5"/>
    <p:sldId id="318" r:id="rId6"/>
    <p:sldId id="319" r:id="rId7"/>
    <p:sldId id="320" r:id="rId8"/>
    <p:sldId id="321" r:id="rId9"/>
    <p:sldId id="29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7" y="6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E19D2A5-113F-A9BB-2F7D-28ADDF008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50BF12A8-2312-935A-6046-99C14BA389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1407980C-A779-217A-7633-2746C08B7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937AA90-E2BD-45CA-BB30-A811A94802B4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A082BA19-158D-DD50-DE31-AF19BD76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8" y="124884"/>
            <a:ext cx="15739535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672EFD9B-ED43-D9FC-FC63-1CA05E7E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571" y="853018"/>
            <a:ext cx="10011833" cy="682117"/>
          </a:xfrm>
          <a:prstGeom prst="rect">
            <a:avLst/>
          </a:prstGeom>
          <a:noFill/>
          <a:ln>
            <a:noFill/>
          </a:ln>
          <a:effectLst/>
        </p:spPr>
        <p:txBody>
          <a:bodyPr lIns="143325" tIns="71663" rIns="143325" bIns="7166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492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F4FC41-B627-885A-3BDF-15E298A79D39}"/>
              </a:ext>
            </a:extLst>
          </p:cNvPr>
          <p:cNvSpPr/>
          <p:nvPr/>
        </p:nvSpPr>
        <p:spPr>
          <a:xfrm>
            <a:off x="1136809" y="1904747"/>
            <a:ext cx="11643817" cy="952862"/>
          </a:xfrm>
          <a:prstGeom prst="rect">
            <a:avLst/>
          </a:prstGeom>
          <a:noFill/>
        </p:spPr>
        <p:txBody>
          <a:bodyPr lIns="121765" tIns="60883" rIns="121765" bIns="60883">
            <a:spAutoFit/>
          </a:bodyPr>
          <a:lstStyle/>
          <a:p>
            <a:pPr algn="ctr" eaLnBrk="1" hangingPunct="1">
              <a:defRPr/>
            </a:pPr>
            <a:r>
              <a:rPr lang="en-US" sz="539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324E2E3A-F9E8-A71B-4A41-08CC8998F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420" y="6496051"/>
            <a:ext cx="6311900" cy="1236050"/>
          </a:xfrm>
          <a:prstGeom prst="rect">
            <a:avLst/>
          </a:prstGeom>
          <a:noFill/>
          <a:ln>
            <a:noFill/>
          </a:ln>
          <a:effectLst/>
        </p:spPr>
        <p:txBody>
          <a:bodyPr lIns="143325" tIns="71663" rIns="143325" bIns="71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796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pic>
        <p:nvPicPr>
          <p:cNvPr id="307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7B23F5C-79CF-DE13-D4C4-36E38F3E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FA2C8189-EDFF-9048-1FDD-3B2953738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2" y="3269152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XỬ LÍ BẤT HÒA VỚI BẠN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(T1)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ớp Chúng Ta Đoàn Kết - Nhạc Thiếu Nhi Có Lời_Trim_Trim">
            <a:hlinkClick r:id="" action="ppaction://media"/>
            <a:extLst>
              <a:ext uri="{FF2B5EF4-FFF2-40B4-BE49-F238E27FC236}">
                <a16:creationId xmlns:a16="http://schemas.microsoft.com/office/drawing/2014/main" id="{9BF63CEF-679B-B557-FC97-349B4DA79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0139" y="1143000"/>
            <a:ext cx="12365254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92583D19-A3FD-CCC3-526A-90C9E87A6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161" y="1441324"/>
            <a:ext cx="32004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Kể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chuyện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E067F-3BFA-0568-9B93-E082AC5F8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33" t="37724" r="30829" b="39929"/>
          <a:stretch/>
        </p:blipFill>
        <p:spPr>
          <a:xfrm>
            <a:off x="12513280" y="2374369"/>
            <a:ext cx="3011974" cy="314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9883B-4E0F-15E0-CBFD-CEF2FA7D909B}"/>
              </a:ext>
            </a:extLst>
          </p:cNvPr>
          <p:cNvSpPr txBox="1"/>
          <p:nvPr/>
        </p:nvSpPr>
        <p:spPr>
          <a:xfrm>
            <a:off x="11033919" y="2133600"/>
            <a:ext cx="251460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A1210-84A2-A112-3C1B-BB63F9CC5EBD}"/>
              </a:ext>
            </a:extLst>
          </p:cNvPr>
          <p:cNvSpPr txBox="1"/>
          <p:nvPr/>
        </p:nvSpPr>
        <p:spPr>
          <a:xfrm>
            <a:off x="6252554" y="1443179"/>
            <a:ext cx="626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XỬ LÍ BẤT HÒA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CDA3E-E2AD-FD5B-F408-31E2C02119F3}"/>
              </a:ext>
            </a:extLst>
          </p:cNvPr>
          <p:cNvSpPr txBox="1"/>
          <p:nvPr/>
        </p:nvSpPr>
        <p:spPr>
          <a:xfrm>
            <a:off x="1034926" y="2243815"/>
            <a:ext cx="764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0170C-6CFC-AFAD-7F98-3D512F787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31" t="37724" r="47726" b="39370"/>
          <a:stretch/>
        </p:blipFill>
        <p:spPr>
          <a:xfrm>
            <a:off x="8900319" y="2473569"/>
            <a:ext cx="3429000" cy="3124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A1180-53F2-CD50-3211-6D1410BB1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31" t="60596" r="47967" b="18174"/>
          <a:stretch/>
        </p:blipFill>
        <p:spPr>
          <a:xfrm>
            <a:off x="9088071" y="5701479"/>
            <a:ext cx="3352800" cy="289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34172-EC8C-D4CA-2DC4-FDC20471B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81" t="60596" r="30922" b="18174"/>
          <a:stretch/>
        </p:blipFill>
        <p:spPr>
          <a:xfrm>
            <a:off x="12632401" y="5701479"/>
            <a:ext cx="2971799" cy="289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7A4753-049D-8E5B-8395-CF566AA9574F}"/>
              </a:ext>
            </a:extLst>
          </p:cNvPr>
          <p:cNvSpPr txBox="1"/>
          <p:nvPr/>
        </p:nvSpPr>
        <p:spPr>
          <a:xfrm>
            <a:off x="10819553" y="2336727"/>
            <a:ext cx="167743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B2FC1-A3AD-61F0-4E87-94A445DA84B6}"/>
              </a:ext>
            </a:extLst>
          </p:cNvPr>
          <p:cNvSpPr txBox="1"/>
          <p:nvPr/>
        </p:nvSpPr>
        <p:spPr>
          <a:xfrm>
            <a:off x="12440871" y="2164030"/>
            <a:ext cx="167743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75873-F25A-73BB-6493-EB8EC65B57B1}"/>
              </a:ext>
            </a:extLst>
          </p:cNvPr>
          <p:cNvSpPr txBox="1"/>
          <p:nvPr/>
        </p:nvSpPr>
        <p:spPr>
          <a:xfrm>
            <a:off x="874713" y="3444144"/>
            <a:ext cx="7951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Minh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A4679-3FA6-968F-03DA-F47492A33B07}"/>
              </a:ext>
            </a:extLst>
          </p:cNvPr>
          <p:cNvSpPr txBox="1"/>
          <p:nvPr/>
        </p:nvSpPr>
        <p:spPr>
          <a:xfrm>
            <a:off x="870195" y="5101314"/>
            <a:ext cx="738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F63C3C-548E-068D-73A5-D3F2A4608D9F}"/>
              </a:ext>
            </a:extLst>
          </p:cNvPr>
          <p:cNvSpPr txBox="1"/>
          <p:nvPr/>
        </p:nvSpPr>
        <p:spPr>
          <a:xfrm>
            <a:off x="845612" y="6288755"/>
            <a:ext cx="8242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1E11C3AE-62FB-713C-DFB6-F16E718E5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9" y="489489"/>
            <a:ext cx="861060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10: EM XỬ LÍ BẤT HÒA VỚI BẠN(T1)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6D402645-3EF5-7D0B-A0A7-3881C7F27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161" y="1441324"/>
            <a:ext cx="8441958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cầu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ABD3B-F708-399D-2501-A94C98621123}"/>
              </a:ext>
            </a:extLst>
          </p:cNvPr>
          <p:cNvSpPr txBox="1"/>
          <p:nvPr/>
        </p:nvSpPr>
        <p:spPr>
          <a:xfrm>
            <a:off x="11033919" y="2133600"/>
            <a:ext cx="251460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93C6F-9EB3-87D1-B865-5E3113E47085}"/>
              </a:ext>
            </a:extLst>
          </p:cNvPr>
          <p:cNvSpPr txBox="1"/>
          <p:nvPr/>
        </p:nvSpPr>
        <p:spPr>
          <a:xfrm>
            <a:off x="10819553" y="2336727"/>
            <a:ext cx="167743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C1B12-6CCC-D2A8-52F1-EB2036FFECAD}"/>
              </a:ext>
            </a:extLst>
          </p:cNvPr>
          <p:cNvSpPr txBox="1"/>
          <p:nvPr/>
        </p:nvSpPr>
        <p:spPr>
          <a:xfrm>
            <a:off x="12440871" y="2164030"/>
            <a:ext cx="167743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7F4E5-F3C9-E031-D2F6-42F6E79CC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8" t="30209" r="29502" b="15625"/>
          <a:stretch/>
        </p:blipFill>
        <p:spPr>
          <a:xfrm>
            <a:off x="9128919" y="2336727"/>
            <a:ext cx="6400800" cy="6289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8C116-09F9-8FFD-58BC-7239C224B910}"/>
              </a:ext>
            </a:extLst>
          </p:cNvPr>
          <p:cNvSpPr txBox="1"/>
          <p:nvPr/>
        </p:nvSpPr>
        <p:spPr>
          <a:xfrm>
            <a:off x="1055384" y="2209034"/>
            <a:ext cx="764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4C1AF-7471-42F6-A321-4D17715BF7FE}"/>
              </a:ext>
            </a:extLst>
          </p:cNvPr>
          <p:cNvSpPr txBox="1"/>
          <p:nvPr/>
        </p:nvSpPr>
        <p:spPr>
          <a:xfrm>
            <a:off x="948715" y="3475500"/>
            <a:ext cx="764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BB876-6B30-DBAD-C24B-FFB4564627E8}"/>
              </a:ext>
            </a:extLst>
          </p:cNvPr>
          <p:cNvSpPr txBox="1"/>
          <p:nvPr/>
        </p:nvSpPr>
        <p:spPr>
          <a:xfrm>
            <a:off x="823119" y="4881426"/>
            <a:ext cx="764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C43C2-ABDB-C9F1-4971-17F209B02AD1}"/>
              </a:ext>
            </a:extLst>
          </p:cNvPr>
          <p:cNvSpPr txBox="1"/>
          <p:nvPr/>
        </p:nvSpPr>
        <p:spPr>
          <a:xfrm>
            <a:off x="777154" y="5733354"/>
            <a:ext cx="764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Chia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1A741-7E52-F54B-418D-F9C15478D9F5}"/>
              </a:ext>
            </a:extLst>
          </p:cNvPr>
          <p:cNvSpPr txBox="1"/>
          <p:nvPr/>
        </p:nvSpPr>
        <p:spPr>
          <a:xfrm>
            <a:off x="791381" y="7139280"/>
            <a:ext cx="764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86192652-4EAC-1891-26D3-626D4C058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071" y="1584056"/>
            <a:ext cx="847767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cầu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3934E-5A60-2FD3-3B3C-F917EE81D142}"/>
              </a:ext>
            </a:extLst>
          </p:cNvPr>
          <p:cNvSpPr txBox="1"/>
          <p:nvPr/>
        </p:nvSpPr>
        <p:spPr>
          <a:xfrm>
            <a:off x="11033919" y="2133600"/>
            <a:ext cx="251460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FE596-C9E6-08CE-D53A-4B56FFB321C0}"/>
              </a:ext>
            </a:extLst>
          </p:cNvPr>
          <p:cNvSpPr txBox="1"/>
          <p:nvPr/>
        </p:nvSpPr>
        <p:spPr>
          <a:xfrm>
            <a:off x="10819553" y="2336727"/>
            <a:ext cx="167743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84CE6-53D2-542D-6364-3DA09761D84D}"/>
              </a:ext>
            </a:extLst>
          </p:cNvPr>
          <p:cNvSpPr txBox="1"/>
          <p:nvPr/>
        </p:nvSpPr>
        <p:spPr>
          <a:xfrm>
            <a:off x="12440871" y="2164030"/>
            <a:ext cx="167743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92255-4F9F-11F1-F45E-5D7BC42EC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8" t="30209" r="29502" b="15625"/>
          <a:stretch/>
        </p:blipFill>
        <p:spPr>
          <a:xfrm>
            <a:off x="9128919" y="2336727"/>
            <a:ext cx="6400800" cy="6289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563DD0-1913-62F2-A48D-FEA66EF77D60}"/>
              </a:ext>
            </a:extLst>
          </p:cNvPr>
          <p:cNvSpPr txBox="1"/>
          <p:nvPr/>
        </p:nvSpPr>
        <p:spPr>
          <a:xfrm>
            <a:off x="1091071" y="3128512"/>
            <a:ext cx="764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886B3-0895-B6F4-D877-11856CA81477}"/>
              </a:ext>
            </a:extLst>
          </p:cNvPr>
          <p:cNvSpPr txBox="1"/>
          <p:nvPr/>
        </p:nvSpPr>
        <p:spPr>
          <a:xfrm>
            <a:off x="1108445" y="4876800"/>
            <a:ext cx="7646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BA982394-B460-68E0-DC7F-6F4DC755E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071" y="1584056"/>
            <a:ext cx="847767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bất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hòa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DEA55-D865-8F0C-32FF-6EDBBA55CE40}"/>
              </a:ext>
            </a:extLst>
          </p:cNvPr>
          <p:cNvSpPr txBox="1"/>
          <p:nvPr/>
        </p:nvSpPr>
        <p:spPr>
          <a:xfrm>
            <a:off x="11033919" y="2133600"/>
            <a:ext cx="251460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2C9FD-CEE8-1A3C-D36A-AD4D38D49487}"/>
              </a:ext>
            </a:extLst>
          </p:cNvPr>
          <p:cNvSpPr txBox="1"/>
          <p:nvPr/>
        </p:nvSpPr>
        <p:spPr>
          <a:xfrm>
            <a:off x="1091071" y="2753138"/>
            <a:ext cx="141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73FEB-D2F1-DAB2-68B8-271C839BC66B}"/>
              </a:ext>
            </a:extLst>
          </p:cNvPr>
          <p:cNvSpPr txBox="1"/>
          <p:nvPr/>
        </p:nvSpPr>
        <p:spPr>
          <a:xfrm>
            <a:off x="1091071" y="4162336"/>
            <a:ext cx="1411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2802E-DA08-9BDD-9706-B01FCF8ACD0D}"/>
              </a:ext>
            </a:extLst>
          </p:cNvPr>
          <p:cNvSpPr txBox="1"/>
          <p:nvPr/>
        </p:nvSpPr>
        <p:spPr>
          <a:xfrm>
            <a:off x="1091071" y="5137210"/>
            <a:ext cx="1411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52D30-2B40-2F7C-45E0-C12D9BD42C2E}"/>
              </a:ext>
            </a:extLst>
          </p:cNvPr>
          <p:cNvSpPr txBox="1"/>
          <p:nvPr/>
        </p:nvSpPr>
        <p:spPr>
          <a:xfrm>
            <a:off x="1091071" y="6106222"/>
            <a:ext cx="141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A1873B0C-1854-AEA8-7F7E-632A814A8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190" y="1663659"/>
            <a:ext cx="847767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bất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hòa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4123A-1155-59D4-F226-E11DEC5B62FE}"/>
              </a:ext>
            </a:extLst>
          </p:cNvPr>
          <p:cNvSpPr txBox="1"/>
          <p:nvPr/>
        </p:nvSpPr>
        <p:spPr>
          <a:xfrm>
            <a:off x="1260643" y="4247880"/>
            <a:ext cx="1400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2FA41-470E-886D-18AA-EFD6EDC76027}"/>
              </a:ext>
            </a:extLst>
          </p:cNvPr>
          <p:cNvSpPr txBox="1"/>
          <p:nvPr/>
        </p:nvSpPr>
        <p:spPr>
          <a:xfrm>
            <a:off x="1204119" y="5191514"/>
            <a:ext cx="1411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EC70B-A692-248B-AD65-78D0D0E120AA}"/>
              </a:ext>
            </a:extLst>
          </p:cNvPr>
          <p:cNvSpPr txBox="1"/>
          <p:nvPr/>
        </p:nvSpPr>
        <p:spPr>
          <a:xfrm>
            <a:off x="1152190" y="2834622"/>
            <a:ext cx="141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49185-2C78-F6FC-1F1A-90AEDF1F897A}"/>
              </a:ext>
            </a:extLst>
          </p:cNvPr>
          <p:cNvSpPr txBox="1"/>
          <p:nvPr/>
        </p:nvSpPr>
        <p:spPr>
          <a:xfrm>
            <a:off x="1204119" y="6052550"/>
            <a:ext cx="1400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FF1D5D36-3D6C-38DF-D94C-C83F718A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3C3968-E226-2536-AFBD-5558A90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76EE6DEC-0AA8-1C6F-7844-C4FFCBF42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071" y="1635019"/>
            <a:ext cx="847767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bất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hòa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961CE-31F7-A0F2-676A-0C01CA4A4B16}"/>
              </a:ext>
            </a:extLst>
          </p:cNvPr>
          <p:cNvSpPr txBox="1"/>
          <p:nvPr/>
        </p:nvSpPr>
        <p:spPr>
          <a:xfrm>
            <a:off x="924777" y="2525579"/>
            <a:ext cx="1411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5E54D-82D1-DA75-ABCE-B550BDF25A21}"/>
              </a:ext>
            </a:extLst>
          </p:cNvPr>
          <p:cNvSpPr txBox="1"/>
          <p:nvPr/>
        </p:nvSpPr>
        <p:spPr>
          <a:xfrm>
            <a:off x="848881" y="4689962"/>
            <a:ext cx="141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16C5D-A90C-1A3B-72D8-86A77DE948A0}"/>
              </a:ext>
            </a:extLst>
          </p:cNvPr>
          <p:cNvSpPr txBox="1"/>
          <p:nvPr/>
        </p:nvSpPr>
        <p:spPr>
          <a:xfrm>
            <a:off x="908017" y="3255252"/>
            <a:ext cx="141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đúngvì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98E3F-73C8-3B61-AD40-EE23DBCFB641}"/>
              </a:ext>
            </a:extLst>
          </p:cNvPr>
          <p:cNvSpPr txBox="1"/>
          <p:nvPr/>
        </p:nvSpPr>
        <p:spPr>
          <a:xfrm>
            <a:off x="848881" y="6019800"/>
            <a:ext cx="14116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587DF1FB-6FE8-F5B1-C914-7B902368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61384"/>
            <a:ext cx="16247533" cy="9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6DBCF69-BEB4-80E7-E747-02F6BC05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" y="1"/>
            <a:ext cx="1742017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Anh dep 10">
            <a:extLst>
              <a:ext uri="{FF2B5EF4-FFF2-40B4-BE49-F238E27FC236}">
                <a16:creationId xmlns:a16="http://schemas.microsoft.com/office/drawing/2014/main" id="{1D196232-8AF5-9927-3C80-56AA8646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86" y="224367"/>
            <a:ext cx="14399684" cy="844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>
            <a:extLst>
              <a:ext uri="{FF2B5EF4-FFF2-40B4-BE49-F238E27FC236}">
                <a16:creationId xmlns:a16="http://schemas.microsoft.com/office/drawing/2014/main" id="{28EDA3DA-E7D8-3C58-A981-01EF334B08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6220" y="3202518"/>
            <a:ext cx="8447617" cy="15811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692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XIN CHÂN THÀNH CẢM ƠN </a:t>
            </a:r>
          </a:p>
          <a:p>
            <a:pPr algn="ctr"/>
            <a:r>
              <a:rPr lang="vi-VN" sz="5692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QUÝ THẦY CÔ GIÁO VÀ CÁC EM</a:t>
            </a:r>
            <a:endParaRPr lang="en-US" sz="5692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615</Words>
  <Application>Microsoft Office PowerPoint</Application>
  <PresentationFormat>Custom</PresentationFormat>
  <Paragraphs>42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240</cp:revision>
  <dcterms:created xsi:type="dcterms:W3CDTF">2022-07-10T01:37:20Z</dcterms:created>
  <dcterms:modified xsi:type="dcterms:W3CDTF">2023-04-02T09:58:44Z</dcterms:modified>
</cp:coreProperties>
</file>