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89" r:id="rId2"/>
    <p:sldId id="471" r:id="rId3"/>
    <p:sldId id="472" r:id="rId4"/>
    <p:sldId id="473" r:id="rId5"/>
    <p:sldId id="474" r:id="rId6"/>
    <p:sldId id="475" r:id="rId7"/>
    <p:sldId id="298" r:id="rId8"/>
  </p:sldIdLst>
  <p:sldSz cx="16276638" cy="9144000"/>
  <p:notesSz cx="6858000" cy="9144000"/>
  <p:custDataLst>
    <p:tags r:id="rId10"/>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66"/>
    <a:srgbClr val="D2EDFE"/>
    <a:srgbClr val="A0D9FC"/>
    <a:srgbClr val="FFE1FF"/>
    <a:srgbClr val="3333FF"/>
    <a:srgbClr val="0000FF"/>
    <a:srgbClr val="FF7C80"/>
    <a:srgbClr val="FF6600"/>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25C25C-380B-474E-A448-53495505F9DB}" v="10" dt="2022-08-28T02:45:59.9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99274" autoAdjust="0"/>
  </p:normalViewPr>
  <p:slideViewPr>
    <p:cSldViewPr>
      <p:cViewPr varScale="1">
        <p:scale>
          <a:sx n="62" d="100"/>
          <a:sy n="62" d="100"/>
        </p:scale>
        <p:origin x="610" y="62"/>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 H" userId="270efafb50020bd6" providerId="LiveId" clId="{AA25C25C-380B-474E-A448-53495505F9DB}"/>
    <pc:docChg chg="custSel modSld">
      <pc:chgData name="T H" userId="270efafb50020bd6" providerId="LiveId" clId="{AA25C25C-380B-474E-A448-53495505F9DB}" dt="2022-08-28T02:46:37.447" v="51" actId="1076"/>
      <pc:docMkLst>
        <pc:docMk/>
      </pc:docMkLst>
      <pc:sldChg chg="modSp mod modAnim">
        <pc:chgData name="T H" userId="270efafb50020bd6" providerId="LiveId" clId="{AA25C25C-380B-474E-A448-53495505F9DB}" dt="2022-08-28T02:41:01.209" v="4"/>
        <pc:sldMkLst>
          <pc:docMk/>
          <pc:sldMk cId="3638933607" sldId="441"/>
        </pc:sldMkLst>
        <pc:spChg chg="mod">
          <ac:chgData name="T H" userId="270efafb50020bd6" providerId="LiveId" clId="{AA25C25C-380B-474E-A448-53495505F9DB}" dt="2022-08-28T02:40:26.370" v="3" actId="207"/>
          <ac:spMkLst>
            <pc:docMk/>
            <pc:sldMk cId="3638933607" sldId="441"/>
            <ac:spMk id="5" creationId="{3DD8FF34-E20D-4A15-A3E8-7B60DBF499DE}"/>
          </ac:spMkLst>
        </pc:spChg>
        <pc:picChg chg="mod">
          <ac:chgData name="T H" userId="270efafb50020bd6" providerId="LiveId" clId="{AA25C25C-380B-474E-A448-53495505F9DB}" dt="2022-08-28T02:40:21.585" v="2" actId="1076"/>
          <ac:picMkLst>
            <pc:docMk/>
            <pc:sldMk cId="3638933607" sldId="441"/>
            <ac:picMk id="4" creationId="{FD86C6E9-CBE7-4D99-ADB5-58C8AE9A5D71}"/>
          </ac:picMkLst>
        </pc:picChg>
      </pc:sldChg>
      <pc:sldChg chg="addSp delSp modSp mod">
        <pc:chgData name="T H" userId="270efafb50020bd6" providerId="LiveId" clId="{AA25C25C-380B-474E-A448-53495505F9DB}" dt="2022-08-28T02:42:42.584" v="14" actId="478"/>
        <pc:sldMkLst>
          <pc:docMk/>
          <pc:sldMk cId="3386952399" sldId="467"/>
        </pc:sldMkLst>
        <pc:graphicFrameChg chg="modGraphic">
          <ac:chgData name="T H" userId="270efafb50020bd6" providerId="LiveId" clId="{AA25C25C-380B-474E-A448-53495505F9DB}" dt="2022-08-28T02:42:31.209" v="11" actId="207"/>
          <ac:graphicFrameMkLst>
            <pc:docMk/>
            <pc:sldMk cId="3386952399" sldId="467"/>
            <ac:graphicFrameMk id="2" creationId="{282709F4-365E-41B0-95CC-76F66EEFB178}"/>
          </ac:graphicFrameMkLst>
        </pc:graphicFrameChg>
        <pc:picChg chg="add del mod">
          <ac:chgData name="T H" userId="270efafb50020bd6" providerId="LiveId" clId="{AA25C25C-380B-474E-A448-53495505F9DB}" dt="2022-08-28T02:42:42.584" v="14" actId="478"/>
          <ac:picMkLst>
            <pc:docMk/>
            <pc:sldMk cId="3386952399" sldId="467"/>
            <ac:picMk id="3" creationId="{7D26B6FB-4FFF-A4D3-E6A9-87EBC458428A}"/>
          </ac:picMkLst>
        </pc:picChg>
      </pc:sldChg>
      <pc:sldChg chg="addSp delSp modSp mod delAnim modAnim">
        <pc:chgData name="T H" userId="270efafb50020bd6" providerId="LiveId" clId="{AA25C25C-380B-474E-A448-53495505F9DB}" dt="2022-08-28T02:46:16.441" v="46" actId="1076"/>
        <pc:sldMkLst>
          <pc:docMk/>
          <pc:sldMk cId="138477732" sldId="469"/>
        </pc:sldMkLst>
        <pc:spChg chg="add mod">
          <ac:chgData name="T H" userId="270efafb50020bd6" providerId="LiveId" clId="{AA25C25C-380B-474E-A448-53495505F9DB}" dt="2022-08-28T02:46:16.441" v="46" actId="1076"/>
          <ac:spMkLst>
            <pc:docMk/>
            <pc:sldMk cId="138477732" sldId="469"/>
            <ac:spMk id="2" creationId="{4ECF1954-D1AA-FC4C-FB5F-CD387DDCD564}"/>
          </ac:spMkLst>
        </pc:spChg>
        <pc:spChg chg="mod">
          <ac:chgData name="T H" userId="270efafb50020bd6" providerId="LiveId" clId="{AA25C25C-380B-474E-A448-53495505F9DB}" dt="2022-08-28T02:45:45.207" v="42" actId="255"/>
          <ac:spMkLst>
            <pc:docMk/>
            <pc:sldMk cId="138477732" sldId="469"/>
            <ac:spMk id="3" creationId="{6A800312-86F4-42A3-B172-614A7A98065A}"/>
          </ac:spMkLst>
        </pc:spChg>
        <pc:spChg chg="mod">
          <ac:chgData name="T H" userId="270efafb50020bd6" providerId="LiveId" clId="{AA25C25C-380B-474E-A448-53495505F9DB}" dt="2022-08-28T02:46:14.088" v="45" actId="14100"/>
          <ac:spMkLst>
            <pc:docMk/>
            <pc:sldMk cId="138477732" sldId="469"/>
            <ac:spMk id="4" creationId="{6D3EBBF4-A45F-4E41-B15C-77DF6ACB5B00}"/>
          </ac:spMkLst>
        </pc:spChg>
        <pc:spChg chg="del">
          <ac:chgData name="T H" userId="270efafb50020bd6" providerId="LiveId" clId="{AA25C25C-380B-474E-A448-53495505F9DB}" dt="2022-08-28T02:45:35.169" v="41" actId="478"/>
          <ac:spMkLst>
            <pc:docMk/>
            <pc:sldMk cId="138477732" sldId="469"/>
            <ac:spMk id="12" creationId="{0294F4D7-33B7-4863-A96C-6B77D3BF6760}"/>
          </ac:spMkLst>
        </pc:spChg>
      </pc:sldChg>
      <pc:sldChg chg="addSp delSp modSp mod delAnim modAnim">
        <pc:chgData name="T H" userId="270efafb50020bd6" providerId="LiveId" clId="{AA25C25C-380B-474E-A448-53495505F9DB}" dt="2022-08-28T02:46:37.447" v="51" actId="1076"/>
        <pc:sldMkLst>
          <pc:docMk/>
          <pc:sldMk cId="1722142550" sldId="470"/>
        </pc:sldMkLst>
        <pc:spChg chg="del mod">
          <ac:chgData name="T H" userId="270efafb50020bd6" providerId="LiveId" clId="{AA25C25C-380B-474E-A448-53495505F9DB}" dt="2022-08-28T02:44:18.139" v="30" actId="478"/>
          <ac:spMkLst>
            <pc:docMk/>
            <pc:sldMk cId="1722142550" sldId="470"/>
            <ac:spMk id="2" creationId="{3B35F028-CE17-4F0D-B345-BCECB7052D4C}"/>
          </ac:spMkLst>
        </pc:spChg>
        <pc:spChg chg="add mod">
          <ac:chgData name="T H" userId="270efafb50020bd6" providerId="LiveId" clId="{AA25C25C-380B-474E-A448-53495505F9DB}" dt="2022-08-28T02:46:37.447" v="51" actId="1076"/>
          <ac:spMkLst>
            <pc:docMk/>
            <pc:sldMk cId="1722142550" sldId="470"/>
            <ac:spMk id="3" creationId="{9BF8E369-FA50-2372-39F5-141B6B6E6186}"/>
          </ac:spMkLst>
        </pc:spChg>
        <pc:spChg chg="mod">
          <ac:chgData name="T H" userId="270efafb50020bd6" providerId="LiveId" clId="{AA25C25C-380B-474E-A448-53495505F9DB}" dt="2022-08-28T02:46:28.821" v="48" actId="14100"/>
          <ac:spMkLst>
            <pc:docMk/>
            <pc:sldMk cId="1722142550" sldId="470"/>
            <ac:spMk id="5" creationId="{3DD8FF34-E20D-4A15-A3E8-7B60DBF499DE}"/>
          </ac:spMkLst>
        </pc:spChg>
        <pc:spChg chg="mod">
          <ac:chgData name="T H" userId="270efafb50020bd6" providerId="LiveId" clId="{AA25C25C-380B-474E-A448-53495505F9DB}" dt="2022-08-28T02:46:33.662" v="50" actId="1076"/>
          <ac:spMkLst>
            <pc:docMk/>
            <pc:sldMk cId="1722142550" sldId="470"/>
            <ac:spMk id="10"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D46B89-F200-43AA-B36B-6A2EF4B500BB}" type="slidenum">
              <a:rPr lang="en-US" smtClean="0"/>
              <a:t>1</a:t>
            </a:fld>
            <a:endParaRPr lang="en-US"/>
          </a:p>
        </p:txBody>
      </p:sp>
    </p:spTree>
    <p:extLst>
      <p:ext uri="{BB962C8B-B14F-4D97-AF65-F5344CB8AC3E}">
        <p14:creationId xmlns:p14="http://schemas.microsoft.com/office/powerpoint/2010/main" val="111554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5.png"/><Relationship Id="rId5" Type="http://schemas.openxmlformats.org/officeDocument/2006/relationships/image" Target="../media/image3.jpe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ổng hợp hơn 60 hình nền slide đẹp nhất - Hình nền máy tính | Powerpoint  background design, Powerpoint background templates, Background for  powerpoint presentation">
            <a:extLst>
              <a:ext uri="{FF2B5EF4-FFF2-40B4-BE49-F238E27FC236}">
                <a16:creationId xmlns:a16="http://schemas.microsoft.com/office/drawing/2014/main" id="{49064009-EC7B-D43A-D9F7-756D7E251C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6564"/>
            <a:ext cx="15758319" cy="9087436"/>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3">
            <a:extLst>
              <a:ext uri="{FF2B5EF4-FFF2-40B4-BE49-F238E27FC236}">
                <a16:creationId xmlns:a16="http://schemas.microsoft.com/office/drawing/2014/main" id="{8B7771EF-3CD8-19A1-75EF-CE3B8C7D5939}"/>
              </a:ext>
            </a:extLst>
          </p:cNvPr>
          <p:cNvSpPr txBox="1">
            <a:spLocks noChangeArrowheads="1"/>
          </p:cNvSpPr>
          <p:nvPr/>
        </p:nvSpPr>
        <p:spPr bwMode="auto">
          <a:xfrm>
            <a:off x="2130373" y="847770"/>
            <a:ext cx="10024533" cy="68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507" tIns="71753" rIns="143507" bIns="71753">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496" b="1" dirty="0">
                <a:solidFill>
                  <a:srgbClr val="FF0066"/>
                </a:solidFill>
                <a:latin typeface="Times New Roman" pitchFamily="18" charset="0"/>
              </a:rPr>
              <a:t>TRƯỜNG TIỂU HỌC GIANG BIÊN</a:t>
            </a:r>
          </a:p>
        </p:txBody>
      </p:sp>
      <p:sp>
        <p:nvSpPr>
          <p:cNvPr id="6" name="Rectangle 5">
            <a:extLst>
              <a:ext uri="{FF2B5EF4-FFF2-40B4-BE49-F238E27FC236}">
                <a16:creationId xmlns:a16="http://schemas.microsoft.com/office/drawing/2014/main" id="{95B00CE2-AF4C-1751-F683-0863E4C5842E}"/>
              </a:ext>
            </a:extLst>
          </p:cNvPr>
          <p:cNvSpPr/>
          <p:nvPr/>
        </p:nvSpPr>
        <p:spPr>
          <a:xfrm>
            <a:off x="1127919" y="1901360"/>
            <a:ext cx="11658599" cy="954107"/>
          </a:xfrm>
          <a:prstGeom prst="rect">
            <a:avLst/>
          </a:prstGeom>
          <a:noFill/>
        </p:spPr>
        <p:txBody>
          <a:bodyPr wrap="square" lIns="121920" tIns="60960" rIns="121920" bIns="60960">
            <a:spAutoFit/>
          </a:bodyPr>
          <a:lstStyle/>
          <a:p>
            <a:pPr algn="ctr"/>
            <a:r>
              <a:rPr lang="en-US" sz="5400" b="1" dirty="0">
                <a:ln w="12700">
                  <a:solidFill>
                    <a:schemeClr val="accent1"/>
                  </a:solidFill>
                  <a:prstDash val="solid"/>
                </a:ln>
                <a:solidFill>
                  <a:srgbClr val="6600CC"/>
                </a:solidFill>
                <a:effectLst>
                  <a:outerShdw dist="38100" dir="2640000" algn="bl" rotWithShape="0">
                    <a:schemeClr val="accent1"/>
                  </a:outerShdw>
                </a:effectLst>
              </a:rPr>
              <a:t>NHIỆT LIỆT CHÀO MỪNG CÁC EM</a:t>
            </a:r>
          </a:p>
        </p:txBody>
      </p:sp>
      <p:sp>
        <p:nvSpPr>
          <p:cNvPr id="8" name="Text Box 14">
            <a:extLst>
              <a:ext uri="{FF2B5EF4-FFF2-40B4-BE49-F238E27FC236}">
                <a16:creationId xmlns:a16="http://schemas.microsoft.com/office/drawing/2014/main" id="{0E942982-D1D8-620B-7D07-DD4E103E24C6}"/>
              </a:ext>
            </a:extLst>
          </p:cNvPr>
          <p:cNvSpPr txBox="1">
            <a:spLocks noChangeArrowheads="1"/>
          </p:cNvSpPr>
          <p:nvPr/>
        </p:nvSpPr>
        <p:spPr bwMode="auto">
          <a:xfrm>
            <a:off x="868310" y="6607525"/>
            <a:ext cx="6320368" cy="1237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507" tIns="71753" rIns="143507" bIns="71753">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ts val="1797"/>
              </a:spcBef>
              <a:defRPr/>
            </a:pPr>
            <a:r>
              <a:rPr lang="en-US" sz="2800" b="1" i="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Giáo</a:t>
            </a:r>
            <a:r>
              <a:rPr lang="en-US" sz="2800" b="1" i="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i="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viên</a:t>
            </a:r>
            <a:r>
              <a:rPr lang="en-US" sz="2800" b="1" i="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i="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thực</a:t>
            </a:r>
            <a:r>
              <a:rPr lang="en-US" sz="2800" b="1" i="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i="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hiện</a:t>
            </a:r>
            <a:r>
              <a:rPr lang="en-US" sz="2800" b="1" i="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i="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Nguyễn</a:t>
            </a:r>
            <a:r>
              <a:rPr lang="en-US" sz="2800" b="1" i="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i="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Thị</a:t>
            </a:r>
            <a:r>
              <a:rPr lang="en-US" sz="2800" b="1" i="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i="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Hương</a:t>
            </a:r>
            <a:endParaRPr lang="en-US" sz="2800" b="1" i="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a:p>
            <a:pPr algn="r" eaLnBrk="1" hangingPunct="1">
              <a:spcBef>
                <a:spcPts val="1797"/>
              </a:spcBef>
              <a:defRPr/>
            </a:pPr>
            <a:r>
              <a:rPr lang="en-US" sz="2800" b="1" i="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2800" b="1" i="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3A1</a:t>
            </a:r>
          </a:p>
        </p:txBody>
      </p:sp>
      <p:pic>
        <p:nvPicPr>
          <p:cNvPr id="3" name="Picture 2" descr="Logo, company name&#10;&#10;Description automatically generated">
            <a:extLst>
              <a:ext uri="{FF2B5EF4-FFF2-40B4-BE49-F238E27FC236}">
                <a16:creationId xmlns:a16="http://schemas.microsoft.com/office/drawing/2014/main" id="{445A736B-E18F-C1DA-4B17-E347245D5A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68" y="-6531"/>
            <a:ext cx="1743075" cy="1736103"/>
          </a:xfrm>
          <a:prstGeom prst="rect">
            <a:avLst/>
          </a:prstGeom>
        </p:spPr>
      </p:pic>
      <p:sp>
        <p:nvSpPr>
          <p:cNvPr id="4" name="Text Box 14">
            <a:extLst>
              <a:ext uri="{FF2B5EF4-FFF2-40B4-BE49-F238E27FC236}">
                <a16:creationId xmlns:a16="http://schemas.microsoft.com/office/drawing/2014/main" id="{52689A3D-D953-22E6-8E76-DAEF01D99738}"/>
              </a:ext>
            </a:extLst>
          </p:cNvPr>
          <p:cNvSpPr txBox="1">
            <a:spLocks noChangeArrowheads="1"/>
          </p:cNvSpPr>
          <p:nvPr/>
        </p:nvSpPr>
        <p:spPr bwMode="auto">
          <a:xfrm>
            <a:off x="868310" y="3201318"/>
            <a:ext cx="13868400" cy="2699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Tự</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nhiên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Xã</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hội</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vi-VN"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ÔN TẬP CHỦ ĐỀ: </a:t>
            </a:r>
          </a:p>
          <a:p>
            <a:pPr algn="ctr" eaLnBrk="1" hangingPunct="1">
              <a:spcBef>
                <a:spcPts val="1800"/>
              </a:spcBef>
              <a:defRPr/>
            </a:pPr>
            <a:r>
              <a:rPr lang="vi-VN"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CON NGƯỜI VÀ SỨC KHỎE (T2) </a:t>
            </a:r>
            <a:endPar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56060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ổng hợp hơn 60 hình nền slide đẹp nhất - Hình nền máy tính | Powerpoint  background design, Powerpoint background templates, Background for  powerpoint presentation">
            <a:extLst>
              <a:ext uri="{FF2B5EF4-FFF2-40B4-BE49-F238E27FC236}">
                <a16:creationId xmlns:a16="http://schemas.microsoft.com/office/drawing/2014/main" id="{49064009-EC7B-D43A-D9F7-756D7E251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564"/>
            <a:ext cx="16267770" cy="90874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445A736B-E18F-C1DA-4B17-E347245D5A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68" y="-6531"/>
            <a:ext cx="1743075" cy="1736103"/>
          </a:xfrm>
          <a:prstGeom prst="rect">
            <a:avLst/>
          </a:prstGeom>
        </p:spPr>
      </p:pic>
      <p:sp>
        <p:nvSpPr>
          <p:cNvPr id="5" name="Rectangle 4">
            <a:extLst>
              <a:ext uri="{FF2B5EF4-FFF2-40B4-BE49-F238E27FC236}">
                <a16:creationId xmlns:a16="http://schemas.microsoft.com/office/drawing/2014/main" id="{42D4960A-C537-15BE-5CE2-8EA47E20B388}"/>
              </a:ext>
            </a:extLst>
          </p:cNvPr>
          <p:cNvSpPr/>
          <p:nvPr/>
        </p:nvSpPr>
        <p:spPr>
          <a:xfrm>
            <a:off x="2603887" y="861520"/>
            <a:ext cx="3400832" cy="646331"/>
          </a:xfrm>
          <a:prstGeom prst="rect">
            <a:avLst/>
          </a:prstGeom>
        </p:spPr>
        <p:txBody>
          <a:bodyPr wrap="square">
            <a:spAutoFit/>
          </a:bodyPr>
          <a:lstStyle/>
          <a:p>
            <a:r>
              <a:rPr lang="en-US" sz="3600" b="1" u="sng" dirty="0">
                <a:solidFill>
                  <a:srgbClr val="FF0066"/>
                </a:solidFill>
                <a:latin typeface="Times New Roman" pitchFamily="18" charset="0"/>
                <a:cs typeface="Times New Roman" pitchFamily="18" charset="0"/>
              </a:rPr>
              <a:t>1. </a:t>
            </a:r>
            <a:r>
              <a:rPr lang="vi-VN" sz="3600" b="1" u="sng" dirty="0">
                <a:solidFill>
                  <a:srgbClr val="FF0066"/>
                </a:solidFill>
                <a:latin typeface="Times New Roman" pitchFamily="18" charset="0"/>
                <a:cs typeface="Times New Roman" pitchFamily="18" charset="0"/>
              </a:rPr>
              <a:t>Tự đánh giá </a:t>
            </a:r>
            <a:endParaRPr lang="en-US" sz="3600" b="1" u="sng" dirty="0">
              <a:solidFill>
                <a:srgbClr val="FF0066"/>
              </a:solidFill>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id="{759BC6A9-E146-7392-C9EB-AFA6DDB44991}"/>
              </a:ext>
            </a:extLst>
          </p:cNvPr>
          <p:cNvSpPr/>
          <p:nvPr/>
        </p:nvSpPr>
        <p:spPr>
          <a:xfrm>
            <a:off x="160317" y="1620108"/>
            <a:ext cx="14476690" cy="1200329"/>
          </a:xfrm>
          <a:prstGeom prst="rect">
            <a:avLst/>
          </a:prstGeom>
        </p:spPr>
        <p:txBody>
          <a:bodyPr wrap="square">
            <a:spAutoFit/>
          </a:bodyPr>
          <a:lstStyle/>
          <a:p>
            <a:r>
              <a:rPr lang="vi-VN" sz="3600" b="1">
                <a:solidFill>
                  <a:srgbClr val="FF0066"/>
                </a:solidFill>
                <a:latin typeface="Times New Roman" panose="02020603050405020304" pitchFamily="18" charset="0"/>
                <a:cs typeface="Times New Roman" panose="02020603050405020304" pitchFamily="18" charset="0"/>
              </a:rPr>
              <a:t>       Tự đánh giá những việc làm của em để bảo vệ các cơ quan tiêu hoá, tuần hoàn và thần kinh theo gợi ý dưới đây.</a:t>
            </a:r>
          </a:p>
        </p:txBody>
      </p:sp>
      <p:pic>
        <p:nvPicPr>
          <p:cNvPr id="7" name="Picture 6">
            <a:extLst>
              <a:ext uri="{FF2B5EF4-FFF2-40B4-BE49-F238E27FC236}">
                <a16:creationId xmlns:a16="http://schemas.microsoft.com/office/drawing/2014/main" id="{736272F9-920C-0A95-509A-E9D1E318348B}"/>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13203" t="23792" r="10215" b="4832"/>
          <a:stretch/>
        </p:blipFill>
        <p:spPr>
          <a:xfrm>
            <a:off x="160317" y="2820437"/>
            <a:ext cx="14019490" cy="5257800"/>
          </a:xfrm>
          <a:prstGeom prst="rect">
            <a:avLst/>
          </a:prstGeom>
        </p:spPr>
      </p:pic>
    </p:spTree>
    <p:extLst>
      <p:ext uri="{BB962C8B-B14F-4D97-AF65-F5344CB8AC3E}">
        <p14:creationId xmlns:p14="http://schemas.microsoft.com/office/powerpoint/2010/main" val="294815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ổng hợp hơn 60 hình nền slide đẹp nhất - Hình nền máy tính | Powerpoint  background design, Powerpoint background templates, Background for  powerpoint presentation">
            <a:extLst>
              <a:ext uri="{FF2B5EF4-FFF2-40B4-BE49-F238E27FC236}">
                <a16:creationId xmlns:a16="http://schemas.microsoft.com/office/drawing/2014/main" id="{49064009-EC7B-D43A-D9F7-756D7E251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564"/>
            <a:ext cx="16267770" cy="90874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445A736B-E18F-C1DA-4B17-E347245D5A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68" y="-6531"/>
            <a:ext cx="1743075" cy="1736103"/>
          </a:xfrm>
          <a:prstGeom prst="rect">
            <a:avLst/>
          </a:prstGeom>
        </p:spPr>
      </p:pic>
      <p:sp>
        <p:nvSpPr>
          <p:cNvPr id="2" name="Rectangle 1">
            <a:extLst>
              <a:ext uri="{FF2B5EF4-FFF2-40B4-BE49-F238E27FC236}">
                <a16:creationId xmlns:a16="http://schemas.microsoft.com/office/drawing/2014/main" id="{5B0770F0-2C9D-B55E-01F2-86C7CECE5B0A}"/>
              </a:ext>
            </a:extLst>
          </p:cNvPr>
          <p:cNvSpPr/>
          <p:nvPr/>
        </p:nvSpPr>
        <p:spPr>
          <a:xfrm>
            <a:off x="2651919" y="788296"/>
            <a:ext cx="3429000" cy="646331"/>
          </a:xfrm>
          <a:prstGeom prst="rect">
            <a:avLst/>
          </a:prstGeom>
        </p:spPr>
        <p:txBody>
          <a:bodyPr wrap="square">
            <a:spAutoFit/>
          </a:bodyPr>
          <a:lstStyle/>
          <a:p>
            <a:r>
              <a:rPr lang="en-US" sz="3600" b="1" u="sng" dirty="0">
                <a:solidFill>
                  <a:srgbClr val="FF0066"/>
                </a:solidFill>
                <a:latin typeface="Times New Roman" pitchFamily="18" charset="0"/>
                <a:cs typeface="Times New Roman" pitchFamily="18" charset="0"/>
              </a:rPr>
              <a:t>1. </a:t>
            </a:r>
            <a:r>
              <a:rPr lang="vi-VN" sz="3600" b="1" u="sng" dirty="0">
                <a:solidFill>
                  <a:srgbClr val="FF0066"/>
                </a:solidFill>
                <a:latin typeface="Times New Roman" pitchFamily="18" charset="0"/>
                <a:cs typeface="Times New Roman" pitchFamily="18" charset="0"/>
              </a:rPr>
              <a:t>Tự đánh giá </a:t>
            </a:r>
            <a:endParaRPr lang="en-US" sz="3600" b="1" u="sng" dirty="0">
              <a:solidFill>
                <a:srgbClr val="FF0066"/>
              </a:solidFill>
              <a:latin typeface="Times New Roman" pitchFamily="18" charset="0"/>
              <a:cs typeface="Times New Roman" pitchFamily="18" charset="0"/>
            </a:endParaRPr>
          </a:p>
        </p:txBody>
      </p:sp>
      <p:graphicFrame>
        <p:nvGraphicFramePr>
          <p:cNvPr id="4" name="Table 3">
            <a:extLst>
              <a:ext uri="{FF2B5EF4-FFF2-40B4-BE49-F238E27FC236}">
                <a16:creationId xmlns:a16="http://schemas.microsoft.com/office/drawing/2014/main" id="{23F44F7A-6B83-F175-85FE-B298C5AD30E9}"/>
              </a:ext>
            </a:extLst>
          </p:cNvPr>
          <p:cNvGraphicFramePr>
            <a:graphicFrameLocks noGrp="1"/>
          </p:cNvGraphicFramePr>
          <p:nvPr>
            <p:extLst>
              <p:ext uri="{D42A27DB-BD31-4B8C-83A1-F6EECF244321}">
                <p14:modId xmlns:p14="http://schemas.microsoft.com/office/powerpoint/2010/main" val="3285428907"/>
              </p:ext>
            </p:extLst>
          </p:nvPr>
        </p:nvGraphicFramePr>
        <p:xfrm>
          <a:off x="289719" y="1789340"/>
          <a:ext cx="13680265" cy="6384993"/>
        </p:xfrm>
        <a:graphic>
          <a:graphicData uri="http://schemas.openxmlformats.org/drawingml/2006/table">
            <a:tbl>
              <a:tblPr/>
              <a:tblGrid>
                <a:gridCol w="8994207">
                  <a:extLst>
                    <a:ext uri="{9D8B030D-6E8A-4147-A177-3AD203B41FA5}">
                      <a16:colId xmlns:a16="http://schemas.microsoft.com/office/drawing/2014/main" val="1368007754"/>
                    </a:ext>
                  </a:extLst>
                </a:gridCol>
                <a:gridCol w="1662795">
                  <a:extLst>
                    <a:ext uri="{9D8B030D-6E8A-4147-A177-3AD203B41FA5}">
                      <a16:colId xmlns:a16="http://schemas.microsoft.com/office/drawing/2014/main" val="3546664132"/>
                    </a:ext>
                  </a:extLst>
                </a:gridCol>
                <a:gridCol w="1436050">
                  <a:extLst>
                    <a:ext uri="{9D8B030D-6E8A-4147-A177-3AD203B41FA5}">
                      <a16:colId xmlns:a16="http://schemas.microsoft.com/office/drawing/2014/main" val="2438129309"/>
                    </a:ext>
                  </a:extLst>
                </a:gridCol>
                <a:gridCol w="1587213">
                  <a:extLst>
                    <a:ext uri="{9D8B030D-6E8A-4147-A177-3AD203B41FA5}">
                      <a16:colId xmlns:a16="http://schemas.microsoft.com/office/drawing/2014/main" val="2037077135"/>
                    </a:ext>
                  </a:extLst>
                </a:gridCol>
              </a:tblGrid>
              <a:tr h="518543">
                <a:tc>
                  <a:txBody>
                    <a:bodyPr/>
                    <a:lstStyle/>
                    <a:p>
                      <a:pPr algn="ctr"/>
                      <a:r>
                        <a:rPr lang="vi-VN" sz="2800" b="1">
                          <a:solidFill>
                            <a:srgbClr val="FF0000"/>
                          </a:solidFill>
                          <a:effectLst/>
                          <a:latin typeface="Times New Roman" panose="02020603050405020304" pitchFamily="18" charset="0"/>
                          <a:cs typeface="Times New Roman" panose="02020603050405020304" pitchFamily="18" charset="0"/>
                        </a:rPr>
                        <a:t>Việc làm</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A0D9FC"/>
                    </a:solidFill>
                  </a:tcPr>
                </a:tc>
                <a:tc>
                  <a:txBody>
                    <a:bodyPr/>
                    <a:lstStyle/>
                    <a:p>
                      <a:pPr algn="ctr"/>
                      <a:r>
                        <a:rPr lang="vi-VN" sz="2800" b="1">
                          <a:solidFill>
                            <a:srgbClr val="FF0000"/>
                          </a:solidFill>
                          <a:effectLst/>
                          <a:latin typeface="Times New Roman" panose="02020603050405020304" pitchFamily="18" charset="0"/>
                          <a:cs typeface="Times New Roman" panose="02020603050405020304" pitchFamily="18" charset="0"/>
                        </a:rPr>
                        <a:t>Thường xuyên</a:t>
                      </a:r>
                    </a:p>
                  </a:txBody>
                  <a:tcPr marL="48488" marR="48488"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A0D9FC"/>
                    </a:solidFill>
                  </a:tcPr>
                </a:tc>
                <a:tc>
                  <a:txBody>
                    <a:bodyPr/>
                    <a:lstStyle/>
                    <a:p>
                      <a:pPr algn="ctr"/>
                      <a:r>
                        <a:rPr lang="vi-VN" sz="2800" b="1">
                          <a:solidFill>
                            <a:srgbClr val="FF0000"/>
                          </a:solidFill>
                          <a:effectLst/>
                          <a:latin typeface="Times New Roman" panose="02020603050405020304" pitchFamily="18" charset="0"/>
                          <a:cs typeface="Times New Roman" panose="02020603050405020304" pitchFamily="18" charset="0"/>
                        </a:rPr>
                        <a:t>Thỉnh thoảng</a:t>
                      </a:r>
                    </a:p>
                  </a:txBody>
                  <a:tcPr marL="48488" marR="48488"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A0D9FC"/>
                    </a:solidFill>
                  </a:tcPr>
                </a:tc>
                <a:tc>
                  <a:txBody>
                    <a:bodyPr/>
                    <a:lstStyle/>
                    <a:p>
                      <a:pPr algn="ctr"/>
                      <a:r>
                        <a:rPr lang="vi-VN" sz="2800" b="1">
                          <a:solidFill>
                            <a:srgbClr val="FF0000"/>
                          </a:solidFill>
                          <a:effectLst/>
                          <a:latin typeface="Times New Roman" panose="02020603050405020304" pitchFamily="18" charset="0"/>
                          <a:cs typeface="Times New Roman" panose="02020603050405020304" pitchFamily="18" charset="0"/>
                        </a:rPr>
                        <a:t>Không làm</a:t>
                      </a:r>
                    </a:p>
                  </a:txBody>
                  <a:tcPr marL="48488" marR="48488"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A0D9FC"/>
                    </a:solidFill>
                  </a:tcPr>
                </a:tc>
                <a:extLst>
                  <a:ext uri="{0D108BD9-81ED-4DB2-BD59-A6C34878D82A}">
                    <a16:rowId xmlns:a16="http://schemas.microsoft.com/office/drawing/2014/main" val="2163646061"/>
                  </a:ext>
                </a:extLst>
              </a:tr>
              <a:tr h="614617">
                <a:tc>
                  <a:txBody>
                    <a:bodyPr/>
                    <a:lstStyle/>
                    <a:p>
                      <a:pPr algn="ctr"/>
                      <a:r>
                        <a:rPr lang="vi-VN" sz="3200" b="1">
                          <a:solidFill>
                            <a:srgbClr val="3333FF"/>
                          </a:solidFill>
                          <a:effectLst/>
                          <a:latin typeface="Times New Roman" panose="02020603050405020304" pitchFamily="18" charset="0"/>
                          <a:cs typeface="Times New Roman" panose="02020603050405020304" pitchFamily="18" charset="0"/>
                        </a:rPr>
                        <a:t>Ăn nhiều rau xanh và trái cây tươi; uống đủ nước</a:t>
                      </a:r>
                    </a:p>
                  </a:txBody>
                  <a:tcPr marL="48488" marR="48488"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DFE"/>
                    </a:solidFill>
                  </a:tcPr>
                </a:tc>
                <a:tc>
                  <a:txBody>
                    <a:bodyPr/>
                    <a:lstStyle/>
                    <a:p>
                      <a:pPr algn="ctr"/>
                      <a:r>
                        <a:rPr lang="vi-VN" sz="2000" b="1">
                          <a:solidFill>
                            <a:srgbClr val="3333FF"/>
                          </a:solidFill>
                          <a:effectLst/>
                          <a:latin typeface="Times New Roman" panose="02020603050405020304" pitchFamily="18" charset="0"/>
                          <a:cs typeface="Times New Roman" panose="02020603050405020304" pitchFamily="18" charset="0"/>
                        </a:rPr>
                        <a:t>X</a:t>
                      </a:r>
                    </a:p>
                  </a:txBody>
                  <a:tcPr marL="48488" marR="48488"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DFE"/>
                    </a:solidFill>
                  </a:tcPr>
                </a:tc>
                <a:tc>
                  <a:txBody>
                    <a:bodyPr/>
                    <a:lstStyle/>
                    <a:p>
                      <a:pPr algn="ctr"/>
                      <a:br>
                        <a:rPr lang="vi-VN" sz="2000" b="1">
                          <a:solidFill>
                            <a:srgbClr val="3333FF"/>
                          </a:solidFill>
                          <a:effectLst/>
                          <a:latin typeface="Times New Roman" panose="02020603050405020304" pitchFamily="18" charset="0"/>
                          <a:cs typeface="Times New Roman" panose="02020603050405020304" pitchFamily="18" charset="0"/>
                        </a:rPr>
                      </a:br>
                      <a:endParaRPr lang="vi-VN" sz="2000" b="1">
                        <a:solidFill>
                          <a:srgbClr val="3333FF"/>
                        </a:solidFill>
                        <a:effectLst/>
                        <a:latin typeface="Times New Roman" panose="02020603050405020304" pitchFamily="18" charset="0"/>
                        <a:cs typeface="Times New Roman" panose="02020603050405020304" pitchFamily="18" charset="0"/>
                      </a:endParaRPr>
                    </a:p>
                  </a:txBody>
                  <a:tcPr marL="48488" marR="48488"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DFE"/>
                    </a:solidFill>
                  </a:tcPr>
                </a:tc>
                <a:tc>
                  <a:txBody>
                    <a:bodyPr/>
                    <a:lstStyle/>
                    <a:p>
                      <a:pPr algn="ctr"/>
                      <a:br>
                        <a:rPr lang="vi-VN" sz="2000">
                          <a:solidFill>
                            <a:srgbClr val="000000"/>
                          </a:solidFill>
                          <a:effectLst/>
                          <a:latin typeface="Times New Roman" panose="02020603050405020304" pitchFamily="18" charset="0"/>
                          <a:cs typeface="Times New Roman" panose="02020603050405020304" pitchFamily="18" charset="0"/>
                        </a:rPr>
                      </a:br>
                      <a:endParaRPr lang="vi-VN" sz="2000">
                        <a:solidFill>
                          <a:srgbClr val="000000"/>
                        </a:solidFill>
                        <a:effectLst/>
                        <a:latin typeface="Times New Roman" panose="02020603050405020304" pitchFamily="18" charset="0"/>
                        <a:cs typeface="Times New Roman" panose="02020603050405020304" pitchFamily="18" charset="0"/>
                      </a:endParaRPr>
                    </a:p>
                  </a:txBody>
                  <a:tcPr marL="48488" marR="48488"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DFE"/>
                    </a:solidFill>
                  </a:tcPr>
                </a:tc>
                <a:extLst>
                  <a:ext uri="{0D108BD9-81ED-4DB2-BD59-A6C34878D82A}">
                    <a16:rowId xmlns:a16="http://schemas.microsoft.com/office/drawing/2014/main" val="3464483559"/>
                  </a:ext>
                </a:extLst>
              </a:tr>
              <a:tr h="614617">
                <a:tc>
                  <a:txBody>
                    <a:bodyPr/>
                    <a:lstStyle/>
                    <a:p>
                      <a:pPr algn="ctr"/>
                      <a:r>
                        <a:rPr lang="vi-VN" sz="3200" b="1">
                          <a:solidFill>
                            <a:srgbClr val="3333FF"/>
                          </a:solidFill>
                          <a:effectLst/>
                          <a:latin typeface="Times New Roman" panose="02020603050405020304" pitchFamily="18" charset="0"/>
                          <a:cs typeface="Times New Roman" panose="02020603050405020304" pitchFamily="18" charset="0"/>
                        </a:rPr>
                        <a:t>Vận động, tập thể dục, thể thao đúng cách.</a:t>
                      </a:r>
                    </a:p>
                  </a:txBody>
                  <a:tcPr marL="48488" marR="48488"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DFE"/>
                    </a:solidFill>
                  </a:tcPr>
                </a:tc>
                <a:tc>
                  <a:txBody>
                    <a:bodyPr/>
                    <a:lstStyle/>
                    <a:p>
                      <a:pPr algn="ctr"/>
                      <a:br>
                        <a:rPr lang="vi-VN" sz="2000" b="1">
                          <a:solidFill>
                            <a:srgbClr val="3333FF"/>
                          </a:solidFill>
                          <a:effectLst/>
                          <a:latin typeface="Times New Roman" panose="02020603050405020304" pitchFamily="18" charset="0"/>
                          <a:cs typeface="Times New Roman" panose="02020603050405020304" pitchFamily="18" charset="0"/>
                        </a:rPr>
                      </a:br>
                      <a:endParaRPr lang="vi-VN" sz="2000" b="1">
                        <a:solidFill>
                          <a:srgbClr val="3333FF"/>
                        </a:solidFill>
                        <a:effectLst/>
                        <a:latin typeface="Times New Roman" panose="02020603050405020304" pitchFamily="18" charset="0"/>
                        <a:cs typeface="Times New Roman" panose="02020603050405020304" pitchFamily="18" charset="0"/>
                      </a:endParaRPr>
                    </a:p>
                  </a:txBody>
                  <a:tcPr marL="48488" marR="48488"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DFE"/>
                    </a:solidFill>
                  </a:tcPr>
                </a:tc>
                <a:tc>
                  <a:txBody>
                    <a:bodyPr/>
                    <a:lstStyle/>
                    <a:p>
                      <a:pPr algn="ctr"/>
                      <a:br>
                        <a:rPr lang="vi-VN" sz="2000" b="1">
                          <a:solidFill>
                            <a:srgbClr val="3333FF"/>
                          </a:solidFill>
                          <a:effectLst/>
                          <a:latin typeface="Times New Roman" panose="02020603050405020304" pitchFamily="18" charset="0"/>
                          <a:cs typeface="Times New Roman" panose="02020603050405020304" pitchFamily="18" charset="0"/>
                        </a:rPr>
                      </a:br>
                      <a:endParaRPr lang="vi-VN" sz="2000" b="1">
                        <a:solidFill>
                          <a:srgbClr val="3333FF"/>
                        </a:solidFill>
                        <a:effectLst/>
                        <a:latin typeface="Times New Roman" panose="02020603050405020304" pitchFamily="18" charset="0"/>
                        <a:cs typeface="Times New Roman" panose="02020603050405020304" pitchFamily="18" charset="0"/>
                      </a:endParaRPr>
                    </a:p>
                  </a:txBody>
                  <a:tcPr marL="48488" marR="48488"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DFE"/>
                    </a:solidFill>
                  </a:tcPr>
                </a:tc>
                <a:tc>
                  <a:txBody>
                    <a:bodyPr/>
                    <a:lstStyle/>
                    <a:p>
                      <a:pPr algn="ctr"/>
                      <a:br>
                        <a:rPr lang="vi-VN" sz="2000">
                          <a:solidFill>
                            <a:srgbClr val="000000"/>
                          </a:solidFill>
                          <a:effectLst/>
                          <a:latin typeface="Times New Roman" panose="02020603050405020304" pitchFamily="18" charset="0"/>
                          <a:cs typeface="Times New Roman" panose="02020603050405020304" pitchFamily="18" charset="0"/>
                        </a:rPr>
                      </a:br>
                      <a:endParaRPr lang="vi-VN" sz="2000">
                        <a:solidFill>
                          <a:srgbClr val="000000"/>
                        </a:solidFill>
                        <a:effectLst/>
                        <a:latin typeface="Times New Roman" panose="02020603050405020304" pitchFamily="18" charset="0"/>
                        <a:cs typeface="Times New Roman" panose="02020603050405020304" pitchFamily="18" charset="0"/>
                      </a:endParaRPr>
                    </a:p>
                  </a:txBody>
                  <a:tcPr marL="48488" marR="48488"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DFE"/>
                    </a:solidFill>
                  </a:tcPr>
                </a:tc>
                <a:extLst>
                  <a:ext uri="{0D108BD9-81ED-4DB2-BD59-A6C34878D82A}">
                    <a16:rowId xmlns:a16="http://schemas.microsoft.com/office/drawing/2014/main" val="647317453"/>
                  </a:ext>
                </a:extLst>
              </a:tr>
              <a:tr h="614617">
                <a:tc>
                  <a:txBody>
                    <a:bodyPr/>
                    <a:lstStyle/>
                    <a:p>
                      <a:pPr algn="ctr"/>
                      <a:r>
                        <a:rPr lang="vi-VN" sz="3200" b="1">
                          <a:solidFill>
                            <a:srgbClr val="3333FF"/>
                          </a:solidFill>
                          <a:effectLst/>
                          <a:latin typeface="Times New Roman" panose="02020603050405020304" pitchFamily="18" charset="0"/>
                          <a:cs typeface="Times New Roman" panose="02020603050405020304" pitchFamily="18" charset="0"/>
                        </a:rPr>
                        <a:t>Ngủ đủ giấc</a:t>
                      </a:r>
                    </a:p>
                  </a:txBody>
                  <a:tcPr marL="48488" marR="48488"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DFE"/>
                    </a:solidFill>
                  </a:tcPr>
                </a:tc>
                <a:tc>
                  <a:txBody>
                    <a:bodyPr/>
                    <a:lstStyle/>
                    <a:p>
                      <a:pPr algn="ctr"/>
                      <a:r>
                        <a:rPr lang="vi-VN" sz="2000" b="1">
                          <a:solidFill>
                            <a:srgbClr val="3333FF"/>
                          </a:solidFill>
                          <a:effectLst/>
                          <a:latin typeface="Times New Roman" panose="02020603050405020304" pitchFamily="18" charset="0"/>
                          <a:cs typeface="Times New Roman" panose="02020603050405020304" pitchFamily="18" charset="0"/>
                        </a:rPr>
                        <a:t>X</a:t>
                      </a:r>
                    </a:p>
                  </a:txBody>
                  <a:tcPr marL="48488" marR="48488"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DFE"/>
                    </a:solidFill>
                  </a:tcPr>
                </a:tc>
                <a:tc>
                  <a:txBody>
                    <a:bodyPr/>
                    <a:lstStyle/>
                    <a:p>
                      <a:pPr algn="ctr"/>
                      <a:br>
                        <a:rPr lang="vi-VN" sz="2000" b="1">
                          <a:solidFill>
                            <a:srgbClr val="3333FF"/>
                          </a:solidFill>
                          <a:effectLst/>
                          <a:latin typeface="Times New Roman" panose="02020603050405020304" pitchFamily="18" charset="0"/>
                          <a:cs typeface="Times New Roman" panose="02020603050405020304" pitchFamily="18" charset="0"/>
                        </a:rPr>
                      </a:br>
                      <a:endParaRPr lang="vi-VN" sz="2000" b="1">
                        <a:solidFill>
                          <a:srgbClr val="3333FF"/>
                        </a:solidFill>
                        <a:effectLst/>
                        <a:latin typeface="Times New Roman" panose="02020603050405020304" pitchFamily="18" charset="0"/>
                        <a:cs typeface="Times New Roman" panose="02020603050405020304" pitchFamily="18" charset="0"/>
                      </a:endParaRPr>
                    </a:p>
                  </a:txBody>
                  <a:tcPr marL="48488" marR="48488"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DFE"/>
                    </a:solidFill>
                  </a:tcPr>
                </a:tc>
                <a:tc>
                  <a:txBody>
                    <a:bodyPr/>
                    <a:lstStyle/>
                    <a:p>
                      <a:pPr algn="ctr"/>
                      <a:br>
                        <a:rPr lang="vi-VN" sz="2000">
                          <a:solidFill>
                            <a:srgbClr val="000000"/>
                          </a:solidFill>
                          <a:effectLst/>
                          <a:latin typeface="Times New Roman" panose="02020603050405020304" pitchFamily="18" charset="0"/>
                          <a:cs typeface="Times New Roman" panose="02020603050405020304" pitchFamily="18" charset="0"/>
                        </a:rPr>
                      </a:br>
                      <a:endParaRPr lang="vi-VN" sz="2000">
                        <a:solidFill>
                          <a:srgbClr val="000000"/>
                        </a:solidFill>
                        <a:effectLst/>
                        <a:latin typeface="Times New Roman" panose="02020603050405020304" pitchFamily="18" charset="0"/>
                        <a:cs typeface="Times New Roman" panose="02020603050405020304" pitchFamily="18" charset="0"/>
                      </a:endParaRPr>
                    </a:p>
                  </a:txBody>
                  <a:tcPr marL="48488" marR="48488"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DFE"/>
                    </a:solidFill>
                  </a:tcPr>
                </a:tc>
                <a:extLst>
                  <a:ext uri="{0D108BD9-81ED-4DB2-BD59-A6C34878D82A}">
                    <a16:rowId xmlns:a16="http://schemas.microsoft.com/office/drawing/2014/main" val="1050282984"/>
                  </a:ext>
                </a:extLst>
              </a:tr>
              <a:tr h="614617">
                <a:tc>
                  <a:txBody>
                    <a:bodyPr/>
                    <a:lstStyle/>
                    <a:p>
                      <a:pPr algn="ctr"/>
                      <a:r>
                        <a:rPr lang="vi-VN" sz="3200" b="1">
                          <a:solidFill>
                            <a:srgbClr val="3333FF"/>
                          </a:solidFill>
                          <a:effectLst/>
                          <a:latin typeface="Times New Roman" panose="02020603050405020304" pitchFamily="18" charset="0"/>
                          <a:cs typeface="Times New Roman" panose="02020603050405020304" pitchFamily="18" charset="0"/>
                        </a:rPr>
                        <a:t>Ăn uống điều độ</a:t>
                      </a:r>
                    </a:p>
                  </a:txBody>
                  <a:tcPr marL="48488" marR="48488"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DFE"/>
                    </a:solidFill>
                  </a:tcPr>
                </a:tc>
                <a:tc>
                  <a:txBody>
                    <a:bodyPr/>
                    <a:lstStyle/>
                    <a:p>
                      <a:pPr algn="ctr"/>
                      <a:r>
                        <a:rPr lang="vi-VN" sz="2000" b="1">
                          <a:solidFill>
                            <a:srgbClr val="3333FF"/>
                          </a:solidFill>
                          <a:effectLst/>
                          <a:latin typeface="Times New Roman" panose="02020603050405020304" pitchFamily="18" charset="0"/>
                          <a:cs typeface="Times New Roman" panose="02020603050405020304" pitchFamily="18" charset="0"/>
                        </a:rPr>
                        <a:t>X</a:t>
                      </a:r>
                    </a:p>
                  </a:txBody>
                  <a:tcPr marL="48488" marR="48488"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DFE"/>
                    </a:solidFill>
                  </a:tcPr>
                </a:tc>
                <a:tc>
                  <a:txBody>
                    <a:bodyPr/>
                    <a:lstStyle/>
                    <a:p>
                      <a:pPr algn="ctr"/>
                      <a:br>
                        <a:rPr lang="vi-VN" sz="2000" b="1">
                          <a:solidFill>
                            <a:srgbClr val="3333FF"/>
                          </a:solidFill>
                          <a:effectLst/>
                          <a:latin typeface="Times New Roman" panose="02020603050405020304" pitchFamily="18" charset="0"/>
                          <a:cs typeface="Times New Roman" panose="02020603050405020304" pitchFamily="18" charset="0"/>
                        </a:rPr>
                      </a:br>
                      <a:endParaRPr lang="vi-VN" sz="2000" b="1">
                        <a:solidFill>
                          <a:srgbClr val="3333FF"/>
                        </a:solidFill>
                        <a:effectLst/>
                        <a:latin typeface="Times New Roman" panose="02020603050405020304" pitchFamily="18" charset="0"/>
                        <a:cs typeface="Times New Roman" panose="02020603050405020304" pitchFamily="18" charset="0"/>
                      </a:endParaRPr>
                    </a:p>
                  </a:txBody>
                  <a:tcPr marL="48488" marR="48488"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DFE"/>
                    </a:solidFill>
                  </a:tcPr>
                </a:tc>
                <a:tc>
                  <a:txBody>
                    <a:bodyPr/>
                    <a:lstStyle/>
                    <a:p>
                      <a:pPr algn="ctr"/>
                      <a:br>
                        <a:rPr lang="vi-VN" sz="2000">
                          <a:solidFill>
                            <a:srgbClr val="000000"/>
                          </a:solidFill>
                          <a:effectLst/>
                          <a:latin typeface="Times New Roman" panose="02020603050405020304" pitchFamily="18" charset="0"/>
                          <a:cs typeface="Times New Roman" panose="02020603050405020304" pitchFamily="18" charset="0"/>
                        </a:rPr>
                      </a:br>
                      <a:endParaRPr lang="vi-VN" sz="2000">
                        <a:solidFill>
                          <a:srgbClr val="000000"/>
                        </a:solidFill>
                        <a:effectLst/>
                        <a:latin typeface="Times New Roman" panose="02020603050405020304" pitchFamily="18" charset="0"/>
                        <a:cs typeface="Times New Roman" panose="02020603050405020304" pitchFamily="18" charset="0"/>
                      </a:endParaRPr>
                    </a:p>
                  </a:txBody>
                  <a:tcPr marL="48488" marR="48488"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DFE"/>
                    </a:solidFill>
                  </a:tcPr>
                </a:tc>
                <a:extLst>
                  <a:ext uri="{0D108BD9-81ED-4DB2-BD59-A6C34878D82A}">
                    <a16:rowId xmlns:a16="http://schemas.microsoft.com/office/drawing/2014/main" val="406765409"/>
                  </a:ext>
                </a:extLst>
              </a:tr>
              <a:tr h="614617">
                <a:tc>
                  <a:txBody>
                    <a:bodyPr/>
                    <a:lstStyle/>
                    <a:p>
                      <a:pPr algn="ctr"/>
                      <a:r>
                        <a:rPr lang="vi-VN" sz="3200" b="1">
                          <a:solidFill>
                            <a:srgbClr val="3333FF"/>
                          </a:solidFill>
                          <a:effectLst/>
                          <a:latin typeface="Times New Roman" panose="02020603050405020304" pitchFamily="18" charset="0"/>
                          <a:cs typeface="Times New Roman" panose="02020603050405020304" pitchFamily="18" charset="0"/>
                        </a:rPr>
                        <a:t>Chấp hành luật an toàn giao thông</a:t>
                      </a:r>
                    </a:p>
                  </a:txBody>
                  <a:tcPr marL="48488" marR="48488"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DFE"/>
                    </a:solidFill>
                  </a:tcPr>
                </a:tc>
                <a:tc>
                  <a:txBody>
                    <a:bodyPr/>
                    <a:lstStyle/>
                    <a:p>
                      <a:pPr algn="ctr"/>
                      <a:r>
                        <a:rPr lang="vi-VN" sz="2000" b="1">
                          <a:solidFill>
                            <a:srgbClr val="3333FF"/>
                          </a:solidFill>
                          <a:effectLst/>
                          <a:latin typeface="Times New Roman" panose="02020603050405020304" pitchFamily="18" charset="0"/>
                          <a:cs typeface="Times New Roman" panose="02020603050405020304" pitchFamily="18" charset="0"/>
                        </a:rPr>
                        <a:t>X</a:t>
                      </a:r>
                    </a:p>
                  </a:txBody>
                  <a:tcPr marL="48488" marR="48488"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DFE"/>
                    </a:solidFill>
                  </a:tcPr>
                </a:tc>
                <a:tc>
                  <a:txBody>
                    <a:bodyPr/>
                    <a:lstStyle/>
                    <a:p>
                      <a:pPr algn="ctr"/>
                      <a:br>
                        <a:rPr lang="vi-VN" sz="2000" b="1">
                          <a:solidFill>
                            <a:srgbClr val="3333FF"/>
                          </a:solidFill>
                          <a:effectLst/>
                          <a:latin typeface="Times New Roman" panose="02020603050405020304" pitchFamily="18" charset="0"/>
                          <a:cs typeface="Times New Roman" panose="02020603050405020304" pitchFamily="18" charset="0"/>
                        </a:rPr>
                      </a:br>
                      <a:endParaRPr lang="vi-VN" sz="2000" b="1">
                        <a:solidFill>
                          <a:srgbClr val="3333FF"/>
                        </a:solidFill>
                        <a:effectLst/>
                        <a:latin typeface="Times New Roman" panose="02020603050405020304" pitchFamily="18" charset="0"/>
                        <a:cs typeface="Times New Roman" panose="02020603050405020304" pitchFamily="18" charset="0"/>
                      </a:endParaRPr>
                    </a:p>
                  </a:txBody>
                  <a:tcPr marL="48488" marR="48488"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DFE"/>
                    </a:solidFill>
                  </a:tcPr>
                </a:tc>
                <a:tc>
                  <a:txBody>
                    <a:bodyPr/>
                    <a:lstStyle/>
                    <a:p>
                      <a:pPr algn="ctr"/>
                      <a:br>
                        <a:rPr lang="vi-VN" sz="2000">
                          <a:solidFill>
                            <a:srgbClr val="000000"/>
                          </a:solidFill>
                          <a:effectLst/>
                          <a:latin typeface="Times New Roman" panose="02020603050405020304" pitchFamily="18" charset="0"/>
                          <a:cs typeface="Times New Roman" panose="02020603050405020304" pitchFamily="18" charset="0"/>
                        </a:rPr>
                      </a:br>
                      <a:endParaRPr lang="vi-VN" sz="2000">
                        <a:solidFill>
                          <a:srgbClr val="000000"/>
                        </a:solidFill>
                        <a:effectLst/>
                        <a:latin typeface="Times New Roman" panose="02020603050405020304" pitchFamily="18" charset="0"/>
                        <a:cs typeface="Times New Roman" panose="02020603050405020304" pitchFamily="18" charset="0"/>
                      </a:endParaRPr>
                    </a:p>
                  </a:txBody>
                  <a:tcPr marL="48488" marR="48488"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DFE"/>
                    </a:solidFill>
                  </a:tcPr>
                </a:tc>
                <a:extLst>
                  <a:ext uri="{0D108BD9-81ED-4DB2-BD59-A6C34878D82A}">
                    <a16:rowId xmlns:a16="http://schemas.microsoft.com/office/drawing/2014/main" val="3674395663"/>
                  </a:ext>
                </a:extLst>
              </a:tr>
              <a:tr h="614617">
                <a:tc>
                  <a:txBody>
                    <a:bodyPr/>
                    <a:lstStyle/>
                    <a:p>
                      <a:pPr algn="ctr"/>
                      <a:r>
                        <a:rPr lang="vi-VN" sz="3200" b="1">
                          <a:solidFill>
                            <a:srgbClr val="3333FF"/>
                          </a:solidFill>
                          <a:effectLst/>
                          <a:latin typeface="Times New Roman" panose="02020603050405020304" pitchFamily="18" charset="0"/>
                          <a:cs typeface="Times New Roman" panose="02020603050405020304" pitchFamily="18" charset="0"/>
                        </a:rPr>
                        <a:t>Không ăn các đồ ăn nhanh, đồ ăn dầu mỡ</a:t>
                      </a:r>
                    </a:p>
                  </a:txBody>
                  <a:tcPr marL="48488" marR="48488"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DFE"/>
                    </a:solidFill>
                  </a:tcPr>
                </a:tc>
                <a:tc>
                  <a:txBody>
                    <a:bodyPr/>
                    <a:lstStyle/>
                    <a:p>
                      <a:pPr algn="ctr"/>
                      <a:br>
                        <a:rPr lang="vi-VN" sz="2000" b="1">
                          <a:solidFill>
                            <a:srgbClr val="3333FF"/>
                          </a:solidFill>
                          <a:effectLst/>
                          <a:latin typeface="Times New Roman" panose="02020603050405020304" pitchFamily="18" charset="0"/>
                          <a:cs typeface="Times New Roman" panose="02020603050405020304" pitchFamily="18" charset="0"/>
                        </a:rPr>
                      </a:br>
                      <a:endParaRPr lang="vi-VN" sz="2000" b="1">
                        <a:solidFill>
                          <a:srgbClr val="3333FF"/>
                        </a:solidFill>
                        <a:effectLst/>
                        <a:latin typeface="Times New Roman" panose="02020603050405020304" pitchFamily="18" charset="0"/>
                        <a:cs typeface="Times New Roman" panose="02020603050405020304" pitchFamily="18" charset="0"/>
                      </a:endParaRPr>
                    </a:p>
                  </a:txBody>
                  <a:tcPr marL="48488" marR="48488"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DFE"/>
                    </a:solidFill>
                  </a:tcPr>
                </a:tc>
                <a:tc>
                  <a:txBody>
                    <a:bodyPr/>
                    <a:lstStyle/>
                    <a:p>
                      <a:pPr algn="ctr"/>
                      <a:r>
                        <a:rPr lang="vi-VN" sz="2000" b="1">
                          <a:solidFill>
                            <a:srgbClr val="3333FF"/>
                          </a:solidFill>
                          <a:effectLst/>
                          <a:latin typeface="Times New Roman" panose="02020603050405020304" pitchFamily="18" charset="0"/>
                          <a:cs typeface="Times New Roman" panose="02020603050405020304" pitchFamily="18" charset="0"/>
                        </a:rPr>
                        <a:t>X</a:t>
                      </a:r>
                    </a:p>
                  </a:txBody>
                  <a:tcPr marL="48488" marR="48488"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DFE"/>
                    </a:solidFill>
                  </a:tcPr>
                </a:tc>
                <a:tc>
                  <a:txBody>
                    <a:bodyPr/>
                    <a:lstStyle/>
                    <a:p>
                      <a:pPr algn="ctr"/>
                      <a:br>
                        <a:rPr lang="vi-VN" sz="2000">
                          <a:solidFill>
                            <a:srgbClr val="000000"/>
                          </a:solidFill>
                          <a:effectLst/>
                          <a:latin typeface="Times New Roman" panose="02020603050405020304" pitchFamily="18" charset="0"/>
                          <a:cs typeface="Times New Roman" panose="02020603050405020304" pitchFamily="18" charset="0"/>
                        </a:rPr>
                      </a:br>
                      <a:endParaRPr lang="vi-VN" sz="2000">
                        <a:solidFill>
                          <a:srgbClr val="000000"/>
                        </a:solidFill>
                        <a:effectLst/>
                        <a:latin typeface="Times New Roman" panose="02020603050405020304" pitchFamily="18" charset="0"/>
                        <a:cs typeface="Times New Roman" panose="02020603050405020304" pitchFamily="18" charset="0"/>
                      </a:endParaRPr>
                    </a:p>
                  </a:txBody>
                  <a:tcPr marL="48488" marR="48488"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DFE"/>
                    </a:solidFill>
                  </a:tcPr>
                </a:tc>
                <a:extLst>
                  <a:ext uri="{0D108BD9-81ED-4DB2-BD59-A6C34878D82A}">
                    <a16:rowId xmlns:a16="http://schemas.microsoft.com/office/drawing/2014/main" val="85849073"/>
                  </a:ext>
                </a:extLst>
              </a:tr>
              <a:tr h="614617">
                <a:tc>
                  <a:txBody>
                    <a:bodyPr/>
                    <a:lstStyle/>
                    <a:p>
                      <a:pPr algn="ctr"/>
                      <a:r>
                        <a:rPr lang="vi-VN" sz="3200" b="1">
                          <a:solidFill>
                            <a:srgbClr val="3333FF"/>
                          </a:solidFill>
                          <a:effectLst/>
                          <a:latin typeface="Times New Roman" panose="02020603050405020304" pitchFamily="18" charset="0"/>
                          <a:cs typeface="Times New Roman" panose="02020603050405020304" pitchFamily="18" charset="0"/>
                        </a:rPr>
                        <a:t>Không sử dụng các đồ uống có ga, có cồn.</a:t>
                      </a:r>
                    </a:p>
                  </a:txBody>
                  <a:tcPr marL="48488" marR="48488"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DFE"/>
                    </a:solidFill>
                  </a:tcPr>
                </a:tc>
                <a:tc>
                  <a:txBody>
                    <a:bodyPr/>
                    <a:lstStyle/>
                    <a:p>
                      <a:pPr algn="ctr"/>
                      <a:r>
                        <a:rPr lang="vi-VN" sz="2000" b="1">
                          <a:solidFill>
                            <a:srgbClr val="3333FF"/>
                          </a:solidFill>
                          <a:effectLst/>
                          <a:latin typeface="Times New Roman" panose="02020603050405020304" pitchFamily="18" charset="0"/>
                          <a:cs typeface="Times New Roman" panose="02020603050405020304" pitchFamily="18" charset="0"/>
                        </a:rPr>
                        <a:t>X</a:t>
                      </a:r>
                    </a:p>
                  </a:txBody>
                  <a:tcPr marL="48488" marR="48488"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DFE"/>
                    </a:solidFill>
                  </a:tcPr>
                </a:tc>
                <a:tc>
                  <a:txBody>
                    <a:bodyPr/>
                    <a:lstStyle/>
                    <a:p>
                      <a:pPr algn="ctr"/>
                      <a:br>
                        <a:rPr lang="vi-VN" sz="2000" b="1">
                          <a:solidFill>
                            <a:srgbClr val="3333FF"/>
                          </a:solidFill>
                          <a:effectLst/>
                          <a:latin typeface="Times New Roman" panose="02020603050405020304" pitchFamily="18" charset="0"/>
                          <a:cs typeface="Times New Roman" panose="02020603050405020304" pitchFamily="18" charset="0"/>
                        </a:rPr>
                      </a:br>
                      <a:endParaRPr lang="vi-VN" sz="2000" b="1">
                        <a:solidFill>
                          <a:srgbClr val="3333FF"/>
                        </a:solidFill>
                        <a:effectLst/>
                        <a:latin typeface="Times New Roman" panose="02020603050405020304" pitchFamily="18" charset="0"/>
                        <a:cs typeface="Times New Roman" panose="02020603050405020304" pitchFamily="18" charset="0"/>
                      </a:endParaRPr>
                    </a:p>
                  </a:txBody>
                  <a:tcPr marL="48488" marR="48488"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DFE"/>
                    </a:solidFill>
                  </a:tcPr>
                </a:tc>
                <a:tc>
                  <a:txBody>
                    <a:bodyPr/>
                    <a:lstStyle/>
                    <a:p>
                      <a:pPr algn="ctr"/>
                      <a:br>
                        <a:rPr lang="vi-VN" sz="2000">
                          <a:solidFill>
                            <a:srgbClr val="000000"/>
                          </a:solidFill>
                          <a:effectLst/>
                          <a:latin typeface="Times New Roman" panose="02020603050405020304" pitchFamily="18" charset="0"/>
                          <a:cs typeface="Times New Roman" panose="02020603050405020304" pitchFamily="18" charset="0"/>
                        </a:rPr>
                      </a:br>
                      <a:endParaRPr lang="vi-VN" sz="2000">
                        <a:solidFill>
                          <a:srgbClr val="000000"/>
                        </a:solidFill>
                        <a:effectLst/>
                        <a:latin typeface="Times New Roman" panose="02020603050405020304" pitchFamily="18" charset="0"/>
                        <a:cs typeface="Times New Roman" panose="02020603050405020304" pitchFamily="18" charset="0"/>
                      </a:endParaRPr>
                    </a:p>
                  </a:txBody>
                  <a:tcPr marL="48488" marR="48488"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DFE"/>
                    </a:solidFill>
                  </a:tcPr>
                </a:tc>
                <a:extLst>
                  <a:ext uri="{0D108BD9-81ED-4DB2-BD59-A6C34878D82A}">
                    <a16:rowId xmlns:a16="http://schemas.microsoft.com/office/drawing/2014/main" val="104017461"/>
                  </a:ext>
                </a:extLst>
              </a:tr>
              <a:tr h="614617">
                <a:tc>
                  <a:txBody>
                    <a:bodyPr/>
                    <a:lstStyle/>
                    <a:p>
                      <a:pPr algn="ctr"/>
                      <a:r>
                        <a:rPr lang="vi-VN" sz="3200" b="1">
                          <a:solidFill>
                            <a:srgbClr val="3333FF"/>
                          </a:solidFill>
                          <a:effectLst/>
                          <a:latin typeface="Times New Roman" panose="02020603050405020304" pitchFamily="18" charset="0"/>
                          <a:cs typeface="Times New Roman" panose="02020603050405020304" pitchFamily="18" charset="0"/>
                        </a:rPr>
                        <a:t>Không vận động quá sức</a:t>
                      </a:r>
                    </a:p>
                  </a:txBody>
                  <a:tcPr marL="48488" marR="48488"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DFE"/>
                    </a:solidFill>
                  </a:tcPr>
                </a:tc>
                <a:tc>
                  <a:txBody>
                    <a:bodyPr/>
                    <a:lstStyle/>
                    <a:p>
                      <a:pPr algn="ctr"/>
                      <a:r>
                        <a:rPr lang="vi-VN" sz="2000" b="1">
                          <a:solidFill>
                            <a:srgbClr val="3333FF"/>
                          </a:solidFill>
                          <a:effectLst/>
                          <a:latin typeface="Times New Roman" panose="02020603050405020304" pitchFamily="18" charset="0"/>
                          <a:cs typeface="Times New Roman" panose="02020603050405020304" pitchFamily="18" charset="0"/>
                        </a:rPr>
                        <a:t>X</a:t>
                      </a:r>
                    </a:p>
                  </a:txBody>
                  <a:tcPr marL="48488" marR="48488"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DFE"/>
                    </a:solidFill>
                  </a:tcPr>
                </a:tc>
                <a:tc>
                  <a:txBody>
                    <a:bodyPr/>
                    <a:lstStyle/>
                    <a:p>
                      <a:pPr algn="ctr"/>
                      <a:br>
                        <a:rPr lang="vi-VN" sz="2000" b="1">
                          <a:solidFill>
                            <a:srgbClr val="3333FF"/>
                          </a:solidFill>
                          <a:effectLst/>
                          <a:latin typeface="Times New Roman" panose="02020603050405020304" pitchFamily="18" charset="0"/>
                          <a:cs typeface="Times New Roman" panose="02020603050405020304" pitchFamily="18" charset="0"/>
                        </a:rPr>
                      </a:br>
                      <a:endParaRPr lang="vi-VN" sz="2000" b="1">
                        <a:solidFill>
                          <a:srgbClr val="3333FF"/>
                        </a:solidFill>
                        <a:effectLst/>
                        <a:latin typeface="Times New Roman" panose="02020603050405020304" pitchFamily="18" charset="0"/>
                        <a:cs typeface="Times New Roman" panose="02020603050405020304" pitchFamily="18" charset="0"/>
                      </a:endParaRPr>
                    </a:p>
                  </a:txBody>
                  <a:tcPr marL="48488" marR="48488"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DFE"/>
                    </a:solidFill>
                  </a:tcPr>
                </a:tc>
                <a:tc>
                  <a:txBody>
                    <a:bodyPr/>
                    <a:lstStyle/>
                    <a:p>
                      <a:pPr algn="ctr"/>
                      <a:br>
                        <a:rPr lang="vi-VN" sz="2000">
                          <a:solidFill>
                            <a:srgbClr val="000000"/>
                          </a:solidFill>
                          <a:effectLst/>
                          <a:latin typeface="Times New Roman" panose="02020603050405020304" pitchFamily="18" charset="0"/>
                          <a:cs typeface="Times New Roman" panose="02020603050405020304" pitchFamily="18" charset="0"/>
                        </a:rPr>
                      </a:br>
                      <a:endParaRPr lang="vi-VN" sz="2000">
                        <a:solidFill>
                          <a:srgbClr val="000000"/>
                        </a:solidFill>
                        <a:effectLst/>
                        <a:latin typeface="Times New Roman" panose="02020603050405020304" pitchFamily="18" charset="0"/>
                        <a:cs typeface="Times New Roman" panose="02020603050405020304" pitchFamily="18" charset="0"/>
                      </a:endParaRPr>
                    </a:p>
                  </a:txBody>
                  <a:tcPr marL="48488" marR="48488"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DFE"/>
                    </a:solidFill>
                  </a:tcPr>
                </a:tc>
                <a:extLst>
                  <a:ext uri="{0D108BD9-81ED-4DB2-BD59-A6C34878D82A}">
                    <a16:rowId xmlns:a16="http://schemas.microsoft.com/office/drawing/2014/main" val="93567515"/>
                  </a:ext>
                </a:extLst>
              </a:tr>
              <a:tr h="614617">
                <a:tc>
                  <a:txBody>
                    <a:bodyPr/>
                    <a:lstStyle/>
                    <a:p>
                      <a:pPr algn="ctr"/>
                      <a:r>
                        <a:rPr lang="vi-VN" sz="3200" b="1">
                          <a:solidFill>
                            <a:srgbClr val="3333FF"/>
                          </a:solidFill>
                          <a:effectLst/>
                          <a:latin typeface="Times New Roman" panose="02020603050405020304" pitchFamily="18" charset="0"/>
                          <a:cs typeface="Times New Roman" panose="02020603050405020304" pitchFamily="18" charset="0"/>
                        </a:rPr>
                        <a:t>Giữ cuộc sống vui vẻ, cảm xúc tích cực…</a:t>
                      </a:r>
                    </a:p>
                  </a:txBody>
                  <a:tcPr marL="48488" marR="48488"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DFE"/>
                    </a:solidFill>
                  </a:tcPr>
                </a:tc>
                <a:tc>
                  <a:txBody>
                    <a:bodyPr/>
                    <a:lstStyle/>
                    <a:p>
                      <a:pPr algn="ctr"/>
                      <a:r>
                        <a:rPr lang="vi-VN" sz="2000" b="1">
                          <a:solidFill>
                            <a:srgbClr val="3333FF"/>
                          </a:solidFill>
                          <a:effectLst/>
                          <a:latin typeface="Times New Roman" panose="02020603050405020304" pitchFamily="18" charset="0"/>
                          <a:cs typeface="Times New Roman" panose="02020603050405020304" pitchFamily="18" charset="0"/>
                        </a:rPr>
                        <a:t>X</a:t>
                      </a:r>
                    </a:p>
                  </a:txBody>
                  <a:tcPr marL="48488" marR="48488"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DFE"/>
                    </a:solidFill>
                  </a:tcPr>
                </a:tc>
                <a:tc>
                  <a:txBody>
                    <a:bodyPr/>
                    <a:lstStyle/>
                    <a:p>
                      <a:pPr algn="ctr"/>
                      <a:br>
                        <a:rPr lang="vi-VN" sz="2000" b="1">
                          <a:solidFill>
                            <a:srgbClr val="3333FF"/>
                          </a:solidFill>
                          <a:effectLst/>
                          <a:latin typeface="Times New Roman" panose="02020603050405020304" pitchFamily="18" charset="0"/>
                          <a:cs typeface="Times New Roman" panose="02020603050405020304" pitchFamily="18" charset="0"/>
                        </a:rPr>
                      </a:br>
                      <a:endParaRPr lang="vi-VN" sz="2000" b="1">
                        <a:solidFill>
                          <a:srgbClr val="3333FF"/>
                        </a:solidFill>
                        <a:effectLst/>
                        <a:latin typeface="Times New Roman" panose="02020603050405020304" pitchFamily="18" charset="0"/>
                        <a:cs typeface="Times New Roman" panose="02020603050405020304" pitchFamily="18" charset="0"/>
                      </a:endParaRPr>
                    </a:p>
                  </a:txBody>
                  <a:tcPr marL="48488" marR="48488"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DFE"/>
                    </a:solidFill>
                  </a:tcPr>
                </a:tc>
                <a:tc>
                  <a:txBody>
                    <a:bodyPr/>
                    <a:lstStyle/>
                    <a:p>
                      <a:pPr algn="ctr"/>
                      <a:br>
                        <a:rPr lang="vi-VN" sz="2000">
                          <a:solidFill>
                            <a:srgbClr val="000000"/>
                          </a:solidFill>
                          <a:effectLst/>
                          <a:latin typeface="Times New Roman" panose="02020603050405020304" pitchFamily="18" charset="0"/>
                          <a:cs typeface="Times New Roman" panose="02020603050405020304" pitchFamily="18" charset="0"/>
                        </a:rPr>
                      </a:br>
                      <a:endParaRPr lang="vi-VN" sz="2000">
                        <a:solidFill>
                          <a:srgbClr val="000000"/>
                        </a:solidFill>
                        <a:effectLst/>
                        <a:latin typeface="Times New Roman" panose="02020603050405020304" pitchFamily="18" charset="0"/>
                        <a:cs typeface="Times New Roman" panose="02020603050405020304" pitchFamily="18" charset="0"/>
                      </a:endParaRPr>
                    </a:p>
                  </a:txBody>
                  <a:tcPr marL="48488" marR="48488"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DFE"/>
                    </a:solidFill>
                  </a:tcPr>
                </a:tc>
                <a:extLst>
                  <a:ext uri="{0D108BD9-81ED-4DB2-BD59-A6C34878D82A}">
                    <a16:rowId xmlns:a16="http://schemas.microsoft.com/office/drawing/2014/main" val="1305353459"/>
                  </a:ext>
                </a:extLst>
              </a:tr>
            </a:tbl>
          </a:graphicData>
        </a:graphic>
      </p:graphicFrame>
    </p:spTree>
    <p:extLst>
      <p:ext uri="{BB962C8B-B14F-4D97-AF65-F5344CB8AC3E}">
        <p14:creationId xmlns:p14="http://schemas.microsoft.com/office/powerpoint/2010/main" val="188926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ổng hợp hơn 60 hình nền slide đẹp nhất - Hình nền máy tính | Powerpoint  background design, Powerpoint background templates, Background for  powerpoint presentation">
            <a:extLst>
              <a:ext uri="{FF2B5EF4-FFF2-40B4-BE49-F238E27FC236}">
                <a16:creationId xmlns:a16="http://schemas.microsoft.com/office/drawing/2014/main" id="{49064009-EC7B-D43A-D9F7-756D7E251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617"/>
            <a:ext cx="16267770" cy="90874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445A736B-E18F-C1DA-4B17-E347245D5A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68" y="-6531"/>
            <a:ext cx="1743075" cy="1736103"/>
          </a:xfrm>
          <a:prstGeom prst="rect">
            <a:avLst/>
          </a:prstGeom>
        </p:spPr>
      </p:pic>
      <p:sp>
        <p:nvSpPr>
          <p:cNvPr id="2" name="Rectangle 1">
            <a:extLst>
              <a:ext uri="{FF2B5EF4-FFF2-40B4-BE49-F238E27FC236}">
                <a16:creationId xmlns:a16="http://schemas.microsoft.com/office/drawing/2014/main" id="{C804162E-3C3A-5389-8A9B-DDCCC7F4C7BA}"/>
              </a:ext>
            </a:extLst>
          </p:cNvPr>
          <p:cNvSpPr/>
          <p:nvPr/>
        </p:nvSpPr>
        <p:spPr>
          <a:xfrm>
            <a:off x="2423319" y="617833"/>
            <a:ext cx="3429000" cy="646331"/>
          </a:xfrm>
          <a:prstGeom prst="rect">
            <a:avLst/>
          </a:prstGeom>
        </p:spPr>
        <p:txBody>
          <a:bodyPr wrap="square">
            <a:spAutoFit/>
          </a:bodyPr>
          <a:lstStyle/>
          <a:p>
            <a:r>
              <a:rPr lang="en-US" sz="3600" b="1" u="sng" dirty="0">
                <a:solidFill>
                  <a:srgbClr val="FF0066"/>
                </a:solidFill>
                <a:latin typeface="Times New Roman" pitchFamily="18" charset="0"/>
                <a:cs typeface="Times New Roman" pitchFamily="18" charset="0"/>
              </a:rPr>
              <a:t>1. </a:t>
            </a:r>
            <a:r>
              <a:rPr lang="vi-VN" sz="3600" b="1" u="sng" dirty="0">
                <a:solidFill>
                  <a:srgbClr val="FF0066"/>
                </a:solidFill>
                <a:latin typeface="Times New Roman" pitchFamily="18" charset="0"/>
                <a:cs typeface="Times New Roman" pitchFamily="18" charset="0"/>
              </a:rPr>
              <a:t>Tự đánh giá </a:t>
            </a:r>
            <a:endParaRPr lang="en-US" sz="3600" b="1" u="sng" dirty="0">
              <a:solidFill>
                <a:srgbClr val="FF0066"/>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7B068861-3CA2-4A9F-2DBE-9F58CDCC9E45}"/>
              </a:ext>
            </a:extLst>
          </p:cNvPr>
          <p:cNvSpPr/>
          <p:nvPr/>
        </p:nvSpPr>
        <p:spPr>
          <a:xfrm>
            <a:off x="737462" y="2450873"/>
            <a:ext cx="6800714" cy="2862322"/>
          </a:xfrm>
          <a:prstGeom prst="rect">
            <a:avLst/>
          </a:prstGeom>
        </p:spPr>
        <p:txBody>
          <a:bodyPr wrap="square">
            <a:spAutoFit/>
          </a:bodyPr>
          <a:lstStyle/>
          <a:p>
            <a:pPr algn="just"/>
            <a:r>
              <a:rPr lang="vi-VN" sz="3600" b="1" dirty="0">
                <a:solidFill>
                  <a:srgbClr val="0000CC"/>
                </a:solidFill>
                <a:latin typeface="Times New Roman" panose="02020603050405020304" pitchFamily="18" charset="0"/>
                <a:cs typeface="Times New Roman" panose="02020603050405020304" pitchFamily="18" charset="0"/>
              </a:rPr>
              <a:t>       Chia sẻ với bạn những thói quen em cần thay đổi để chăm sóc sức khỏe và bảo vệ các cơ quan tiêu hóa, tuần hoàn, thần kinh.</a:t>
            </a:r>
          </a:p>
        </p:txBody>
      </p:sp>
      <p:sp>
        <p:nvSpPr>
          <p:cNvPr id="5" name="Star: 5 Points 4">
            <a:extLst>
              <a:ext uri="{FF2B5EF4-FFF2-40B4-BE49-F238E27FC236}">
                <a16:creationId xmlns:a16="http://schemas.microsoft.com/office/drawing/2014/main" id="{962F0024-B147-4769-3B62-A177C4A551E4}"/>
              </a:ext>
            </a:extLst>
          </p:cNvPr>
          <p:cNvSpPr/>
          <p:nvPr/>
        </p:nvSpPr>
        <p:spPr>
          <a:xfrm>
            <a:off x="7682514" y="330226"/>
            <a:ext cx="3733800" cy="2610058"/>
          </a:xfrm>
          <a:prstGeom prst="star5">
            <a:avLst>
              <a:gd name="adj" fmla="val 28725"/>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rgbClr val="FF0000"/>
                </a:solidFill>
                <a:latin typeface="Times New Roman" panose="02020603050405020304" pitchFamily="18" charset="0"/>
                <a:cs typeface="Times New Roman" panose="02020603050405020304" pitchFamily="18" charset="0"/>
              </a:rPr>
              <a:t>Thảo luận nhóm 4</a:t>
            </a:r>
          </a:p>
        </p:txBody>
      </p:sp>
    </p:spTree>
    <p:extLst>
      <p:ext uri="{BB962C8B-B14F-4D97-AF65-F5344CB8AC3E}">
        <p14:creationId xmlns:p14="http://schemas.microsoft.com/office/powerpoint/2010/main" val="204792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ổng hợp hơn 60 hình nền slide đẹp nhất - Hình nền máy tính | Powerpoint  background design, Powerpoint background templates, Background for  powerpoint presentation">
            <a:extLst>
              <a:ext uri="{FF2B5EF4-FFF2-40B4-BE49-F238E27FC236}">
                <a16:creationId xmlns:a16="http://schemas.microsoft.com/office/drawing/2014/main" id="{49064009-EC7B-D43A-D9F7-756D7E251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8" y="-29185"/>
            <a:ext cx="16267770" cy="90874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445A736B-E18F-C1DA-4B17-E347245D5A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68" y="-6531"/>
            <a:ext cx="1743075" cy="1736103"/>
          </a:xfrm>
          <a:prstGeom prst="rect">
            <a:avLst/>
          </a:prstGeom>
        </p:spPr>
      </p:pic>
      <p:sp>
        <p:nvSpPr>
          <p:cNvPr id="2" name="Rectangle 1">
            <a:extLst>
              <a:ext uri="{FF2B5EF4-FFF2-40B4-BE49-F238E27FC236}">
                <a16:creationId xmlns:a16="http://schemas.microsoft.com/office/drawing/2014/main" id="{87B95B48-DD62-411D-7A9C-0B6245F3A3CE}"/>
              </a:ext>
            </a:extLst>
          </p:cNvPr>
          <p:cNvSpPr/>
          <p:nvPr/>
        </p:nvSpPr>
        <p:spPr>
          <a:xfrm>
            <a:off x="2956719" y="784226"/>
            <a:ext cx="4267200" cy="646331"/>
          </a:xfrm>
          <a:prstGeom prst="rect">
            <a:avLst/>
          </a:prstGeom>
        </p:spPr>
        <p:txBody>
          <a:bodyPr wrap="square">
            <a:spAutoFit/>
          </a:bodyPr>
          <a:lstStyle/>
          <a:p>
            <a:r>
              <a:rPr lang="en-US" sz="3600" b="1" u="sng" dirty="0">
                <a:solidFill>
                  <a:srgbClr val="FF0066"/>
                </a:solidFill>
                <a:latin typeface="Times New Roman" pitchFamily="18" charset="0"/>
                <a:cs typeface="Times New Roman" pitchFamily="18" charset="0"/>
              </a:rPr>
              <a:t>2. </a:t>
            </a:r>
            <a:r>
              <a:rPr lang="vi-VN" sz="3600" b="1" u="sng" dirty="0">
                <a:solidFill>
                  <a:srgbClr val="FF0066"/>
                </a:solidFill>
                <a:latin typeface="Times New Roman" pitchFamily="18" charset="0"/>
                <a:cs typeface="Times New Roman" pitchFamily="18" charset="0"/>
              </a:rPr>
              <a:t>Xử lí tình huống</a:t>
            </a:r>
            <a:endParaRPr lang="en-US" sz="3600" b="1" u="sng" dirty="0">
              <a:solidFill>
                <a:srgbClr val="FF0066"/>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4A233AA1-19BA-5D3B-A576-602CBD51345E}"/>
              </a:ext>
            </a:extLst>
          </p:cNvPr>
          <p:cNvSpPr/>
          <p:nvPr/>
        </p:nvSpPr>
        <p:spPr>
          <a:xfrm>
            <a:off x="2347119" y="1569457"/>
            <a:ext cx="8610600" cy="1200329"/>
          </a:xfrm>
          <a:prstGeom prst="rect">
            <a:avLst/>
          </a:prstGeom>
        </p:spPr>
        <p:txBody>
          <a:bodyPr wrap="square">
            <a:spAutoFit/>
          </a:bodyPr>
          <a:lstStyle/>
          <a:p>
            <a:r>
              <a:rPr lang="vi-VN" sz="3600" b="1" dirty="0">
                <a:solidFill>
                  <a:srgbClr val="FF0066"/>
                </a:solidFill>
                <a:latin typeface="Times New Roman" panose="02020603050405020304" pitchFamily="18" charset="0"/>
                <a:cs typeface="Times New Roman" panose="02020603050405020304" pitchFamily="18" charset="0"/>
              </a:rPr>
              <a:t>Em sẽ khuyên bạn thế nào nếu bạn em thường xuyên thức khuya?</a:t>
            </a:r>
          </a:p>
        </p:txBody>
      </p:sp>
      <p:sp>
        <p:nvSpPr>
          <p:cNvPr id="5" name="Rectangle 4">
            <a:extLst>
              <a:ext uri="{FF2B5EF4-FFF2-40B4-BE49-F238E27FC236}">
                <a16:creationId xmlns:a16="http://schemas.microsoft.com/office/drawing/2014/main" id="{2FED8F2E-324D-4480-27EC-2F493A30B17D}"/>
              </a:ext>
            </a:extLst>
          </p:cNvPr>
          <p:cNvSpPr/>
          <p:nvPr/>
        </p:nvSpPr>
        <p:spPr>
          <a:xfrm>
            <a:off x="773027" y="2764803"/>
            <a:ext cx="7365292" cy="3416320"/>
          </a:xfrm>
          <a:prstGeom prst="rect">
            <a:avLst/>
          </a:prstGeom>
        </p:spPr>
        <p:txBody>
          <a:bodyPr wrap="square">
            <a:spAutoFit/>
          </a:bodyPr>
          <a:lstStyle/>
          <a:p>
            <a:pPr algn="just"/>
            <a:r>
              <a:rPr lang="vi-VN" sz="3600" b="1" dirty="0">
                <a:solidFill>
                  <a:srgbClr val="0000CC"/>
                </a:solidFill>
                <a:latin typeface="Times New Roman" panose="02020603050405020304" pitchFamily="18" charset="0"/>
                <a:cs typeface="Times New Roman" panose="02020603050405020304" pitchFamily="18" charset="0"/>
              </a:rPr>
              <a:t>Em sẽ khuyên bạn không nên thức khuya và giải thích cho bạn lý do. Thức khuya ảnh hưởng xấu tới các cơ quan trong cơ thể. Sau đó khuyên bạn nên ngủ đúng giấc và ăn uống điều độ.</a:t>
            </a:r>
          </a:p>
        </p:txBody>
      </p:sp>
      <p:sp>
        <p:nvSpPr>
          <p:cNvPr id="6" name="Star: 5 Points 5">
            <a:extLst>
              <a:ext uri="{FF2B5EF4-FFF2-40B4-BE49-F238E27FC236}">
                <a16:creationId xmlns:a16="http://schemas.microsoft.com/office/drawing/2014/main" id="{647BC3D1-63E7-B53A-29C4-54DE983E99D8}"/>
              </a:ext>
            </a:extLst>
          </p:cNvPr>
          <p:cNvSpPr/>
          <p:nvPr/>
        </p:nvSpPr>
        <p:spPr>
          <a:xfrm>
            <a:off x="8950808" y="2514600"/>
            <a:ext cx="3733800" cy="2610058"/>
          </a:xfrm>
          <a:prstGeom prst="star5">
            <a:avLst>
              <a:gd name="adj" fmla="val 28725"/>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Times New Roman" panose="02020603050405020304" pitchFamily="18" charset="0"/>
                <a:cs typeface="Times New Roman" panose="02020603050405020304" pitchFamily="18" charset="0"/>
              </a:rPr>
              <a:t>Thảo luận nhóm 4</a:t>
            </a:r>
          </a:p>
        </p:txBody>
      </p:sp>
    </p:spTree>
    <p:extLst>
      <p:ext uri="{BB962C8B-B14F-4D97-AF65-F5344CB8AC3E}">
        <p14:creationId xmlns:p14="http://schemas.microsoft.com/office/powerpoint/2010/main" val="168047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ổng hợp hơn 60 hình nền slide đẹp nhất - Hình nền máy tính | Powerpoint  background design, Powerpoint background templates, Background for  powerpoint presentation">
            <a:extLst>
              <a:ext uri="{FF2B5EF4-FFF2-40B4-BE49-F238E27FC236}">
                <a16:creationId xmlns:a16="http://schemas.microsoft.com/office/drawing/2014/main" id="{49064009-EC7B-D43A-D9F7-756D7E251C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6564"/>
            <a:ext cx="16267770" cy="90874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445A736B-E18F-C1DA-4B17-E347245D5A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68" y="-6531"/>
            <a:ext cx="1743075" cy="1736103"/>
          </a:xfrm>
          <a:prstGeom prst="rect">
            <a:avLst/>
          </a:prstGeom>
        </p:spPr>
      </p:pic>
      <p:pic>
        <p:nvPicPr>
          <p:cNvPr id="2" name="TÁC HẠI CỦA VIỆC THỨC KHUYA _ Kiến Thức Cần Biết - Kienthuccanbiet.com">
            <a:hlinkClick r:id="" action="ppaction://media"/>
            <a:extLst>
              <a:ext uri="{FF2B5EF4-FFF2-40B4-BE49-F238E27FC236}">
                <a16:creationId xmlns:a16="http://schemas.microsoft.com/office/drawing/2014/main" id="{FFC1A2E0-4CE0-EABF-7F04-65A5774066FE}"/>
              </a:ext>
            </a:extLst>
          </p:cNvPr>
          <p:cNvPicPr>
            <a:picLocks noChangeAspect="1"/>
          </p:cNvPicPr>
          <p:nvPr>
            <a:videoFile r:link="rId1"/>
            <p:extLst>
              <p:ext uri="{DAA4B4D4-6D71-4841-9C94-3DE7FCFB9230}">
                <p14:media xmlns:p14="http://schemas.microsoft.com/office/powerpoint/2010/main" r:embed="rId2">
                  <p14:trim st="2772" end="17285"/>
                </p14:media>
              </p:ext>
            </p:extLst>
          </p:nvPr>
        </p:nvPicPr>
        <p:blipFill>
          <a:blip r:embed="rId6"/>
          <a:stretch>
            <a:fillRect/>
          </a:stretch>
        </p:blipFill>
        <p:spPr>
          <a:xfrm>
            <a:off x="1127919" y="1760052"/>
            <a:ext cx="12382800" cy="6858000"/>
          </a:xfrm>
          <a:prstGeom prst="rect">
            <a:avLst/>
          </a:prstGeom>
        </p:spPr>
      </p:pic>
    </p:spTree>
    <p:extLst>
      <p:ext uri="{BB962C8B-B14F-4D97-AF65-F5344CB8AC3E}">
        <p14:creationId xmlns:p14="http://schemas.microsoft.com/office/powerpoint/2010/main" val="416270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6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ổng hợp hơn 60 hình nền slide đẹp nhất - Hình nền máy tính | Powerpoint  background design, Powerpoint background templates, Background for  powerpoint presentation">
            <a:extLst>
              <a:ext uri="{FF2B5EF4-FFF2-40B4-BE49-F238E27FC236}">
                <a16:creationId xmlns:a16="http://schemas.microsoft.com/office/drawing/2014/main" id="{49064009-EC7B-D43A-D9F7-756D7E251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564"/>
            <a:ext cx="16267770" cy="90874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445A736B-E18F-C1DA-4B17-E347245D5A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68" y="-6531"/>
            <a:ext cx="1743075" cy="1736103"/>
          </a:xfrm>
          <a:prstGeom prst="rect">
            <a:avLst/>
          </a:prstGeom>
        </p:spPr>
      </p:pic>
      <p:pic>
        <p:nvPicPr>
          <p:cNvPr id="2" name="Picture 2" descr="Anh dep 10">
            <a:extLst>
              <a:ext uri="{FF2B5EF4-FFF2-40B4-BE49-F238E27FC236}">
                <a16:creationId xmlns:a16="http://schemas.microsoft.com/office/drawing/2014/main" id="{19C64281-95DD-2459-7205-ED8E775067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1719" y="218988"/>
            <a:ext cx="14417345" cy="845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WordArt 3">
            <a:extLst>
              <a:ext uri="{FF2B5EF4-FFF2-40B4-BE49-F238E27FC236}">
                <a16:creationId xmlns:a16="http://schemas.microsoft.com/office/drawing/2014/main" id="{12991D6F-718C-992A-5F56-772A59C0E5ED}"/>
              </a:ext>
            </a:extLst>
          </p:cNvPr>
          <p:cNvSpPr>
            <a:spLocks noChangeArrowheads="1" noChangeShapeType="1" noTextEdit="1"/>
          </p:cNvSpPr>
          <p:nvPr/>
        </p:nvSpPr>
        <p:spPr bwMode="auto">
          <a:xfrm>
            <a:off x="4031291" y="3200400"/>
            <a:ext cx="8458200" cy="1582738"/>
          </a:xfrm>
          <a:prstGeom prst="rect">
            <a:avLst/>
          </a:prstGeom>
        </p:spPr>
        <p:txBody>
          <a:bodyPr wrap="none" fromWordArt="1">
            <a:prstTxWarp prst="textPlain">
              <a:avLst>
                <a:gd name="adj" fmla="val 50000"/>
              </a:avLst>
            </a:prstTxWarp>
          </a:bodyPr>
          <a:lstStyle/>
          <a:p>
            <a:pPr algn="ctr"/>
            <a:r>
              <a:rPr lang="vi-VN" sz="5700"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429382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p:val>
                                            <p:fltVal val="0"/>
                                          </p:val>
                                        </p:tav>
                                        <p:tav tm="100000">
                                          <p:val>
                                            <p:strVal val="#ppt_w"/>
                                          </p:val>
                                        </p:tav>
                                      </p:tavLst>
                                    </p:anim>
                                    <p:anim calcmode="lin" valueType="num">
                                      <p:cBhvr>
                                        <p:cTn id="8" dur="5000" fill="hold"/>
                                        <p:tgtEl>
                                          <p:spTgt spid="4"/>
                                        </p:tgtEl>
                                        <p:attrNameLst>
                                          <p:attrName>ppt_h</p:attrName>
                                        </p:attrNameLst>
                                      </p:cBhvr>
                                      <p:tavLst>
                                        <p:tav tm="0">
                                          <p:val>
                                            <p:fltVal val="0"/>
                                          </p:val>
                                        </p:tav>
                                        <p:tav tm="100000">
                                          <p:val>
                                            <p:strVal val="#ppt_h"/>
                                          </p:val>
                                        </p:tav>
                                      </p:tavLst>
                                    </p:anim>
                                    <p:animEffect transition="in" filter="fade">
                                      <p:cBhvr>
                                        <p:cTn id="9"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10106</TotalTime>
  <Words>314</Words>
  <Application>Microsoft Office PowerPoint</Application>
  <PresentationFormat>Custom</PresentationFormat>
  <Paragraphs>60</Paragraphs>
  <Slides>7</Slides>
  <Notes>1</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vt:i4>
      </vt:variant>
    </vt:vector>
  </HeadingPairs>
  <TitlesOfParts>
    <vt:vector size="10"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Tuyết Trương</dc:creator>
  <cp:lastModifiedBy>DELL</cp:lastModifiedBy>
  <cp:revision>1366</cp:revision>
  <dcterms:created xsi:type="dcterms:W3CDTF">2008-09-09T22:52:10Z</dcterms:created>
  <dcterms:modified xsi:type="dcterms:W3CDTF">2023-04-02T03:29:49Z</dcterms:modified>
</cp:coreProperties>
</file>