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2ADD-6C59-41E5-819C-70CA68032BD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A57A9-233F-41E2-BC88-83BFE1EA5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77EB6-2E88-4DFC-8664-E8610DF5B7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63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52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5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040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43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9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11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4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3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83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35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390F-70FE-446F-BC1F-6728D3687241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711E-5936-44DA-95DC-CBD336170B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7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audio" Target="../media/audio1.wav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90E27-3CCD-1AAA-2F9C-D48E74F259B3}"/>
              </a:ext>
            </a:extLst>
          </p:cNvPr>
          <p:cNvSpPr txBox="1"/>
          <p:nvPr/>
        </p:nvSpPr>
        <p:spPr>
          <a:xfrm>
            <a:off x="3766369" y="425924"/>
            <a:ext cx="3188962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9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5BEB007-F0EE-B5BE-A95A-1DB68B5FC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6" y="11360"/>
            <a:ext cx="1126977" cy="112247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CA30E9D9-0D8D-3C13-6E7D-503666F1D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196" y="1045406"/>
            <a:ext cx="5832648" cy="101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1"/>
              </a:spcBef>
              <a:defRPr/>
            </a:pPr>
            <a:r>
              <a:rPr lang="en-US" sz="303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LÀM TRÒN SỐ ĐẾN HÀNG CHỤC, HÀNG TRĂM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A9C0E-CE35-3B73-39D8-A7010589B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362">
            <a:off x="-410567" y="1698765"/>
            <a:ext cx="2311640" cy="2311640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48B52321-D3E4-39F3-0B32-260547CDB3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5" y="2356493"/>
            <a:ext cx="6849305" cy="23493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573F24D8-B0CF-4270-181F-DEA8E578A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85" y="3515106"/>
            <a:ext cx="5279328" cy="1181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47B80B2-4564-7C62-2CA2-23D14C38F0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66" b="10519"/>
          <a:stretch/>
        </p:blipFill>
        <p:spPr>
          <a:xfrm>
            <a:off x="6955331" y="1672779"/>
            <a:ext cx="2282758" cy="2904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0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577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Toán </a:t>
            </a:r>
          </a:p>
          <a:p>
            <a:pPr algn="ctr"/>
            <a:r>
              <a:rPr lang="vi-VN" sz="2800" dirty="0">
                <a:latin typeface="+mj-lt"/>
              </a:rPr>
              <a:t>Bài 48: Làm tròn số đến hàng chục, hàng trăm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614"/>
            <a:ext cx="9036496" cy="364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03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oigiaihay.com/picture/2022/0728/cau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2"/>
            <a:ext cx="91440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51470"/>
            <a:ext cx="4756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a) Làm tròn số đến hàng chục</a:t>
            </a:r>
            <a:endParaRPr lang="vi-VN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3651870"/>
            <a:ext cx="903649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Khi làm tròn số đến hàng chục, ta so sánh chữ số hàng đơn vị với 5. Nếu chữ số hàng đơn vị bé hơn 5 thì làm tròn xuống, còn lại thì làm tròn lên.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1470"/>
            <a:ext cx="4817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b) Làm tròn số đến hàng trăm</a:t>
            </a:r>
            <a:endParaRPr lang="vi-VN" sz="28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90"/>
            <a:ext cx="9144000" cy="307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3651870"/>
            <a:ext cx="903649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Khi làm tròn số đến hàng chục, ta so sánh chữ số hàng đơn vị với 5. Nếu chữ số hàng đơn vị bé hơn 5 thì làm tròn xuống, còn lại thì làm tròn lên.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1470"/>
            <a:ext cx="179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Hoạt động</a:t>
            </a:r>
            <a:endParaRPr lang="vi-VN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55552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    Làm tròn các số 2 864, 3 058 và 4 315 đến hàng chục, hàng trăm.</a:t>
            </a:r>
            <a:endParaRPr lang="vi-VN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50" y="1512746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Làm tròn đến hàng chục</a:t>
            </a:r>
            <a:endParaRPr lang="vi-VN" sz="28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" y="2035966"/>
            <a:ext cx="4431297" cy="310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6056" y="1512746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- Làm tròn đến hàng trăm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035966"/>
            <a:ext cx="4716017" cy="310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07504" y="55552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1470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     Rô-bốt, Việt và Mai cùng ghé thăm một trang trại, Rô-bốt đếm được có 1 242 con gà. Khi làm tròn số đến hàng chục:</a:t>
            </a:r>
          </a:p>
          <a:p>
            <a:r>
              <a:rPr lang="vi-VN" sz="2800" dirty="0">
                <a:latin typeface="+mj-lt"/>
              </a:rPr>
              <a:t>Mai nói: “Trang trại có khoảng 1 240 con gà”.</a:t>
            </a:r>
          </a:p>
          <a:p>
            <a:r>
              <a:rPr lang="vi-VN" sz="2800" dirty="0">
                <a:latin typeface="+mj-lt"/>
              </a:rPr>
              <a:t>Việt nói: “Trang trại có khoảng 1 250 con gà”.</a:t>
            </a:r>
          </a:p>
          <a:p>
            <a:r>
              <a:rPr lang="vi-VN" sz="2800" dirty="0">
                <a:latin typeface="+mj-lt"/>
              </a:rPr>
              <a:t>Theo em, bạn nào nói đúng?</a:t>
            </a:r>
          </a:p>
        </p:txBody>
      </p:sp>
      <p:sp>
        <p:nvSpPr>
          <p:cNvPr id="3" name="Oval 2"/>
          <p:cNvSpPr/>
          <p:nvPr/>
        </p:nvSpPr>
        <p:spPr>
          <a:xfrm>
            <a:off x="107504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283718"/>
            <a:ext cx="1065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Ta có: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6484"/>
            <a:ext cx="7632848" cy="156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4329760"/>
            <a:ext cx="350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Vậy bạn Mai nói đúng.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-20538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0" dirty="0">
                <a:solidFill>
                  <a:srgbClr val="2888E1"/>
                </a:solidFill>
                <a:effectLst/>
                <a:latin typeface="+mj-lt"/>
              </a:rPr>
              <a:t>Luyện tập</a:t>
            </a:r>
            <a:endParaRPr lang="vi-VN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48351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     Trong thư viện có 6 745 cuốn sách. Hỏi mỗi bạn đã làm tròn số sách đó đến hàng nào?</a:t>
            </a:r>
            <a:endParaRPr lang="vi-VN" sz="28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9512" y="483518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4909"/>
            <a:ext cx="5040560" cy="194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752" y="3363838"/>
            <a:ext cx="9090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- Bạn nam nói trong thư viện có khoảng 6 750 cuốn sách. Bạn nam đã làm tròn số sách đến hàng chục.</a:t>
            </a:r>
          </a:p>
          <a:p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- Bạn nữ nói trong thư viện có khoảng 6 700 cuốn sách. Bạn nữ đã làm tròn số sách đến hàng trăm.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58" y="483518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Quan sát các máy “làm tròn số” rồi tìm số thích hợp với máy cuối cùng.</a:t>
            </a:r>
            <a:endParaRPr lang="vi-VN" sz="2800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437170"/>
            <a:ext cx="9036496" cy="274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183663"/>
            <a:ext cx="9090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Quan sát ta thấy các số được làm tròn đến hàng trăm. </a:t>
            </a:r>
          </a:p>
          <a:p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Vậy số 4516 làm tròn đến hàng trăm được số 4500.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437625"/>
            <a:ext cx="9090248" cy="27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354</Words>
  <Application>Microsoft Office PowerPoint</Application>
  <PresentationFormat>On-screen Show (16:9)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Aptos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DELL</cp:lastModifiedBy>
  <cp:revision>5</cp:revision>
  <dcterms:created xsi:type="dcterms:W3CDTF">2023-02-01T00:38:25Z</dcterms:created>
  <dcterms:modified xsi:type="dcterms:W3CDTF">2024-01-21T16:34:15Z</dcterms:modified>
</cp:coreProperties>
</file>