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467" r:id="rId3"/>
    <p:sldId id="478" r:id="rId4"/>
    <p:sldId id="256" r:id="rId5"/>
    <p:sldId id="479" r:id="rId6"/>
    <p:sldId id="259" r:id="rId7"/>
    <p:sldId id="260" r:id="rId8"/>
    <p:sldId id="462" r:id="rId9"/>
    <p:sldId id="480" r:id="rId10"/>
    <p:sldId id="471" r:id="rId11"/>
    <p:sldId id="464" r:id="rId12"/>
    <p:sldId id="472" r:id="rId13"/>
    <p:sldId id="473" r:id="rId14"/>
    <p:sldId id="474" r:id="rId15"/>
    <p:sldId id="475" r:id="rId16"/>
    <p:sldId id="477" r:id="rId17"/>
    <p:sldId id="476" r:id="rId18"/>
    <p:sldId id="465" r:id="rId19"/>
    <p:sldId id="466" r:id="rId20"/>
    <p:sldId id="438" r:id="rId21"/>
    <p:sldId id="431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E2"/>
    <a:srgbClr val="FFFBC6"/>
    <a:srgbClr val="FF0066"/>
    <a:srgbClr val="0000CC"/>
    <a:srgbClr val="3333FF"/>
    <a:srgbClr val="0000FF"/>
    <a:srgbClr val="FFE1FF"/>
    <a:srgbClr val="FF7C80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34" y="3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2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1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2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797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4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4" y="1654630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74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08685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2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" y="381000"/>
            <a:ext cx="16276356" cy="81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5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A1F4629-611C-9E40-0899-190B163B74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1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5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F53E86E-550F-7A25-8D2C-EC325FDB3A95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525EBC1-91E5-757C-FEE8-7E35A1C62B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099" y="2"/>
            <a:ext cx="2533028" cy="251232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4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217514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378" indent="-304378" algn="l" defTabSz="1217514" rtl="0" eaLnBrk="1" latinLnBrk="0" hangingPunct="1">
        <a:lnSpc>
          <a:spcPct val="90000"/>
        </a:lnSpc>
        <a:spcBef>
          <a:spcPts val="1331"/>
        </a:spcBef>
        <a:buFont typeface="Arial" panose="020B0604020202020204" pitchFamily="34" charset="0"/>
        <a:buChar char="•"/>
        <a:defRPr sz="3728" kern="1200">
          <a:solidFill>
            <a:schemeClr val="tx1"/>
          </a:solidFill>
          <a:latin typeface="+mn-lt"/>
          <a:ea typeface="+mn-ea"/>
          <a:cs typeface="+mn-cs"/>
        </a:defRPr>
      </a:lvl1pPr>
      <a:lvl2pPr marL="91313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1893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0649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05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16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6918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5677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2" indent="-304378" algn="l" defTabSz="121751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75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51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270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02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2541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7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054" algn="l" defTabSz="1217514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9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4887119" y="2641601"/>
            <a:ext cx="73164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08" y="3499293"/>
            <a:ext cx="5689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1009345F-61C2-F6FC-2719-478789F509A3}"/>
              </a:ext>
            </a:extLst>
          </p:cNvPr>
          <p:cNvGrpSpPr/>
          <p:nvPr/>
        </p:nvGrpSpPr>
        <p:grpSpPr>
          <a:xfrm>
            <a:off x="1051719" y="1236967"/>
            <a:ext cx="12954000" cy="5546084"/>
            <a:chOff x="1051719" y="1236967"/>
            <a:chExt cx="12954000" cy="5546084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0C10A76B-739B-37CA-9356-6421C50F87A3}"/>
                </a:ext>
              </a:extLst>
            </p:cNvPr>
            <p:cNvGrpSpPr/>
            <p:nvPr/>
          </p:nvGrpSpPr>
          <p:grpSpPr>
            <a:xfrm>
              <a:off x="1051719" y="1236967"/>
              <a:ext cx="12954000" cy="5546084"/>
              <a:chOff x="670719" y="1007116"/>
              <a:chExt cx="12954000" cy="5546084"/>
            </a:xfrm>
          </p:grpSpPr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CB972C4C-F6CE-2777-A964-C4486FB02A62}"/>
                  </a:ext>
                </a:extLst>
              </p:cNvPr>
              <p:cNvSpPr/>
              <p:nvPr/>
            </p:nvSpPr>
            <p:spPr>
              <a:xfrm>
                <a:off x="1813719" y="2286000"/>
                <a:ext cx="11811000" cy="4267200"/>
              </a:xfrm>
              <a:prstGeom prst="roundRect">
                <a:avLst/>
              </a:prstGeom>
              <a:solidFill>
                <a:srgbClr val="FFFBC6"/>
              </a:solidFill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6EF4C2EC-99AD-60DB-5F36-E0D9399F26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951" b="50980" l="12477" r="19199">
                            <a14:foregroundMark x1="17541" y1="28431" x2="17541" y2="28431"/>
                            <a14:foregroundMark x1="19107" y1="27451" x2="16989" y2="28186"/>
                            <a14:foregroundMark x1="18646" y1="25000" x2="18094" y2="31373"/>
                            <a14:foregroundMark x1="17772" y1="28431" x2="17541" y2="32353"/>
                            <a14:foregroundMark x1="19199" y1="34559" x2="19153" y2="35539"/>
                            <a14:foregroundMark x1="18554" y1="21569" x2="18554" y2="21569"/>
                            <a14:foregroundMark x1="17219" y1="19853" x2="17219" y2="19853"/>
                            <a14:foregroundMark x1="17081" y1="22059" x2="17081" y2="22059"/>
                            <a14:foregroundMark x1="17127" y1="21078" x2="17035" y2="25980"/>
                            <a14:foregroundMark x1="18416" y1="22059" x2="17864" y2="25490"/>
                            <a14:foregroundMark x1="18462" y1="24755" x2="18462" y2="24755"/>
                            <a14:foregroundMark x1="16759" y1="42647" x2="16851" y2="44608"/>
                            <a14:foregroundMark x1="14641" y1="48529" x2="14641" y2="48529"/>
                            <a14:foregroundMark x1="14549" y1="50980" x2="14549" y2="509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80" t="11767" r="80367" b="48655"/>
              <a:stretch/>
            </p:blipFill>
            <p:spPr>
              <a:xfrm>
                <a:off x="670719" y="1007116"/>
                <a:ext cx="2667000" cy="2557768"/>
              </a:xfrm>
              <a:prstGeom prst="rect">
                <a:avLst/>
              </a:prstGeom>
            </p:spPr>
          </p:pic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DC02CAEE-E944-FE3D-7847-B9FC51D441A8}"/>
                </a:ext>
              </a:extLst>
            </p:cNvPr>
            <p:cNvSpPr txBox="1"/>
            <p:nvPr/>
          </p:nvSpPr>
          <p:spPr>
            <a:xfrm>
              <a:off x="2499519" y="3031990"/>
              <a:ext cx="11277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i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	Theo quy ước, trong không gian có bốn phương chính là: phương đông, phương tây, phương bắc, phương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9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AE8962-59C8-4511-B3EB-EBED13CCEAB3}"/>
              </a:ext>
            </a:extLst>
          </p:cNvPr>
          <p:cNvSpPr/>
          <p:nvPr/>
        </p:nvSpPr>
        <p:spPr>
          <a:xfrm>
            <a:off x="242156" y="916245"/>
            <a:ext cx="15792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Mặt trời mọc ở phương nào?</a:t>
            </a:r>
            <a:endParaRPr lang="vi-VN" sz="3600" b="1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B6BAA18-3D46-BAAC-5549-525AD578B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/>
          <a:stretch/>
        </p:blipFill>
        <p:spPr>
          <a:xfrm>
            <a:off x="1051719" y="1752600"/>
            <a:ext cx="14569575" cy="2310195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DDC3FCCD-C1C9-E6DE-DE30-079CD1DF9C01}"/>
              </a:ext>
            </a:extLst>
          </p:cNvPr>
          <p:cNvSpPr/>
          <p:nvPr/>
        </p:nvSpPr>
        <p:spPr>
          <a:xfrm>
            <a:off x="1254921" y="1831918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04FE99C-D4EC-90A2-78C2-9EAAEAC53BF2}"/>
              </a:ext>
            </a:extLst>
          </p:cNvPr>
          <p:cNvSpPr/>
          <p:nvPr/>
        </p:nvSpPr>
        <p:spPr>
          <a:xfrm>
            <a:off x="242156" y="4556760"/>
            <a:ext cx="15792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Mặt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trời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lặn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ở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nào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F790C3D-93D1-0D04-01E6-14D3D6E2B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0"/>
          <a:stretch/>
        </p:blipFill>
        <p:spPr>
          <a:xfrm>
            <a:off x="1051719" y="5393115"/>
            <a:ext cx="14569575" cy="2310195"/>
          </a:xfrm>
          <a:prstGeom prst="rect">
            <a:avLst/>
          </a:prstGeom>
        </p:spPr>
      </p:pic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CADEB75-AFCA-F2BD-D6C6-F4452FAB9720}"/>
              </a:ext>
            </a:extLst>
          </p:cNvPr>
          <p:cNvSpPr/>
          <p:nvPr/>
        </p:nvSpPr>
        <p:spPr>
          <a:xfrm>
            <a:off x="11567319" y="5470174"/>
            <a:ext cx="762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289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0D3679F-3B9B-2FC0-E01A-4EBACDF96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81" y="762000"/>
            <a:ext cx="12341749" cy="641194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9C947AF-7ED7-6068-8B33-9C313C84A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92016" l="9752" r="89894">
                        <a14:foregroundMark x1="37589" y1="90818" x2="37589" y2="90818"/>
                        <a14:foregroundMark x1="49113" y1="92016" x2="49113" y2="92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719" y="152400"/>
            <a:ext cx="5146922" cy="9144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D108A47-751A-FEE6-E2B8-4F799E58A64B}"/>
              </a:ext>
            </a:extLst>
          </p:cNvPr>
          <p:cNvSpPr/>
          <p:nvPr/>
        </p:nvSpPr>
        <p:spPr>
          <a:xfrm>
            <a:off x="1204119" y="2880479"/>
            <a:ext cx="89629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Hằng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ngày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Mặt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Trời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mọc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ở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lặn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ở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tây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6600" b="1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40A6C1-08F6-A389-AC0D-DC2F19FD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84220" y1="16969" x2="84220" y2="16969"/>
                        <a14:foregroundMark x1="79965" y1="21632" x2="79965" y2="21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87" y="1981200"/>
            <a:ext cx="5733952" cy="78486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09E2C38-8878-6D67-4FAF-67978FB9C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9" y="2590800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2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70910-9BBC-8800-F249-D5B574C3C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2724" r="12370" b="4046"/>
          <a:stretch/>
        </p:blipFill>
        <p:spPr>
          <a:xfrm>
            <a:off x="0" y="0"/>
            <a:ext cx="16276638" cy="91375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FAEAFFD-344A-B8B9-E412-4B86CAC1C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5867400"/>
            <a:ext cx="4227068" cy="42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62512B-2172-DE2F-55DB-400A66DF8E83}"/>
              </a:ext>
            </a:extLst>
          </p:cNvPr>
          <p:cNvSpPr/>
          <p:nvPr/>
        </p:nvSpPr>
        <p:spPr>
          <a:xfrm>
            <a:off x="355628" y="1828800"/>
            <a:ext cx="6646313" cy="5794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Tay phải của bạn chỉ về phương Mặt Trời mọc. Đó là phương đông.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Khi đó: Tay trái bạn chỉ phương tây. Trước mặt bạn là phương bắc. Sau lưng bạn là phương nam.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530AA63-9C0D-71A4-B1C8-98B564231EA9}"/>
              </a:ext>
            </a:extLst>
          </p:cNvPr>
          <p:cNvPicPr/>
          <p:nvPr/>
        </p:nvPicPr>
        <p:blipFill rotWithShape="1">
          <a:blip r:embed="rId2"/>
          <a:srcRect l="33228" t="53671" r="27465" b="9430"/>
          <a:stretch/>
        </p:blipFill>
        <p:spPr bwMode="auto">
          <a:xfrm>
            <a:off x="6919118" y="1676400"/>
            <a:ext cx="9204198" cy="6500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224DF19-FA96-CC14-622C-B260EA63E0F5}"/>
              </a:ext>
            </a:extLst>
          </p:cNvPr>
          <p:cNvSpPr/>
          <p:nvPr/>
        </p:nvSpPr>
        <p:spPr>
          <a:xfrm>
            <a:off x="7001942" y="476071"/>
            <a:ext cx="8908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xác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chính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trời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mọc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23E737D-26E2-6892-199C-BE83D848A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15464" r="13630" b="31962"/>
          <a:stretch/>
        </p:blipFill>
        <p:spPr>
          <a:xfrm>
            <a:off x="0" y="914400"/>
            <a:ext cx="16225736" cy="195649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43FC440-3471-E3E8-F799-2B50FA0388F7}"/>
              </a:ext>
            </a:extLst>
          </p:cNvPr>
          <p:cNvSpPr/>
          <p:nvPr/>
        </p:nvSpPr>
        <p:spPr>
          <a:xfrm>
            <a:off x="1089819" y="3787676"/>
            <a:ext cx="14097000" cy="2734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Tay trái hướng về phía Mặt Trời lặn. Đó là </a:t>
            </a:r>
            <a:r>
              <a:rPr lang="nl-NL" sz="40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 tây.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Khi đó: Tay phải chỉ phương đông. Trước mặt là phương bắc. Sau lưng là phương </a:t>
            </a:r>
            <a:r>
              <a:rPr lang="nl-NL" sz="4000" b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nam.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226F408-AB17-893D-DD06-55282524E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19" y="2362200"/>
            <a:ext cx="4724400" cy="662580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1B05100-E82C-1B48-52C0-49CADC5AD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BAB868-8821-4833-989B-A62CA2043F56}"/>
              </a:ext>
            </a:extLst>
          </p:cNvPr>
          <p:cNvSpPr/>
          <p:nvPr/>
        </p:nvSpPr>
        <p:spPr>
          <a:xfrm>
            <a:off x="746919" y="990600"/>
            <a:ext cx="15367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 trò chơi “Xác định các phương chính dựa trên phương Mặt Trời mọc, lặn”.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6D4E0A2-86E6-2618-B151-10DB9C298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8063" r="11813" b="5344"/>
          <a:stretch/>
        </p:blipFill>
        <p:spPr>
          <a:xfrm>
            <a:off x="2253085" y="2276271"/>
            <a:ext cx="11770468" cy="59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F4978AD-1685-8EF4-DCEE-A7B33093E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65" b="89894" l="9752" r="89894">
                        <a14:foregroundMark x1="38830" y1="39007" x2="43085" y2="41135"/>
                        <a14:foregroundMark x1="55851" y1="37234" x2="56206" y2="43262"/>
                        <a14:foregroundMark x1="47340" y1="9220" x2="47340" y2="9220"/>
                        <a14:foregroundMark x1="56915" y1="8865" x2="56915" y2="8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881" y="1981200"/>
            <a:ext cx="7162800" cy="71628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6D0E089-813B-D194-706A-75A836098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9" y="700054"/>
            <a:ext cx="12341749" cy="6411946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E36984B5-F677-267F-7221-02C3D61B58BF}"/>
              </a:ext>
            </a:extLst>
          </p:cNvPr>
          <p:cNvSpPr/>
          <p:nvPr/>
        </p:nvSpPr>
        <p:spPr>
          <a:xfrm>
            <a:off x="5326430" y="2286000"/>
            <a:ext cx="8984089" cy="444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Nếu đứng thẳng, hai tay dang ngang, tay trái hướng về phía Mặt Trời lặn, thì: tay trái chỉ phương tây, tay phải chỉ phương đông; trước mặt là phương bắc, sau lưng là phương nam.</a:t>
            </a:r>
          </a:p>
        </p:txBody>
      </p:sp>
    </p:spTree>
    <p:extLst>
      <p:ext uri="{BB962C8B-B14F-4D97-AF65-F5344CB8AC3E}">
        <p14:creationId xmlns:p14="http://schemas.microsoft.com/office/powerpoint/2010/main" val="4333330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.2 KĐ">
            <a:hlinkClick r:id="" action="ppaction://media"/>
            <a:extLst>
              <a:ext uri="{FF2B5EF4-FFF2-40B4-BE49-F238E27FC236}">
                <a16:creationId xmlns:a16="http://schemas.microsoft.com/office/drawing/2014/main" id="{04D4AB1D-85B1-C0D4-305F-8C64EBBAE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8" y="0"/>
            <a:ext cx="16266320" cy="91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2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AB90913-9C3C-0013-7516-3CABA610E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18" y="3454400"/>
            <a:ext cx="4695803" cy="70104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424CF9-502A-714D-622A-48A66E16BF63}"/>
              </a:ext>
            </a:extLst>
          </p:cNvPr>
          <p:cNvSpPr txBox="1"/>
          <p:nvPr/>
        </p:nvSpPr>
        <p:spPr>
          <a:xfrm>
            <a:off x="5514525" y="2407961"/>
            <a:ext cx="51892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80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SVN-Billo" panose="000004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BCF2CF3-F6B1-4445-E289-B355E677B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75DAF9A-5DCD-F243-6337-CD6766155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19" y="3616960"/>
            <a:ext cx="5486400" cy="54864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2A748C-4219-D441-E517-AEFCDF909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3132749"/>
            <a:ext cx="6011251" cy="60112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67F0578-CD80-379A-6D9E-3C6D1381F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869" y="198952"/>
            <a:ext cx="1372938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CF67A-5E9C-F932-E162-8AC4D109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19" y="-13648"/>
            <a:ext cx="12725400" cy="91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442119" y="5638800"/>
            <a:ext cx="1036213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SVN-Anastasia" panose="020B0606040200020203" pitchFamily="34" charset="0"/>
              </a:rPr>
              <a:t>Bài</a:t>
            </a:r>
            <a:r>
              <a:rPr lang="en-US" sz="8800" dirty="0">
                <a:latin typeface="SVN-Anastasia" panose="020B0606040200020203" pitchFamily="34" charset="0"/>
              </a:rPr>
              <a:t> 20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prstClr val="white"/>
                </a:solidFill>
                <a:latin typeface="SVN-Anastasia" panose="020B0606040200020203" pitchFamily="34" charset="0"/>
              </a:rPr>
              <a:t>Phương</a:t>
            </a:r>
            <a:r>
              <a:rPr lang="en-US" sz="9600" dirty="0">
                <a:solidFill>
                  <a:prstClr val="white"/>
                </a:solidFill>
                <a:latin typeface="SVN-Anastasia" panose="020B0606040200020203" pitchFamily="34" charset="0"/>
              </a:rPr>
              <a:t> </a:t>
            </a:r>
            <a:r>
              <a:rPr lang="en-US" sz="9600" dirty="0" err="1">
                <a:solidFill>
                  <a:prstClr val="white"/>
                </a:solidFill>
                <a:latin typeface="SVN-Anastasia" panose="020B0606040200020203" pitchFamily="34" charset="0"/>
              </a:rPr>
              <a:t>hướng</a:t>
            </a:r>
            <a:r>
              <a:rPr lang="en-US" sz="9600" dirty="0">
                <a:solidFill>
                  <a:prstClr val="white"/>
                </a:solidFill>
                <a:latin typeface="SVN-Anastasia" panose="020B0606040200020203" pitchFamily="34" charset="0"/>
              </a:rPr>
              <a:t> (</a:t>
            </a:r>
            <a:r>
              <a:rPr lang="en-US" sz="9600" dirty="0" err="1">
                <a:solidFill>
                  <a:prstClr val="white"/>
                </a:solidFill>
                <a:latin typeface="SVN-Anastasia" panose="020B0606040200020203" pitchFamily="34" charset="0"/>
              </a:rPr>
              <a:t>Tiết</a:t>
            </a:r>
            <a:r>
              <a:rPr lang="en-US" sz="9600" dirty="0">
                <a:solidFill>
                  <a:prstClr val="white"/>
                </a:solidFill>
                <a:latin typeface="SVN-Anastasia" panose="020B0606040200020203" pitchFamily="34" charset="0"/>
              </a:rPr>
              <a:t> 1)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B5FF24A1-95D3-56B5-A0B4-CF636D5FEA8E}"/>
              </a:ext>
            </a:extLst>
          </p:cNvPr>
          <p:cNvGrpSpPr/>
          <p:nvPr/>
        </p:nvGrpSpPr>
        <p:grpSpPr>
          <a:xfrm rot="230707">
            <a:off x="2595675" y="1406785"/>
            <a:ext cx="10652935" cy="1137426"/>
            <a:chOff x="288206" y="1969944"/>
            <a:chExt cx="10652935" cy="113742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813A486A-452C-63AA-80DB-77DB6C1AFE2F}"/>
                </a:ext>
              </a:extLst>
            </p:cNvPr>
            <p:cNvSpPr txBox="1"/>
            <p:nvPr/>
          </p:nvSpPr>
          <p:spPr>
            <a:xfrm rot="21332577">
              <a:off x="756226" y="1969944"/>
              <a:ext cx="97965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Yêu cầu cần đạt</a:t>
              </a:r>
              <a:endParaRPr lang="zh-CN" altLang="en-US" sz="66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5ADFE3BF-E62B-9244-F551-C81511ECDF01}"/>
                </a:ext>
              </a:extLst>
            </p:cNvPr>
            <p:cNvSpPr txBox="1"/>
            <p:nvPr/>
          </p:nvSpPr>
          <p:spPr>
            <a:xfrm rot="21332577">
              <a:off x="288206" y="1999374"/>
              <a:ext cx="1065293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Y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ê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u</a:t>
              </a:r>
              <a:r>
                <a:rPr lang="en-US" altLang="zh-CN" sz="6600" b="1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ầ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u</a:t>
              </a:r>
              <a:r>
                <a:rPr lang="en-US" altLang="zh-CN" sz="6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c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ầ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6600" b="1" dirty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đ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ạ</a:t>
              </a:r>
              <a:r>
                <a:rPr lang="en-US" altLang="zh-CN" sz="6600" b="1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endParaRPr lang="zh-CN" alt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5" name="图片 16">
            <a:extLst>
              <a:ext uri="{FF2B5EF4-FFF2-40B4-BE49-F238E27FC236}">
                <a16:creationId xmlns:a16="http://schemas.microsoft.com/office/drawing/2014/main" id="{04224A44-C6A3-6C25-32A9-D7B04123F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19" y="3898982"/>
            <a:ext cx="1170434" cy="1170434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6F7BF1DA-9BF6-D022-8534-FC8777D48EB6}"/>
              </a:ext>
            </a:extLst>
          </p:cNvPr>
          <p:cNvGrpSpPr/>
          <p:nvPr/>
        </p:nvGrpSpPr>
        <p:grpSpPr>
          <a:xfrm>
            <a:off x="2069047" y="2710969"/>
            <a:ext cx="12138544" cy="1729009"/>
            <a:chOff x="0" y="0"/>
            <a:chExt cx="2532170" cy="811764"/>
          </a:xfrm>
          <a:solidFill>
            <a:schemeClr val="accent4"/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DA9A97E-F818-AB3F-0424-42E1420203DB}"/>
                </a:ext>
              </a:extLst>
            </p:cNvPr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FC81C49D-0423-92BB-DE00-2A850B7BCBB6}"/>
              </a:ext>
            </a:extLst>
          </p:cNvPr>
          <p:cNvGrpSpPr/>
          <p:nvPr/>
        </p:nvGrpSpPr>
        <p:grpSpPr>
          <a:xfrm>
            <a:off x="2069047" y="4589060"/>
            <a:ext cx="12138544" cy="1887940"/>
            <a:chOff x="0" y="0"/>
            <a:chExt cx="2532170" cy="8117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2F78686-AF12-749F-1470-C6093B0EBDC7}"/>
                </a:ext>
              </a:extLst>
            </p:cNvPr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2">
            <a:extLst>
              <a:ext uri="{FF2B5EF4-FFF2-40B4-BE49-F238E27FC236}">
                <a16:creationId xmlns:a16="http://schemas.microsoft.com/office/drawing/2014/main" id="{64CE7C45-5554-41E7-F485-BEB79C19D8E1}"/>
              </a:ext>
            </a:extLst>
          </p:cNvPr>
          <p:cNvSpPr txBox="1"/>
          <p:nvPr/>
        </p:nvSpPr>
        <p:spPr>
          <a:xfrm>
            <a:off x="2417508" y="3021476"/>
            <a:ext cx="1135961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just">
              <a:defRPr sz="2397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r>
              <a:rPr lang="en-US" sz="3600" dirty="0"/>
              <a:t>1.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bốn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chính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quy</a:t>
            </a:r>
            <a:r>
              <a:rPr lang="en-US" sz="3600" dirty="0"/>
              <a:t> </a:t>
            </a:r>
            <a:r>
              <a:rPr lang="en-US" sz="3600" dirty="0" err="1"/>
              <a:t>ước</a:t>
            </a:r>
            <a:r>
              <a:rPr lang="en-US" sz="36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F7032-46E1-0130-1FBA-751DB637EE70}"/>
              </a:ext>
            </a:extLst>
          </p:cNvPr>
          <p:cNvSpPr txBox="1"/>
          <p:nvPr/>
        </p:nvSpPr>
        <p:spPr>
          <a:xfrm>
            <a:off x="2417507" y="4876800"/>
            <a:ext cx="1135961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>
              <a:defRPr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r>
              <a:rPr lang="en-US" dirty="0"/>
              <a:t>2.</a:t>
            </a:r>
            <a:r>
              <a:rPr lang="vi-VN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, </a:t>
            </a:r>
            <a:r>
              <a:rPr lang="en-US" dirty="0" err="1"/>
              <a:t>lặn</a:t>
            </a:r>
            <a:r>
              <a:rPr lang="en-US" dirty="0"/>
              <a:t>.</a:t>
            </a:r>
            <a:endParaRPr lang="vi-VN" dirty="0"/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8FC8C33E-858E-DD14-F327-022E9533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8713" y="1232780"/>
            <a:ext cx="1232454" cy="123245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9DA804A0-33B0-62A6-EE38-10D9F71B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4776" y="6464247"/>
            <a:ext cx="1402956" cy="14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6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4887120" y="2641601"/>
            <a:ext cx="73933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Khám</a:t>
            </a:r>
            <a:r>
              <a:rPr kumimoji="0" lang="en-US" sz="12800" b="0" i="0" u="none" strike="noStrike" kern="1200" cap="none" spc="0" normalizeH="0" noProof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rPr>
              <a:t> phá</a:t>
            </a:r>
            <a:endParaRPr kumimoji="0" lang="en-US" sz="12800" b="0" i="0" u="none" strike="noStrike" kern="1200" cap="none" spc="0" normalizeH="0" baseline="0" noProof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20" y="3711668"/>
            <a:ext cx="405680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-15081" y="982359"/>
            <a:ext cx="1624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Mặt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trời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mọc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nào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̀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lặn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nào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BF8F246-77F4-054D-893B-DB2B00681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23677" r="5648" b="4086"/>
          <a:stretch/>
        </p:blipFill>
        <p:spPr>
          <a:xfrm>
            <a:off x="2651919" y="1768925"/>
            <a:ext cx="10678887" cy="642217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89546C3-4B47-D65E-93E6-6D1385971D65}"/>
              </a:ext>
            </a:extLst>
          </p:cNvPr>
          <p:cNvSpPr txBox="1"/>
          <p:nvPr/>
        </p:nvSpPr>
        <p:spPr>
          <a:xfrm>
            <a:off x="7129738" y="245037"/>
            <a:ext cx="904488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Các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chính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30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9115E15-4BCD-5E18-FB7A-4917543B43D2}"/>
              </a:ext>
            </a:extLst>
          </p:cNvPr>
          <p:cNvSpPr txBox="1"/>
          <p:nvPr/>
        </p:nvSpPr>
        <p:spPr>
          <a:xfrm>
            <a:off x="2442176" y="939046"/>
            <a:ext cx="11098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Mặt Trời mọc vào sáng sớm và lặn vào chiều tối.</a:t>
            </a:r>
            <a:endParaRPr lang="en-US" sz="36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3">
            <a:extLst>
              <a:ext uri="{FF2B5EF4-FFF2-40B4-BE49-F238E27FC236}">
                <a16:creationId xmlns:a16="http://schemas.microsoft.com/office/drawing/2014/main" id="{1AD7327F-3706-8912-EA94-FEEAAD44C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t="23677" r="5648" b="4086"/>
          <a:stretch/>
        </p:blipFill>
        <p:spPr>
          <a:xfrm>
            <a:off x="2651919" y="1768925"/>
            <a:ext cx="10678887" cy="64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58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2E8BBD3F-DC45-15EB-8FFC-7C4AB7572BEB}"/>
              </a:ext>
            </a:extLst>
          </p:cNvPr>
          <p:cNvSpPr/>
          <p:nvPr/>
        </p:nvSpPr>
        <p:spPr>
          <a:xfrm>
            <a:off x="1432719" y="2743200"/>
            <a:ext cx="13716000" cy="2973051"/>
          </a:xfrm>
          <a:prstGeom prst="roundRect">
            <a:avLst/>
          </a:prstGeom>
          <a:solidFill>
            <a:srgbClr val="FFFBC6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57780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10237</TotalTime>
  <Words>314</Words>
  <Application>Microsoft Office PowerPoint</Application>
  <PresentationFormat>Custom</PresentationFormat>
  <Paragraphs>25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AvantGarde</vt:lpstr>
      <vt:lpstr>Calibri</vt:lpstr>
      <vt:lpstr>SVN-Anastasia</vt:lpstr>
      <vt:lpstr>SVN-Billo</vt:lpstr>
      <vt:lpstr>SVN-Ziclets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An Thach</cp:lastModifiedBy>
  <cp:revision>1342</cp:revision>
  <dcterms:created xsi:type="dcterms:W3CDTF">2008-09-09T22:52:10Z</dcterms:created>
  <dcterms:modified xsi:type="dcterms:W3CDTF">2023-04-11T04:06:39Z</dcterms:modified>
  <cp:category>9Slide.vn</cp:category>
</cp:coreProperties>
</file>