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89" r:id="rId2"/>
    <p:sldId id="257" r:id="rId3"/>
    <p:sldId id="290" r:id="rId4"/>
    <p:sldId id="291" r:id="rId5"/>
    <p:sldId id="292" r:id="rId6"/>
    <p:sldId id="293" r:id="rId7"/>
    <p:sldId id="298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4BD8D"/>
    <a:srgbClr val="E6EEF4"/>
    <a:srgbClr val="FFFFFF"/>
    <a:srgbClr val="E191C7"/>
    <a:srgbClr val="F8F0BF"/>
    <a:srgbClr val="FEF5BE"/>
    <a:srgbClr val="D9ECFA"/>
    <a:srgbClr val="FBD7B3"/>
    <a:srgbClr val="FCD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62" autoAdjust="0"/>
  </p:normalViewPr>
  <p:slideViewPr>
    <p:cSldViewPr>
      <p:cViewPr varScale="1">
        <p:scale>
          <a:sx n="49" d="100"/>
          <a:sy n="49" d="100"/>
        </p:scale>
        <p:origin x="1349" y="72"/>
      </p:cViewPr>
      <p:guideLst>
        <p:guide orient="horz" pos="2544"/>
        <p:guide pos="5127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41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09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7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64"/>
            <a:ext cx="15758319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373" y="847770"/>
            <a:ext cx="10024533" cy="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6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27919" y="1901360"/>
            <a:ext cx="11658599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10" y="6607525"/>
            <a:ext cx="6320368" cy="123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91AE500-4561-C6E7-4D52-3A4429CC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9881" y="2898519"/>
            <a:ext cx="10928600" cy="348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91: 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(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iếp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-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7968E7E-D71F-2048-F214-07EF8A2CB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630" y="3027255"/>
            <a:ext cx="4419600" cy="599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64"/>
            <a:ext cx="15758319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7738BDC5-A52C-537C-7583-110DD77B1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519" y="1041400"/>
            <a:ext cx="1264285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91: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(Tiếp theo – 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12D88E-8B71-8B6D-D53D-782A2F559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210" y="2081153"/>
            <a:ext cx="12642850" cy="648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6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64"/>
            <a:ext cx="15758319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C461A4-CF8D-D675-F9E2-5F39FBD3C87B}"/>
              </a:ext>
            </a:extLst>
          </p:cNvPr>
          <p:cNvSpPr txBox="1"/>
          <p:nvPr/>
        </p:nvSpPr>
        <p:spPr>
          <a:xfrm>
            <a:off x="121302" y="1743124"/>
            <a:ext cx="922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348"/>
              </a:spcBef>
              <a:defRPr/>
            </a:pPr>
            <a:r>
              <a:rPr lang="vi-VN" sz="32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TÌM MỘT THỪA SỐ CỦA PHÉP NHÂN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C76D1BB-35FF-A54E-F279-4A7E45F306B5}"/>
              </a:ext>
            </a:extLst>
          </p:cNvPr>
          <p:cNvSpPr/>
          <p:nvPr/>
        </p:nvSpPr>
        <p:spPr>
          <a:xfrm>
            <a:off x="2253352" y="3023994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D7AFE9B-7C3C-D5F7-571A-F1E247830CC0}"/>
              </a:ext>
            </a:extLst>
          </p:cNvPr>
          <p:cNvSpPr/>
          <p:nvPr/>
        </p:nvSpPr>
        <p:spPr>
          <a:xfrm>
            <a:off x="6976254" y="3063649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AA34D0-3A63-8FE1-FF06-0E504628563B}"/>
              </a:ext>
            </a:extLst>
          </p:cNvPr>
          <p:cNvSpPr/>
          <p:nvPr/>
        </p:nvSpPr>
        <p:spPr>
          <a:xfrm>
            <a:off x="4594427" y="3226206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028D1C-1CC5-90AD-6195-7122850419FF}"/>
                  </a:ext>
                </a:extLst>
              </p:cNvPr>
              <p:cNvSpPr txBox="1"/>
              <p:nvPr/>
            </p:nvSpPr>
            <p:spPr>
              <a:xfrm>
                <a:off x="3718719" y="3294965"/>
                <a:ext cx="45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US" sz="4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028D1C-1CC5-90AD-6195-712285041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719" y="3294965"/>
                <a:ext cx="457200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2A585FA-08BB-716C-0A74-FC0968F3D8AF}"/>
              </a:ext>
            </a:extLst>
          </p:cNvPr>
          <p:cNvSpPr txBox="1"/>
          <p:nvPr/>
        </p:nvSpPr>
        <p:spPr>
          <a:xfrm>
            <a:off x="6045785" y="32949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193BC943-1D54-EDB0-9BF8-98CD7A5E4525}"/>
              </a:ext>
            </a:extLst>
          </p:cNvPr>
          <p:cNvSpPr/>
          <p:nvPr/>
        </p:nvSpPr>
        <p:spPr>
          <a:xfrm>
            <a:off x="7023295" y="4098902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344B9-5372-8001-6EB4-C28883FB719B}"/>
              </a:ext>
            </a:extLst>
          </p:cNvPr>
          <p:cNvSpPr txBox="1"/>
          <p:nvPr/>
        </p:nvSpPr>
        <p:spPr>
          <a:xfrm>
            <a:off x="3490119" y="439866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C34C07-9371-4025-E030-7A16D489F33F}"/>
              </a:ext>
            </a:extLst>
          </p:cNvPr>
          <p:cNvSpPr/>
          <p:nvPr/>
        </p:nvSpPr>
        <p:spPr>
          <a:xfrm>
            <a:off x="2373970" y="4252960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AF252C-CF12-D9D6-E359-C00E4C9D7858}"/>
              </a:ext>
            </a:extLst>
          </p:cNvPr>
          <p:cNvSpPr/>
          <p:nvPr/>
        </p:nvSpPr>
        <p:spPr>
          <a:xfrm>
            <a:off x="4442027" y="4171486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44E1C65-6CBC-9D96-9B3E-A0299E4E601A}"/>
              </a:ext>
            </a:extLst>
          </p:cNvPr>
          <p:cNvSpPr/>
          <p:nvPr/>
        </p:nvSpPr>
        <p:spPr>
          <a:xfrm>
            <a:off x="9052719" y="4404496"/>
            <a:ext cx="6251501" cy="1290310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C0CC96E8-4508-0425-6B36-E37DD27198D7}"/>
              </a:ext>
            </a:extLst>
          </p:cNvPr>
          <p:cNvSpPr/>
          <p:nvPr/>
        </p:nvSpPr>
        <p:spPr>
          <a:xfrm>
            <a:off x="2221570" y="5751439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1054FFF-1E1A-2B12-74E7-8447C170ED29}"/>
              </a:ext>
            </a:extLst>
          </p:cNvPr>
          <p:cNvSpPr/>
          <p:nvPr/>
        </p:nvSpPr>
        <p:spPr>
          <a:xfrm>
            <a:off x="4433173" y="5780600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76C31F-8ED3-7E33-9EE5-770B71993828}"/>
              </a:ext>
            </a:extLst>
          </p:cNvPr>
          <p:cNvSpPr/>
          <p:nvPr/>
        </p:nvSpPr>
        <p:spPr>
          <a:xfrm>
            <a:off x="7039737" y="5927845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009225-2DF8-D42B-CE30-590E5C797816}"/>
              </a:ext>
            </a:extLst>
          </p:cNvPr>
          <p:cNvSpPr txBox="1"/>
          <p:nvPr/>
        </p:nvSpPr>
        <p:spPr>
          <a:xfrm>
            <a:off x="3468519" y="5972598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CFE94B4-71D3-84DD-6694-12F5EB59A1B7}"/>
                  </a:ext>
                </a:extLst>
              </p:cNvPr>
              <p:cNvSpPr txBox="1"/>
              <p:nvPr/>
            </p:nvSpPr>
            <p:spPr>
              <a:xfrm>
                <a:off x="5985221" y="4383475"/>
                <a:ext cx="45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4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CFE94B4-71D3-84DD-6694-12F5EB59A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221" y="4383475"/>
                <a:ext cx="457200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F936DE-F680-4F2E-A0F4-1EE509655167}"/>
                  </a:ext>
                </a:extLst>
              </p:cNvPr>
              <p:cNvSpPr txBox="1"/>
              <p:nvPr/>
            </p:nvSpPr>
            <p:spPr>
              <a:xfrm>
                <a:off x="6041832" y="5915626"/>
                <a:ext cx="45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4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F936DE-F680-4F2E-A0F4-1EE509655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32" y="5915626"/>
                <a:ext cx="457200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4">
            <a:extLst>
              <a:ext uri="{FF2B5EF4-FFF2-40B4-BE49-F238E27FC236}">
                <a16:creationId xmlns:a16="http://schemas.microsoft.com/office/drawing/2014/main" id="{18C12A36-18C3-826E-3C5D-9F2AA02DE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816" y="665196"/>
            <a:ext cx="1172844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91: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(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iếp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1)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3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64"/>
            <a:ext cx="15758319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74DAE-F95A-7131-A578-54117C177E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49" r="6655"/>
          <a:stretch/>
        </p:blipFill>
        <p:spPr>
          <a:xfrm>
            <a:off x="8278421" y="2981296"/>
            <a:ext cx="4821528" cy="2426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BCF20-1936-D09E-2135-1A31334C85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925"/>
          <a:stretch/>
        </p:blipFill>
        <p:spPr>
          <a:xfrm>
            <a:off x="721159" y="2981296"/>
            <a:ext cx="4514222" cy="247735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E2B9F3-1AF3-D35C-9400-2B4073D465BA}"/>
              </a:ext>
            </a:extLst>
          </p:cNvPr>
          <p:cNvSpPr/>
          <p:nvPr/>
        </p:nvSpPr>
        <p:spPr>
          <a:xfrm>
            <a:off x="2568380" y="3187057"/>
            <a:ext cx="990600" cy="983399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0B73CA-822E-D080-E232-DC34DFA6E4AB}"/>
              </a:ext>
            </a:extLst>
          </p:cNvPr>
          <p:cNvGrpSpPr/>
          <p:nvPr/>
        </p:nvGrpSpPr>
        <p:grpSpPr>
          <a:xfrm>
            <a:off x="365919" y="1981200"/>
            <a:ext cx="12192000" cy="1000096"/>
            <a:chOff x="1059058" y="1544223"/>
            <a:chExt cx="14286468" cy="10000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5303A4-B539-600F-B99B-55E688C8E96D}"/>
                </a:ext>
              </a:extLst>
            </p:cNvPr>
            <p:cNvSpPr txBox="1"/>
            <p:nvPr/>
          </p:nvSpPr>
          <p:spPr>
            <a:xfrm>
              <a:off x="2099427" y="1703825"/>
              <a:ext cx="1324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thành phần chưa biết trong các phép tính sau: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C560ED-6810-2D73-71D1-AFB7AF50C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9058" y="1544223"/>
              <a:ext cx="1100108" cy="1000096"/>
            </a:xfrm>
            <a:prstGeom prst="ellipse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7D1CB5-68C5-A877-42A3-5B2232533615}"/>
              </a:ext>
            </a:extLst>
          </p:cNvPr>
          <p:cNvSpPr/>
          <p:nvPr/>
        </p:nvSpPr>
        <p:spPr>
          <a:xfrm>
            <a:off x="2568380" y="4346919"/>
            <a:ext cx="990600" cy="983399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939A9A-24A5-FCC7-34C1-7B0720CFF203}"/>
              </a:ext>
            </a:extLst>
          </p:cNvPr>
          <p:cNvSpPr/>
          <p:nvPr/>
        </p:nvSpPr>
        <p:spPr>
          <a:xfrm>
            <a:off x="9145643" y="3162993"/>
            <a:ext cx="990600" cy="983399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670B7E-A60B-46E9-9D2D-9B551463FC5C}"/>
              </a:ext>
            </a:extLst>
          </p:cNvPr>
          <p:cNvSpPr/>
          <p:nvPr/>
        </p:nvSpPr>
        <p:spPr>
          <a:xfrm>
            <a:off x="9145643" y="4303063"/>
            <a:ext cx="990600" cy="983399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4142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864B9A1B-ED72-C8C6-1390-819023A1C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573531"/>
            <a:ext cx="1028065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91: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(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1)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96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" y="-6531"/>
            <a:ext cx="15758319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70877-6F97-8703-4A84-0BB2215366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565" b="65118"/>
          <a:stretch/>
        </p:blipFill>
        <p:spPr>
          <a:xfrm>
            <a:off x="1421974" y="1668348"/>
            <a:ext cx="2780682" cy="13062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94E0E-56B5-0505-BF67-80B4071885BF}"/>
              </a:ext>
            </a:extLst>
          </p:cNvPr>
          <p:cNvSpPr/>
          <p:nvPr/>
        </p:nvSpPr>
        <p:spPr>
          <a:xfrm>
            <a:off x="4202656" y="5054601"/>
            <a:ext cx="16108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D55FAA22-D8D5-6692-FC68-3B04A2C30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220" y="648445"/>
            <a:ext cx="982345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91: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(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1)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8B119-21C2-782A-DBA2-78D2114050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15" t="10463"/>
          <a:stretch/>
        </p:blipFill>
        <p:spPr>
          <a:xfrm>
            <a:off x="2118519" y="2971800"/>
            <a:ext cx="12390193" cy="335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3714E5-01EE-3825-7E2C-BC441BE68C2A}"/>
              </a:ext>
            </a:extLst>
          </p:cNvPr>
          <p:cNvSpPr/>
          <p:nvPr/>
        </p:nvSpPr>
        <p:spPr>
          <a:xfrm>
            <a:off x="4355056" y="5207001"/>
            <a:ext cx="16108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6973F6-D99D-3E1F-073B-1D838F30AFA6}"/>
              </a:ext>
            </a:extLst>
          </p:cNvPr>
          <p:cNvSpPr/>
          <p:nvPr/>
        </p:nvSpPr>
        <p:spPr>
          <a:xfrm>
            <a:off x="5978590" y="4188373"/>
            <a:ext cx="16616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32DE89-DDF1-2CEC-1D00-C9DE4268A24B}"/>
              </a:ext>
            </a:extLst>
          </p:cNvPr>
          <p:cNvSpPr/>
          <p:nvPr/>
        </p:nvSpPr>
        <p:spPr>
          <a:xfrm>
            <a:off x="7601310" y="4163064"/>
            <a:ext cx="1661635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80D090-C4C1-B74E-D043-76F2C8E1BDA7}"/>
              </a:ext>
            </a:extLst>
          </p:cNvPr>
          <p:cNvSpPr/>
          <p:nvPr/>
        </p:nvSpPr>
        <p:spPr>
          <a:xfrm>
            <a:off x="9322872" y="3189820"/>
            <a:ext cx="16616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9DD5E9-67BC-A6E4-E1F9-627E2B754831}"/>
              </a:ext>
            </a:extLst>
          </p:cNvPr>
          <p:cNvSpPr/>
          <p:nvPr/>
        </p:nvSpPr>
        <p:spPr>
          <a:xfrm>
            <a:off x="11014502" y="3169836"/>
            <a:ext cx="16616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097FF8-F96D-8B18-4CAE-471D6BA3F24A}"/>
              </a:ext>
            </a:extLst>
          </p:cNvPr>
          <p:cNvSpPr/>
          <p:nvPr/>
        </p:nvSpPr>
        <p:spPr>
          <a:xfrm>
            <a:off x="12706132" y="3175252"/>
            <a:ext cx="16616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1101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A397ED22-8045-CEEE-5A86-69D0544CC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04" y="6477000"/>
            <a:ext cx="1010410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9DB312A6-4BD3-F21B-2461-71F3E7559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624" y="7301133"/>
            <a:ext cx="706156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Nêu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quy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tắc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ấy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373AB12F-2BA5-CBEA-A69A-AA0B08598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6305" y="7328489"/>
            <a:ext cx="5719662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Thừa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 =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 :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Thừa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 kia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7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64"/>
            <a:ext cx="1626777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pic>
        <p:nvPicPr>
          <p:cNvPr id="2" name="Picture 2" descr="Anh dep 10">
            <a:extLst>
              <a:ext uri="{FF2B5EF4-FFF2-40B4-BE49-F238E27FC236}">
                <a16:creationId xmlns:a16="http://schemas.microsoft.com/office/drawing/2014/main" id="{19C64281-95DD-2459-7205-ED8E77506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>
            <a:extLst>
              <a:ext uri="{FF2B5EF4-FFF2-40B4-BE49-F238E27FC236}">
                <a16:creationId xmlns:a16="http://schemas.microsoft.com/office/drawing/2014/main" id="{12991D6F-718C-992A-5F56-772A59C0E5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1291" y="3200400"/>
            <a:ext cx="8458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82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3769</TotalTime>
  <Words>219</Words>
  <Application>Microsoft Office PowerPoint</Application>
  <PresentationFormat>Custom</PresentationFormat>
  <Paragraphs>52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290</cp:revision>
  <dcterms:created xsi:type="dcterms:W3CDTF">2022-07-10T01:37:20Z</dcterms:created>
  <dcterms:modified xsi:type="dcterms:W3CDTF">2023-04-02T03:03:06Z</dcterms:modified>
</cp:coreProperties>
</file>