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0" r:id="rId1"/>
  </p:sldMasterIdLst>
  <p:notesMasterIdLst>
    <p:notesMasterId r:id="rId10"/>
  </p:notesMasterIdLst>
  <p:sldIdLst>
    <p:sldId id="289" r:id="rId2"/>
    <p:sldId id="300" r:id="rId3"/>
    <p:sldId id="287" r:id="rId4"/>
    <p:sldId id="299" r:id="rId5"/>
    <p:sldId id="297" r:id="rId6"/>
    <p:sldId id="281" r:id="rId7"/>
    <p:sldId id="296" r:id="rId8"/>
    <p:sldId id="301" r:id="rId9"/>
  </p:sldIdLst>
  <p:sldSz cx="12192000" cy="6858000"/>
  <p:notesSz cx="6858000" cy="9144000"/>
  <p:custDataLst>
    <p:tags r:id="rId1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1C233"/>
    <a:srgbClr val="F26B43"/>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563" autoAdjust="0"/>
    <p:restoredTop sz="94660"/>
  </p:normalViewPr>
  <p:slideViewPr>
    <p:cSldViewPr snapToGrid="0">
      <p:cViewPr varScale="1">
        <p:scale>
          <a:sx n="82" d="100"/>
          <a:sy n="82" d="100"/>
        </p:scale>
        <p:origin x="326" y="7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2023/4/2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6148DECC-2ECD-0594-D5D4-6401EDC793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0016316-D76E-898B-5AFA-EBF6C3D355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100" name="Slide Number Placeholder 3">
            <a:extLst>
              <a:ext uri="{FF2B5EF4-FFF2-40B4-BE49-F238E27FC236}">
                <a16:creationId xmlns:a16="http://schemas.microsoft.com/office/drawing/2014/main" id="{47D5749C-38AE-FAED-8AD6-7E867A67542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A1A606A-5099-4AB1-A82C-EB61CED8C201}" type="slidenum">
              <a:rPr lang="en-US" altLang="en-US">
                <a:latin typeface="Arial" panose="020B0604020202020204" pitchFamily="34" charset="0"/>
              </a:rPr>
              <a:pPr/>
              <a:t>1</a:t>
            </a:fld>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6AD9F8-C5F4-44F1-B06C-F2E34AD3C735}" type="slidenum">
              <a:rPr lang="zh-CN" altLang="en-US" smtClean="0">
                <a:solidFill>
                  <a:prstClr val="black"/>
                </a:solidFill>
                <a:latin typeface="Calibri"/>
                <a:ea typeface="宋体" panose="02010600030101010101" pitchFamily="2" charset="-122"/>
              </a:rPr>
              <a:pPr/>
              <a:t>2</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855752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3</a:t>
            </a:fld>
            <a:endParaRPr lang="zh-CN" altLang="en-US"/>
          </a:p>
        </p:txBody>
      </p:sp>
    </p:spTree>
    <p:extLst>
      <p:ext uri="{BB962C8B-B14F-4D97-AF65-F5344CB8AC3E}">
        <p14:creationId xmlns:p14="http://schemas.microsoft.com/office/powerpoint/2010/main" val="892833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4</a:t>
            </a:fld>
            <a:endParaRPr lang="zh-CN" altLang="en-US"/>
          </a:p>
        </p:txBody>
      </p:sp>
    </p:spTree>
    <p:extLst>
      <p:ext uri="{BB962C8B-B14F-4D97-AF65-F5344CB8AC3E}">
        <p14:creationId xmlns:p14="http://schemas.microsoft.com/office/powerpoint/2010/main" val="892833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5</a:t>
            </a:fld>
            <a:endParaRPr lang="zh-CN" altLang="en-US"/>
          </a:p>
        </p:txBody>
      </p:sp>
    </p:spTree>
    <p:extLst>
      <p:ext uri="{BB962C8B-B14F-4D97-AF65-F5344CB8AC3E}">
        <p14:creationId xmlns:p14="http://schemas.microsoft.com/office/powerpoint/2010/main" val="892833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6</a:t>
            </a:fld>
            <a:endParaRPr lang="zh-CN" altLang="en-US"/>
          </a:p>
        </p:txBody>
      </p:sp>
    </p:spTree>
    <p:extLst>
      <p:ext uri="{BB962C8B-B14F-4D97-AF65-F5344CB8AC3E}">
        <p14:creationId xmlns:p14="http://schemas.microsoft.com/office/powerpoint/2010/main" val="33836824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pic>
        <p:nvPicPr>
          <p:cNvPr id="57" name="图片 56">
            <a:extLst>
              <a:ext uri="{FF2B5EF4-FFF2-40B4-BE49-F238E27FC236}">
                <a16:creationId xmlns:a16="http://schemas.microsoft.com/office/drawing/2014/main" id="{7343F8A5-C415-40A3-B1B5-4A16C085ABF1}"/>
              </a:ext>
            </a:extLst>
          </p:cNvPr>
          <p:cNvPicPr>
            <a:picLocks noChangeAspect="1"/>
          </p:cNvPicPr>
          <p:nvPr userDrawn="1"/>
        </p:nvPicPr>
        <p:blipFill rotWithShape="1">
          <a:blip r:embed="rId2"/>
          <a:srcRect l="24398" t="34293" r="24399" b="34292"/>
          <a:stretch/>
        </p:blipFill>
        <p:spPr>
          <a:xfrm>
            <a:off x="0" y="0"/>
            <a:ext cx="12192000" cy="6858000"/>
          </a:xfrm>
          <a:prstGeom prst="rect">
            <a:avLst/>
          </a:prstGeom>
        </p:spPr>
      </p:pic>
      <p:sp>
        <p:nvSpPr>
          <p:cNvPr id="58" name="矩形 57">
            <a:extLst>
              <a:ext uri="{FF2B5EF4-FFF2-40B4-BE49-F238E27FC236}">
                <a16:creationId xmlns:a16="http://schemas.microsoft.com/office/drawing/2014/main" id="{1299D2AA-F554-4986-A488-32A0B49CEB21}"/>
              </a:ext>
            </a:extLst>
          </p:cNvPr>
          <p:cNvSpPr/>
          <p:nvPr userDrawn="1"/>
        </p:nvSpPr>
        <p:spPr>
          <a:xfrm>
            <a:off x="0" y="0"/>
            <a:ext cx="12192000"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89559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960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86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2058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5C1322CC-8159-F194-D73A-37F4B486A59F}"/>
              </a:ext>
            </a:extLst>
          </p:cNvPr>
          <p:cNvSpPr>
            <a:spLocks noGrp="1"/>
          </p:cNvSpPr>
          <p:nvPr>
            <p:ph type="dt" sz="half" idx="10"/>
          </p:nvPr>
        </p:nvSpPr>
        <p:spPr/>
        <p:txBody>
          <a:bodyPr/>
          <a:lstStyle>
            <a:lvl1pPr>
              <a:defRPr/>
            </a:lvl1pPr>
          </a:lstStyle>
          <a:p>
            <a:pPr>
              <a:defRPr/>
            </a:pPr>
            <a:fld id="{8C879741-A521-46B9-B597-8014B5C200BF}" type="datetimeFigureOut">
              <a:rPr lang="vi-VN"/>
              <a:pPr>
                <a:defRPr/>
              </a:pPr>
              <a:t>02/04/2023</a:t>
            </a:fld>
            <a:endParaRPr lang="vi-VN"/>
          </a:p>
        </p:txBody>
      </p:sp>
      <p:sp>
        <p:nvSpPr>
          <p:cNvPr id="5" name="Footer Placeholder 4">
            <a:extLst>
              <a:ext uri="{FF2B5EF4-FFF2-40B4-BE49-F238E27FC236}">
                <a16:creationId xmlns:a16="http://schemas.microsoft.com/office/drawing/2014/main" id="{8887AD44-92B7-0742-CA50-C1EBD077EA23}"/>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C5F15465-856A-9992-6FD9-83406FCBB5D6}"/>
              </a:ext>
            </a:extLst>
          </p:cNvPr>
          <p:cNvSpPr>
            <a:spLocks noGrp="1"/>
          </p:cNvSpPr>
          <p:nvPr>
            <p:ph type="sldNum" sz="quarter" idx="12"/>
          </p:nvPr>
        </p:nvSpPr>
        <p:spPr/>
        <p:txBody>
          <a:bodyPr/>
          <a:lstStyle>
            <a:lvl1pPr>
              <a:defRPr/>
            </a:lvl1pPr>
          </a:lstStyle>
          <a:p>
            <a:pPr>
              <a:defRPr/>
            </a:pPr>
            <a:fld id="{F079341D-4DC7-4259-B7BD-E2A306FFDD1F}" type="slidenum">
              <a:rPr lang="vi-VN" altLang="en-US"/>
              <a:pPr>
                <a:defRPr/>
              </a:pPr>
              <a:t>‹#›</a:t>
            </a:fld>
            <a:endParaRPr lang="vi-VN" altLang="en-US"/>
          </a:p>
        </p:txBody>
      </p:sp>
    </p:spTree>
    <p:extLst>
      <p:ext uri="{BB962C8B-B14F-4D97-AF65-F5344CB8AC3E}">
        <p14:creationId xmlns:p14="http://schemas.microsoft.com/office/powerpoint/2010/main" val="1126882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1.png"/><Relationship Id="rId12"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48C3D58-D6AC-4AEE-87B3-C3749A634C2C}"/>
              </a:ext>
            </a:extLst>
          </p:cNvPr>
          <p:cNvPicPr>
            <a:picLocks noChangeAspect="1"/>
          </p:cNvPicPr>
          <p:nvPr userDrawn="1"/>
        </p:nvPicPr>
        <p:blipFill>
          <a:blip r:embed="rId7"/>
          <a:stretch>
            <a:fillRect/>
          </a:stretch>
        </p:blipFill>
        <p:spPr>
          <a:xfrm>
            <a:off x="0" y="0"/>
            <a:ext cx="12192000" cy="6857999"/>
          </a:xfrm>
          <a:prstGeom prst="rect">
            <a:avLst/>
          </a:prstGeom>
        </p:spPr>
      </p:pic>
      <p:sp>
        <p:nvSpPr>
          <p:cNvPr id="12" name="矩形 11">
            <a:extLst>
              <a:ext uri="{FF2B5EF4-FFF2-40B4-BE49-F238E27FC236}">
                <a16:creationId xmlns:a16="http://schemas.microsoft.com/office/drawing/2014/main" id="{7A2949BC-1927-4A0B-A47A-5AB7F74D9DE5}"/>
              </a:ext>
            </a:extLst>
          </p:cNvPr>
          <p:cNvSpPr/>
          <p:nvPr userDrawn="1"/>
        </p:nvSpPr>
        <p:spPr>
          <a:xfrm>
            <a:off x="0" y="0"/>
            <a:ext cx="12192000"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4" name="图片 3">
            <a:extLst>
              <a:ext uri="{FF2B5EF4-FFF2-40B4-BE49-F238E27FC236}">
                <a16:creationId xmlns:a16="http://schemas.microsoft.com/office/drawing/2014/main" id="{0D66F8FA-0964-4AE6-ADC4-2C8277C1247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209" y="5342770"/>
            <a:ext cx="2825592" cy="1313098"/>
          </a:xfrm>
          <a:prstGeom prst="rect">
            <a:avLst/>
          </a:prstGeom>
        </p:spPr>
      </p:pic>
      <p:pic>
        <p:nvPicPr>
          <p:cNvPr id="5" name="图片 4">
            <a:extLst>
              <a:ext uri="{FF2B5EF4-FFF2-40B4-BE49-F238E27FC236}">
                <a16:creationId xmlns:a16="http://schemas.microsoft.com/office/drawing/2014/main" id="{6F239902-2AD1-4835-8CF5-AE7C21EB4D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4657075" y="5967961"/>
            <a:ext cx="1001486" cy="850776"/>
          </a:xfrm>
          <a:prstGeom prst="rect">
            <a:avLst/>
          </a:prstGeom>
        </p:spPr>
      </p:pic>
      <p:pic>
        <p:nvPicPr>
          <p:cNvPr id="6" name="图片 5">
            <a:extLst>
              <a:ext uri="{FF2B5EF4-FFF2-40B4-BE49-F238E27FC236}">
                <a16:creationId xmlns:a16="http://schemas.microsoft.com/office/drawing/2014/main" id="{261D00AD-C64D-49AD-B568-6D19669FEC1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7358742" y="6206011"/>
            <a:ext cx="681895" cy="579279"/>
          </a:xfrm>
          <a:prstGeom prst="rect">
            <a:avLst/>
          </a:prstGeom>
        </p:spPr>
      </p:pic>
      <p:pic>
        <p:nvPicPr>
          <p:cNvPr id="7" name="图片 6">
            <a:extLst>
              <a:ext uri="{FF2B5EF4-FFF2-40B4-BE49-F238E27FC236}">
                <a16:creationId xmlns:a16="http://schemas.microsoft.com/office/drawing/2014/main" id="{F4502ED9-9B95-443B-A68B-B021B8F19EB6}"/>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308668" y="5059142"/>
            <a:ext cx="1883332" cy="1801448"/>
          </a:xfrm>
          <a:prstGeom prst="rect">
            <a:avLst/>
          </a:prstGeom>
        </p:spPr>
      </p:pic>
      <p:pic>
        <p:nvPicPr>
          <p:cNvPr id="8" name="图片 7">
            <a:extLst>
              <a:ext uri="{FF2B5EF4-FFF2-40B4-BE49-F238E27FC236}">
                <a16:creationId xmlns:a16="http://schemas.microsoft.com/office/drawing/2014/main" id="{9418168A-5580-4B66-8C5C-A31BDFE43BC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736952" y="368670"/>
            <a:ext cx="1056585" cy="1053730"/>
          </a:xfrm>
          <a:prstGeom prst="rect">
            <a:avLst/>
          </a:prstGeom>
        </p:spPr>
      </p:pic>
      <p:pic>
        <p:nvPicPr>
          <p:cNvPr id="9" name="图片 8">
            <a:extLst>
              <a:ext uri="{FF2B5EF4-FFF2-40B4-BE49-F238E27FC236}">
                <a16:creationId xmlns:a16="http://schemas.microsoft.com/office/drawing/2014/main" id="{0377B7F8-17F2-4C58-B9BD-1815CFA32A5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
            <a:ext cx="1625600" cy="1633172"/>
          </a:xfrm>
          <a:prstGeom prst="rect">
            <a:avLst/>
          </a:prstGeom>
        </p:spPr>
      </p:pic>
      <p:pic>
        <p:nvPicPr>
          <p:cNvPr id="10" name="图片 9">
            <a:extLst>
              <a:ext uri="{FF2B5EF4-FFF2-40B4-BE49-F238E27FC236}">
                <a16:creationId xmlns:a16="http://schemas.microsoft.com/office/drawing/2014/main" id="{CE2A08CA-3A5C-43E7-92D2-4855E5D094B4}"/>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82569" b="8666"/>
          <a:stretch/>
        </p:blipFill>
        <p:spPr>
          <a:xfrm>
            <a:off x="0" y="6628130"/>
            <a:ext cx="12192000" cy="229870"/>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 id="2147483655" r:id="rId4"/>
    <p:sldLayoutId id="214748365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wmf"/><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svg"/><Relationship Id="rId10" Type="http://schemas.openxmlformats.org/officeDocument/2006/relationships/image" Target="../media/image31.png"/><Relationship Id="rId4" Type="http://schemas.openxmlformats.org/officeDocument/2006/relationships/image" Target="../media/image24.png"/><Relationship Id="rId9" Type="http://schemas.openxmlformats.org/officeDocument/2006/relationships/image" Target="../media/image29.sv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Tổng hợp hơn 60 hình nền slide đẹp nhất - Hình nền máy tính | Powerpoint  background design, Powerpoint background templates, Background for  powerpoint presentation">
            <a:extLst>
              <a:ext uri="{FF2B5EF4-FFF2-40B4-BE49-F238E27FC236}">
                <a16:creationId xmlns:a16="http://schemas.microsoft.com/office/drawing/2014/main" id="{28E6F71A-069A-0787-58BF-ED7977C1AA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93663"/>
            <a:ext cx="11804651" cy="680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3">
            <a:extLst>
              <a:ext uri="{FF2B5EF4-FFF2-40B4-BE49-F238E27FC236}">
                <a16:creationId xmlns:a16="http://schemas.microsoft.com/office/drawing/2014/main" id="{371BD927-B75B-7EA2-7F81-BA36236F58DC}"/>
              </a:ext>
            </a:extLst>
          </p:cNvPr>
          <p:cNvSpPr txBox="1">
            <a:spLocks noChangeArrowheads="1"/>
          </p:cNvSpPr>
          <p:nvPr/>
        </p:nvSpPr>
        <p:spPr bwMode="auto">
          <a:xfrm>
            <a:off x="1595438" y="639763"/>
            <a:ext cx="7508875" cy="511175"/>
          </a:xfrm>
          <a:prstGeom prst="rect">
            <a:avLst/>
          </a:prstGeom>
          <a:noFill/>
          <a:ln>
            <a:noFill/>
          </a:ln>
          <a:effectLst/>
        </p:spPr>
        <p:txBody>
          <a:bodyPr lIns="107494" tIns="53747" rIns="107494" bIns="53747">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altLang="en-US" sz="2619" b="1" dirty="0">
                <a:solidFill>
                  <a:srgbClr val="FF0066"/>
                </a:solidFill>
                <a:latin typeface="Times New Roman" pitchFamily="18" charset="0"/>
              </a:rPr>
              <a:t>TRƯỜNG TIỂU HỌC GIANG BIÊN</a:t>
            </a:r>
          </a:p>
        </p:txBody>
      </p:sp>
      <p:sp>
        <p:nvSpPr>
          <p:cNvPr id="6" name="Rectangle 5">
            <a:extLst>
              <a:ext uri="{FF2B5EF4-FFF2-40B4-BE49-F238E27FC236}">
                <a16:creationId xmlns:a16="http://schemas.microsoft.com/office/drawing/2014/main" id="{566071B7-8546-1418-D335-A871AA6E88F0}"/>
              </a:ext>
            </a:extLst>
          </p:cNvPr>
          <p:cNvSpPr/>
          <p:nvPr/>
        </p:nvSpPr>
        <p:spPr>
          <a:xfrm>
            <a:off x="844867" y="1428560"/>
            <a:ext cx="8732863" cy="714694"/>
          </a:xfrm>
          <a:prstGeom prst="rect">
            <a:avLst/>
          </a:prstGeom>
          <a:noFill/>
        </p:spPr>
        <p:txBody>
          <a:bodyPr lIns="91324" tIns="45662" rIns="91324" bIns="45662">
            <a:spAutoFit/>
          </a:bodyPr>
          <a:lstStyle/>
          <a:p>
            <a:pPr algn="ctr" eaLnBrk="1" hangingPunct="1">
              <a:defRPr/>
            </a:pPr>
            <a:r>
              <a:rPr lang="en-US" sz="4045" b="1" dirty="0">
                <a:ln w="12700">
                  <a:solidFill>
                    <a:schemeClr val="accent1"/>
                  </a:solidFill>
                  <a:prstDash val="solid"/>
                </a:ln>
                <a:solidFill>
                  <a:srgbClr val="6600CC"/>
                </a:solidFill>
                <a:effectLst>
                  <a:outerShdw dist="38100" dir="2640000" algn="bl" rotWithShape="0">
                    <a:schemeClr val="accent1"/>
                  </a:outerShdw>
                </a:effectLst>
              </a:rPr>
              <a:t>NHIỆT LIỆT CHÀO MỪNG CÁC EM</a:t>
            </a:r>
          </a:p>
        </p:txBody>
      </p:sp>
      <p:sp>
        <p:nvSpPr>
          <p:cNvPr id="8" name="Text Box 14">
            <a:extLst>
              <a:ext uri="{FF2B5EF4-FFF2-40B4-BE49-F238E27FC236}">
                <a16:creationId xmlns:a16="http://schemas.microsoft.com/office/drawing/2014/main" id="{B125AB5C-3FC8-96CA-76A5-E278071CE5A0}"/>
              </a:ext>
            </a:extLst>
          </p:cNvPr>
          <p:cNvSpPr txBox="1">
            <a:spLocks noChangeArrowheads="1"/>
          </p:cNvSpPr>
          <p:nvPr/>
        </p:nvSpPr>
        <p:spPr bwMode="auto">
          <a:xfrm>
            <a:off x="1362075" y="4872038"/>
            <a:ext cx="4733925" cy="920750"/>
          </a:xfrm>
          <a:prstGeom prst="rect">
            <a:avLst/>
          </a:prstGeom>
          <a:noFill/>
          <a:ln>
            <a:noFill/>
          </a:ln>
          <a:effectLst/>
        </p:spPr>
        <p:txBody>
          <a:bodyPr lIns="107494" tIns="53747" rIns="107494" bIns="5374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ts val="1346"/>
              </a:spcBef>
              <a:defRPr/>
            </a:pPr>
            <a:r>
              <a:rPr lang="en-US" sz="2097" b="1" i="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Giáo</a:t>
            </a:r>
            <a:r>
              <a:rPr lang="en-US" sz="2097" b="1" i="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97" b="1" i="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viên</a:t>
            </a:r>
            <a:r>
              <a:rPr lang="en-US" sz="2097" b="1" i="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97" b="1" i="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thực</a:t>
            </a:r>
            <a:r>
              <a:rPr lang="en-US" sz="2097" b="1" i="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97" b="1" i="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hiện</a:t>
            </a:r>
            <a:r>
              <a:rPr lang="en-US" sz="2097" b="1" i="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97" b="1" i="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Nguyễn</a:t>
            </a:r>
            <a:r>
              <a:rPr lang="en-US" sz="2097" b="1" i="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97" b="1" i="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Thị</a:t>
            </a:r>
            <a:r>
              <a:rPr lang="en-US" sz="2097" b="1" i="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97" b="1" i="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Hương</a:t>
            </a:r>
            <a:endParaRPr lang="en-US" sz="2097" b="1" i="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a:p>
            <a:pPr algn="r" eaLnBrk="1" hangingPunct="1">
              <a:spcBef>
                <a:spcPts val="1346"/>
              </a:spcBef>
              <a:defRPr/>
            </a:pPr>
            <a:r>
              <a:rPr lang="en-US" sz="2097" b="1" i="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2097" b="1" i="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3A1</a:t>
            </a:r>
          </a:p>
        </p:txBody>
      </p:sp>
      <p:sp>
        <p:nvSpPr>
          <p:cNvPr id="5" name="Text Box 14">
            <a:extLst>
              <a:ext uri="{FF2B5EF4-FFF2-40B4-BE49-F238E27FC236}">
                <a16:creationId xmlns:a16="http://schemas.microsoft.com/office/drawing/2014/main" id="{F71073C4-02EE-2144-5ECF-4200FB978ECF}"/>
              </a:ext>
            </a:extLst>
          </p:cNvPr>
          <p:cNvSpPr txBox="1">
            <a:spLocks noChangeArrowheads="1"/>
          </p:cNvSpPr>
          <p:nvPr/>
        </p:nvSpPr>
        <p:spPr bwMode="auto">
          <a:xfrm>
            <a:off x="622300" y="2171700"/>
            <a:ext cx="8186738" cy="1358900"/>
          </a:xfrm>
          <a:prstGeom prst="rect">
            <a:avLst/>
          </a:prstGeom>
          <a:noFill/>
          <a:ln>
            <a:noFill/>
          </a:ln>
          <a:effectLst/>
        </p:spPr>
        <p:txBody>
          <a:bodyPr lIns="107630" tIns="53815" rIns="107630" bIns="53815">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ts val="1350"/>
              </a:spcBef>
              <a:buFontTx/>
              <a:buNone/>
            </a:pPr>
            <a:r>
              <a:rPr lang="en-US" altLang="en-US" sz="29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Môn</a:t>
            </a:r>
            <a:r>
              <a:rPr lang="en-US" altLang="en-US" sz="29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9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Tiếng</a:t>
            </a:r>
            <a:r>
              <a:rPr lang="en-US" altLang="en-US" sz="29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9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Việt</a:t>
            </a:r>
            <a:r>
              <a:rPr lang="en-US" altLang="en-US" sz="29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9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lớp</a:t>
            </a:r>
            <a:r>
              <a:rPr lang="en-US" altLang="en-US" sz="29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3</a:t>
            </a:r>
          </a:p>
          <a:p>
            <a:pPr algn="ctr" eaLnBrk="1" hangingPunct="1">
              <a:spcBef>
                <a:spcPts val="1350"/>
              </a:spcBef>
              <a:buFontTx/>
              <a:buNone/>
            </a:pP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Góc</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sáng</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tạo</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NGƯỜI CHIẾN SĨ</a:t>
            </a:r>
          </a:p>
        </p:txBody>
      </p:sp>
      <p:pic>
        <p:nvPicPr>
          <p:cNvPr id="3079" name="Picture 2" descr="Logo, company name&#10;&#10;Description automatically generated">
            <a:extLst>
              <a:ext uri="{FF2B5EF4-FFF2-40B4-BE49-F238E27FC236}">
                <a16:creationId xmlns:a16="http://schemas.microsoft.com/office/drawing/2014/main" id="{8F24A786-3CEA-4D06-C215-A9CC9CB4E96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0" y="0"/>
            <a:ext cx="1306513"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3">
            <a:extLst>
              <a:ext uri="{FF2B5EF4-FFF2-40B4-BE49-F238E27FC236}">
                <a16:creationId xmlns:a16="http://schemas.microsoft.com/office/drawing/2014/main" id="{8B419264-6CCE-85C9-0CBD-D3AEADE3CC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238" t="24071" r="48212" b="48796"/>
          <a:stretch>
            <a:fillRect/>
          </a:stretch>
        </p:blipFill>
        <p:spPr bwMode="auto">
          <a:xfrm>
            <a:off x="6249988" y="3429000"/>
            <a:ext cx="53546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3183" y="3333119"/>
            <a:ext cx="2395477" cy="2992185"/>
          </a:xfrm>
          <a:prstGeom prst="rect">
            <a:avLst/>
          </a:prstGeom>
        </p:spPr>
      </p:pic>
      <p:pic>
        <p:nvPicPr>
          <p:cNvPr id="69"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598" y="4756206"/>
            <a:ext cx="12188116" cy="210179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3" name="Picture 2" descr="E:\丫头\png\小人\卡通类素材\yunf.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63692" y="1353340"/>
            <a:ext cx="1691694" cy="71018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组合 15"/>
          <p:cNvGrpSpPr/>
          <p:nvPr/>
        </p:nvGrpSpPr>
        <p:grpSpPr>
          <a:xfrm>
            <a:off x="10767890" y="2199576"/>
            <a:ext cx="617813" cy="825709"/>
            <a:chOff x="-2033679" y="889419"/>
            <a:chExt cx="463503" cy="619473"/>
          </a:xfrm>
        </p:grpSpPr>
        <p:pic>
          <p:nvPicPr>
            <p:cNvPr id="17"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组合 18"/>
          <p:cNvGrpSpPr/>
          <p:nvPr/>
        </p:nvGrpSpPr>
        <p:grpSpPr>
          <a:xfrm>
            <a:off x="9055802" y="466127"/>
            <a:ext cx="617813" cy="825709"/>
            <a:chOff x="-2033679" y="889419"/>
            <a:chExt cx="463503" cy="619473"/>
          </a:xfrm>
        </p:grpSpPr>
        <p:pic>
          <p:nvPicPr>
            <p:cNvPr id="20"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3"/>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rot="21363737">
            <a:off x="291760" y="112988"/>
            <a:ext cx="1650473" cy="153041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E:\丫头\png\小人\卡通类素材\yunf.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73731" y="281951"/>
            <a:ext cx="1796589" cy="75421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7" name="Picture 2" descr="F:\1-原创素材\1_mm1102\PPT\PPT_014\materaials\pageimg_g16.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56760" y="786384"/>
            <a:ext cx="7647399" cy="3127248"/>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28" name="TextBox 37"/>
          <p:cNvSpPr txBox="1"/>
          <p:nvPr/>
        </p:nvSpPr>
        <p:spPr>
          <a:xfrm>
            <a:off x="3489939" y="1844683"/>
            <a:ext cx="6948970" cy="1446550"/>
          </a:xfrm>
          <a:prstGeom prst="rect">
            <a:avLst/>
          </a:prstGeom>
          <a:noFill/>
        </p:spPr>
        <p:txBody>
          <a:bodyPr wrap="square" rtlCol="0">
            <a:spAutoFit/>
          </a:bodyPr>
          <a:lstStyle/>
          <a:p>
            <a:pPr defTabSz="1218804"/>
            <a:r>
              <a:rPr lang="en-US" altLang="zh-CN" sz="8800" b="1" dirty="0" err="1">
                <a:ln w="6600">
                  <a:solidFill>
                    <a:srgbClr val="EB9596"/>
                  </a:solidFill>
                  <a:prstDash val="solid"/>
                </a:ln>
                <a:solidFill>
                  <a:srgbClr val="92D050"/>
                </a:solidFill>
                <a:effectLst>
                  <a:outerShdw dist="38100" dir="2700000" algn="tl" rotWithShape="0">
                    <a:schemeClr val="accent2"/>
                  </a:outerShdw>
                </a:effectLst>
                <a:latin typeface="iCiel Cadena" panose="02000503000000020004" pitchFamily="50" charset="0"/>
                <a:cs typeface="+mn-ea"/>
                <a:sym typeface="+mn-lt"/>
              </a:rPr>
              <a:t>Khởi</a:t>
            </a:r>
            <a:r>
              <a:rPr lang="en-US" altLang="zh-CN" sz="8800" b="1" dirty="0">
                <a:ln w="6600">
                  <a:solidFill>
                    <a:srgbClr val="EB9596"/>
                  </a:solidFill>
                  <a:prstDash val="solid"/>
                </a:ln>
                <a:solidFill>
                  <a:srgbClr val="92D050"/>
                </a:solidFill>
                <a:effectLst>
                  <a:outerShdw dist="38100" dir="2700000" algn="tl" rotWithShape="0">
                    <a:schemeClr val="accent2"/>
                  </a:outerShdw>
                </a:effectLst>
                <a:latin typeface="iCiel Cadena" panose="02000503000000020004" pitchFamily="50" charset="0"/>
                <a:cs typeface="+mn-ea"/>
                <a:sym typeface="+mn-lt"/>
              </a:rPr>
              <a:t> </a:t>
            </a:r>
            <a:r>
              <a:rPr lang="en-US" altLang="zh-CN" sz="8800" b="1" dirty="0" err="1">
                <a:ln w="6600">
                  <a:solidFill>
                    <a:srgbClr val="EB9596"/>
                  </a:solidFill>
                  <a:prstDash val="solid"/>
                </a:ln>
                <a:solidFill>
                  <a:srgbClr val="92D050"/>
                </a:solidFill>
                <a:effectLst>
                  <a:outerShdw dist="38100" dir="2700000" algn="tl" rotWithShape="0">
                    <a:schemeClr val="accent2"/>
                  </a:outerShdw>
                </a:effectLst>
                <a:latin typeface="iCiel Cadena" panose="02000503000000020004" pitchFamily="50" charset="0"/>
                <a:cs typeface="+mn-ea"/>
                <a:sym typeface="+mn-lt"/>
              </a:rPr>
              <a:t>động</a:t>
            </a:r>
            <a:endParaRPr lang="zh-CN" altLang="en-US" sz="8800" b="1" dirty="0">
              <a:ln w="6600">
                <a:solidFill>
                  <a:srgbClr val="EB9596"/>
                </a:solidFill>
                <a:prstDash val="solid"/>
              </a:ln>
              <a:solidFill>
                <a:srgbClr val="92D050"/>
              </a:solidFill>
              <a:effectLst>
                <a:outerShdw dist="38100" dir="2700000" algn="tl" rotWithShape="0">
                  <a:schemeClr val="accent2"/>
                </a:outerShdw>
              </a:effectLst>
              <a:latin typeface="iCiel Cadena" panose="02000503000000020004" pitchFamily="50" charset="0"/>
              <a:cs typeface="+mn-ea"/>
              <a:sym typeface="+mn-lt"/>
            </a:endParaRPr>
          </a:p>
        </p:txBody>
      </p:sp>
      <p:pic>
        <p:nvPicPr>
          <p:cNvPr id="39" name="图片 3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71191" y="4169798"/>
            <a:ext cx="3432217" cy="1917729"/>
          </a:xfrm>
          <a:prstGeom prst="rect">
            <a:avLst/>
          </a:prstGeom>
        </p:spPr>
      </p:pic>
      <p:grpSp>
        <p:nvGrpSpPr>
          <p:cNvPr id="29" name="组合 28"/>
          <p:cNvGrpSpPr/>
          <p:nvPr/>
        </p:nvGrpSpPr>
        <p:grpSpPr>
          <a:xfrm>
            <a:off x="1052340" y="2987425"/>
            <a:ext cx="617813" cy="825709"/>
            <a:chOff x="-2033679" y="889419"/>
            <a:chExt cx="463503" cy="619473"/>
          </a:xfrm>
        </p:grpSpPr>
        <p:pic>
          <p:nvPicPr>
            <p:cNvPr id="30"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组合 31"/>
          <p:cNvGrpSpPr/>
          <p:nvPr/>
        </p:nvGrpSpPr>
        <p:grpSpPr>
          <a:xfrm>
            <a:off x="1823534" y="2305507"/>
            <a:ext cx="617813" cy="825709"/>
            <a:chOff x="-2033679" y="889419"/>
            <a:chExt cx="463503" cy="619473"/>
          </a:xfrm>
        </p:grpSpPr>
        <p:pic>
          <p:nvPicPr>
            <p:cNvPr id="33"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组合 34"/>
          <p:cNvGrpSpPr/>
          <p:nvPr/>
        </p:nvGrpSpPr>
        <p:grpSpPr>
          <a:xfrm>
            <a:off x="2132440" y="3356555"/>
            <a:ext cx="617813" cy="825709"/>
            <a:chOff x="-2033679" y="889419"/>
            <a:chExt cx="463503" cy="619473"/>
          </a:xfrm>
        </p:grpSpPr>
        <p:pic>
          <p:nvPicPr>
            <p:cNvPr id="36"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组合 21"/>
          <p:cNvGrpSpPr/>
          <p:nvPr/>
        </p:nvGrpSpPr>
        <p:grpSpPr>
          <a:xfrm>
            <a:off x="4848025" y="664985"/>
            <a:ext cx="617813" cy="825709"/>
            <a:chOff x="-2033679" y="889419"/>
            <a:chExt cx="463503" cy="619473"/>
          </a:xfrm>
        </p:grpSpPr>
        <p:pic>
          <p:nvPicPr>
            <p:cNvPr id="23"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2" name="Object 1"/>
          <p:cNvGraphicFramePr>
            <a:graphicFrameLocks noChangeAspect="1"/>
          </p:cNvGraphicFramePr>
          <p:nvPr>
            <p:extLst>
              <p:ext uri="{D42A27DB-BD31-4B8C-83A1-F6EECF244321}">
                <p14:modId xmlns:p14="http://schemas.microsoft.com/office/powerpoint/2010/main" val="576950438"/>
              </p:ext>
            </p:extLst>
          </p:nvPr>
        </p:nvGraphicFramePr>
        <p:xfrm>
          <a:off x="4030663" y="3084513"/>
          <a:ext cx="4129087" cy="685800"/>
        </p:xfrm>
        <a:graphic>
          <a:graphicData uri="http://schemas.openxmlformats.org/presentationml/2006/ole">
            <mc:AlternateContent xmlns:mc="http://schemas.openxmlformats.org/markup-compatibility/2006">
              <mc:Choice xmlns:v="urn:schemas-microsoft-com:vml" Requires="v">
                <p:oleObj name="Packager Shell Object" showAsIcon="1" r:id="rId12" imgW="4128480" imgH="685800" progId="Package">
                  <p:embed/>
                </p:oleObj>
              </mc:Choice>
              <mc:Fallback>
                <p:oleObj name="Packager Shell Object" showAsIcon="1" r:id="rId12" imgW="4128480" imgH="685800" progId="Package">
                  <p:embed/>
                  <p:pic>
                    <p:nvPicPr>
                      <p:cNvPr id="0" name=""/>
                      <p:cNvPicPr/>
                      <p:nvPr/>
                    </p:nvPicPr>
                    <p:blipFill>
                      <a:blip r:embed="rId13"/>
                      <a:stretch>
                        <a:fillRect/>
                      </a:stretch>
                    </p:blipFill>
                    <p:spPr>
                      <a:xfrm>
                        <a:off x="4030663" y="3084513"/>
                        <a:ext cx="4129087" cy="685800"/>
                      </a:xfrm>
                      <a:prstGeom prst="rect">
                        <a:avLst/>
                      </a:prstGeom>
                    </p:spPr>
                  </p:pic>
                </p:oleObj>
              </mc:Fallback>
            </mc:AlternateContent>
          </a:graphicData>
        </a:graphic>
      </p:graphicFrame>
    </p:spTree>
    <p:extLst>
      <p:ext uri="{BB962C8B-B14F-4D97-AF65-F5344CB8AC3E}">
        <p14:creationId xmlns:p14="http://schemas.microsoft.com/office/powerpoint/2010/main" val="255839142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anim calcmode="lin" valueType="num">
                                      <p:cBhvr>
                                        <p:cTn id="8" dur="1000" fill="hold"/>
                                        <p:tgtEl>
                                          <p:spTgt spid="69"/>
                                        </p:tgtEl>
                                        <p:attrNameLst>
                                          <p:attrName>ppt_x</p:attrName>
                                        </p:attrNameLst>
                                      </p:cBhvr>
                                      <p:tavLst>
                                        <p:tav tm="0">
                                          <p:val>
                                            <p:strVal val="#ppt_x"/>
                                          </p:val>
                                        </p:tav>
                                        <p:tav tm="100000">
                                          <p:val>
                                            <p:strVal val="#ppt_x"/>
                                          </p:val>
                                        </p:tav>
                                      </p:tavLst>
                                    </p:anim>
                                    <p:anim calcmode="lin" valueType="num">
                                      <p:cBhvr>
                                        <p:cTn id="9" dur="1000" fill="hold"/>
                                        <p:tgtEl>
                                          <p:spTgt spid="6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anim calcmode="lin" valueType="num">
                                      <p:cBhvr>
                                        <p:cTn id="13" dur="2000" fill="hold"/>
                                        <p:tgtEl>
                                          <p:spTgt spid="9"/>
                                        </p:tgtEl>
                                        <p:attrNameLst>
                                          <p:attrName>ppt_x</p:attrName>
                                        </p:attrNameLst>
                                      </p:cBhvr>
                                      <p:tavLst>
                                        <p:tav tm="0">
                                          <p:val>
                                            <p:strVal val="#ppt_x"/>
                                          </p:val>
                                        </p:tav>
                                        <p:tav tm="100000">
                                          <p:val>
                                            <p:strVal val="#ppt_x"/>
                                          </p:val>
                                        </p:tav>
                                      </p:tavLst>
                                    </p:anim>
                                    <p:anim calcmode="lin" valueType="num">
                                      <p:cBhvr>
                                        <p:cTn id="14" dur="2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2250"/>
                            </p:stCondLst>
                            <p:childTnLst>
                              <p:par>
                                <p:cTn id="16" presetID="10" presetClass="entr" presetSubtype="0"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3" dur="1500" fill="hold"/>
                                        <p:tgtEl>
                                          <p:spTgt spid="13"/>
                                        </p:tgtEl>
                                        <p:attrNameLst>
                                          <p:attrName>ppt_x</p:attrName>
                                          <p:attrName>ppt_y</p:attrName>
                                        </p:attrNameLst>
                                      </p:cBhvr>
                                      <p:rCtr x="1059" y="31"/>
                                    </p:animMotion>
                                  </p:childTnLst>
                                </p:cTn>
                              </p:par>
                              <p:par>
                                <p:cTn id="24"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5" dur="1500" fill="hold"/>
                                        <p:tgtEl>
                                          <p:spTgt spid="26"/>
                                        </p:tgtEl>
                                        <p:attrNameLst>
                                          <p:attrName>ppt_x</p:attrName>
                                          <p:attrName>ppt_y</p:attrName>
                                        </p:attrNameLst>
                                      </p:cBhvr>
                                    </p:animMotion>
                                  </p:childTnLst>
                                </p:cTn>
                              </p:par>
                              <p:par>
                                <p:cTn id="26" presetID="26"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80">
                                          <p:stCondLst>
                                            <p:cond delay="0"/>
                                          </p:stCondLst>
                                        </p:cTn>
                                        <p:tgtEl>
                                          <p:spTgt spid="27"/>
                                        </p:tgtEl>
                                      </p:cBhvr>
                                    </p:animEffect>
                                    <p:anim calcmode="lin" valueType="num">
                                      <p:cBhvr>
                                        <p:cTn id="29"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4" dur="26">
                                          <p:stCondLst>
                                            <p:cond delay="650"/>
                                          </p:stCondLst>
                                        </p:cTn>
                                        <p:tgtEl>
                                          <p:spTgt spid="27"/>
                                        </p:tgtEl>
                                      </p:cBhvr>
                                      <p:to x="100000" y="60000"/>
                                    </p:animScale>
                                    <p:animScale>
                                      <p:cBhvr>
                                        <p:cTn id="35" dur="166" decel="50000">
                                          <p:stCondLst>
                                            <p:cond delay="676"/>
                                          </p:stCondLst>
                                        </p:cTn>
                                        <p:tgtEl>
                                          <p:spTgt spid="27"/>
                                        </p:tgtEl>
                                      </p:cBhvr>
                                      <p:to x="100000" y="100000"/>
                                    </p:animScale>
                                    <p:animScale>
                                      <p:cBhvr>
                                        <p:cTn id="36" dur="26">
                                          <p:stCondLst>
                                            <p:cond delay="1312"/>
                                          </p:stCondLst>
                                        </p:cTn>
                                        <p:tgtEl>
                                          <p:spTgt spid="27"/>
                                        </p:tgtEl>
                                      </p:cBhvr>
                                      <p:to x="100000" y="80000"/>
                                    </p:animScale>
                                    <p:animScale>
                                      <p:cBhvr>
                                        <p:cTn id="37" dur="166" decel="50000">
                                          <p:stCondLst>
                                            <p:cond delay="1338"/>
                                          </p:stCondLst>
                                        </p:cTn>
                                        <p:tgtEl>
                                          <p:spTgt spid="27"/>
                                        </p:tgtEl>
                                      </p:cBhvr>
                                      <p:to x="100000" y="100000"/>
                                    </p:animScale>
                                    <p:animScale>
                                      <p:cBhvr>
                                        <p:cTn id="38" dur="26">
                                          <p:stCondLst>
                                            <p:cond delay="1642"/>
                                          </p:stCondLst>
                                        </p:cTn>
                                        <p:tgtEl>
                                          <p:spTgt spid="27"/>
                                        </p:tgtEl>
                                      </p:cBhvr>
                                      <p:to x="100000" y="90000"/>
                                    </p:animScale>
                                    <p:animScale>
                                      <p:cBhvr>
                                        <p:cTn id="39" dur="166" decel="50000">
                                          <p:stCondLst>
                                            <p:cond delay="1668"/>
                                          </p:stCondLst>
                                        </p:cTn>
                                        <p:tgtEl>
                                          <p:spTgt spid="27"/>
                                        </p:tgtEl>
                                      </p:cBhvr>
                                      <p:to x="100000" y="100000"/>
                                    </p:animScale>
                                    <p:animScale>
                                      <p:cBhvr>
                                        <p:cTn id="40" dur="26">
                                          <p:stCondLst>
                                            <p:cond delay="1808"/>
                                          </p:stCondLst>
                                        </p:cTn>
                                        <p:tgtEl>
                                          <p:spTgt spid="27"/>
                                        </p:tgtEl>
                                      </p:cBhvr>
                                      <p:to x="100000" y="95000"/>
                                    </p:animScale>
                                    <p:animScale>
                                      <p:cBhvr>
                                        <p:cTn id="41" dur="166" decel="50000">
                                          <p:stCondLst>
                                            <p:cond delay="1834"/>
                                          </p:stCondLst>
                                        </p:cTn>
                                        <p:tgtEl>
                                          <p:spTgt spid="27"/>
                                        </p:tgtEl>
                                      </p:cBhvr>
                                      <p:to x="100000" y="100000"/>
                                    </p:animScale>
                                  </p:childTnLst>
                                </p:cTn>
                              </p:par>
                              <p:par>
                                <p:cTn id="42" presetID="22" presetClass="entr" presetSubtype="8" fill="hold" grpId="0" nodeType="withEffect">
                                  <p:stCondLst>
                                    <p:cond delay="2000"/>
                                  </p:stCondLst>
                                  <p:childTnLst>
                                    <p:set>
                                      <p:cBhvr>
                                        <p:cTn id="43" dur="1" fill="hold">
                                          <p:stCondLst>
                                            <p:cond delay="0"/>
                                          </p:stCondLst>
                                        </p:cTn>
                                        <p:tgtEl>
                                          <p:spTgt spid="28"/>
                                        </p:tgtEl>
                                        <p:attrNameLst>
                                          <p:attrName>style.visibility</p:attrName>
                                        </p:attrNameLst>
                                      </p:cBhvr>
                                      <p:to>
                                        <p:strVal val="visible"/>
                                      </p:to>
                                    </p:set>
                                    <p:animEffect transition="in" filter="wipe(left)">
                                      <p:cBhvr>
                                        <p:cTn id="44" dur="2500"/>
                                        <p:tgtEl>
                                          <p:spTgt spid="28"/>
                                        </p:tgtEl>
                                      </p:cBhvr>
                                    </p:animEffect>
                                  </p:childTnLst>
                                </p:cTn>
                              </p:par>
                            </p:childTnLst>
                          </p:cTn>
                        </p:par>
                        <p:par>
                          <p:cTn id="45" fill="hold">
                            <p:stCondLst>
                              <p:cond delay="6750"/>
                            </p:stCondLst>
                            <p:childTnLst>
                              <p:par>
                                <p:cTn id="46" presetID="2" presetClass="entr" presetSubtype="2"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cBhvr additive="base">
                                        <p:cTn id="48" dur="500" fill="hold"/>
                                        <p:tgtEl>
                                          <p:spTgt spid="39"/>
                                        </p:tgtEl>
                                        <p:attrNameLst>
                                          <p:attrName>ppt_x</p:attrName>
                                        </p:attrNameLst>
                                      </p:cBhvr>
                                      <p:tavLst>
                                        <p:tav tm="0">
                                          <p:val>
                                            <p:strVal val="1+#ppt_w/2"/>
                                          </p:val>
                                        </p:tav>
                                        <p:tav tm="100000">
                                          <p:val>
                                            <p:strVal val="#ppt_x"/>
                                          </p:val>
                                        </p:tav>
                                      </p:tavLst>
                                    </p:anim>
                                    <p:anim calcmode="lin" valueType="num">
                                      <p:cBhvr additive="base">
                                        <p:cTn id="49" dur="500" fill="hold"/>
                                        <p:tgtEl>
                                          <p:spTgt spid="39"/>
                                        </p:tgtEl>
                                        <p:attrNameLst>
                                          <p:attrName>ppt_y</p:attrName>
                                        </p:attrNameLst>
                                      </p:cBhvr>
                                      <p:tavLst>
                                        <p:tav tm="0">
                                          <p:val>
                                            <p:strVal val="#ppt_y"/>
                                          </p:val>
                                        </p:tav>
                                        <p:tav tm="100000">
                                          <p:val>
                                            <p:strVal val="#ppt_y"/>
                                          </p:val>
                                        </p:tav>
                                      </p:tavLst>
                                    </p:anim>
                                  </p:childTnLst>
                                </p:cTn>
                              </p:par>
                            </p:childTnLst>
                          </p:cTn>
                        </p:par>
                        <p:par>
                          <p:cTn id="50" fill="hold">
                            <p:stCondLst>
                              <p:cond delay="7250"/>
                            </p:stCondLst>
                            <p:childTnLst>
                              <p:par>
                                <p:cTn id="51" presetID="31" presetClass="entr" presetSubtype="0" fill="hold" nodeType="after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p:cTn id="53" dur="1750" fill="hold"/>
                                        <p:tgtEl>
                                          <p:spTgt spid="25"/>
                                        </p:tgtEl>
                                        <p:attrNameLst>
                                          <p:attrName>ppt_w</p:attrName>
                                        </p:attrNameLst>
                                      </p:cBhvr>
                                      <p:tavLst>
                                        <p:tav tm="0">
                                          <p:val>
                                            <p:fltVal val="0"/>
                                          </p:val>
                                        </p:tav>
                                        <p:tav tm="100000">
                                          <p:val>
                                            <p:strVal val="#ppt_w"/>
                                          </p:val>
                                        </p:tav>
                                      </p:tavLst>
                                    </p:anim>
                                    <p:anim calcmode="lin" valueType="num">
                                      <p:cBhvr>
                                        <p:cTn id="54" dur="1750" fill="hold"/>
                                        <p:tgtEl>
                                          <p:spTgt spid="25"/>
                                        </p:tgtEl>
                                        <p:attrNameLst>
                                          <p:attrName>ppt_h</p:attrName>
                                        </p:attrNameLst>
                                      </p:cBhvr>
                                      <p:tavLst>
                                        <p:tav tm="0">
                                          <p:val>
                                            <p:fltVal val="0"/>
                                          </p:val>
                                        </p:tav>
                                        <p:tav tm="100000">
                                          <p:val>
                                            <p:strVal val="#ppt_h"/>
                                          </p:val>
                                        </p:tav>
                                      </p:tavLst>
                                    </p:anim>
                                    <p:anim calcmode="lin" valueType="num">
                                      <p:cBhvr>
                                        <p:cTn id="55" dur="1750" fill="hold"/>
                                        <p:tgtEl>
                                          <p:spTgt spid="25"/>
                                        </p:tgtEl>
                                        <p:attrNameLst>
                                          <p:attrName>style.rotation</p:attrName>
                                        </p:attrNameLst>
                                      </p:cBhvr>
                                      <p:tavLst>
                                        <p:tav tm="0">
                                          <p:val>
                                            <p:fltVal val="90"/>
                                          </p:val>
                                        </p:tav>
                                        <p:tav tm="100000">
                                          <p:val>
                                            <p:fltVal val="0"/>
                                          </p:val>
                                        </p:tav>
                                      </p:tavLst>
                                    </p:anim>
                                    <p:animEffect transition="in" filter="fade">
                                      <p:cBhvr>
                                        <p:cTn id="56" dur="1750"/>
                                        <p:tgtEl>
                                          <p:spTgt spid="25"/>
                                        </p:tgtEl>
                                      </p:cBhvr>
                                    </p:animEffect>
                                  </p:childTnLst>
                                </p:cTn>
                              </p:par>
                            </p:childTnLst>
                          </p:cTn>
                        </p:par>
                        <p:par>
                          <p:cTn id="57" fill="hold">
                            <p:stCondLst>
                              <p:cond delay="9000"/>
                            </p:stCondLst>
                            <p:childTnLst>
                              <p:par>
                                <p:cTn id="58" presetID="2" presetClass="entr" presetSubtype="6"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2750" fill="hold"/>
                                        <p:tgtEl>
                                          <p:spTgt spid="19"/>
                                        </p:tgtEl>
                                        <p:attrNameLst>
                                          <p:attrName>ppt_x</p:attrName>
                                        </p:attrNameLst>
                                      </p:cBhvr>
                                      <p:tavLst>
                                        <p:tav tm="0">
                                          <p:val>
                                            <p:strVal val="1+#ppt_w/2"/>
                                          </p:val>
                                        </p:tav>
                                        <p:tav tm="100000">
                                          <p:val>
                                            <p:strVal val="#ppt_x"/>
                                          </p:val>
                                        </p:tav>
                                      </p:tavLst>
                                    </p:anim>
                                    <p:anim calcmode="lin" valueType="num">
                                      <p:cBhvr additive="base">
                                        <p:cTn id="61" dur="2750" fill="hold"/>
                                        <p:tgtEl>
                                          <p:spTgt spid="19"/>
                                        </p:tgtEl>
                                        <p:attrNameLst>
                                          <p:attrName>ppt_y</p:attrName>
                                        </p:attrNameLst>
                                      </p:cBhvr>
                                      <p:tavLst>
                                        <p:tav tm="0">
                                          <p:val>
                                            <p:strVal val="1+#ppt_h/2"/>
                                          </p:val>
                                        </p:tav>
                                        <p:tav tm="100000">
                                          <p:val>
                                            <p:strVal val="#ppt_y"/>
                                          </p:val>
                                        </p:tav>
                                      </p:tavLst>
                                    </p:anim>
                                  </p:childTnLst>
                                </p:cTn>
                              </p:par>
                              <p:par>
                                <p:cTn id="62" presetID="2" presetClass="entr" presetSubtype="6" fill="hold" nodeType="with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additive="base">
                                        <p:cTn id="64" dur="2750" fill="hold"/>
                                        <p:tgtEl>
                                          <p:spTgt spid="22"/>
                                        </p:tgtEl>
                                        <p:attrNameLst>
                                          <p:attrName>ppt_x</p:attrName>
                                        </p:attrNameLst>
                                      </p:cBhvr>
                                      <p:tavLst>
                                        <p:tav tm="0">
                                          <p:val>
                                            <p:strVal val="1+#ppt_w/2"/>
                                          </p:val>
                                        </p:tav>
                                        <p:tav tm="100000">
                                          <p:val>
                                            <p:strVal val="#ppt_x"/>
                                          </p:val>
                                        </p:tav>
                                      </p:tavLst>
                                    </p:anim>
                                    <p:anim calcmode="lin" valueType="num">
                                      <p:cBhvr additive="base">
                                        <p:cTn id="65" dur="2750" fill="hold"/>
                                        <p:tgtEl>
                                          <p:spTgt spid="22"/>
                                        </p:tgtEl>
                                        <p:attrNameLst>
                                          <p:attrName>ppt_y</p:attrName>
                                        </p:attrNameLst>
                                      </p:cBhvr>
                                      <p:tavLst>
                                        <p:tav tm="0">
                                          <p:val>
                                            <p:strVal val="1+#ppt_h/2"/>
                                          </p:val>
                                        </p:tav>
                                        <p:tav tm="100000">
                                          <p:val>
                                            <p:strVal val="#ppt_y"/>
                                          </p:val>
                                        </p:tav>
                                      </p:tavLst>
                                    </p:anim>
                                  </p:childTnLst>
                                </p:cTn>
                              </p:par>
                              <p:par>
                                <p:cTn id="66" presetID="2" presetClass="entr" presetSubtype="6" fill="hold" nodeType="with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additive="base">
                                        <p:cTn id="68" dur="2750" fill="hold"/>
                                        <p:tgtEl>
                                          <p:spTgt spid="16"/>
                                        </p:tgtEl>
                                        <p:attrNameLst>
                                          <p:attrName>ppt_x</p:attrName>
                                        </p:attrNameLst>
                                      </p:cBhvr>
                                      <p:tavLst>
                                        <p:tav tm="0">
                                          <p:val>
                                            <p:strVal val="1+#ppt_w/2"/>
                                          </p:val>
                                        </p:tav>
                                        <p:tav tm="100000">
                                          <p:val>
                                            <p:strVal val="#ppt_x"/>
                                          </p:val>
                                        </p:tav>
                                      </p:tavLst>
                                    </p:anim>
                                    <p:anim calcmode="lin" valueType="num">
                                      <p:cBhvr additive="base">
                                        <p:cTn id="69" dur="2750" fill="hold"/>
                                        <p:tgtEl>
                                          <p:spTgt spid="16"/>
                                        </p:tgtEl>
                                        <p:attrNameLst>
                                          <p:attrName>ppt_y</p:attrName>
                                        </p:attrNameLst>
                                      </p:cBhvr>
                                      <p:tavLst>
                                        <p:tav tm="0">
                                          <p:val>
                                            <p:strVal val="1+#ppt_h/2"/>
                                          </p:val>
                                        </p:tav>
                                        <p:tav tm="100000">
                                          <p:val>
                                            <p:strVal val="#ppt_y"/>
                                          </p:val>
                                        </p:tav>
                                      </p:tavLst>
                                    </p:anim>
                                  </p:childTnLst>
                                </p:cTn>
                              </p:par>
                              <p:par>
                                <p:cTn id="70" presetID="2" presetClass="entr" presetSubtype="6" fill="hold" nodeType="withEffect">
                                  <p:stCondLst>
                                    <p:cond delay="0"/>
                                  </p:stCondLst>
                                  <p:childTnLst>
                                    <p:set>
                                      <p:cBhvr>
                                        <p:cTn id="71" dur="1" fill="hold">
                                          <p:stCondLst>
                                            <p:cond delay="0"/>
                                          </p:stCondLst>
                                        </p:cTn>
                                        <p:tgtEl>
                                          <p:spTgt spid="35"/>
                                        </p:tgtEl>
                                        <p:attrNameLst>
                                          <p:attrName>style.visibility</p:attrName>
                                        </p:attrNameLst>
                                      </p:cBhvr>
                                      <p:to>
                                        <p:strVal val="visible"/>
                                      </p:to>
                                    </p:set>
                                    <p:anim calcmode="lin" valueType="num">
                                      <p:cBhvr additive="base">
                                        <p:cTn id="72" dur="2750" fill="hold"/>
                                        <p:tgtEl>
                                          <p:spTgt spid="35"/>
                                        </p:tgtEl>
                                        <p:attrNameLst>
                                          <p:attrName>ppt_x</p:attrName>
                                        </p:attrNameLst>
                                      </p:cBhvr>
                                      <p:tavLst>
                                        <p:tav tm="0">
                                          <p:val>
                                            <p:strVal val="1+#ppt_w/2"/>
                                          </p:val>
                                        </p:tav>
                                        <p:tav tm="100000">
                                          <p:val>
                                            <p:strVal val="#ppt_x"/>
                                          </p:val>
                                        </p:tav>
                                      </p:tavLst>
                                    </p:anim>
                                    <p:anim calcmode="lin" valueType="num">
                                      <p:cBhvr additive="base">
                                        <p:cTn id="73" dur="2750" fill="hold"/>
                                        <p:tgtEl>
                                          <p:spTgt spid="35"/>
                                        </p:tgtEl>
                                        <p:attrNameLst>
                                          <p:attrName>ppt_y</p:attrName>
                                        </p:attrNameLst>
                                      </p:cBhvr>
                                      <p:tavLst>
                                        <p:tav tm="0">
                                          <p:val>
                                            <p:strVal val="1+#ppt_h/2"/>
                                          </p:val>
                                        </p:tav>
                                        <p:tav tm="100000">
                                          <p:val>
                                            <p:strVal val="#ppt_y"/>
                                          </p:val>
                                        </p:tav>
                                      </p:tavLst>
                                    </p:anim>
                                  </p:childTnLst>
                                </p:cTn>
                              </p:par>
                              <p:par>
                                <p:cTn id="74" presetID="2" presetClass="entr" presetSubtype="6" fill="hold" nodeType="withEffect">
                                  <p:stCondLst>
                                    <p:cond delay="0"/>
                                  </p:stCondLst>
                                  <p:childTnLst>
                                    <p:set>
                                      <p:cBhvr>
                                        <p:cTn id="75" dur="1" fill="hold">
                                          <p:stCondLst>
                                            <p:cond delay="0"/>
                                          </p:stCondLst>
                                        </p:cTn>
                                        <p:tgtEl>
                                          <p:spTgt spid="32"/>
                                        </p:tgtEl>
                                        <p:attrNameLst>
                                          <p:attrName>style.visibility</p:attrName>
                                        </p:attrNameLst>
                                      </p:cBhvr>
                                      <p:to>
                                        <p:strVal val="visible"/>
                                      </p:to>
                                    </p:set>
                                    <p:anim calcmode="lin" valueType="num">
                                      <p:cBhvr additive="base">
                                        <p:cTn id="76" dur="2750" fill="hold"/>
                                        <p:tgtEl>
                                          <p:spTgt spid="32"/>
                                        </p:tgtEl>
                                        <p:attrNameLst>
                                          <p:attrName>ppt_x</p:attrName>
                                        </p:attrNameLst>
                                      </p:cBhvr>
                                      <p:tavLst>
                                        <p:tav tm="0">
                                          <p:val>
                                            <p:strVal val="1+#ppt_w/2"/>
                                          </p:val>
                                        </p:tav>
                                        <p:tav tm="100000">
                                          <p:val>
                                            <p:strVal val="#ppt_x"/>
                                          </p:val>
                                        </p:tav>
                                      </p:tavLst>
                                    </p:anim>
                                    <p:anim calcmode="lin" valueType="num">
                                      <p:cBhvr additive="base">
                                        <p:cTn id="77" dur="2750" fill="hold"/>
                                        <p:tgtEl>
                                          <p:spTgt spid="32"/>
                                        </p:tgtEl>
                                        <p:attrNameLst>
                                          <p:attrName>ppt_y</p:attrName>
                                        </p:attrNameLst>
                                      </p:cBhvr>
                                      <p:tavLst>
                                        <p:tav tm="0">
                                          <p:val>
                                            <p:strVal val="1+#ppt_h/2"/>
                                          </p:val>
                                        </p:tav>
                                        <p:tav tm="100000">
                                          <p:val>
                                            <p:strVal val="#ppt_y"/>
                                          </p:val>
                                        </p:tav>
                                      </p:tavLst>
                                    </p:anim>
                                  </p:childTnLst>
                                </p:cTn>
                              </p:par>
                              <p:par>
                                <p:cTn id="78" presetID="2" presetClass="entr" presetSubtype="6" fill="hold" nodeType="withEffect">
                                  <p:stCondLst>
                                    <p:cond delay="0"/>
                                  </p:stCondLst>
                                  <p:childTnLst>
                                    <p:set>
                                      <p:cBhvr>
                                        <p:cTn id="79" dur="1" fill="hold">
                                          <p:stCondLst>
                                            <p:cond delay="0"/>
                                          </p:stCondLst>
                                        </p:cTn>
                                        <p:tgtEl>
                                          <p:spTgt spid="29"/>
                                        </p:tgtEl>
                                        <p:attrNameLst>
                                          <p:attrName>style.visibility</p:attrName>
                                        </p:attrNameLst>
                                      </p:cBhvr>
                                      <p:to>
                                        <p:strVal val="visible"/>
                                      </p:to>
                                    </p:set>
                                    <p:anim calcmode="lin" valueType="num">
                                      <p:cBhvr additive="base">
                                        <p:cTn id="80" dur="2750" fill="hold"/>
                                        <p:tgtEl>
                                          <p:spTgt spid="29"/>
                                        </p:tgtEl>
                                        <p:attrNameLst>
                                          <p:attrName>ppt_x</p:attrName>
                                        </p:attrNameLst>
                                      </p:cBhvr>
                                      <p:tavLst>
                                        <p:tav tm="0">
                                          <p:val>
                                            <p:strVal val="1+#ppt_w/2"/>
                                          </p:val>
                                        </p:tav>
                                        <p:tav tm="100000">
                                          <p:val>
                                            <p:strVal val="#ppt_x"/>
                                          </p:val>
                                        </p:tav>
                                      </p:tavLst>
                                    </p:anim>
                                    <p:anim calcmode="lin" valueType="num">
                                      <p:cBhvr additive="base">
                                        <p:cTn id="81" dur="2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8221" y="777240"/>
            <a:ext cx="1449324" cy="1449324"/>
          </a:xfrm>
          <a:prstGeom prst="rect">
            <a:avLst/>
          </a:prstGeom>
        </p:spPr>
      </p:pic>
      <p:pic>
        <p:nvPicPr>
          <p:cNvPr id="15"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707545" y="5572951"/>
            <a:ext cx="2024379" cy="1077565"/>
          </a:xfrm>
          <a:prstGeom prst="rect">
            <a:avLst/>
          </a:prstGeom>
        </p:spPr>
      </p:pic>
      <p:pic>
        <p:nvPicPr>
          <p:cNvPr id="16"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8301662" y="5057813"/>
            <a:ext cx="2134690" cy="1665256"/>
          </a:xfrm>
          <a:prstGeom prst="rect">
            <a:avLst/>
          </a:prstGeom>
        </p:spPr>
      </p:pic>
      <p:pic>
        <p:nvPicPr>
          <p:cNvPr id="17"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80777" y="1381552"/>
            <a:ext cx="1404398" cy="1142192"/>
          </a:xfrm>
          <a:prstGeom prst="rect">
            <a:avLst/>
          </a:prstGeom>
        </p:spPr>
      </p:pic>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l="10903" t="2597" r="3957" b="2993"/>
          <a:stretch/>
        </p:blipFill>
        <p:spPr>
          <a:xfrm>
            <a:off x="1258220" y="777241"/>
            <a:ext cx="8226235" cy="4961822"/>
          </a:xfrm>
          <a:prstGeom prst="rect">
            <a:avLst/>
          </a:prstGeom>
        </p:spPr>
      </p:pic>
    </p:spTree>
    <p:extLst>
      <p:ext uri="{BB962C8B-B14F-4D97-AF65-F5344CB8AC3E}">
        <p14:creationId xmlns:p14="http://schemas.microsoft.com/office/powerpoint/2010/main" val="727673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8221" y="777240"/>
            <a:ext cx="1449324" cy="1449324"/>
          </a:xfrm>
          <a:prstGeom prst="rect">
            <a:avLst/>
          </a:prstGeom>
        </p:spPr>
      </p:pic>
      <p:pic>
        <p:nvPicPr>
          <p:cNvPr id="15"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707545" y="5572951"/>
            <a:ext cx="2024379" cy="1077565"/>
          </a:xfrm>
          <a:prstGeom prst="rect">
            <a:avLst/>
          </a:prstGeom>
        </p:spPr>
      </p:pic>
      <p:pic>
        <p:nvPicPr>
          <p:cNvPr id="16"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8301662" y="5057813"/>
            <a:ext cx="2134690" cy="1665256"/>
          </a:xfrm>
          <a:prstGeom prst="rect">
            <a:avLst/>
          </a:prstGeom>
        </p:spPr>
      </p:pic>
      <p:pic>
        <p:nvPicPr>
          <p:cNvPr id="17"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80777" y="1381552"/>
            <a:ext cx="1404398" cy="1142192"/>
          </a:xfrm>
          <a:prstGeom prst="rect">
            <a:avLst/>
          </a:prstGeom>
        </p:spPr>
      </p:pic>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l="10902" t="2596" r="3849" b="4523"/>
          <a:stretch/>
        </p:blipFill>
        <p:spPr>
          <a:xfrm>
            <a:off x="1755648" y="627860"/>
            <a:ext cx="8209446" cy="4865363"/>
          </a:xfrm>
          <a:prstGeom prst="rect">
            <a:avLst/>
          </a:prstGeom>
        </p:spPr>
      </p:pic>
    </p:spTree>
    <p:extLst>
      <p:ext uri="{BB962C8B-B14F-4D97-AF65-F5344CB8AC3E}">
        <p14:creationId xmlns:p14="http://schemas.microsoft.com/office/powerpoint/2010/main" val="236193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8221" y="777240"/>
            <a:ext cx="1449324" cy="1449324"/>
          </a:xfrm>
          <a:prstGeom prst="rect">
            <a:avLst/>
          </a:prstGeom>
        </p:spPr>
      </p:pic>
      <p:pic>
        <p:nvPicPr>
          <p:cNvPr id="15"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707545" y="5572951"/>
            <a:ext cx="2024379" cy="1077565"/>
          </a:xfrm>
          <a:prstGeom prst="rect">
            <a:avLst/>
          </a:prstGeom>
        </p:spPr>
      </p:pic>
      <p:pic>
        <p:nvPicPr>
          <p:cNvPr id="16"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8301662" y="5057813"/>
            <a:ext cx="2134690" cy="1665256"/>
          </a:xfrm>
          <a:prstGeom prst="rect">
            <a:avLst/>
          </a:prstGeom>
        </p:spPr>
      </p:pic>
      <p:pic>
        <p:nvPicPr>
          <p:cNvPr id="17"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80777" y="1381552"/>
            <a:ext cx="1404398" cy="1142192"/>
          </a:xfrm>
          <a:prstGeom prst="rect">
            <a:avLst/>
          </a:prstGeom>
        </p:spPr>
      </p:pic>
      <p:pic>
        <p:nvPicPr>
          <p:cNvPr id="3" name="Picture 2"/>
          <p:cNvPicPr>
            <a:picLocks noChangeAspect="1"/>
          </p:cNvPicPr>
          <p:nvPr/>
        </p:nvPicPr>
        <p:blipFill rotWithShape="1">
          <a:blip r:embed="rId10">
            <a:extLst>
              <a:ext uri="{28A0092B-C50C-407E-A947-70E740481C1C}">
                <a14:useLocalDpi xmlns:a14="http://schemas.microsoft.com/office/drawing/2010/main" val="0"/>
              </a:ext>
            </a:extLst>
          </a:blip>
          <a:srcRect l="3305" t="3107" r="4763" b="-3107"/>
          <a:stretch/>
        </p:blipFill>
        <p:spPr>
          <a:xfrm>
            <a:off x="1828800" y="202819"/>
            <a:ext cx="7655655" cy="6527808"/>
          </a:xfrm>
          <a:prstGeom prst="rect">
            <a:avLst/>
          </a:prstGeom>
        </p:spPr>
      </p:pic>
    </p:spTree>
    <p:extLst>
      <p:ext uri="{BB962C8B-B14F-4D97-AF65-F5344CB8AC3E}">
        <p14:creationId xmlns:p14="http://schemas.microsoft.com/office/powerpoint/2010/main" val="236193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30">
            <a:extLst>
              <a:ext uri="{FF2B5EF4-FFF2-40B4-BE49-F238E27FC236}">
                <a16:creationId xmlns:a16="http://schemas.microsoft.com/office/drawing/2014/main" id="{4349B95B-960D-4708-872C-9CF4FED85B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120" y="466344"/>
            <a:ext cx="10168127" cy="5861303"/>
          </a:xfrm>
          <a:prstGeom prst="rect">
            <a:avLst/>
          </a:prstGeom>
        </p:spPr>
      </p:pic>
      <p:pic>
        <p:nvPicPr>
          <p:cNvPr id="55" name="Picture 54"/>
          <p:cNvPicPr>
            <a:picLocks noChangeAspect="1"/>
          </p:cNvPicPr>
          <p:nvPr/>
        </p:nvPicPr>
        <p:blipFill rotWithShape="1">
          <a:blip r:embed="rId4"/>
          <a:srcRect l="8523" t="5006" r="8178" b="6023"/>
          <a:stretch/>
        </p:blipFill>
        <p:spPr>
          <a:xfrm>
            <a:off x="1250301" y="598931"/>
            <a:ext cx="9731641" cy="5596128"/>
          </a:xfrm>
          <a:prstGeom prst="rect">
            <a:avLst/>
          </a:prstGeom>
          <a:effectLst>
            <a:softEdge rad="63500"/>
          </a:effectLst>
        </p:spPr>
      </p:pic>
    </p:spTree>
    <p:extLst>
      <p:ext uri="{BB962C8B-B14F-4D97-AF65-F5344CB8AC3E}">
        <p14:creationId xmlns:p14="http://schemas.microsoft.com/office/powerpoint/2010/main" val="3263580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ể thao rất vui - Chun Chin - Nhạc thiếu nhi vui nhộ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450761" y="1270080"/>
            <a:ext cx="10380371" cy="3416320"/>
          </a:xfrm>
          <a:prstGeom prst="rect">
            <a:avLst/>
          </a:prstGeom>
        </p:spPr>
        <p:txBody>
          <a:bodyPr wrap="square">
            <a:spAutoFit/>
          </a:bodyPr>
          <a:lstStyle/>
          <a:p>
            <a:r>
              <a:rPr lang="en-US" sz="2400"/>
              <a:t>	Chú Bình của em là bộ đội. Chú đóng quân ở quần đảo Trường Sa. Lâu lắm chú chưa về thăm nhà, nhưng thỉnh thoảng em vẫn được nói chuyện với chú qua điện thoại. Mỗi lần trò chuyện với chú, em đều thấy chú vui lắm. Chú kể ngoài đảo nhiều nắng, nhiều gió bão và rất ít nước ngọt, nhưng các chú vẫn trồng được rau xanh. Chú cười rất tươi, không khi nào phàn nàn khó khăn, vất vả. Có lần em hỏi khi nào chú được về. Chú em nói: “Chú còn phải ở đây để bảo vệ biển, đảo của Tổ quốc, khi nào hoàn thành nhiệm vụ chú sẽ về. Cháu ở nhà ngoan và chăm học nhé. Bao giờ về, chú sẽ mang cho cháu mấy cái vỏ ốc biển thật đẹp.”. Em nghe chú nói mà tự hào quá. Em nhất định sẽ chăm và ngoan như lời chú dặn.”</a:t>
            </a:r>
            <a:endParaRPr lang="vi-VN" sz="2400"/>
          </a:p>
        </p:txBody>
      </p:sp>
    </p:spTree>
    <p:extLst>
      <p:ext uri="{BB962C8B-B14F-4D97-AF65-F5344CB8AC3E}">
        <p14:creationId xmlns:p14="http://schemas.microsoft.com/office/powerpoint/2010/main" val="2967731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Tổng hợp hơn 60 hình nền slide đẹp nhất - Hình nền máy tính | Powerpoint  background design, Powerpoint background templates, Background for  powerpoint presentation">
            <a:extLst>
              <a:ext uri="{FF2B5EF4-FFF2-40B4-BE49-F238E27FC236}">
                <a16:creationId xmlns:a16="http://schemas.microsoft.com/office/drawing/2014/main" id="{08A16087-0AB4-8269-F726-30B167B3DA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038"/>
            <a:ext cx="12185650" cy="680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2" descr="Logo, company name&#10;&#10;Description automatically generated">
            <a:extLst>
              <a:ext uri="{FF2B5EF4-FFF2-40B4-BE49-F238E27FC236}">
                <a16:creationId xmlns:a16="http://schemas.microsoft.com/office/drawing/2014/main" id="{68D2E55D-3DEC-1A8D-172C-A64415A477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 y="0"/>
            <a:ext cx="1306513"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2" descr="Anh dep 10">
            <a:extLst>
              <a:ext uri="{FF2B5EF4-FFF2-40B4-BE49-F238E27FC236}">
                <a16:creationId xmlns:a16="http://schemas.microsoft.com/office/drawing/2014/main" id="{5F61CE76-36AE-800F-32C0-433969DD71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400" y="168275"/>
            <a:ext cx="10799763"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WordArt 3">
            <a:extLst>
              <a:ext uri="{FF2B5EF4-FFF2-40B4-BE49-F238E27FC236}">
                <a16:creationId xmlns:a16="http://schemas.microsoft.com/office/drawing/2014/main" id="{D635E6EC-C239-EFDE-0ED1-9EA60EB33853}"/>
              </a:ext>
            </a:extLst>
          </p:cNvPr>
          <p:cNvSpPr>
            <a:spLocks noChangeArrowheads="1" noChangeShapeType="1" noTextEdit="1"/>
          </p:cNvSpPr>
          <p:nvPr/>
        </p:nvSpPr>
        <p:spPr bwMode="auto">
          <a:xfrm>
            <a:off x="3019425" y="2401888"/>
            <a:ext cx="6335713" cy="1185862"/>
          </a:xfrm>
          <a:prstGeom prst="rect">
            <a:avLst/>
          </a:prstGeom>
        </p:spPr>
        <p:txBody>
          <a:bodyPr wrap="none" fromWordArt="1">
            <a:prstTxWarp prst="textPlain">
              <a:avLst>
                <a:gd name="adj" fmla="val 50000"/>
              </a:avLst>
            </a:prstTxWarp>
          </a:bodyPr>
          <a:lstStyle/>
          <a:p>
            <a:pPr algn="ctr"/>
            <a:r>
              <a:rPr lang="vi-VN" sz="4269" b="1" kern="10">
                <a:ln w="19050">
                  <a:solidFill>
                    <a:srgbClr val="FFFF00"/>
                  </a:solidFill>
                  <a:round/>
                  <a:headEnd/>
                  <a:tailEnd/>
                </a:ln>
                <a:solidFill>
                  <a:srgbClr val="FF0000"/>
                </a:solidFill>
                <a:effectLst>
                  <a:outerShdw dist="35921" dir="2700000" algn="ctr" rotWithShape="0">
                    <a:srgbClr val="990000"/>
                  </a:outerShdw>
                </a:effectLst>
                <a:latin typeface="Arial" panose="020B0604020202020204" pitchFamily="34" charset="0"/>
              </a:rPr>
              <a:t>XIN CHÂN THÀNH CẢM ƠN </a:t>
            </a:r>
          </a:p>
          <a:p>
            <a:pPr algn="ctr"/>
            <a:r>
              <a:rPr lang="vi-VN" sz="4269" b="1" kern="10">
                <a:ln w="19050">
                  <a:solidFill>
                    <a:srgbClr val="FFFF00"/>
                  </a:solidFill>
                  <a:round/>
                  <a:headEnd/>
                  <a:tailEnd/>
                </a:ln>
                <a:solidFill>
                  <a:srgbClr val="FF0000"/>
                </a:solidFill>
                <a:effectLst>
                  <a:outerShdw dist="35921" dir="2700000" algn="ctr" rotWithShape="0">
                    <a:srgbClr val="990000"/>
                  </a:outerShdw>
                </a:effectLst>
                <a:latin typeface="Arial" panose="020B0604020202020204" pitchFamily="34" charset="0"/>
              </a:rPr>
              <a:t>QUÝ THẦY CÔ GIÁO VÀ CÁC EM</a:t>
            </a:r>
            <a:endParaRPr lang="en-US" sz="4269" b="1" kern="10">
              <a:ln w="19050">
                <a:solidFill>
                  <a:srgbClr val="FFFF00"/>
                </a:solidFill>
                <a:round/>
                <a:headEnd/>
                <a:tailEnd/>
              </a:ln>
              <a:solidFill>
                <a:srgbClr val="FF0000"/>
              </a:solidFill>
              <a:effectLst>
                <a:outerShdw dist="35921" dir="2700000" algn="ctr" rotWithShape="0">
                  <a:srgbClr val="990000"/>
                </a:outerShdw>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p:val>
                                            <p:fltVal val="0"/>
                                          </p:val>
                                        </p:tav>
                                        <p:tav tm="100000">
                                          <p:val>
                                            <p:strVal val="#ppt_w"/>
                                          </p:val>
                                        </p:tav>
                                      </p:tavLst>
                                    </p:anim>
                                    <p:anim calcmode="lin" valueType="num">
                                      <p:cBhvr>
                                        <p:cTn id="8" dur="5000" fill="hold"/>
                                        <p:tgtEl>
                                          <p:spTgt spid="4"/>
                                        </p:tgtEl>
                                        <p:attrNameLst>
                                          <p:attrName>ppt_h</p:attrName>
                                        </p:attrNameLst>
                                      </p:cBhvr>
                                      <p:tavLst>
                                        <p:tav tm="0">
                                          <p:val>
                                            <p:fltVal val="0"/>
                                          </p:val>
                                        </p:tav>
                                        <p:tav tm="100000">
                                          <p:val>
                                            <p:strVal val="#ppt_h"/>
                                          </p:val>
                                        </p:tav>
                                      </p:tavLst>
                                    </p:anim>
                                    <p:animEffect transition="in" filter="fade">
                                      <p:cBhvr>
                                        <p:cTn id="9"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包图主题2">
  <a:themeElements>
    <a:clrScheme name="自定义 421">
      <a:dk1>
        <a:srgbClr val="000000"/>
      </a:dk1>
      <a:lt1>
        <a:srgbClr val="FFFFFF"/>
      </a:lt1>
      <a:dk2>
        <a:srgbClr val="778495"/>
      </a:dk2>
      <a:lt2>
        <a:srgbClr val="F0F0F0"/>
      </a:lt2>
      <a:accent1>
        <a:srgbClr val="F26B43"/>
      </a:accent1>
      <a:accent2>
        <a:srgbClr val="81C233"/>
      </a:accent2>
      <a:accent3>
        <a:srgbClr val="F26B43"/>
      </a:accent3>
      <a:accent4>
        <a:srgbClr val="81C233"/>
      </a:accent4>
      <a:accent5>
        <a:srgbClr val="F26B43"/>
      </a:accent5>
      <a:accent6>
        <a:srgbClr val="81C233"/>
      </a:accent6>
      <a:hlink>
        <a:srgbClr val="F26B43"/>
      </a:hlink>
      <a:folHlink>
        <a:srgbClr val="BFBFB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1075</TotalTime>
  <Words>235</Words>
  <Application>Microsoft Office PowerPoint</Application>
  <PresentationFormat>Widescreen</PresentationFormat>
  <Paragraphs>16</Paragraphs>
  <Slides>8</Slides>
  <Notes>6</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8</vt:i4>
      </vt:variant>
    </vt:vector>
  </HeadingPairs>
  <TitlesOfParts>
    <vt:vector size="16" baseType="lpstr">
      <vt:lpstr>等线</vt:lpstr>
      <vt:lpstr>Microsoft YaHei</vt:lpstr>
      <vt:lpstr>Arial</vt:lpstr>
      <vt:lpstr>Calibri</vt:lpstr>
      <vt:lpstr>iCiel Cadena</vt:lpstr>
      <vt:lpstr>Times New Roman</vt:lpstr>
      <vt:lpstr>包图主题2</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DELL</cp:lastModifiedBy>
  <cp:revision>108</cp:revision>
  <dcterms:created xsi:type="dcterms:W3CDTF">2017-08-18T03:02:00Z</dcterms:created>
  <dcterms:modified xsi:type="dcterms:W3CDTF">2023-04-02T09:37:28Z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