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34" r:id="rId2"/>
    <p:sldMasterId id="2147483754" r:id="rId3"/>
    <p:sldMasterId id="2147483766" r:id="rId4"/>
    <p:sldMasterId id="2147483782" r:id="rId5"/>
    <p:sldMasterId id="2147483796" r:id="rId6"/>
  </p:sldMasterIdLst>
  <p:notesMasterIdLst>
    <p:notesMasterId r:id="rId47"/>
  </p:notesMasterIdLst>
  <p:sldIdLst>
    <p:sldId id="1297" r:id="rId7"/>
    <p:sldId id="289" r:id="rId8"/>
    <p:sldId id="8792" r:id="rId9"/>
    <p:sldId id="8814" r:id="rId10"/>
    <p:sldId id="8816" r:id="rId11"/>
    <p:sldId id="311" r:id="rId12"/>
    <p:sldId id="275" r:id="rId13"/>
    <p:sldId id="435" r:id="rId14"/>
    <p:sldId id="8819" r:id="rId15"/>
    <p:sldId id="8821" r:id="rId16"/>
    <p:sldId id="439" r:id="rId17"/>
    <p:sldId id="262" r:id="rId18"/>
    <p:sldId id="276" r:id="rId19"/>
    <p:sldId id="422" r:id="rId20"/>
    <p:sldId id="407" r:id="rId21"/>
    <p:sldId id="279" r:id="rId22"/>
    <p:sldId id="266" r:id="rId23"/>
    <p:sldId id="267" r:id="rId24"/>
    <p:sldId id="268" r:id="rId25"/>
    <p:sldId id="269" r:id="rId26"/>
    <p:sldId id="8817" r:id="rId27"/>
    <p:sldId id="280" r:id="rId28"/>
    <p:sldId id="271" r:id="rId29"/>
    <p:sldId id="272" r:id="rId30"/>
    <p:sldId id="394" r:id="rId31"/>
    <p:sldId id="395" r:id="rId32"/>
    <p:sldId id="1292" r:id="rId33"/>
    <p:sldId id="348" r:id="rId34"/>
    <p:sldId id="1072" r:id="rId35"/>
    <p:sldId id="281" r:id="rId36"/>
    <p:sldId id="282" r:id="rId37"/>
    <p:sldId id="1294" r:id="rId38"/>
    <p:sldId id="1295" r:id="rId39"/>
    <p:sldId id="1065" r:id="rId40"/>
    <p:sldId id="1275" r:id="rId41"/>
    <p:sldId id="797" r:id="rId42"/>
    <p:sldId id="1093" r:id="rId43"/>
    <p:sldId id="1107" r:id="rId44"/>
    <p:sldId id="822" r:id="rId45"/>
    <p:sldId id="101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B1B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0" d="100"/>
          <a:sy n="80" d="100"/>
        </p:scale>
        <p:origin x="-34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964E0B-D6E0-4307-9D72-1243B6CD16F0}"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66985-1516-4683-9952-FFEE7BB24BDE}" type="slidenum">
              <a:rPr lang="en-US" smtClean="0"/>
              <a:t>‹#›</a:t>
            </a:fld>
            <a:endParaRPr lang="en-US"/>
          </a:p>
        </p:txBody>
      </p:sp>
    </p:spTree>
    <p:extLst>
      <p:ext uri="{BB962C8B-B14F-4D97-AF65-F5344CB8AC3E}">
        <p14:creationId xmlns:p14="http://schemas.microsoft.com/office/powerpoint/2010/main" val="581680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887CD-E1CF-4393-A809-0414390A32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1104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xmlns="" id="{F4AD82AD-9B4D-4D0C-81AD-10FFA317F716}"/>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xmlns="" id="{8A70223C-7490-4DFB-AC34-3469E8560D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9940" name="Slide Number Placeholder 3">
            <a:extLst>
              <a:ext uri="{FF2B5EF4-FFF2-40B4-BE49-F238E27FC236}">
                <a16:creationId xmlns:a16="http://schemas.microsoft.com/office/drawing/2014/main" xmlns="" id="{E852BB72-8DA8-4822-A30F-3C21575A3B0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1AF00B-CAAF-4412-97C2-0CE469875F1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84331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xmlns="" id="{730040BB-09EA-4FC7-AF0C-DDDF70DAC7D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82161D1-09B5-422C-AC22-69105629C0B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2467" name="Rectangle 2">
            <a:extLst>
              <a:ext uri="{FF2B5EF4-FFF2-40B4-BE49-F238E27FC236}">
                <a16:creationId xmlns:a16="http://schemas.microsoft.com/office/drawing/2014/main" xmlns="" id="{3898C8B2-899D-4742-A1BF-B8B39BBC7456}"/>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xmlns="" id="{0748F411-FC76-4830-8887-40E22AEA42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FCB07D81-BAFF-4EB2-9AF8-5907AD67F14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CB3B9947-B4D0-4341-BFF1-F9032D39F1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E6C07633-ED11-4720-A2A6-483F26883A16}"/>
              </a:ext>
            </a:extLst>
          </p:cNvPr>
          <p:cNvSpPr>
            <a:spLocks noGrp="1"/>
          </p:cNvSpPr>
          <p:nvPr>
            <p:ph type="sldNum" sz="quarter" idx="12"/>
          </p:nvPr>
        </p:nvSpPr>
        <p:spPr/>
        <p:txBody>
          <a:bodyPr/>
          <a:lstStyle>
            <a:lvl1pPr>
              <a:defRPr/>
            </a:lvl1pPr>
          </a:lstStyle>
          <a:p>
            <a:pPr>
              <a:defRPr/>
            </a:pPr>
            <a:fld id="{F262F5E6-026D-48CD-A135-36AB00CBCA83}" type="slidenum">
              <a:rPr lang="en-US" altLang="en-US"/>
              <a:pPr>
                <a:defRPr/>
              </a:pPr>
              <a:t>‹#›</a:t>
            </a:fld>
            <a:endParaRPr lang="en-US" altLang="en-US"/>
          </a:p>
        </p:txBody>
      </p:sp>
    </p:spTree>
    <p:extLst>
      <p:ext uri="{BB962C8B-B14F-4D97-AF65-F5344CB8AC3E}">
        <p14:creationId xmlns:p14="http://schemas.microsoft.com/office/powerpoint/2010/main" val="2487745947"/>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391017-4861-437C-94AF-F8BD678B9E3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AFE3F135-1C5F-48BE-B593-D94B14F945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44D7518-1305-4DBA-B012-521D53933CA2}"/>
              </a:ext>
            </a:extLst>
          </p:cNvPr>
          <p:cNvSpPr>
            <a:spLocks noGrp="1"/>
          </p:cNvSpPr>
          <p:nvPr>
            <p:ph type="sldNum" sz="quarter" idx="12"/>
          </p:nvPr>
        </p:nvSpPr>
        <p:spPr/>
        <p:txBody>
          <a:bodyPr/>
          <a:lstStyle>
            <a:lvl1pPr>
              <a:defRPr/>
            </a:lvl1pPr>
          </a:lstStyle>
          <a:p>
            <a:pPr>
              <a:defRPr/>
            </a:pPr>
            <a:fld id="{C5E2FDD6-2825-44D5-A609-E5E34421E664}" type="slidenum">
              <a:rPr lang="en-US" altLang="en-US"/>
              <a:pPr>
                <a:defRPr/>
              </a:pPr>
              <a:t>‹#›</a:t>
            </a:fld>
            <a:endParaRPr lang="en-US" altLang="en-US"/>
          </a:p>
        </p:txBody>
      </p:sp>
    </p:spTree>
    <p:extLst>
      <p:ext uri="{BB962C8B-B14F-4D97-AF65-F5344CB8AC3E}">
        <p14:creationId xmlns:p14="http://schemas.microsoft.com/office/powerpoint/2010/main" val="2665666621"/>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E722F7-4075-4893-966E-830E83A56B6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CFA96AA6-4961-4E60-A019-55837E2F72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B098EE2-9885-4298-880C-C5F9C4A9DEE6}"/>
              </a:ext>
            </a:extLst>
          </p:cNvPr>
          <p:cNvSpPr>
            <a:spLocks noGrp="1"/>
          </p:cNvSpPr>
          <p:nvPr>
            <p:ph type="sldNum" sz="quarter" idx="12"/>
          </p:nvPr>
        </p:nvSpPr>
        <p:spPr/>
        <p:txBody>
          <a:bodyPr/>
          <a:lstStyle>
            <a:lvl1pPr>
              <a:defRPr/>
            </a:lvl1pPr>
          </a:lstStyle>
          <a:p>
            <a:pPr>
              <a:defRPr/>
            </a:pPr>
            <a:fld id="{A9334A19-D29B-463D-8E20-70D391DCD1EE}" type="slidenum">
              <a:rPr lang="en-US" altLang="en-US"/>
              <a:pPr>
                <a:defRPr/>
              </a:pPr>
              <a:t>‹#›</a:t>
            </a:fld>
            <a:endParaRPr lang="en-US" altLang="en-US"/>
          </a:p>
        </p:txBody>
      </p:sp>
    </p:spTree>
    <p:extLst>
      <p:ext uri="{BB962C8B-B14F-4D97-AF65-F5344CB8AC3E}">
        <p14:creationId xmlns:p14="http://schemas.microsoft.com/office/powerpoint/2010/main" val="782784936"/>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1"/>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69313FBE-3D66-44CC-B255-AD2961B1E1DD}"/>
              </a:ext>
            </a:extLst>
          </p:cNvPr>
          <p:cNvSpPr>
            <a:spLocks noGrp="1"/>
          </p:cNvSpPr>
          <p:nvPr>
            <p:ph type="dt" sz="half" idx="10"/>
          </p:nvPr>
        </p:nvSpPr>
        <p:spPr>
          <a:xfrm>
            <a:off x="609600" y="6246813"/>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xmlns="" id="{EEFEA2A1-2F70-476F-BD5A-638027C71E79}"/>
              </a:ext>
            </a:extLst>
          </p:cNvPr>
          <p:cNvSpPr>
            <a:spLocks noGrp="1"/>
          </p:cNvSpPr>
          <p:nvPr>
            <p:ph type="ftr" sz="quarter" idx="11"/>
          </p:nvPr>
        </p:nvSpPr>
        <p:spPr>
          <a:xfrm>
            <a:off x="4165600" y="6246813"/>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A1D951EB-3D9B-45E3-AAD9-F9616B61D20F}"/>
              </a:ext>
            </a:extLst>
          </p:cNvPr>
          <p:cNvSpPr>
            <a:spLocks noGrp="1"/>
          </p:cNvSpPr>
          <p:nvPr>
            <p:ph type="sldNum" sz="quarter" idx="12"/>
          </p:nvPr>
        </p:nvSpPr>
        <p:spPr>
          <a:xfrm>
            <a:off x="8737600" y="6246813"/>
            <a:ext cx="2844800" cy="476250"/>
          </a:xfrm>
        </p:spPr>
        <p:txBody>
          <a:bodyPr/>
          <a:lstStyle>
            <a:lvl1pPr>
              <a:defRPr/>
            </a:lvl1pPr>
          </a:lstStyle>
          <a:p>
            <a:pPr>
              <a:defRPr/>
            </a:pPr>
            <a:fld id="{F365F751-A871-413E-9946-23522BE8E2EB}" type="slidenum">
              <a:rPr lang="en-US" altLang="en-US"/>
              <a:pPr>
                <a:defRPr/>
              </a:pPr>
              <a:t>‹#›</a:t>
            </a:fld>
            <a:endParaRPr lang="en-US" altLang="en-US"/>
          </a:p>
        </p:txBody>
      </p:sp>
    </p:spTree>
    <p:extLst>
      <p:ext uri="{BB962C8B-B14F-4D97-AF65-F5344CB8AC3E}">
        <p14:creationId xmlns:p14="http://schemas.microsoft.com/office/powerpoint/2010/main" val="1119742198"/>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BEA2D8B0-8C57-436E-81A1-D008AFD0B114}"/>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AB0F276D-FA40-4D67-969D-F67A76E3117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5FB44661-9E85-4560-B61C-C97BA893673E}"/>
              </a:ext>
            </a:extLst>
          </p:cNvPr>
          <p:cNvSpPr>
            <a:spLocks noGrp="1"/>
          </p:cNvSpPr>
          <p:nvPr>
            <p:ph type="sldNum" sz="quarter" idx="12"/>
          </p:nvPr>
        </p:nvSpPr>
        <p:spPr/>
        <p:txBody>
          <a:bodyPr/>
          <a:lstStyle>
            <a:lvl1pPr>
              <a:defRPr/>
            </a:lvl1pPr>
          </a:lstStyle>
          <a:p>
            <a:pPr>
              <a:defRPr/>
            </a:pPr>
            <a:fld id="{9373C840-DBB0-4D0D-B894-3415425C153D}" type="slidenum">
              <a:rPr lang="en-US" altLang="en-US"/>
              <a:pPr>
                <a:defRPr/>
              </a:pPr>
              <a:t>‹#›</a:t>
            </a:fld>
            <a:endParaRPr lang="en-US" altLang="en-US"/>
          </a:p>
        </p:txBody>
      </p:sp>
    </p:spTree>
    <p:extLst>
      <p:ext uri="{BB962C8B-B14F-4D97-AF65-F5344CB8AC3E}">
        <p14:creationId xmlns:p14="http://schemas.microsoft.com/office/powerpoint/2010/main" val="3932677492"/>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92635"/>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853787"/>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07614"/>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580846"/>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565662"/>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277245"/>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735312-08CA-4504-A1D3-1C0B48B57C6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F4464E00-FFF4-462F-B482-79987B503C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4BE54AF-A343-40EF-91F7-8750B2642E26}"/>
              </a:ext>
            </a:extLst>
          </p:cNvPr>
          <p:cNvSpPr>
            <a:spLocks noGrp="1"/>
          </p:cNvSpPr>
          <p:nvPr>
            <p:ph type="sldNum" sz="quarter" idx="12"/>
          </p:nvPr>
        </p:nvSpPr>
        <p:spPr/>
        <p:txBody>
          <a:bodyPr/>
          <a:lstStyle>
            <a:lvl1pPr>
              <a:defRPr/>
            </a:lvl1pPr>
          </a:lstStyle>
          <a:p>
            <a:pPr>
              <a:defRPr/>
            </a:pPr>
            <a:fld id="{1373B056-0549-4B6E-9DFB-98907127173E}" type="slidenum">
              <a:rPr lang="en-US" altLang="en-US"/>
              <a:pPr>
                <a:defRPr/>
              </a:pPr>
              <a:t>‹#›</a:t>
            </a:fld>
            <a:endParaRPr lang="en-US" altLang="en-US"/>
          </a:p>
        </p:txBody>
      </p:sp>
    </p:spTree>
    <p:extLst>
      <p:ext uri="{BB962C8B-B14F-4D97-AF65-F5344CB8AC3E}">
        <p14:creationId xmlns:p14="http://schemas.microsoft.com/office/powerpoint/2010/main" val="4226903251"/>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040613"/>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009403"/>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091475"/>
      </p:ext>
    </p:extLst>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929842"/>
      </p:ext>
    </p:extLst>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731811"/>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48528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C2E67B5E-9238-4193-9F0D-3314E5F0EE0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BB2B3472-1627-491E-83F7-A3A4F62D40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5958A04-8AE6-42D0-BA97-135B9FDCFC7D}"/>
              </a:ext>
            </a:extLst>
          </p:cNvPr>
          <p:cNvSpPr>
            <a:spLocks noGrp="1"/>
          </p:cNvSpPr>
          <p:nvPr>
            <p:ph type="sldNum" sz="quarter" idx="12"/>
          </p:nvPr>
        </p:nvSpPr>
        <p:spPr/>
        <p:txBody>
          <a:bodyPr/>
          <a:lstStyle>
            <a:lvl1pPr>
              <a:defRPr/>
            </a:lvl1pPr>
          </a:lstStyle>
          <a:p>
            <a:pPr>
              <a:defRPr/>
            </a:pPr>
            <a:fld id="{F99AEA8F-7D9F-420F-8991-54E9944CAD7B}" type="slidenum">
              <a:rPr lang="en-US" altLang="en-US"/>
              <a:pPr>
                <a:defRPr/>
              </a:pPr>
              <a:t>‹#›</a:t>
            </a:fld>
            <a:endParaRPr lang="en-US" altLang="en-US"/>
          </a:p>
        </p:txBody>
      </p:sp>
    </p:spTree>
    <p:extLst>
      <p:ext uri="{BB962C8B-B14F-4D97-AF65-F5344CB8AC3E}">
        <p14:creationId xmlns:p14="http://schemas.microsoft.com/office/powerpoint/2010/main" val="3985012244"/>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94AC4B9-B0ED-472C-B4D5-A5D6F7BC375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E118D8F5-F5F5-43CC-850D-6DD5EE43BD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75077B0-C5DB-4FEE-A597-93F92FA7DB39}"/>
              </a:ext>
            </a:extLst>
          </p:cNvPr>
          <p:cNvSpPr>
            <a:spLocks noGrp="1"/>
          </p:cNvSpPr>
          <p:nvPr>
            <p:ph type="sldNum" sz="quarter" idx="12"/>
          </p:nvPr>
        </p:nvSpPr>
        <p:spPr/>
        <p:txBody>
          <a:bodyPr/>
          <a:lstStyle>
            <a:lvl1pPr>
              <a:defRPr/>
            </a:lvl1pPr>
          </a:lstStyle>
          <a:p>
            <a:pPr>
              <a:defRPr/>
            </a:pPr>
            <a:fld id="{5F430364-4B8B-4024-9BD4-A8707E8570E6}" type="slidenum">
              <a:rPr lang="en-US" altLang="en-US"/>
              <a:pPr>
                <a:defRPr/>
              </a:pPr>
              <a:t>‹#›</a:t>
            </a:fld>
            <a:endParaRPr lang="en-US" altLang="en-US"/>
          </a:p>
        </p:txBody>
      </p:sp>
    </p:spTree>
    <p:extLst>
      <p:ext uri="{BB962C8B-B14F-4D97-AF65-F5344CB8AC3E}">
        <p14:creationId xmlns:p14="http://schemas.microsoft.com/office/powerpoint/2010/main" val="3711704930"/>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E097B13-C810-4DAD-A734-E89773EB98A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759F4E51-00DC-43D5-8867-14C43160F8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3B8DD5B-A708-45AF-AF76-2B437BF0DB61}"/>
              </a:ext>
            </a:extLst>
          </p:cNvPr>
          <p:cNvSpPr>
            <a:spLocks noGrp="1"/>
          </p:cNvSpPr>
          <p:nvPr>
            <p:ph type="sldNum" sz="quarter" idx="12"/>
          </p:nvPr>
        </p:nvSpPr>
        <p:spPr/>
        <p:txBody>
          <a:bodyPr/>
          <a:lstStyle>
            <a:lvl1pPr>
              <a:defRPr/>
            </a:lvl1pPr>
          </a:lstStyle>
          <a:p>
            <a:pPr>
              <a:defRPr/>
            </a:pPr>
            <a:fld id="{A8324FC4-8987-48C9-9388-3B37DE00CA0A}" type="slidenum">
              <a:rPr lang="en-US" altLang="en-US"/>
              <a:pPr>
                <a:defRPr/>
              </a:pPr>
              <a:t>‹#›</a:t>
            </a:fld>
            <a:endParaRPr lang="en-US" altLang="en-US"/>
          </a:p>
        </p:txBody>
      </p:sp>
    </p:spTree>
    <p:extLst>
      <p:ext uri="{BB962C8B-B14F-4D97-AF65-F5344CB8AC3E}">
        <p14:creationId xmlns:p14="http://schemas.microsoft.com/office/powerpoint/2010/main" val="1320562246"/>
      </p:ext>
    </p:extLst>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1157C72A-01F5-4B1D-9BF1-92277CC2984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09804D5D-7A6C-43F5-AD29-FD6CA70DC6E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EDB5FFE-E387-4B23-BB42-5712987A399D}"/>
              </a:ext>
            </a:extLst>
          </p:cNvPr>
          <p:cNvSpPr>
            <a:spLocks noGrp="1"/>
          </p:cNvSpPr>
          <p:nvPr>
            <p:ph type="sldNum" sz="quarter" idx="12"/>
          </p:nvPr>
        </p:nvSpPr>
        <p:spPr/>
        <p:txBody>
          <a:bodyPr/>
          <a:lstStyle>
            <a:lvl1pPr>
              <a:defRPr/>
            </a:lvl1pPr>
          </a:lstStyle>
          <a:p>
            <a:pPr>
              <a:defRPr/>
            </a:pPr>
            <a:fld id="{3FC21D05-E9B3-4235-8A92-229588A6E978}" type="slidenum">
              <a:rPr lang="en-US" altLang="en-US"/>
              <a:pPr>
                <a:defRPr/>
              </a:pPr>
              <a:t>‹#›</a:t>
            </a:fld>
            <a:endParaRPr lang="en-US" altLang="en-US"/>
          </a:p>
        </p:txBody>
      </p:sp>
    </p:spTree>
    <p:extLst>
      <p:ext uri="{BB962C8B-B14F-4D97-AF65-F5344CB8AC3E}">
        <p14:creationId xmlns:p14="http://schemas.microsoft.com/office/powerpoint/2010/main" val="163506502"/>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6F1A59F-07CB-4D8C-B20C-52C008D995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4E9B757E-8304-4D6B-8EAC-0466228142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9EFBC29-E16D-4830-94C0-E1DF43EDCED0}"/>
              </a:ext>
            </a:extLst>
          </p:cNvPr>
          <p:cNvSpPr>
            <a:spLocks noGrp="1"/>
          </p:cNvSpPr>
          <p:nvPr>
            <p:ph type="sldNum" sz="quarter" idx="12"/>
          </p:nvPr>
        </p:nvSpPr>
        <p:spPr/>
        <p:txBody>
          <a:bodyPr/>
          <a:lstStyle>
            <a:lvl1pPr>
              <a:defRPr/>
            </a:lvl1pPr>
          </a:lstStyle>
          <a:p>
            <a:pPr>
              <a:defRPr/>
            </a:pPr>
            <a:fld id="{8C2D24C2-E251-422E-B1FA-378C387EEE11}" type="slidenum">
              <a:rPr lang="en-US" altLang="en-US"/>
              <a:pPr>
                <a:defRPr/>
              </a:pPr>
              <a:t>‹#›</a:t>
            </a:fld>
            <a:endParaRPr lang="en-US" altLang="en-US"/>
          </a:p>
        </p:txBody>
      </p:sp>
    </p:spTree>
    <p:extLst>
      <p:ext uri="{BB962C8B-B14F-4D97-AF65-F5344CB8AC3E}">
        <p14:creationId xmlns:p14="http://schemas.microsoft.com/office/powerpoint/2010/main" val="418745907"/>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1DDB6296-7E2F-47D3-A0ED-E4AE08835682}"/>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B9AE3E22-408E-4B37-91E6-DCB8C672B41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30CE8B8D-82BD-4761-ADEA-0EAAAA839AB8}"/>
              </a:ext>
            </a:extLst>
          </p:cNvPr>
          <p:cNvSpPr>
            <a:spLocks noGrp="1"/>
          </p:cNvSpPr>
          <p:nvPr>
            <p:ph type="sldNum" sz="quarter" idx="12"/>
          </p:nvPr>
        </p:nvSpPr>
        <p:spPr/>
        <p:txBody>
          <a:bodyPr/>
          <a:lstStyle>
            <a:lvl1pPr>
              <a:defRPr/>
            </a:lvl1pPr>
          </a:lstStyle>
          <a:p>
            <a:pPr>
              <a:defRPr/>
            </a:pPr>
            <a:fld id="{87E8A2E8-26A6-4A56-8991-31F2D21471DE}" type="slidenum">
              <a:rPr lang="en-US" altLang="en-US"/>
              <a:pPr>
                <a:defRPr/>
              </a:pPr>
              <a:t>‹#›</a:t>
            </a:fld>
            <a:endParaRPr lang="en-US" altLang="en-US"/>
          </a:p>
        </p:txBody>
      </p:sp>
    </p:spTree>
    <p:extLst>
      <p:ext uri="{BB962C8B-B14F-4D97-AF65-F5344CB8AC3E}">
        <p14:creationId xmlns:p14="http://schemas.microsoft.com/office/powerpoint/2010/main" val="1018632274"/>
      </p:ext>
    </p:extLst>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839A0BAD-BC0B-41B2-8B04-AF0DD8EB1219}"/>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7608E819-AAE1-4E38-8A3D-19651268CB7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7252BB3A-6210-4BCD-A205-3CE910D03136}"/>
              </a:ext>
            </a:extLst>
          </p:cNvPr>
          <p:cNvSpPr>
            <a:spLocks noGrp="1"/>
          </p:cNvSpPr>
          <p:nvPr>
            <p:ph type="sldNum" sz="quarter" idx="12"/>
          </p:nvPr>
        </p:nvSpPr>
        <p:spPr/>
        <p:txBody>
          <a:bodyPr/>
          <a:lstStyle>
            <a:lvl1pPr>
              <a:defRPr/>
            </a:lvl1pPr>
          </a:lstStyle>
          <a:p>
            <a:pPr>
              <a:defRPr/>
            </a:pPr>
            <a:fld id="{AA836B06-3827-43D5-9493-9B2F9F6320DC}" type="slidenum">
              <a:rPr lang="en-US" altLang="en-US"/>
              <a:pPr>
                <a:defRPr/>
              </a:pPr>
              <a:t>‹#›</a:t>
            </a:fld>
            <a:endParaRPr lang="en-US" altLang="en-US"/>
          </a:p>
        </p:txBody>
      </p:sp>
    </p:spTree>
    <p:extLst>
      <p:ext uri="{BB962C8B-B14F-4D97-AF65-F5344CB8AC3E}">
        <p14:creationId xmlns:p14="http://schemas.microsoft.com/office/powerpoint/2010/main" val="1790969565"/>
      </p:ext>
    </p:extLst>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C22411DE-2094-4C73-BE8A-D51F7E259A5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A9B17DA3-FD1B-4AED-AF93-4C8566E6C51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12C138C0-5873-4BFE-97E5-6BA8585B66A9}"/>
              </a:ext>
            </a:extLst>
          </p:cNvPr>
          <p:cNvSpPr>
            <a:spLocks noGrp="1"/>
          </p:cNvSpPr>
          <p:nvPr>
            <p:ph type="sldNum" sz="quarter" idx="12"/>
          </p:nvPr>
        </p:nvSpPr>
        <p:spPr/>
        <p:txBody>
          <a:bodyPr/>
          <a:lstStyle>
            <a:lvl1pPr>
              <a:defRPr/>
            </a:lvl1pPr>
          </a:lstStyle>
          <a:p>
            <a:pPr>
              <a:defRPr/>
            </a:pPr>
            <a:fld id="{E102208A-0E43-4D95-8ADD-47BA780FE613}" type="slidenum">
              <a:rPr lang="en-US" altLang="en-US"/>
              <a:pPr>
                <a:defRPr/>
              </a:pPr>
              <a:t>‹#›</a:t>
            </a:fld>
            <a:endParaRPr lang="en-US" altLang="en-US"/>
          </a:p>
        </p:txBody>
      </p:sp>
    </p:spTree>
    <p:extLst>
      <p:ext uri="{BB962C8B-B14F-4D97-AF65-F5344CB8AC3E}">
        <p14:creationId xmlns:p14="http://schemas.microsoft.com/office/powerpoint/2010/main" val="3303199983"/>
      </p:ext>
    </p:extLst>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CAD2D42C-5DA3-4DA0-A79E-D0D97288FAB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564FC2A0-06B5-40F0-B192-8455203ABB2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6D08DB70-0F83-4D4D-9117-57495EF38142}"/>
              </a:ext>
            </a:extLst>
          </p:cNvPr>
          <p:cNvSpPr>
            <a:spLocks noGrp="1"/>
          </p:cNvSpPr>
          <p:nvPr>
            <p:ph type="sldNum" sz="quarter" idx="12"/>
          </p:nvPr>
        </p:nvSpPr>
        <p:spPr/>
        <p:txBody>
          <a:bodyPr/>
          <a:lstStyle>
            <a:lvl1pPr>
              <a:defRPr/>
            </a:lvl1pPr>
          </a:lstStyle>
          <a:p>
            <a:pPr>
              <a:defRPr/>
            </a:pPr>
            <a:fld id="{1E2F60B6-B9C8-4D73-BB8E-E0C0A9E973B0}" type="slidenum">
              <a:rPr lang="en-US" altLang="en-US"/>
              <a:pPr>
                <a:defRPr/>
              </a:pPr>
              <a:t>‹#›</a:t>
            </a:fld>
            <a:endParaRPr lang="en-US" altLang="en-US"/>
          </a:p>
        </p:txBody>
      </p:sp>
    </p:spTree>
    <p:extLst>
      <p:ext uri="{BB962C8B-B14F-4D97-AF65-F5344CB8AC3E}">
        <p14:creationId xmlns:p14="http://schemas.microsoft.com/office/powerpoint/2010/main" val="2946859973"/>
      </p:ext>
    </p:extLst>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9C27A44A-4179-4767-8E4C-348D9501936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060C2E61-DD90-4945-A4F3-A1216D75DD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BECC47A3-A03E-4430-8AED-B7F4B82DFBA3}"/>
              </a:ext>
            </a:extLst>
          </p:cNvPr>
          <p:cNvSpPr>
            <a:spLocks noGrp="1"/>
          </p:cNvSpPr>
          <p:nvPr>
            <p:ph type="sldNum" sz="quarter" idx="12"/>
          </p:nvPr>
        </p:nvSpPr>
        <p:spPr/>
        <p:txBody>
          <a:bodyPr/>
          <a:lstStyle>
            <a:lvl1pPr>
              <a:defRPr/>
            </a:lvl1pPr>
          </a:lstStyle>
          <a:p>
            <a:pPr>
              <a:defRPr/>
            </a:pPr>
            <a:fld id="{81DD1907-BE4B-4ADA-A794-000E40962356}" type="slidenum">
              <a:rPr lang="en-US" altLang="en-US"/>
              <a:pPr>
                <a:defRPr/>
              </a:pPr>
              <a:t>‹#›</a:t>
            </a:fld>
            <a:endParaRPr lang="en-US" altLang="en-US"/>
          </a:p>
        </p:txBody>
      </p:sp>
    </p:spTree>
    <p:extLst>
      <p:ext uri="{BB962C8B-B14F-4D97-AF65-F5344CB8AC3E}">
        <p14:creationId xmlns:p14="http://schemas.microsoft.com/office/powerpoint/2010/main" val="1561049638"/>
      </p:ext>
    </p:extLst>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A0C663-82A0-4532-BD66-69AF8AC6FF2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A8DB8307-F3D9-4A85-BDEE-8F366E17AC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5F43058-7E5D-4EED-A57D-354A4F0900C8}"/>
              </a:ext>
            </a:extLst>
          </p:cNvPr>
          <p:cNvSpPr>
            <a:spLocks noGrp="1"/>
          </p:cNvSpPr>
          <p:nvPr>
            <p:ph type="sldNum" sz="quarter" idx="12"/>
          </p:nvPr>
        </p:nvSpPr>
        <p:spPr/>
        <p:txBody>
          <a:bodyPr/>
          <a:lstStyle>
            <a:lvl1pPr>
              <a:defRPr/>
            </a:lvl1pPr>
          </a:lstStyle>
          <a:p>
            <a:pPr>
              <a:defRPr/>
            </a:pPr>
            <a:fld id="{E7CF4794-6731-4D95-BBC0-D210F3FAF8F6}" type="slidenum">
              <a:rPr lang="en-US" altLang="en-US"/>
              <a:pPr>
                <a:defRPr/>
              </a:pPr>
              <a:t>‹#›</a:t>
            </a:fld>
            <a:endParaRPr lang="en-US" altLang="en-US"/>
          </a:p>
        </p:txBody>
      </p:sp>
    </p:spTree>
    <p:extLst>
      <p:ext uri="{BB962C8B-B14F-4D97-AF65-F5344CB8AC3E}">
        <p14:creationId xmlns:p14="http://schemas.microsoft.com/office/powerpoint/2010/main" val="2331573470"/>
      </p:ext>
    </p:extLst>
  </p:cSld>
  <p:clrMapOvr>
    <a:masterClrMapping/>
  </p:clrMapOvr>
  <p:transitio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AF3B54-77F3-4A6A-95B7-FFA815B46A7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38F0C79E-1018-4A5B-A55D-7873B9B960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7640E71-3C68-4F6C-9E2F-FC90BC2EF6CE}"/>
              </a:ext>
            </a:extLst>
          </p:cNvPr>
          <p:cNvSpPr>
            <a:spLocks noGrp="1"/>
          </p:cNvSpPr>
          <p:nvPr>
            <p:ph type="sldNum" sz="quarter" idx="12"/>
          </p:nvPr>
        </p:nvSpPr>
        <p:spPr/>
        <p:txBody>
          <a:bodyPr/>
          <a:lstStyle>
            <a:lvl1pPr>
              <a:defRPr/>
            </a:lvl1pPr>
          </a:lstStyle>
          <a:p>
            <a:pPr>
              <a:defRPr/>
            </a:pPr>
            <a:fld id="{AB6713C3-2EF6-4AC2-ABCD-FFBBC34BAE69}" type="slidenum">
              <a:rPr lang="en-US" altLang="en-US"/>
              <a:pPr>
                <a:defRPr/>
              </a:pPr>
              <a:t>‹#›</a:t>
            </a:fld>
            <a:endParaRPr lang="en-US" altLang="en-US"/>
          </a:p>
        </p:txBody>
      </p:sp>
    </p:spTree>
    <p:extLst>
      <p:ext uri="{BB962C8B-B14F-4D97-AF65-F5344CB8AC3E}">
        <p14:creationId xmlns:p14="http://schemas.microsoft.com/office/powerpoint/2010/main" val="1239042153"/>
      </p:ext>
    </p:extLst>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1"/>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A5D72352-3FEC-4E10-A65B-578093C59B1D}"/>
              </a:ext>
            </a:extLst>
          </p:cNvPr>
          <p:cNvSpPr>
            <a:spLocks noGrp="1"/>
          </p:cNvSpPr>
          <p:nvPr>
            <p:ph type="dt" sz="half" idx="10"/>
          </p:nvPr>
        </p:nvSpPr>
        <p:spPr>
          <a:xfrm>
            <a:off x="609600" y="6245225"/>
            <a:ext cx="2844800" cy="476251"/>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xmlns="" id="{B27DCFC6-6D61-4A52-907B-1AE31BABFDBC}"/>
              </a:ext>
            </a:extLst>
          </p:cNvPr>
          <p:cNvSpPr>
            <a:spLocks noGrp="1"/>
          </p:cNvSpPr>
          <p:nvPr>
            <p:ph type="ftr" sz="quarter" idx="11"/>
          </p:nvPr>
        </p:nvSpPr>
        <p:spPr>
          <a:xfrm>
            <a:off x="4165600" y="6245225"/>
            <a:ext cx="3860800" cy="476251"/>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73E7277E-F0A5-4B60-B955-B919F93632F2}"/>
              </a:ext>
            </a:extLst>
          </p:cNvPr>
          <p:cNvSpPr>
            <a:spLocks noGrp="1"/>
          </p:cNvSpPr>
          <p:nvPr>
            <p:ph type="sldNum" sz="quarter" idx="12"/>
          </p:nvPr>
        </p:nvSpPr>
        <p:spPr>
          <a:xfrm>
            <a:off x="8737600" y="6245225"/>
            <a:ext cx="2844800" cy="476251"/>
          </a:xfrm>
        </p:spPr>
        <p:txBody>
          <a:bodyPr/>
          <a:lstStyle>
            <a:lvl1pPr>
              <a:defRPr/>
            </a:lvl1pPr>
          </a:lstStyle>
          <a:p>
            <a:pPr>
              <a:defRPr/>
            </a:pPr>
            <a:fld id="{FFD7074D-3831-43AE-9447-D3E13E854603}" type="slidenum">
              <a:rPr lang="en-US" altLang="en-US"/>
              <a:pPr>
                <a:defRPr/>
              </a:pPr>
              <a:t>‹#›</a:t>
            </a:fld>
            <a:endParaRPr lang="en-US" altLang="en-US"/>
          </a:p>
        </p:txBody>
      </p:sp>
    </p:spTree>
    <p:extLst>
      <p:ext uri="{BB962C8B-B14F-4D97-AF65-F5344CB8AC3E}">
        <p14:creationId xmlns:p14="http://schemas.microsoft.com/office/powerpoint/2010/main" val="2978320900"/>
      </p:ext>
    </p:extLst>
  </p:cSld>
  <p:clrMapOvr>
    <a:masterClrMapping/>
  </p:clrMapOvr>
  <p:transition>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5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336D5C97-D378-44BA-9534-9BFB01994AC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B0334CAA-54FD-45E4-B898-AA04CB10BFB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D1C2BB8F-56F2-484F-803E-37F32A462483}"/>
              </a:ext>
            </a:extLst>
          </p:cNvPr>
          <p:cNvSpPr>
            <a:spLocks noGrp="1"/>
          </p:cNvSpPr>
          <p:nvPr>
            <p:ph type="sldNum" sz="quarter" idx="12"/>
          </p:nvPr>
        </p:nvSpPr>
        <p:spPr/>
        <p:txBody>
          <a:bodyPr/>
          <a:lstStyle>
            <a:lvl1pPr>
              <a:defRPr/>
            </a:lvl1pPr>
          </a:lstStyle>
          <a:p>
            <a:pPr>
              <a:defRPr/>
            </a:pPr>
            <a:fld id="{748743D8-8F75-4E41-80B4-B345E22F369C}" type="slidenum">
              <a:rPr lang="en-US" altLang="en-US"/>
              <a:pPr>
                <a:defRPr/>
              </a:pPr>
              <a:t>‹#›</a:t>
            </a:fld>
            <a:endParaRPr lang="en-US" altLang="en-US"/>
          </a:p>
        </p:txBody>
      </p:sp>
    </p:spTree>
    <p:extLst>
      <p:ext uri="{BB962C8B-B14F-4D97-AF65-F5344CB8AC3E}">
        <p14:creationId xmlns:p14="http://schemas.microsoft.com/office/powerpoint/2010/main" val="2269180093"/>
      </p:ext>
    </p:extLst>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56479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B93E3F36-667F-4FC3-8436-DEBA821851D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99724244-78C3-4D46-8E29-68497DFBE6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0D2DE41-77C8-41B4-ACCC-CC4206E93C6A}"/>
              </a:ext>
            </a:extLst>
          </p:cNvPr>
          <p:cNvSpPr>
            <a:spLocks noGrp="1"/>
          </p:cNvSpPr>
          <p:nvPr>
            <p:ph type="sldNum" sz="quarter" idx="12"/>
          </p:nvPr>
        </p:nvSpPr>
        <p:spPr/>
        <p:txBody>
          <a:bodyPr/>
          <a:lstStyle>
            <a:lvl1pPr>
              <a:defRPr/>
            </a:lvl1pPr>
          </a:lstStyle>
          <a:p>
            <a:pPr>
              <a:defRPr/>
            </a:pPr>
            <a:fld id="{B80FD699-225F-46D9-8548-B3C467F9C61A}" type="slidenum">
              <a:rPr lang="en-US" altLang="en-US"/>
              <a:pPr>
                <a:defRPr/>
              </a:pPr>
              <a:t>‹#›</a:t>
            </a:fld>
            <a:endParaRPr lang="en-US" altLang="en-US"/>
          </a:p>
        </p:txBody>
      </p:sp>
    </p:spTree>
    <p:extLst>
      <p:ext uri="{BB962C8B-B14F-4D97-AF65-F5344CB8AC3E}">
        <p14:creationId xmlns:p14="http://schemas.microsoft.com/office/powerpoint/2010/main" val="3448944197"/>
      </p:ext>
    </p:extLst>
  </p:cSld>
  <p:clrMapOvr>
    <a:masterClrMapping/>
  </p:clrMapOvr>
  <p:transition>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347866"/>
      </p:ext>
    </p:extLst>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8"/>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8"/>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EE2C8389-A325-42F2-8067-1F14A0EAD762}"/>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72F391BB-3842-4D4E-A799-AD6716CA342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411E2C1F-59CD-4575-AE49-8485FAF5C1F3}"/>
              </a:ext>
            </a:extLst>
          </p:cNvPr>
          <p:cNvSpPr>
            <a:spLocks noGrp="1"/>
          </p:cNvSpPr>
          <p:nvPr>
            <p:ph type="sldNum" sz="quarter" idx="12"/>
          </p:nvPr>
        </p:nvSpPr>
        <p:spPr/>
        <p:txBody>
          <a:bodyPr/>
          <a:lstStyle>
            <a:lvl1pPr>
              <a:defRPr/>
            </a:lvl1pPr>
          </a:lstStyle>
          <a:p>
            <a:pPr>
              <a:defRPr/>
            </a:pPr>
            <a:fld id="{121D0E57-D94E-4E6F-854C-F0A06FB12696}" type="slidenum">
              <a:rPr lang="en-US" altLang="en-US"/>
              <a:pPr>
                <a:defRPr/>
              </a:pPr>
              <a:t>‹#›</a:t>
            </a:fld>
            <a:endParaRPr lang="en-US" altLang="en-US"/>
          </a:p>
        </p:txBody>
      </p:sp>
    </p:spTree>
    <p:extLst>
      <p:ext uri="{BB962C8B-B14F-4D97-AF65-F5344CB8AC3E}">
        <p14:creationId xmlns:p14="http://schemas.microsoft.com/office/powerpoint/2010/main" val="2671938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68270"/>
      </p:ext>
    </p:extLst>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498985"/>
      </p:ext>
    </p:extLst>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653667" y="600200"/>
            <a:ext cx="8490400" cy="5454400"/>
          </a:xfrm>
          <a:prstGeom prst="rect">
            <a:avLst/>
          </a:prstGeom>
          <a:noFill/>
          <a:ln>
            <a:noFill/>
          </a:ln>
        </p:spPr>
        <p:txBody>
          <a:bodyPr spcFirstLastPara="1" lIns="91425" tIns="91425" rIns="91425" bIns="91425">
            <a:noAutofit/>
          </a:bodyPr>
          <a:lstStyle>
            <a:lvl1pPr lvl="0" algn="l">
              <a:lnSpc>
                <a:spcPct val="90000"/>
              </a:lnSpc>
              <a:spcBef>
                <a:spcPts val="0"/>
              </a:spcBef>
              <a:spcAft>
                <a:spcPts val="0"/>
              </a:spcAft>
              <a:buClr>
                <a:schemeClr val="dk1"/>
              </a:buClr>
              <a:buSzPts val="4800"/>
              <a:buFont typeface="Calibri"/>
              <a:buNone/>
              <a:defRPr sz="8533"/>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sp>
        <p:nvSpPr>
          <p:cNvPr id="3" name="Google Shape;23;p23">
            <a:extLst>
              <a:ext uri="{FF2B5EF4-FFF2-40B4-BE49-F238E27FC236}">
                <a16:creationId xmlns:a16="http://schemas.microsoft.com/office/drawing/2014/main" xmlns="" id="{2823644C-6444-498A-A88A-268E11C19BDB}"/>
              </a:ext>
            </a:extLst>
          </p:cNvPr>
          <p:cNvSpPr txBox="1">
            <a:spLocks noGrp="1"/>
          </p:cNvSpPr>
          <p:nvPr>
            <p:ph type="sldNum" idx="10"/>
          </p:nvPr>
        </p:nvSpPr>
        <p:spPr>
          <a:xfrm>
            <a:off x="11296651" y="6218768"/>
            <a:ext cx="732367" cy="522817"/>
          </a:xfrm>
        </p:spPr>
        <p:txBody>
          <a:bodyPr lIns="91425" tIns="91425" rIns="91425" bIns="91425">
            <a:noAutofit/>
          </a:bodyPr>
          <a:lstStyle>
            <a:lvl1pPr>
              <a:buClr>
                <a:srgbClr val="888888"/>
              </a:buClr>
              <a:buSzPts val="1200"/>
              <a:buFont typeface="Calibri" panose="020F0502020204030204" pitchFamily="34" charset="0"/>
              <a:buNone/>
              <a:defRPr>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7E2DCF19-B407-4843-9F86-FB55B9403737}" type="slidenum">
              <a:rPr lang="en-US" altLang="vi-VN"/>
              <a:pPr>
                <a:defRPr/>
              </a:pPr>
              <a:t>‹#›</a:t>
            </a:fld>
            <a:endParaRPr lang="vi-VN" altLang="vi-VN"/>
          </a:p>
        </p:txBody>
      </p:sp>
    </p:spTree>
    <p:extLst>
      <p:ext uri="{BB962C8B-B14F-4D97-AF65-F5344CB8AC3E}">
        <p14:creationId xmlns:p14="http://schemas.microsoft.com/office/powerpoint/2010/main" val="577914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096189-F652-4184-B865-04E269EF47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73F083-2F6F-463B-AAE0-FFD240BFA7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8BF64EA-F27B-4585-8D65-AC29291BE68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163E6E09-1B84-480D-BB45-7EB15C02B94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11B82F80-9698-49CE-A2B9-DAC4DCCAA61F}"/>
              </a:ext>
            </a:extLst>
          </p:cNvPr>
          <p:cNvSpPr>
            <a:spLocks noGrp="1"/>
          </p:cNvSpPr>
          <p:nvPr>
            <p:ph type="sldNum" sz="quarter" idx="12"/>
          </p:nvPr>
        </p:nvSpPr>
        <p:spPr/>
        <p:txBody>
          <a:bodyPr/>
          <a:lstStyle>
            <a:lvl1pPr>
              <a:defRPr/>
            </a:lvl1pPr>
          </a:lstStyle>
          <a:p>
            <a:fld id="{2579B5F3-E2F5-489C-9967-9BBC1D7734E0}" type="slidenum">
              <a:rPr lang="en-US" altLang="en-US"/>
              <a:pPr/>
              <a:t>‹#›</a:t>
            </a:fld>
            <a:endParaRPr lang="en-US" altLang="en-US"/>
          </a:p>
        </p:txBody>
      </p:sp>
    </p:spTree>
    <p:extLst>
      <p:ext uri="{BB962C8B-B14F-4D97-AF65-F5344CB8AC3E}">
        <p14:creationId xmlns:p14="http://schemas.microsoft.com/office/powerpoint/2010/main" val="1115925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239739-1448-49B8-B3BE-A5471FB86A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704313E-BB9B-4C71-81E8-37EC8C30C6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0E24BE-C9C3-4540-9708-38C035C6191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79268B6A-4A9F-49F6-BB42-3F61F6F07EE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A25055BC-DD0C-4AE8-91EE-BD4ED4B0217F}"/>
              </a:ext>
            </a:extLst>
          </p:cNvPr>
          <p:cNvSpPr>
            <a:spLocks noGrp="1"/>
          </p:cNvSpPr>
          <p:nvPr>
            <p:ph type="sldNum" sz="quarter" idx="12"/>
          </p:nvPr>
        </p:nvSpPr>
        <p:spPr/>
        <p:txBody>
          <a:bodyPr/>
          <a:lstStyle>
            <a:lvl1pPr>
              <a:defRPr/>
            </a:lvl1pPr>
          </a:lstStyle>
          <a:p>
            <a:fld id="{3E894EC4-0E86-44E1-A7FA-CB17D3D03F8B}" type="slidenum">
              <a:rPr lang="en-US" altLang="en-US"/>
              <a:pPr/>
              <a:t>‹#›</a:t>
            </a:fld>
            <a:endParaRPr lang="en-US" altLang="en-US"/>
          </a:p>
        </p:txBody>
      </p:sp>
    </p:spTree>
    <p:extLst>
      <p:ext uri="{BB962C8B-B14F-4D97-AF65-F5344CB8AC3E}">
        <p14:creationId xmlns:p14="http://schemas.microsoft.com/office/powerpoint/2010/main" val="3061969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5D343-3E71-4123-BD00-092E7B3FD91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51477A5-0DFD-4622-BF4D-28415EBA884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xmlns="" id="{97D69873-2C01-4A1D-BE1F-B4150A5F9E6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3B6C9BDB-21AC-450F-98DF-8C8356A5404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A35C3B5A-6B9B-4320-9438-3AEF366E5BA4}"/>
              </a:ext>
            </a:extLst>
          </p:cNvPr>
          <p:cNvSpPr>
            <a:spLocks noGrp="1"/>
          </p:cNvSpPr>
          <p:nvPr>
            <p:ph type="sldNum" sz="quarter" idx="12"/>
          </p:nvPr>
        </p:nvSpPr>
        <p:spPr/>
        <p:txBody>
          <a:bodyPr/>
          <a:lstStyle>
            <a:lvl1pPr>
              <a:defRPr/>
            </a:lvl1pPr>
          </a:lstStyle>
          <a:p>
            <a:fld id="{B9E9CABE-CF3F-46ED-AF6F-637B9A7EF1A3}" type="slidenum">
              <a:rPr lang="en-US" altLang="en-US"/>
              <a:pPr/>
              <a:t>‹#›</a:t>
            </a:fld>
            <a:endParaRPr lang="en-US" altLang="en-US"/>
          </a:p>
        </p:txBody>
      </p:sp>
    </p:spTree>
    <p:extLst>
      <p:ext uri="{BB962C8B-B14F-4D97-AF65-F5344CB8AC3E}">
        <p14:creationId xmlns:p14="http://schemas.microsoft.com/office/powerpoint/2010/main" val="3270722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EFE3B5-8302-46A1-829F-E91F7BCF0A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6194DE-90AF-4B4B-990A-C5643B809414}"/>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F71B146-D988-4A1C-8285-C6CBB22DC4A7}"/>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77440A5-4C2A-4603-8FBA-DA43FCEEE68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5EBC785B-624C-419E-8DCE-BF916A474E2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CAFA1456-19D0-49F0-9CB8-A07C5B0018C7}"/>
              </a:ext>
            </a:extLst>
          </p:cNvPr>
          <p:cNvSpPr>
            <a:spLocks noGrp="1"/>
          </p:cNvSpPr>
          <p:nvPr>
            <p:ph type="sldNum" sz="quarter" idx="12"/>
          </p:nvPr>
        </p:nvSpPr>
        <p:spPr/>
        <p:txBody>
          <a:bodyPr/>
          <a:lstStyle>
            <a:lvl1pPr>
              <a:defRPr/>
            </a:lvl1pPr>
          </a:lstStyle>
          <a:p>
            <a:fld id="{66E7939B-2884-4849-8961-9F6AD46BE6C8}" type="slidenum">
              <a:rPr lang="en-US" altLang="en-US"/>
              <a:pPr/>
              <a:t>‹#›</a:t>
            </a:fld>
            <a:endParaRPr lang="en-US" altLang="en-US"/>
          </a:p>
        </p:txBody>
      </p:sp>
    </p:spTree>
    <p:extLst>
      <p:ext uri="{BB962C8B-B14F-4D97-AF65-F5344CB8AC3E}">
        <p14:creationId xmlns:p14="http://schemas.microsoft.com/office/powerpoint/2010/main" val="3391901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3ACC31-8C59-4BB5-A91D-F042BE1BF2E5}"/>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7B0EE09-5874-47F6-A702-6FF0926F314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B709632-6BF0-4A7E-9942-DC31D5CA37E1}"/>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16034B7-E707-4E86-B96B-95E05739A9F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7F16F6D-EC25-4B01-8F42-564996D4A784}"/>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9FF0CAE-A76C-4C28-8766-6D01373C566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xmlns="" id="{084DB3D4-1442-44D8-B528-7405BEB6DBA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xmlns="" id="{ECDD4C45-8A4F-4D2D-8D22-17EF5EF3B63E}"/>
              </a:ext>
            </a:extLst>
          </p:cNvPr>
          <p:cNvSpPr>
            <a:spLocks noGrp="1"/>
          </p:cNvSpPr>
          <p:nvPr>
            <p:ph type="sldNum" sz="quarter" idx="12"/>
          </p:nvPr>
        </p:nvSpPr>
        <p:spPr/>
        <p:txBody>
          <a:bodyPr/>
          <a:lstStyle>
            <a:lvl1pPr>
              <a:defRPr/>
            </a:lvl1pPr>
          </a:lstStyle>
          <a:p>
            <a:fld id="{5D54D98A-83F4-4622-83BE-3C14BFB71E10}" type="slidenum">
              <a:rPr lang="en-US" altLang="en-US"/>
              <a:pPr/>
              <a:t>‹#›</a:t>
            </a:fld>
            <a:endParaRPr lang="en-US" altLang="en-US"/>
          </a:p>
        </p:txBody>
      </p:sp>
    </p:spTree>
    <p:extLst>
      <p:ext uri="{BB962C8B-B14F-4D97-AF65-F5344CB8AC3E}">
        <p14:creationId xmlns:p14="http://schemas.microsoft.com/office/powerpoint/2010/main" val="290588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56B68668-5CD5-4ED8-AC91-8CA0FB0B2581}"/>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05EFC506-D3E9-4257-A658-DA962C0CDC2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69BA52FE-C21B-4222-9511-A03A5A0405D4}"/>
              </a:ext>
            </a:extLst>
          </p:cNvPr>
          <p:cNvSpPr>
            <a:spLocks noGrp="1"/>
          </p:cNvSpPr>
          <p:nvPr>
            <p:ph type="sldNum" sz="quarter" idx="12"/>
          </p:nvPr>
        </p:nvSpPr>
        <p:spPr/>
        <p:txBody>
          <a:bodyPr/>
          <a:lstStyle>
            <a:lvl1pPr>
              <a:defRPr/>
            </a:lvl1pPr>
          </a:lstStyle>
          <a:p>
            <a:pPr>
              <a:defRPr/>
            </a:pPr>
            <a:fld id="{97FF343D-E3F1-40A1-8347-456E47643358}" type="slidenum">
              <a:rPr lang="en-US" altLang="en-US"/>
              <a:pPr>
                <a:defRPr/>
              </a:pPr>
              <a:t>‹#›</a:t>
            </a:fld>
            <a:endParaRPr lang="en-US" altLang="en-US"/>
          </a:p>
        </p:txBody>
      </p:sp>
    </p:spTree>
    <p:extLst>
      <p:ext uri="{BB962C8B-B14F-4D97-AF65-F5344CB8AC3E}">
        <p14:creationId xmlns:p14="http://schemas.microsoft.com/office/powerpoint/2010/main" val="2363661005"/>
      </p:ext>
    </p:extLst>
  </p:cSld>
  <p:clrMapOvr>
    <a:masterClrMapping/>
  </p:clrMapOvr>
  <p:transition>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22333E-9501-4276-A4E1-FCB117EA12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62C566E-51E2-4617-BDB9-F77ED6354FF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BAF586E8-C597-428C-9E3F-D047F95612E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5F532034-E473-4E05-8DF0-73EBA35A1C6A}"/>
              </a:ext>
            </a:extLst>
          </p:cNvPr>
          <p:cNvSpPr>
            <a:spLocks noGrp="1"/>
          </p:cNvSpPr>
          <p:nvPr>
            <p:ph type="sldNum" sz="quarter" idx="12"/>
          </p:nvPr>
        </p:nvSpPr>
        <p:spPr/>
        <p:txBody>
          <a:bodyPr/>
          <a:lstStyle>
            <a:lvl1pPr>
              <a:defRPr/>
            </a:lvl1pPr>
          </a:lstStyle>
          <a:p>
            <a:fld id="{75950735-88F5-4404-A9AF-B2815ECBA006}" type="slidenum">
              <a:rPr lang="en-US" altLang="en-US"/>
              <a:pPr/>
              <a:t>‹#›</a:t>
            </a:fld>
            <a:endParaRPr lang="en-US" altLang="en-US"/>
          </a:p>
        </p:txBody>
      </p:sp>
    </p:spTree>
    <p:extLst>
      <p:ext uri="{BB962C8B-B14F-4D97-AF65-F5344CB8AC3E}">
        <p14:creationId xmlns:p14="http://schemas.microsoft.com/office/powerpoint/2010/main" val="23176953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8D8EA88-4DE6-4D28-ADC3-B273B04B6F4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xmlns="" id="{EA637525-A0B1-4ED6-A4B8-145E546809F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xmlns="" id="{498E73BF-D869-4821-B407-2EA7FF61D1C0}"/>
              </a:ext>
            </a:extLst>
          </p:cNvPr>
          <p:cNvSpPr>
            <a:spLocks noGrp="1"/>
          </p:cNvSpPr>
          <p:nvPr>
            <p:ph type="sldNum" sz="quarter" idx="12"/>
          </p:nvPr>
        </p:nvSpPr>
        <p:spPr/>
        <p:txBody>
          <a:bodyPr/>
          <a:lstStyle>
            <a:lvl1pPr>
              <a:defRPr/>
            </a:lvl1pPr>
          </a:lstStyle>
          <a:p>
            <a:fld id="{88D10D59-AC8E-4FF5-A1E2-B0DFE7F9195D}" type="slidenum">
              <a:rPr lang="en-US" altLang="en-US"/>
              <a:pPr/>
              <a:t>‹#›</a:t>
            </a:fld>
            <a:endParaRPr lang="en-US" altLang="en-US"/>
          </a:p>
        </p:txBody>
      </p:sp>
    </p:spTree>
    <p:extLst>
      <p:ext uri="{BB962C8B-B14F-4D97-AF65-F5344CB8AC3E}">
        <p14:creationId xmlns:p14="http://schemas.microsoft.com/office/powerpoint/2010/main" val="34466281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EFD0D9-52B5-4EC9-BB3B-78C76F9314F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7F5B7B1-4A39-48DB-95CF-E2DB9CD23D3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D811139-7A92-4724-B328-FD9352E22BE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DC16CF-34B4-448D-AD35-5B076B3EBBD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7EBD6A01-EED6-48EF-B6F9-3E8A999E249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72A041C1-C403-4D2C-84A5-862CF2F74665}"/>
              </a:ext>
            </a:extLst>
          </p:cNvPr>
          <p:cNvSpPr>
            <a:spLocks noGrp="1"/>
          </p:cNvSpPr>
          <p:nvPr>
            <p:ph type="sldNum" sz="quarter" idx="12"/>
          </p:nvPr>
        </p:nvSpPr>
        <p:spPr/>
        <p:txBody>
          <a:bodyPr/>
          <a:lstStyle>
            <a:lvl1pPr>
              <a:defRPr/>
            </a:lvl1pPr>
          </a:lstStyle>
          <a:p>
            <a:fld id="{A8D72576-3765-4C3B-9B1E-5FD4F9441F4F}" type="slidenum">
              <a:rPr lang="en-US" altLang="en-US"/>
              <a:pPr/>
              <a:t>‹#›</a:t>
            </a:fld>
            <a:endParaRPr lang="en-US" altLang="en-US"/>
          </a:p>
        </p:txBody>
      </p:sp>
    </p:spTree>
    <p:extLst>
      <p:ext uri="{BB962C8B-B14F-4D97-AF65-F5344CB8AC3E}">
        <p14:creationId xmlns:p14="http://schemas.microsoft.com/office/powerpoint/2010/main" val="733388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48DC16-94A5-4FA9-9EFF-35F54679D9E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08F8A3F-7F97-43E5-B936-4EF18B89F3D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A65DD4A-67EA-4DC3-9AC7-D887CF423D1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3D28207-54AB-401C-9BDB-329BEF12B7D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916CD325-E878-4A73-BD32-FF9782C1CF0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FEE64FBF-8B5C-456A-9A56-016CC9F3BEE0}"/>
              </a:ext>
            </a:extLst>
          </p:cNvPr>
          <p:cNvSpPr>
            <a:spLocks noGrp="1"/>
          </p:cNvSpPr>
          <p:nvPr>
            <p:ph type="sldNum" sz="quarter" idx="12"/>
          </p:nvPr>
        </p:nvSpPr>
        <p:spPr/>
        <p:txBody>
          <a:bodyPr/>
          <a:lstStyle>
            <a:lvl1pPr>
              <a:defRPr/>
            </a:lvl1pPr>
          </a:lstStyle>
          <a:p>
            <a:fld id="{3FA13C6D-C1B1-42A3-92FD-BF3E424EC3B3}" type="slidenum">
              <a:rPr lang="en-US" altLang="en-US"/>
              <a:pPr/>
              <a:t>‹#›</a:t>
            </a:fld>
            <a:endParaRPr lang="en-US" altLang="en-US"/>
          </a:p>
        </p:txBody>
      </p:sp>
    </p:spTree>
    <p:extLst>
      <p:ext uri="{BB962C8B-B14F-4D97-AF65-F5344CB8AC3E}">
        <p14:creationId xmlns:p14="http://schemas.microsoft.com/office/powerpoint/2010/main" val="21564121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DC232F-89CD-449F-B843-64FDA2EE62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EAA398-198A-49E0-A14B-9D85ED3E5B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FD4D99-2806-4360-ACFC-89651A716C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8BFE4AE6-4581-4B46-93CA-243E6C2FA54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01EFDFFD-DEAC-4BF0-8028-352EB6064251}"/>
              </a:ext>
            </a:extLst>
          </p:cNvPr>
          <p:cNvSpPr>
            <a:spLocks noGrp="1"/>
          </p:cNvSpPr>
          <p:nvPr>
            <p:ph type="sldNum" sz="quarter" idx="12"/>
          </p:nvPr>
        </p:nvSpPr>
        <p:spPr/>
        <p:txBody>
          <a:bodyPr/>
          <a:lstStyle>
            <a:lvl1pPr>
              <a:defRPr/>
            </a:lvl1pPr>
          </a:lstStyle>
          <a:p>
            <a:fld id="{5163381E-A78C-4FB5-9B29-6C88702CA5D2}" type="slidenum">
              <a:rPr lang="en-US" altLang="en-US"/>
              <a:pPr/>
              <a:t>‹#›</a:t>
            </a:fld>
            <a:endParaRPr lang="en-US" altLang="en-US"/>
          </a:p>
        </p:txBody>
      </p:sp>
    </p:spTree>
    <p:extLst>
      <p:ext uri="{BB962C8B-B14F-4D97-AF65-F5344CB8AC3E}">
        <p14:creationId xmlns:p14="http://schemas.microsoft.com/office/powerpoint/2010/main" val="2952739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0605B00-FD40-49A9-A8DA-D0D3DF24FED0}"/>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FF4A2E5-B45D-4314-ABB5-9CA75D153D41}"/>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2F6F74-58D1-4618-9D4D-03586671DB4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72A9A1DA-3278-41DD-9CB8-BAEB1402E66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ED614A6B-8A38-4A57-B51A-774928BF55F3}"/>
              </a:ext>
            </a:extLst>
          </p:cNvPr>
          <p:cNvSpPr>
            <a:spLocks noGrp="1"/>
          </p:cNvSpPr>
          <p:nvPr>
            <p:ph type="sldNum" sz="quarter" idx="12"/>
          </p:nvPr>
        </p:nvSpPr>
        <p:spPr/>
        <p:txBody>
          <a:bodyPr/>
          <a:lstStyle>
            <a:lvl1pPr>
              <a:defRPr/>
            </a:lvl1pPr>
          </a:lstStyle>
          <a:p>
            <a:fld id="{71883EFF-E2BC-4AA5-A0D7-5A047737B1ED}" type="slidenum">
              <a:rPr lang="en-US" altLang="en-US"/>
              <a:pPr/>
              <a:t>‹#›</a:t>
            </a:fld>
            <a:endParaRPr lang="en-US" altLang="en-US"/>
          </a:p>
        </p:txBody>
      </p:sp>
    </p:spTree>
    <p:extLst>
      <p:ext uri="{BB962C8B-B14F-4D97-AF65-F5344CB8AC3E}">
        <p14:creationId xmlns:p14="http://schemas.microsoft.com/office/powerpoint/2010/main" val="23846107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6E6C569-6DFF-497E-87B8-1BC70740EC1E}"/>
              </a:ext>
            </a:extLst>
          </p:cNvPr>
          <p:cNvSpPr>
            <a:spLocks noGrp="1"/>
          </p:cNvSpPr>
          <p:nvPr>
            <p:ph type="dt" sz="half" idx="10"/>
          </p:nvPr>
        </p:nvSpPr>
        <p:spPr/>
        <p:txBody>
          <a:bodyPr/>
          <a:lstStyle>
            <a:lvl1pPr>
              <a:defRPr/>
            </a:lvl1pPr>
          </a:lstStyle>
          <a:p>
            <a:pPr>
              <a:defRPr/>
            </a:pPr>
            <a:fld id="{1A2F4F5E-D82D-40AA-A4AA-69BC99551BF1}" type="datetimeFigureOut">
              <a:rPr lang="en-US"/>
              <a:pPr>
                <a:defRPr/>
              </a:pPr>
              <a:t>11/30/2022</a:t>
            </a:fld>
            <a:endParaRPr lang="en-US"/>
          </a:p>
        </p:txBody>
      </p:sp>
      <p:sp>
        <p:nvSpPr>
          <p:cNvPr id="5" name="Footer Placeholder 4">
            <a:extLst>
              <a:ext uri="{FF2B5EF4-FFF2-40B4-BE49-F238E27FC236}">
                <a16:creationId xmlns:a16="http://schemas.microsoft.com/office/drawing/2014/main" xmlns="" id="{6E31841B-D7E7-4198-8CD1-972EBB7F91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6FEC10A-9029-4977-B347-74B34D9405DA}"/>
              </a:ext>
            </a:extLst>
          </p:cNvPr>
          <p:cNvSpPr>
            <a:spLocks noGrp="1"/>
          </p:cNvSpPr>
          <p:nvPr>
            <p:ph type="sldNum" sz="quarter" idx="12"/>
          </p:nvPr>
        </p:nvSpPr>
        <p:spPr/>
        <p:txBody>
          <a:bodyPr/>
          <a:lstStyle>
            <a:lvl1pPr>
              <a:defRPr/>
            </a:lvl1pPr>
          </a:lstStyle>
          <a:p>
            <a:fld id="{94B9EEE9-1CCD-40CC-A21A-860AA9F9BDC2}" type="slidenum">
              <a:rPr lang="en-US" altLang="en-US"/>
              <a:pPr/>
              <a:t>‹#›</a:t>
            </a:fld>
            <a:endParaRPr lang="en-US" altLang="en-US"/>
          </a:p>
        </p:txBody>
      </p:sp>
    </p:spTree>
    <p:extLst>
      <p:ext uri="{BB962C8B-B14F-4D97-AF65-F5344CB8AC3E}">
        <p14:creationId xmlns:p14="http://schemas.microsoft.com/office/powerpoint/2010/main" val="3258988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877E90-B620-4989-9CF0-D15F9E847A6F}"/>
              </a:ext>
            </a:extLst>
          </p:cNvPr>
          <p:cNvSpPr>
            <a:spLocks noGrp="1"/>
          </p:cNvSpPr>
          <p:nvPr>
            <p:ph type="dt" sz="half" idx="10"/>
          </p:nvPr>
        </p:nvSpPr>
        <p:spPr/>
        <p:txBody>
          <a:bodyPr/>
          <a:lstStyle>
            <a:lvl1pPr>
              <a:defRPr/>
            </a:lvl1pPr>
          </a:lstStyle>
          <a:p>
            <a:pPr>
              <a:defRPr/>
            </a:pPr>
            <a:fld id="{65387C36-F7C3-4E8F-8EB6-95A1FF719E69}" type="datetimeFigureOut">
              <a:rPr lang="en-US"/>
              <a:pPr>
                <a:defRPr/>
              </a:pPr>
              <a:t>11/30/2022</a:t>
            </a:fld>
            <a:endParaRPr lang="en-US"/>
          </a:p>
        </p:txBody>
      </p:sp>
      <p:sp>
        <p:nvSpPr>
          <p:cNvPr id="5" name="Footer Placeholder 4">
            <a:extLst>
              <a:ext uri="{FF2B5EF4-FFF2-40B4-BE49-F238E27FC236}">
                <a16:creationId xmlns:a16="http://schemas.microsoft.com/office/drawing/2014/main" xmlns="" id="{F791D4AF-2B70-41CB-8729-63C269E5E5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A9C8DF1-FEA8-42C7-8610-8A9DA3D2472A}"/>
              </a:ext>
            </a:extLst>
          </p:cNvPr>
          <p:cNvSpPr>
            <a:spLocks noGrp="1"/>
          </p:cNvSpPr>
          <p:nvPr>
            <p:ph type="sldNum" sz="quarter" idx="12"/>
          </p:nvPr>
        </p:nvSpPr>
        <p:spPr/>
        <p:txBody>
          <a:bodyPr/>
          <a:lstStyle>
            <a:lvl1pPr>
              <a:defRPr/>
            </a:lvl1pPr>
          </a:lstStyle>
          <a:p>
            <a:fld id="{850255C7-F6A1-44B3-B1B3-63924A91724A}" type="slidenum">
              <a:rPr lang="en-US" altLang="en-US"/>
              <a:pPr/>
              <a:t>‹#›</a:t>
            </a:fld>
            <a:endParaRPr lang="en-US" altLang="en-US"/>
          </a:p>
        </p:txBody>
      </p:sp>
    </p:spTree>
    <p:extLst>
      <p:ext uri="{BB962C8B-B14F-4D97-AF65-F5344CB8AC3E}">
        <p14:creationId xmlns:p14="http://schemas.microsoft.com/office/powerpoint/2010/main" val="20583352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642CCE4-F800-4C18-B616-74B42D567467}"/>
              </a:ext>
            </a:extLst>
          </p:cNvPr>
          <p:cNvSpPr>
            <a:spLocks noGrp="1"/>
          </p:cNvSpPr>
          <p:nvPr>
            <p:ph type="dt" sz="half" idx="10"/>
          </p:nvPr>
        </p:nvSpPr>
        <p:spPr/>
        <p:txBody>
          <a:bodyPr/>
          <a:lstStyle>
            <a:lvl1pPr>
              <a:defRPr/>
            </a:lvl1pPr>
          </a:lstStyle>
          <a:p>
            <a:pPr>
              <a:defRPr/>
            </a:pPr>
            <a:fld id="{C51E950A-2707-497A-BECE-5B12891315C4}" type="datetimeFigureOut">
              <a:rPr lang="en-US"/>
              <a:pPr>
                <a:defRPr/>
              </a:pPr>
              <a:t>11/30/2022</a:t>
            </a:fld>
            <a:endParaRPr lang="en-US"/>
          </a:p>
        </p:txBody>
      </p:sp>
      <p:sp>
        <p:nvSpPr>
          <p:cNvPr id="5" name="Footer Placeholder 4">
            <a:extLst>
              <a:ext uri="{FF2B5EF4-FFF2-40B4-BE49-F238E27FC236}">
                <a16:creationId xmlns:a16="http://schemas.microsoft.com/office/drawing/2014/main" xmlns="" id="{A9FDC18E-BF6C-47C9-B791-DD56A4961C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7643AD5-59A6-4CED-9CA3-59802A740E63}"/>
              </a:ext>
            </a:extLst>
          </p:cNvPr>
          <p:cNvSpPr>
            <a:spLocks noGrp="1"/>
          </p:cNvSpPr>
          <p:nvPr>
            <p:ph type="sldNum" sz="quarter" idx="12"/>
          </p:nvPr>
        </p:nvSpPr>
        <p:spPr/>
        <p:txBody>
          <a:bodyPr/>
          <a:lstStyle>
            <a:lvl1pPr>
              <a:defRPr/>
            </a:lvl1pPr>
          </a:lstStyle>
          <a:p>
            <a:fld id="{6C0583F4-4EBB-4322-B188-AD6A35F36A5D}" type="slidenum">
              <a:rPr lang="en-US" altLang="en-US"/>
              <a:pPr/>
              <a:t>‹#›</a:t>
            </a:fld>
            <a:endParaRPr lang="en-US" altLang="en-US"/>
          </a:p>
        </p:txBody>
      </p:sp>
    </p:spTree>
    <p:extLst>
      <p:ext uri="{BB962C8B-B14F-4D97-AF65-F5344CB8AC3E}">
        <p14:creationId xmlns:p14="http://schemas.microsoft.com/office/powerpoint/2010/main" val="1482085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BDA9017E-9EA8-49D8-A6DD-B74DB97A4BEE}"/>
              </a:ext>
            </a:extLst>
          </p:cNvPr>
          <p:cNvSpPr>
            <a:spLocks noGrp="1"/>
          </p:cNvSpPr>
          <p:nvPr>
            <p:ph type="dt" sz="half" idx="10"/>
          </p:nvPr>
        </p:nvSpPr>
        <p:spPr/>
        <p:txBody>
          <a:bodyPr/>
          <a:lstStyle>
            <a:lvl1pPr>
              <a:defRPr/>
            </a:lvl1pPr>
          </a:lstStyle>
          <a:p>
            <a:pPr>
              <a:defRPr/>
            </a:pPr>
            <a:fld id="{4918D4BF-89C6-449E-93DC-FD6346A45089}" type="datetimeFigureOut">
              <a:rPr lang="en-US"/>
              <a:pPr>
                <a:defRPr/>
              </a:pPr>
              <a:t>11/30/2022</a:t>
            </a:fld>
            <a:endParaRPr lang="en-US"/>
          </a:p>
        </p:txBody>
      </p:sp>
      <p:sp>
        <p:nvSpPr>
          <p:cNvPr id="6" name="Footer Placeholder 4">
            <a:extLst>
              <a:ext uri="{FF2B5EF4-FFF2-40B4-BE49-F238E27FC236}">
                <a16:creationId xmlns:a16="http://schemas.microsoft.com/office/drawing/2014/main" xmlns="" id="{0BE50FCD-B327-49CD-AD73-A0E89FDA28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EB5C5551-28F3-4A73-B1E1-C37AC88F3C97}"/>
              </a:ext>
            </a:extLst>
          </p:cNvPr>
          <p:cNvSpPr>
            <a:spLocks noGrp="1"/>
          </p:cNvSpPr>
          <p:nvPr>
            <p:ph type="sldNum" sz="quarter" idx="12"/>
          </p:nvPr>
        </p:nvSpPr>
        <p:spPr/>
        <p:txBody>
          <a:bodyPr/>
          <a:lstStyle>
            <a:lvl1pPr>
              <a:defRPr/>
            </a:lvl1pPr>
          </a:lstStyle>
          <a:p>
            <a:fld id="{6ECEE3BC-44CA-4031-8514-A9C9AA78A105}" type="slidenum">
              <a:rPr lang="en-US" altLang="en-US"/>
              <a:pPr/>
              <a:t>‹#›</a:t>
            </a:fld>
            <a:endParaRPr lang="en-US" altLang="en-US"/>
          </a:p>
        </p:txBody>
      </p:sp>
    </p:spTree>
    <p:extLst>
      <p:ext uri="{BB962C8B-B14F-4D97-AF65-F5344CB8AC3E}">
        <p14:creationId xmlns:p14="http://schemas.microsoft.com/office/powerpoint/2010/main" val="434663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A6C1EBF-696E-4681-8268-400F758BE06D}"/>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4B79E0DE-D9A6-435D-8782-5D8FDB09D62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15AC8AFD-2524-491A-ADD6-C678EAAFC2C8}"/>
              </a:ext>
            </a:extLst>
          </p:cNvPr>
          <p:cNvSpPr>
            <a:spLocks noGrp="1"/>
          </p:cNvSpPr>
          <p:nvPr>
            <p:ph type="sldNum" sz="quarter" idx="12"/>
          </p:nvPr>
        </p:nvSpPr>
        <p:spPr/>
        <p:txBody>
          <a:bodyPr/>
          <a:lstStyle>
            <a:lvl1pPr>
              <a:defRPr/>
            </a:lvl1pPr>
          </a:lstStyle>
          <a:p>
            <a:pPr>
              <a:defRPr/>
            </a:pPr>
            <a:fld id="{12F08F73-BA7D-4F5E-ABA7-153B250DCB7F}" type="slidenum">
              <a:rPr lang="en-US" altLang="en-US"/>
              <a:pPr>
                <a:defRPr/>
              </a:pPr>
              <a:t>‹#›</a:t>
            </a:fld>
            <a:endParaRPr lang="en-US" altLang="en-US"/>
          </a:p>
        </p:txBody>
      </p:sp>
    </p:spTree>
    <p:extLst>
      <p:ext uri="{BB962C8B-B14F-4D97-AF65-F5344CB8AC3E}">
        <p14:creationId xmlns:p14="http://schemas.microsoft.com/office/powerpoint/2010/main" val="529685860"/>
      </p:ext>
    </p:extLst>
  </p:cSld>
  <p:clrMapOvr>
    <a:masterClrMapping/>
  </p:clrMapOvr>
  <p:transition>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A5641E6A-E007-4EEB-B96F-C71C275E4178}"/>
              </a:ext>
            </a:extLst>
          </p:cNvPr>
          <p:cNvSpPr>
            <a:spLocks noGrp="1"/>
          </p:cNvSpPr>
          <p:nvPr>
            <p:ph type="dt" sz="half" idx="10"/>
          </p:nvPr>
        </p:nvSpPr>
        <p:spPr/>
        <p:txBody>
          <a:bodyPr/>
          <a:lstStyle>
            <a:lvl1pPr>
              <a:defRPr/>
            </a:lvl1pPr>
          </a:lstStyle>
          <a:p>
            <a:pPr>
              <a:defRPr/>
            </a:pPr>
            <a:fld id="{14024E42-EBF0-4DF7-8A73-E570242114B9}" type="datetimeFigureOut">
              <a:rPr lang="en-US"/>
              <a:pPr>
                <a:defRPr/>
              </a:pPr>
              <a:t>11/30/2022</a:t>
            </a:fld>
            <a:endParaRPr lang="en-US"/>
          </a:p>
        </p:txBody>
      </p:sp>
      <p:sp>
        <p:nvSpPr>
          <p:cNvPr id="8" name="Footer Placeholder 4">
            <a:extLst>
              <a:ext uri="{FF2B5EF4-FFF2-40B4-BE49-F238E27FC236}">
                <a16:creationId xmlns:a16="http://schemas.microsoft.com/office/drawing/2014/main" xmlns="" id="{4F92A7A5-E836-4FCF-A701-5F509D6DDD6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B616488C-DCF1-485C-A519-C3CBAB72047F}"/>
              </a:ext>
            </a:extLst>
          </p:cNvPr>
          <p:cNvSpPr>
            <a:spLocks noGrp="1"/>
          </p:cNvSpPr>
          <p:nvPr>
            <p:ph type="sldNum" sz="quarter" idx="12"/>
          </p:nvPr>
        </p:nvSpPr>
        <p:spPr/>
        <p:txBody>
          <a:bodyPr/>
          <a:lstStyle>
            <a:lvl1pPr>
              <a:defRPr/>
            </a:lvl1pPr>
          </a:lstStyle>
          <a:p>
            <a:fld id="{D3FED2FE-B82D-418F-965B-DA536695BC81}" type="slidenum">
              <a:rPr lang="en-US" altLang="en-US"/>
              <a:pPr/>
              <a:t>‹#›</a:t>
            </a:fld>
            <a:endParaRPr lang="en-US" altLang="en-US"/>
          </a:p>
        </p:txBody>
      </p:sp>
    </p:spTree>
    <p:extLst>
      <p:ext uri="{BB962C8B-B14F-4D97-AF65-F5344CB8AC3E}">
        <p14:creationId xmlns:p14="http://schemas.microsoft.com/office/powerpoint/2010/main" val="962564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F0B27E1B-7D09-489C-A985-C8EB047C135A}"/>
              </a:ext>
            </a:extLst>
          </p:cNvPr>
          <p:cNvSpPr>
            <a:spLocks noGrp="1"/>
          </p:cNvSpPr>
          <p:nvPr>
            <p:ph type="dt" sz="half" idx="10"/>
          </p:nvPr>
        </p:nvSpPr>
        <p:spPr/>
        <p:txBody>
          <a:bodyPr/>
          <a:lstStyle>
            <a:lvl1pPr>
              <a:defRPr/>
            </a:lvl1pPr>
          </a:lstStyle>
          <a:p>
            <a:pPr>
              <a:defRPr/>
            </a:pPr>
            <a:fld id="{6D3A7993-3BE4-4D4D-9768-87BF47B1A8E1}" type="datetimeFigureOut">
              <a:rPr lang="en-US"/>
              <a:pPr>
                <a:defRPr/>
              </a:pPr>
              <a:t>11/30/2022</a:t>
            </a:fld>
            <a:endParaRPr lang="en-US"/>
          </a:p>
        </p:txBody>
      </p:sp>
      <p:sp>
        <p:nvSpPr>
          <p:cNvPr id="4" name="Footer Placeholder 4">
            <a:extLst>
              <a:ext uri="{FF2B5EF4-FFF2-40B4-BE49-F238E27FC236}">
                <a16:creationId xmlns:a16="http://schemas.microsoft.com/office/drawing/2014/main" xmlns="" id="{5750304C-6B39-4D37-848D-D89488E12AD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B796C403-6CE0-4510-90AB-DEEC7BE4EB4C}"/>
              </a:ext>
            </a:extLst>
          </p:cNvPr>
          <p:cNvSpPr>
            <a:spLocks noGrp="1"/>
          </p:cNvSpPr>
          <p:nvPr>
            <p:ph type="sldNum" sz="quarter" idx="12"/>
          </p:nvPr>
        </p:nvSpPr>
        <p:spPr/>
        <p:txBody>
          <a:bodyPr/>
          <a:lstStyle>
            <a:lvl1pPr>
              <a:defRPr/>
            </a:lvl1pPr>
          </a:lstStyle>
          <a:p>
            <a:fld id="{FC038022-5914-4101-B246-F601099C9F1E}" type="slidenum">
              <a:rPr lang="en-US" altLang="en-US"/>
              <a:pPr/>
              <a:t>‹#›</a:t>
            </a:fld>
            <a:endParaRPr lang="en-US" altLang="en-US"/>
          </a:p>
        </p:txBody>
      </p:sp>
    </p:spTree>
    <p:extLst>
      <p:ext uri="{BB962C8B-B14F-4D97-AF65-F5344CB8AC3E}">
        <p14:creationId xmlns:p14="http://schemas.microsoft.com/office/powerpoint/2010/main" val="11912293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4E130FA0-3525-49D2-8AF8-C6F8639E804A}"/>
              </a:ext>
            </a:extLst>
          </p:cNvPr>
          <p:cNvSpPr>
            <a:spLocks noGrp="1"/>
          </p:cNvSpPr>
          <p:nvPr>
            <p:ph type="dt" sz="half" idx="10"/>
          </p:nvPr>
        </p:nvSpPr>
        <p:spPr/>
        <p:txBody>
          <a:bodyPr/>
          <a:lstStyle>
            <a:lvl1pPr>
              <a:defRPr/>
            </a:lvl1pPr>
          </a:lstStyle>
          <a:p>
            <a:pPr>
              <a:defRPr/>
            </a:pPr>
            <a:fld id="{3F687FD8-3C19-425C-BE27-D7625DDA213C}" type="datetimeFigureOut">
              <a:rPr lang="en-US"/>
              <a:pPr>
                <a:defRPr/>
              </a:pPr>
              <a:t>11/30/2022</a:t>
            </a:fld>
            <a:endParaRPr lang="en-US"/>
          </a:p>
        </p:txBody>
      </p:sp>
      <p:sp>
        <p:nvSpPr>
          <p:cNvPr id="3" name="Footer Placeholder 4">
            <a:extLst>
              <a:ext uri="{FF2B5EF4-FFF2-40B4-BE49-F238E27FC236}">
                <a16:creationId xmlns:a16="http://schemas.microsoft.com/office/drawing/2014/main" xmlns="" id="{048F6028-30B8-40AD-A602-0B3250A6449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6B7EA57C-1ADB-4FAE-A3A8-BFD58E099678}"/>
              </a:ext>
            </a:extLst>
          </p:cNvPr>
          <p:cNvSpPr>
            <a:spLocks noGrp="1"/>
          </p:cNvSpPr>
          <p:nvPr>
            <p:ph type="sldNum" sz="quarter" idx="12"/>
          </p:nvPr>
        </p:nvSpPr>
        <p:spPr/>
        <p:txBody>
          <a:bodyPr/>
          <a:lstStyle>
            <a:lvl1pPr>
              <a:defRPr/>
            </a:lvl1pPr>
          </a:lstStyle>
          <a:p>
            <a:fld id="{C43A910F-5344-475F-89BE-63D447A0C750}" type="slidenum">
              <a:rPr lang="en-US" altLang="en-US"/>
              <a:pPr/>
              <a:t>‹#›</a:t>
            </a:fld>
            <a:endParaRPr lang="en-US" altLang="en-US"/>
          </a:p>
        </p:txBody>
      </p:sp>
    </p:spTree>
    <p:extLst>
      <p:ext uri="{BB962C8B-B14F-4D97-AF65-F5344CB8AC3E}">
        <p14:creationId xmlns:p14="http://schemas.microsoft.com/office/powerpoint/2010/main" val="2716381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D54C3BC2-8F82-489E-8CBD-D964C1920621}"/>
              </a:ext>
            </a:extLst>
          </p:cNvPr>
          <p:cNvSpPr>
            <a:spLocks noGrp="1"/>
          </p:cNvSpPr>
          <p:nvPr>
            <p:ph type="dt" sz="half" idx="10"/>
          </p:nvPr>
        </p:nvSpPr>
        <p:spPr/>
        <p:txBody>
          <a:bodyPr/>
          <a:lstStyle>
            <a:lvl1pPr>
              <a:defRPr/>
            </a:lvl1pPr>
          </a:lstStyle>
          <a:p>
            <a:pPr>
              <a:defRPr/>
            </a:pPr>
            <a:fld id="{877DBB71-C70C-4B9E-B264-CD5DA140D3AC}" type="datetimeFigureOut">
              <a:rPr lang="en-US"/>
              <a:pPr>
                <a:defRPr/>
              </a:pPr>
              <a:t>11/30/2022</a:t>
            </a:fld>
            <a:endParaRPr lang="en-US"/>
          </a:p>
        </p:txBody>
      </p:sp>
      <p:sp>
        <p:nvSpPr>
          <p:cNvPr id="6" name="Footer Placeholder 4">
            <a:extLst>
              <a:ext uri="{FF2B5EF4-FFF2-40B4-BE49-F238E27FC236}">
                <a16:creationId xmlns:a16="http://schemas.microsoft.com/office/drawing/2014/main" xmlns="" id="{AD3006C0-EEC0-4C9B-A985-4163E65CA7B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838CB283-E243-421E-B143-957D1B022AD7}"/>
              </a:ext>
            </a:extLst>
          </p:cNvPr>
          <p:cNvSpPr>
            <a:spLocks noGrp="1"/>
          </p:cNvSpPr>
          <p:nvPr>
            <p:ph type="sldNum" sz="quarter" idx="12"/>
          </p:nvPr>
        </p:nvSpPr>
        <p:spPr/>
        <p:txBody>
          <a:bodyPr/>
          <a:lstStyle>
            <a:lvl1pPr>
              <a:defRPr/>
            </a:lvl1pPr>
          </a:lstStyle>
          <a:p>
            <a:fld id="{1ED758F3-AB74-4649-892F-DE76A29F6BF1}" type="slidenum">
              <a:rPr lang="en-US" altLang="en-US"/>
              <a:pPr/>
              <a:t>‹#›</a:t>
            </a:fld>
            <a:endParaRPr lang="en-US" altLang="en-US"/>
          </a:p>
        </p:txBody>
      </p:sp>
    </p:spTree>
    <p:extLst>
      <p:ext uri="{BB962C8B-B14F-4D97-AF65-F5344CB8AC3E}">
        <p14:creationId xmlns:p14="http://schemas.microsoft.com/office/powerpoint/2010/main" val="4160895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76D35DDF-CC14-4B9A-8952-63A14FAE7698}"/>
              </a:ext>
            </a:extLst>
          </p:cNvPr>
          <p:cNvSpPr>
            <a:spLocks noGrp="1"/>
          </p:cNvSpPr>
          <p:nvPr>
            <p:ph type="dt" sz="half" idx="10"/>
          </p:nvPr>
        </p:nvSpPr>
        <p:spPr/>
        <p:txBody>
          <a:bodyPr/>
          <a:lstStyle>
            <a:lvl1pPr>
              <a:defRPr/>
            </a:lvl1pPr>
          </a:lstStyle>
          <a:p>
            <a:pPr>
              <a:defRPr/>
            </a:pPr>
            <a:fld id="{1C899132-872D-4413-A251-ABFDDB3E3298}" type="datetimeFigureOut">
              <a:rPr lang="en-US"/>
              <a:pPr>
                <a:defRPr/>
              </a:pPr>
              <a:t>11/30/2022</a:t>
            </a:fld>
            <a:endParaRPr lang="en-US"/>
          </a:p>
        </p:txBody>
      </p:sp>
      <p:sp>
        <p:nvSpPr>
          <p:cNvPr id="6" name="Footer Placeholder 4">
            <a:extLst>
              <a:ext uri="{FF2B5EF4-FFF2-40B4-BE49-F238E27FC236}">
                <a16:creationId xmlns:a16="http://schemas.microsoft.com/office/drawing/2014/main" xmlns="" id="{B89A123D-24B3-4DF7-9A5A-96534D4D68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C0DEDB2-9DC2-46DB-AA3B-87F4A3400578}"/>
              </a:ext>
            </a:extLst>
          </p:cNvPr>
          <p:cNvSpPr>
            <a:spLocks noGrp="1"/>
          </p:cNvSpPr>
          <p:nvPr>
            <p:ph type="sldNum" sz="quarter" idx="12"/>
          </p:nvPr>
        </p:nvSpPr>
        <p:spPr/>
        <p:txBody>
          <a:bodyPr/>
          <a:lstStyle>
            <a:lvl1pPr>
              <a:defRPr/>
            </a:lvl1pPr>
          </a:lstStyle>
          <a:p>
            <a:fld id="{669AA1F4-AC00-4F9F-91B2-B6F489AC2792}" type="slidenum">
              <a:rPr lang="en-US" altLang="en-US"/>
              <a:pPr/>
              <a:t>‹#›</a:t>
            </a:fld>
            <a:endParaRPr lang="en-US" altLang="en-US"/>
          </a:p>
        </p:txBody>
      </p:sp>
    </p:spTree>
    <p:extLst>
      <p:ext uri="{BB962C8B-B14F-4D97-AF65-F5344CB8AC3E}">
        <p14:creationId xmlns:p14="http://schemas.microsoft.com/office/powerpoint/2010/main" val="36200715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B631A7-0F85-4964-A703-A85C5DA0C103}"/>
              </a:ext>
            </a:extLst>
          </p:cNvPr>
          <p:cNvSpPr>
            <a:spLocks noGrp="1"/>
          </p:cNvSpPr>
          <p:nvPr>
            <p:ph type="dt" sz="half" idx="10"/>
          </p:nvPr>
        </p:nvSpPr>
        <p:spPr/>
        <p:txBody>
          <a:bodyPr/>
          <a:lstStyle>
            <a:lvl1pPr>
              <a:defRPr/>
            </a:lvl1pPr>
          </a:lstStyle>
          <a:p>
            <a:pPr>
              <a:defRPr/>
            </a:pPr>
            <a:fld id="{77ACA8C5-8A69-47CE-8B00-AA62AF524FE5}" type="datetimeFigureOut">
              <a:rPr lang="en-US"/>
              <a:pPr>
                <a:defRPr/>
              </a:pPr>
              <a:t>11/30/2022</a:t>
            </a:fld>
            <a:endParaRPr lang="en-US"/>
          </a:p>
        </p:txBody>
      </p:sp>
      <p:sp>
        <p:nvSpPr>
          <p:cNvPr id="5" name="Footer Placeholder 4">
            <a:extLst>
              <a:ext uri="{FF2B5EF4-FFF2-40B4-BE49-F238E27FC236}">
                <a16:creationId xmlns:a16="http://schemas.microsoft.com/office/drawing/2014/main" xmlns="" id="{562B7386-C530-438E-B7DF-75DB7AF960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2831213-85E0-412C-8764-86D60C8A697A}"/>
              </a:ext>
            </a:extLst>
          </p:cNvPr>
          <p:cNvSpPr>
            <a:spLocks noGrp="1"/>
          </p:cNvSpPr>
          <p:nvPr>
            <p:ph type="sldNum" sz="quarter" idx="12"/>
          </p:nvPr>
        </p:nvSpPr>
        <p:spPr/>
        <p:txBody>
          <a:bodyPr/>
          <a:lstStyle>
            <a:lvl1pPr>
              <a:defRPr/>
            </a:lvl1pPr>
          </a:lstStyle>
          <a:p>
            <a:fld id="{994272DD-23F1-49B4-9198-EC0491267E59}" type="slidenum">
              <a:rPr lang="en-US" altLang="en-US"/>
              <a:pPr/>
              <a:t>‹#›</a:t>
            </a:fld>
            <a:endParaRPr lang="en-US" altLang="en-US"/>
          </a:p>
        </p:txBody>
      </p:sp>
    </p:spTree>
    <p:extLst>
      <p:ext uri="{BB962C8B-B14F-4D97-AF65-F5344CB8AC3E}">
        <p14:creationId xmlns:p14="http://schemas.microsoft.com/office/powerpoint/2010/main" val="574548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D4A3A4-4D2A-4E54-9936-C925961A44FB}"/>
              </a:ext>
            </a:extLst>
          </p:cNvPr>
          <p:cNvSpPr>
            <a:spLocks noGrp="1"/>
          </p:cNvSpPr>
          <p:nvPr>
            <p:ph type="dt" sz="half" idx="10"/>
          </p:nvPr>
        </p:nvSpPr>
        <p:spPr/>
        <p:txBody>
          <a:bodyPr/>
          <a:lstStyle>
            <a:lvl1pPr>
              <a:defRPr/>
            </a:lvl1pPr>
          </a:lstStyle>
          <a:p>
            <a:pPr>
              <a:defRPr/>
            </a:pPr>
            <a:fld id="{F610BA2B-5F47-43A8-8F39-0BC2D6736249}" type="datetimeFigureOut">
              <a:rPr lang="en-US"/>
              <a:pPr>
                <a:defRPr/>
              </a:pPr>
              <a:t>11/30/2022</a:t>
            </a:fld>
            <a:endParaRPr lang="en-US"/>
          </a:p>
        </p:txBody>
      </p:sp>
      <p:sp>
        <p:nvSpPr>
          <p:cNvPr id="5" name="Footer Placeholder 4">
            <a:extLst>
              <a:ext uri="{FF2B5EF4-FFF2-40B4-BE49-F238E27FC236}">
                <a16:creationId xmlns:a16="http://schemas.microsoft.com/office/drawing/2014/main" xmlns="" id="{E2AE2A61-9D25-46D9-B3EE-54F567B96E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ED1A3FF1-199D-450D-8BEE-6B140F3DA3C5}"/>
              </a:ext>
            </a:extLst>
          </p:cNvPr>
          <p:cNvSpPr>
            <a:spLocks noGrp="1"/>
          </p:cNvSpPr>
          <p:nvPr>
            <p:ph type="sldNum" sz="quarter" idx="12"/>
          </p:nvPr>
        </p:nvSpPr>
        <p:spPr/>
        <p:txBody>
          <a:bodyPr/>
          <a:lstStyle>
            <a:lvl1pPr>
              <a:defRPr/>
            </a:lvl1pPr>
          </a:lstStyle>
          <a:p>
            <a:fld id="{9B3FDEC0-1F18-42EE-B71D-5FC1D38A3229}" type="slidenum">
              <a:rPr lang="en-US" altLang="en-US"/>
              <a:pPr/>
              <a:t>‹#›</a:t>
            </a:fld>
            <a:endParaRPr lang="en-US" altLang="en-US"/>
          </a:p>
        </p:txBody>
      </p:sp>
    </p:spTree>
    <p:extLst>
      <p:ext uri="{BB962C8B-B14F-4D97-AF65-F5344CB8AC3E}">
        <p14:creationId xmlns:p14="http://schemas.microsoft.com/office/powerpoint/2010/main" val="31893620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10261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6B07E297-3FCB-436B-8AB0-FB24B6B38A7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745625FE-B851-4A2D-816F-133F3405F3CC}"/>
              </a:ext>
            </a:extLst>
          </p:cNvPr>
          <p:cNvSpPr>
            <a:spLocks noGrp="1" noChangeArrowheads="1"/>
          </p:cNvSpPr>
          <p:nvPr>
            <p:ph type="ftr" sz="quarter" idx="11"/>
          </p:nvPr>
        </p:nvSpPr>
        <p:spPr/>
        <p:txBody>
          <a:bodyPr/>
          <a:lstStyle>
            <a:lvl1pPr>
              <a:defRPr/>
            </a:lvl1pPr>
          </a:lstStyle>
          <a:p>
            <a:pPr>
              <a:defRPr/>
            </a:pPr>
            <a:endParaRPr lang="en-US"/>
          </a:p>
        </p:txBody>
      </p:sp>
      <p:sp>
        <p:nvSpPr>
          <p:cNvPr id="5" name="Slide Number Placeholder 6">
            <a:extLst>
              <a:ext uri="{FF2B5EF4-FFF2-40B4-BE49-F238E27FC236}">
                <a16:creationId xmlns:a16="http://schemas.microsoft.com/office/drawing/2014/main" xmlns="" id="{43643541-E0D8-49EF-AF0F-5584F06EEAA2}"/>
              </a:ext>
            </a:extLst>
          </p:cNvPr>
          <p:cNvSpPr>
            <a:spLocks noGrp="1" noChangeArrowheads="1"/>
          </p:cNvSpPr>
          <p:nvPr>
            <p:ph type="sldNum" sz="quarter" idx="12"/>
          </p:nvPr>
        </p:nvSpPr>
        <p:spPr/>
        <p:txBody>
          <a:bodyPr/>
          <a:lstStyle>
            <a:lvl1pPr>
              <a:defRPr/>
            </a:lvl1pPr>
          </a:lstStyle>
          <a:p>
            <a:fld id="{043C53F0-E022-46E6-BAA9-68E96D558910}" type="slidenum">
              <a:rPr lang="en-US" altLang="en-US"/>
              <a:pPr/>
              <a:t>‹#›</a:t>
            </a:fld>
            <a:endParaRPr lang="en-US" altLang="en-US"/>
          </a:p>
        </p:txBody>
      </p:sp>
    </p:spTree>
    <p:extLst>
      <p:ext uri="{BB962C8B-B14F-4D97-AF65-F5344CB8AC3E}">
        <p14:creationId xmlns:p14="http://schemas.microsoft.com/office/powerpoint/2010/main" val="8602430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xmlns="" id="{AB1D5C82-82B6-4EDC-8B46-DA9F1D189B6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62D7280B-4742-4001-980D-A2D90F86ACF9}"/>
              </a:ext>
            </a:extLst>
          </p:cNvPr>
          <p:cNvSpPr>
            <a:spLocks noGrp="1" noChangeArrowheads="1"/>
          </p:cNvSpPr>
          <p:nvPr>
            <p:ph type="ftr" sz="quarter" idx="11"/>
          </p:nvPr>
        </p:nvSpPr>
        <p:spPr/>
        <p:txBody>
          <a:bodyPr/>
          <a:lstStyle>
            <a:lvl1pPr>
              <a:defRPr/>
            </a:lvl1pPr>
          </a:lstStyle>
          <a:p>
            <a:pPr>
              <a:defRPr/>
            </a:pPr>
            <a:endParaRPr lang="en-US"/>
          </a:p>
        </p:txBody>
      </p:sp>
      <p:sp>
        <p:nvSpPr>
          <p:cNvPr id="6" name="Slide Number Placeholder 6">
            <a:extLst>
              <a:ext uri="{FF2B5EF4-FFF2-40B4-BE49-F238E27FC236}">
                <a16:creationId xmlns:a16="http://schemas.microsoft.com/office/drawing/2014/main" xmlns="" id="{984FB710-30F3-4A25-A4C1-F1EEB2473D93}"/>
              </a:ext>
            </a:extLst>
          </p:cNvPr>
          <p:cNvSpPr>
            <a:spLocks noGrp="1" noChangeArrowheads="1"/>
          </p:cNvSpPr>
          <p:nvPr>
            <p:ph type="sldNum" sz="quarter" idx="12"/>
          </p:nvPr>
        </p:nvSpPr>
        <p:spPr/>
        <p:txBody>
          <a:bodyPr/>
          <a:lstStyle>
            <a:lvl1pPr>
              <a:defRPr/>
            </a:lvl1pPr>
          </a:lstStyle>
          <a:p>
            <a:fld id="{D2A1D138-D3B5-4D6D-A397-BF358E76240B}" type="slidenum">
              <a:rPr lang="en-US" altLang="en-US"/>
              <a:pPr/>
              <a:t>‹#›</a:t>
            </a:fld>
            <a:endParaRPr lang="en-US" altLang="en-US"/>
          </a:p>
        </p:txBody>
      </p:sp>
    </p:spTree>
    <p:extLst>
      <p:ext uri="{BB962C8B-B14F-4D97-AF65-F5344CB8AC3E}">
        <p14:creationId xmlns:p14="http://schemas.microsoft.com/office/powerpoint/2010/main" val="25991208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694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856F6525-CD47-41FA-B339-F9B652C6229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002A0478-359F-42CF-A12E-430EEFCBCB9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02F7F0EE-7B09-43B2-88C6-6F36999BF5A0}"/>
              </a:ext>
            </a:extLst>
          </p:cNvPr>
          <p:cNvSpPr>
            <a:spLocks noGrp="1"/>
          </p:cNvSpPr>
          <p:nvPr>
            <p:ph type="sldNum" sz="quarter" idx="12"/>
          </p:nvPr>
        </p:nvSpPr>
        <p:spPr/>
        <p:txBody>
          <a:bodyPr/>
          <a:lstStyle>
            <a:lvl1pPr>
              <a:defRPr/>
            </a:lvl1pPr>
          </a:lstStyle>
          <a:p>
            <a:pPr>
              <a:defRPr/>
            </a:pPr>
            <a:fld id="{285A6277-1BB7-4810-B157-2C5ADD8E3872}" type="slidenum">
              <a:rPr lang="en-US" altLang="en-US"/>
              <a:pPr>
                <a:defRPr/>
              </a:pPr>
              <a:t>‹#›</a:t>
            </a:fld>
            <a:endParaRPr lang="en-US" altLang="en-US"/>
          </a:p>
        </p:txBody>
      </p:sp>
    </p:spTree>
    <p:extLst>
      <p:ext uri="{BB962C8B-B14F-4D97-AF65-F5344CB8AC3E}">
        <p14:creationId xmlns:p14="http://schemas.microsoft.com/office/powerpoint/2010/main" val="2864304783"/>
      </p:ext>
    </p:extLst>
  </p:cSld>
  <p:clrMapOvr>
    <a:masterClrMapping/>
  </p:clrMapOvr>
  <p:transition>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920182"/>
      </p:ext>
    </p:extLst>
  </p:cSld>
  <p:clrMapOvr>
    <a:masterClrMapping/>
  </p:clrMapOvr>
  <p:transition spd="slow" advClick="0" advTm="0">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82448A35-50E5-4080-B7AB-F8BBCC89391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8B351430-21B4-4438-ACFE-C600340AA3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BFCFD2E-A65A-4863-9A07-944555B7F8F3}"/>
              </a:ext>
            </a:extLst>
          </p:cNvPr>
          <p:cNvSpPr>
            <a:spLocks noGrp="1"/>
          </p:cNvSpPr>
          <p:nvPr>
            <p:ph type="sldNum" sz="quarter" idx="12"/>
          </p:nvPr>
        </p:nvSpPr>
        <p:spPr/>
        <p:txBody>
          <a:bodyPr/>
          <a:lstStyle>
            <a:lvl1pPr>
              <a:defRPr/>
            </a:lvl1pPr>
          </a:lstStyle>
          <a:p>
            <a:pPr>
              <a:defRPr/>
            </a:pPr>
            <a:fld id="{5CE6A9FE-21A5-4C70-A906-3F87B65DFDDA}" type="slidenum">
              <a:rPr lang="en-US" altLang="en-US"/>
              <a:pPr>
                <a:defRPr/>
              </a:pPr>
              <a:t>‹#›</a:t>
            </a:fld>
            <a:endParaRPr lang="en-US" altLang="en-US"/>
          </a:p>
        </p:txBody>
      </p:sp>
    </p:spTree>
    <p:extLst>
      <p:ext uri="{BB962C8B-B14F-4D97-AF65-F5344CB8AC3E}">
        <p14:creationId xmlns:p14="http://schemas.microsoft.com/office/powerpoint/2010/main" val="32532404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76904E19-EE47-42E6-A24C-0426801EE1D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6F37E3E6-36B3-4167-9441-6DCFED6BEA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9598D1E-AC3C-43D1-B9D0-0A12D30FE144}"/>
              </a:ext>
            </a:extLst>
          </p:cNvPr>
          <p:cNvSpPr>
            <a:spLocks noGrp="1"/>
          </p:cNvSpPr>
          <p:nvPr>
            <p:ph type="sldNum" sz="quarter" idx="12"/>
          </p:nvPr>
        </p:nvSpPr>
        <p:spPr/>
        <p:txBody>
          <a:bodyPr/>
          <a:lstStyle>
            <a:lvl1pPr>
              <a:defRPr/>
            </a:lvl1pPr>
          </a:lstStyle>
          <a:p>
            <a:pPr>
              <a:defRPr/>
            </a:pPr>
            <a:fld id="{8EC34795-23C5-406B-8CB4-5BF587E01434}" type="slidenum">
              <a:rPr lang="en-US" altLang="en-US"/>
              <a:pPr>
                <a:defRPr/>
              </a:pPr>
              <a:t>‹#›</a:t>
            </a:fld>
            <a:endParaRPr lang="en-US" altLang="en-US"/>
          </a:p>
        </p:txBody>
      </p:sp>
    </p:spTree>
    <p:extLst>
      <p:ext uri="{BB962C8B-B14F-4D97-AF65-F5344CB8AC3E}">
        <p14:creationId xmlns:p14="http://schemas.microsoft.com/office/powerpoint/2010/main" val="9961038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120C8E9-6030-4440-8C25-8702F2C4FF4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F5235FA7-694A-4AE8-9994-95BFCD85DB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F42A04D-A385-4557-A84D-0BDA74C34C54}"/>
              </a:ext>
            </a:extLst>
          </p:cNvPr>
          <p:cNvSpPr>
            <a:spLocks noGrp="1"/>
          </p:cNvSpPr>
          <p:nvPr>
            <p:ph type="sldNum" sz="quarter" idx="12"/>
          </p:nvPr>
        </p:nvSpPr>
        <p:spPr/>
        <p:txBody>
          <a:bodyPr/>
          <a:lstStyle>
            <a:lvl1pPr>
              <a:defRPr/>
            </a:lvl1pPr>
          </a:lstStyle>
          <a:p>
            <a:pPr>
              <a:defRPr/>
            </a:pPr>
            <a:fld id="{03453136-0CF4-4D09-A9AB-C0DB8678F90B}" type="slidenum">
              <a:rPr lang="en-US" altLang="en-US"/>
              <a:pPr>
                <a:defRPr/>
              </a:pPr>
              <a:t>‹#›</a:t>
            </a:fld>
            <a:endParaRPr lang="en-US" altLang="en-US"/>
          </a:p>
        </p:txBody>
      </p:sp>
    </p:spTree>
    <p:extLst>
      <p:ext uri="{BB962C8B-B14F-4D97-AF65-F5344CB8AC3E}">
        <p14:creationId xmlns:p14="http://schemas.microsoft.com/office/powerpoint/2010/main" val="38653745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F9F266BE-38F3-468D-86C9-8ECBD532199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2B90C7ED-DC9A-4597-AFBD-438D4FFC91C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81EDFBF3-1EA6-4A19-8374-BEA646DDC0D5}"/>
              </a:ext>
            </a:extLst>
          </p:cNvPr>
          <p:cNvSpPr>
            <a:spLocks noGrp="1"/>
          </p:cNvSpPr>
          <p:nvPr>
            <p:ph type="sldNum" sz="quarter" idx="12"/>
          </p:nvPr>
        </p:nvSpPr>
        <p:spPr/>
        <p:txBody>
          <a:bodyPr/>
          <a:lstStyle>
            <a:lvl1pPr>
              <a:defRPr/>
            </a:lvl1pPr>
          </a:lstStyle>
          <a:p>
            <a:pPr>
              <a:defRPr/>
            </a:pPr>
            <a:fld id="{A58406BA-F778-4960-BAB4-3300E64C2CAC}" type="slidenum">
              <a:rPr lang="en-US" altLang="en-US"/>
              <a:pPr>
                <a:defRPr/>
              </a:pPr>
              <a:t>‹#›</a:t>
            </a:fld>
            <a:endParaRPr lang="en-US" altLang="en-US"/>
          </a:p>
        </p:txBody>
      </p:sp>
    </p:spTree>
    <p:extLst>
      <p:ext uri="{BB962C8B-B14F-4D97-AF65-F5344CB8AC3E}">
        <p14:creationId xmlns:p14="http://schemas.microsoft.com/office/powerpoint/2010/main" val="16422877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858C012E-1EB5-40C3-B33D-DBFBAD3CD61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5E541351-A009-4796-8BAA-F05D80CD1C8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E72AA77A-DF40-422C-9032-8FD31C2C1F5C}"/>
              </a:ext>
            </a:extLst>
          </p:cNvPr>
          <p:cNvSpPr>
            <a:spLocks noGrp="1"/>
          </p:cNvSpPr>
          <p:nvPr>
            <p:ph type="sldNum" sz="quarter" idx="12"/>
          </p:nvPr>
        </p:nvSpPr>
        <p:spPr/>
        <p:txBody>
          <a:bodyPr/>
          <a:lstStyle>
            <a:lvl1pPr>
              <a:defRPr/>
            </a:lvl1pPr>
          </a:lstStyle>
          <a:p>
            <a:pPr>
              <a:defRPr/>
            </a:pPr>
            <a:fld id="{0AA22D6C-E83A-419F-B9C8-0AF3D68E3BD6}" type="slidenum">
              <a:rPr lang="en-US" altLang="en-US"/>
              <a:pPr>
                <a:defRPr/>
              </a:pPr>
              <a:t>‹#›</a:t>
            </a:fld>
            <a:endParaRPr lang="en-US" altLang="en-US"/>
          </a:p>
        </p:txBody>
      </p:sp>
    </p:spTree>
    <p:extLst>
      <p:ext uri="{BB962C8B-B14F-4D97-AF65-F5344CB8AC3E}">
        <p14:creationId xmlns:p14="http://schemas.microsoft.com/office/powerpoint/2010/main" val="3353313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8A93AB84-8112-4550-BAC5-B0008AFE3BAC}"/>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23299804-E73F-497B-920A-71917024943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70CA56EA-CB8B-473A-BF90-EA97CF16A33E}"/>
              </a:ext>
            </a:extLst>
          </p:cNvPr>
          <p:cNvSpPr>
            <a:spLocks noGrp="1"/>
          </p:cNvSpPr>
          <p:nvPr>
            <p:ph type="sldNum" sz="quarter" idx="12"/>
          </p:nvPr>
        </p:nvSpPr>
        <p:spPr/>
        <p:txBody>
          <a:bodyPr/>
          <a:lstStyle>
            <a:lvl1pPr>
              <a:defRPr/>
            </a:lvl1pPr>
          </a:lstStyle>
          <a:p>
            <a:pPr>
              <a:defRPr/>
            </a:pPr>
            <a:fld id="{3EE847DC-CD20-4E2F-9BEB-EC9CB8615114}" type="slidenum">
              <a:rPr lang="en-US" altLang="en-US"/>
              <a:pPr>
                <a:defRPr/>
              </a:pPr>
              <a:t>‹#›</a:t>
            </a:fld>
            <a:endParaRPr lang="en-US" altLang="en-US"/>
          </a:p>
        </p:txBody>
      </p:sp>
    </p:spTree>
    <p:extLst>
      <p:ext uri="{BB962C8B-B14F-4D97-AF65-F5344CB8AC3E}">
        <p14:creationId xmlns:p14="http://schemas.microsoft.com/office/powerpoint/2010/main" val="18272010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7EA47F19-9878-4CA3-9166-F2358E635199}"/>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69EBB1BD-09E8-474E-A8B5-5F4E190D96A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B216060A-63DF-4ABC-BB4F-AC22A6350617}"/>
              </a:ext>
            </a:extLst>
          </p:cNvPr>
          <p:cNvSpPr>
            <a:spLocks noGrp="1"/>
          </p:cNvSpPr>
          <p:nvPr>
            <p:ph type="sldNum" sz="quarter" idx="12"/>
          </p:nvPr>
        </p:nvSpPr>
        <p:spPr/>
        <p:txBody>
          <a:bodyPr/>
          <a:lstStyle>
            <a:lvl1pPr>
              <a:defRPr/>
            </a:lvl1pPr>
          </a:lstStyle>
          <a:p>
            <a:pPr>
              <a:defRPr/>
            </a:pPr>
            <a:fld id="{76DAA326-F81A-4535-8562-FD9BC195D213}" type="slidenum">
              <a:rPr lang="en-US" altLang="en-US"/>
              <a:pPr>
                <a:defRPr/>
              </a:pPr>
              <a:t>‹#›</a:t>
            </a:fld>
            <a:endParaRPr lang="en-US" altLang="en-US"/>
          </a:p>
        </p:txBody>
      </p:sp>
    </p:spTree>
    <p:extLst>
      <p:ext uri="{BB962C8B-B14F-4D97-AF65-F5344CB8AC3E}">
        <p14:creationId xmlns:p14="http://schemas.microsoft.com/office/powerpoint/2010/main" val="10562394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68F42F58-1F05-4CFA-A467-F21F35203D2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218543E8-577D-4437-9EAC-AB73E4D5E0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1E786477-0D1F-45A8-A309-3AD06FAD36CE}"/>
              </a:ext>
            </a:extLst>
          </p:cNvPr>
          <p:cNvSpPr>
            <a:spLocks noGrp="1"/>
          </p:cNvSpPr>
          <p:nvPr>
            <p:ph type="sldNum" sz="quarter" idx="12"/>
          </p:nvPr>
        </p:nvSpPr>
        <p:spPr/>
        <p:txBody>
          <a:bodyPr/>
          <a:lstStyle>
            <a:lvl1pPr>
              <a:defRPr/>
            </a:lvl1pPr>
          </a:lstStyle>
          <a:p>
            <a:pPr>
              <a:defRPr/>
            </a:pPr>
            <a:fld id="{BE6778B3-350F-4A9C-900F-BE55616F728A}" type="slidenum">
              <a:rPr lang="en-US" altLang="en-US"/>
              <a:pPr>
                <a:defRPr/>
              </a:pPr>
              <a:t>‹#›</a:t>
            </a:fld>
            <a:endParaRPr lang="en-US" altLang="en-US"/>
          </a:p>
        </p:txBody>
      </p:sp>
    </p:spTree>
    <p:extLst>
      <p:ext uri="{BB962C8B-B14F-4D97-AF65-F5344CB8AC3E}">
        <p14:creationId xmlns:p14="http://schemas.microsoft.com/office/powerpoint/2010/main" val="7503573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40CE7908-5645-45FA-8282-3A9ADCD66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0D7EE57E-AF7C-4601-AFBA-B222008C5AD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2627ADA7-400C-4FCC-8C5C-DAF3CD2D0F1A}"/>
              </a:ext>
            </a:extLst>
          </p:cNvPr>
          <p:cNvSpPr>
            <a:spLocks noGrp="1"/>
          </p:cNvSpPr>
          <p:nvPr>
            <p:ph type="sldNum" sz="quarter" idx="12"/>
          </p:nvPr>
        </p:nvSpPr>
        <p:spPr/>
        <p:txBody>
          <a:bodyPr/>
          <a:lstStyle>
            <a:lvl1pPr>
              <a:defRPr/>
            </a:lvl1pPr>
          </a:lstStyle>
          <a:p>
            <a:pPr>
              <a:defRPr/>
            </a:pPr>
            <a:fld id="{C57B5121-FB6E-4B2F-BC7C-FECE6DFE33FD}" type="slidenum">
              <a:rPr lang="en-US" altLang="en-US"/>
              <a:pPr>
                <a:defRPr/>
              </a:pPr>
              <a:t>‹#›</a:t>
            </a:fld>
            <a:endParaRPr lang="en-US" altLang="en-US"/>
          </a:p>
        </p:txBody>
      </p:sp>
    </p:spTree>
    <p:extLst>
      <p:ext uri="{BB962C8B-B14F-4D97-AF65-F5344CB8AC3E}">
        <p14:creationId xmlns:p14="http://schemas.microsoft.com/office/powerpoint/2010/main" val="4061778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xmlns="" id="{F24A06DD-A34E-4BF8-BAAB-142EC22238F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3BDF9349-9DB0-4536-8297-948E468CC2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5712330-7C60-4B36-B17B-318C6F646031}"/>
              </a:ext>
            </a:extLst>
          </p:cNvPr>
          <p:cNvSpPr>
            <a:spLocks noGrp="1"/>
          </p:cNvSpPr>
          <p:nvPr>
            <p:ph type="sldNum" sz="quarter" idx="12"/>
          </p:nvPr>
        </p:nvSpPr>
        <p:spPr/>
        <p:txBody>
          <a:bodyPr/>
          <a:lstStyle>
            <a:lvl1pPr>
              <a:defRPr/>
            </a:lvl1pPr>
          </a:lstStyle>
          <a:p>
            <a:pPr>
              <a:defRPr/>
            </a:pPr>
            <a:fld id="{5BBF3AB6-0599-49AA-9D93-B2E8DEF0EE49}" type="slidenum">
              <a:rPr lang="en-US" altLang="en-US"/>
              <a:pPr>
                <a:defRPr/>
              </a:pPr>
              <a:t>‹#›</a:t>
            </a:fld>
            <a:endParaRPr lang="en-US" altLang="en-US"/>
          </a:p>
        </p:txBody>
      </p:sp>
    </p:spTree>
    <p:extLst>
      <p:ext uri="{BB962C8B-B14F-4D97-AF65-F5344CB8AC3E}">
        <p14:creationId xmlns:p14="http://schemas.microsoft.com/office/powerpoint/2010/main" val="1474192976"/>
      </p:ext>
    </p:extLst>
  </p:cSld>
  <p:clrMapOvr>
    <a:masterClrMapping/>
  </p:clrMapOvr>
  <p:transition>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D897DFAF-BBCC-45A0-9F8C-34966066604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9B583DB8-D3CE-47B3-B68A-CF98E65E61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CC14B55-5DBF-4C48-BBA9-0EC8E897DE32}"/>
              </a:ext>
            </a:extLst>
          </p:cNvPr>
          <p:cNvSpPr>
            <a:spLocks noGrp="1"/>
          </p:cNvSpPr>
          <p:nvPr>
            <p:ph type="sldNum" sz="quarter" idx="12"/>
          </p:nvPr>
        </p:nvSpPr>
        <p:spPr/>
        <p:txBody>
          <a:bodyPr/>
          <a:lstStyle>
            <a:lvl1pPr>
              <a:defRPr/>
            </a:lvl1pPr>
          </a:lstStyle>
          <a:p>
            <a:pPr>
              <a:defRPr/>
            </a:pPr>
            <a:fld id="{ADB0860F-EDAE-4BBD-87D1-11EBA0A5DB95}" type="slidenum">
              <a:rPr lang="en-US" altLang="en-US"/>
              <a:pPr>
                <a:defRPr/>
              </a:pPr>
              <a:t>‹#›</a:t>
            </a:fld>
            <a:endParaRPr lang="en-US" altLang="en-US"/>
          </a:p>
        </p:txBody>
      </p:sp>
    </p:spTree>
    <p:extLst>
      <p:ext uri="{BB962C8B-B14F-4D97-AF65-F5344CB8AC3E}">
        <p14:creationId xmlns:p14="http://schemas.microsoft.com/office/powerpoint/2010/main" val="11547211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1240C50C-BC1C-482C-AE37-1BC6BFDD49D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B93F35C0-FADE-4C53-B993-4BAA5525A2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EE77398-B9E5-44E5-A5EF-78434DCD8822}"/>
              </a:ext>
            </a:extLst>
          </p:cNvPr>
          <p:cNvSpPr>
            <a:spLocks noGrp="1"/>
          </p:cNvSpPr>
          <p:nvPr>
            <p:ph type="sldNum" sz="quarter" idx="12"/>
          </p:nvPr>
        </p:nvSpPr>
        <p:spPr/>
        <p:txBody>
          <a:bodyPr/>
          <a:lstStyle>
            <a:lvl1pPr>
              <a:defRPr/>
            </a:lvl1pPr>
          </a:lstStyle>
          <a:p>
            <a:pPr>
              <a:defRPr/>
            </a:pPr>
            <a:fld id="{EF303B52-FA06-4879-BD3A-5668ED774559}" type="slidenum">
              <a:rPr lang="en-US" altLang="en-US"/>
              <a:pPr>
                <a:defRPr/>
              </a:pPr>
              <a:t>‹#›</a:t>
            </a:fld>
            <a:endParaRPr lang="en-US" altLang="en-US"/>
          </a:p>
        </p:txBody>
      </p:sp>
    </p:spTree>
    <p:extLst>
      <p:ext uri="{BB962C8B-B14F-4D97-AF65-F5344CB8AC3E}">
        <p14:creationId xmlns:p14="http://schemas.microsoft.com/office/powerpoint/2010/main" val="4954563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C2F04254-9D85-4125-BA07-896C12FF28AD}"/>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60E00FC5-5152-4789-BEA6-79540450026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95BDD0FE-EBB0-4920-AA26-E39F4684BFDA}"/>
              </a:ext>
            </a:extLst>
          </p:cNvPr>
          <p:cNvSpPr>
            <a:spLocks noGrp="1"/>
          </p:cNvSpPr>
          <p:nvPr>
            <p:ph type="sldNum" sz="quarter" idx="12"/>
          </p:nvPr>
        </p:nvSpPr>
        <p:spPr/>
        <p:txBody>
          <a:bodyPr/>
          <a:lstStyle>
            <a:lvl1pPr>
              <a:defRPr/>
            </a:lvl1pPr>
          </a:lstStyle>
          <a:p>
            <a:pPr>
              <a:defRPr/>
            </a:pPr>
            <a:fld id="{562F9160-B3B0-4B12-BE63-427526A7E6AA}" type="slidenum">
              <a:rPr lang="en-US" altLang="en-US"/>
              <a:pPr>
                <a:defRPr/>
              </a:pPr>
              <a:t>‹#›</a:t>
            </a:fld>
            <a:endParaRPr lang="en-US" altLang="en-US"/>
          </a:p>
        </p:txBody>
      </p:sp>
    </p:spTree>
    <p:extLst>
      <p:ext uri="{BB962C8B-B14F-4D97-AF65-F5344CB8AC3E}">
        <p14:creationId xmlns:p14="http://schemas.microsoft.com/office/powerpoint/2010/main" val="11331680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19618"/>
      </p:ext>
    </p:extLst>
  </p:cSld>
  <p:clrMapOvr>
    <a:masterClrMapping/>
  </p:clrMapOvr>
  <p:transition spd="slow" advClick="0" advTm="0">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xmlns="" id="{254C38AC-5ACD-4EAB-91C1-1811E8100F5F}"/>
              </a:ext>
            </a:extLst>
          </p:cNvPr>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gn="l">
              <a:defRPr/>
            </a:pPr>
            <a:endParaRPr lang="en-US" sz="1800">
              <a:latin typeface="Arial" charset="0"/>
              <a:cs typeface="Arial" charset="0"/>
            </a:endParaRPr>
          </a:p>
        </p:txBody>
      </p:sp>
      <p:sp>
        <p:nvSpPr>
          <p:cNvPr id="29" name="Title 28"/>
          <p:cNvSpPr>
            <a:spLocks noGrp="1"/>
          </p:cNvSpPr>
          <p:nvPr>
            <p:ph type="ctrTitle"/>
          </p:nvPr>
        </p:nvSpPr>
        <p:spPr>
          <a:xfrm>
            <a:off x="508000" y="4853412"/>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a:extLst>
              <a:ext uri="{FF2B5EF4-FFF2-40B4-BE49-F238E27FC236}">
                <a16:creationId xmlns:a16="http://schemas.microsoft.com/office/drawing/2014/main" xmlns="" id="{6642C3E7-E799-4787-8914-1424BF19C486}"/>
              </a:ext>
            </a:extLst>
          </p:cNvPr>
          <p:cNvSpPr>
            <a:spLocks noGrp="1"/>
          </p:cNvSpPr>
          <p:nvPr>
            <p:ph type="dt" sz="half" idx="10"/>
          </p:nvPr>
        </p:nvSpPr>
        <p:spPr/>
        <p:txBody>
          <a:bodyPr/>
          <a:lstStyle>
            <a:lvl1pPr>
              <a:defRPr/>
            </a:lvl1pPr>
          </a:lstStyle>
          <a:p>
            <a:pPr>
              <a:defRPr/>
            </a:pPr>
            <a:endParaRPr lang="en-US"/>
          </a:p>
        </p:txBody>
      </p:sp>
      <p:sp>
        <p:nvSpPr>
          <p:cNvPr id="6" name="Footer Placeholder 1">
            <a:extLst>
              <a:ext uri="{FF2B5EF4-FFF2-40B4-BE49-F238E27FC236}">
                <a16:creationId xmlns:a16="http://schemas.microsoft.com/office/drawing/2014/main" xmlns="" id="{5D1E3846-9A43-424E-B1EA-3C3072F3150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4">
            <a:extLst>
              <a:ext uri="{FF2B5EF4-FFF2-40B4-BE49-F238E27FC236}">
                <a16:creationId xmlns:a16="http://schemas.microsoft.com/office/drawing/2014/main" xmlns="" id="{11D42BA2-E5A4-4759-B9D4-7B73CFC79420}"/>
              </a:ext>
            </a:extLst>
          </p:cNvPr>
          <p:cNvSpPr>
            <a:spLocks noGrp="1"/>
          </p:cNvSpPr>
          <p:nvPr>
            <p:ph type="sldNum" sz="quarter" idx="12"/>
          </p:nvPr>
        </p:nvSpPr>
        <p:spPr>
          <a:xfrm>
            <a:off x="10972801" y="6473825"/>
            <a:ext cx="1011767" cy="247650"/>
          </a:xfrm>
        </p:spPr>
        <p:txBody>
          <a:bodyPr/>
          <a:lstStyle>
            <a:lvl1pPr>
              <a:defRPr/>
            </a:lvl1pPr>
          </a:lstStyle>
          <a:p>
            <a:fld id="{E4425252-D228-41EC-A3AD-A4073B19486A}" type="slidenum">
              <a:rPr lang="en-US" altLang="en-US"/>
              <a:pPr/>
              <a:t>‹#›</a:t>
            </a:fld>
            <a:endParaRPr lang="en-US" altLang="en-US"/>
          </a:p>
        </p:txBody>
      </p:sp>
    </p:spTree>
    <p:extLst>
      <p:ext uri="{BB962C8B-B14F-4D97-AF65-F5344CB8AC3E}">
        <p14:creationId xmlns:p14="http://schemas.microsoft.com/office/powerpoint/2010/main" val="19855094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a:extLst>
              <a:ext uri="{FF2B5EF4-FFF2-40B4-BE49-F238E27FC236}">
                <a16:creationId xmlns:a16="http://schemas.microsoft.com/office/drawing/2014/main" xmlns="" id="{73419A99-B5F0-4655-AB36-100D8262B6E0}"/>
              </a:ext>
            </a:extLst>
          </p:cNvPr>
          <p:cNvSpPr>
            <a:spLocks noGrp="1"/>
          </p:cNvSpPr>
          <p:nvPr>
            <p:ph type="dt" sz="half" idx="10"/>
          </p:nvPr>
        </p:nvSpPr>
        <p:spPr/>
        <p:txBody>
          <a:bodyPr/>
          <a:lstStyle>
            <a:lvl1pPr>
              <a:defRPr/>
            </a:lvl1pPr>
          </a:lstStyle>
          <a:p>
            <a:pPr>
              <a:defRPr/>
            </a:pPr>
            <a:endParaRPr lang="en-US"/>
          </a:p>
        </p:txBody>
      </p:sp>
      <p:sp>
        <p:nvSpPr>
          <p:cNvPr id="5" name="Footer Placeholder 18">
            <a:extLst>
              <a:ext uri="{FF2B5EF4-FFF2-40B4-BE49-F238E27FC236}">
                <a16:creationId xmlns:a16="http://schemas.microsoft.com/office/drawing/2014/main" xmlns="" id="{39079C72-37DB-4113-9E05-1B0CEAF10062}"/>
              </a:ext>
            </a:extLst>
          </p:cNvPr>
          <p:cNvSpPr>
            <a:spLocks noGrp="1"/>
          </p:cNvSpPr>
          <p:nvPr>
            <p:ph type="ftr" sz="quarter" idx="11"/>
          </p:nvPr>
        </p:nvSpPr>
        <p:spPr>
          <a:xfrm>
            <a:off x="4775200" y="76201"/>
            <a:ext cx="3860800" cy="288925"/>
          </a:xfrm>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xmlns="" id="{64293549-A20D-41DF-BC7C-78114C55B098}"/>
              </a:ext>
            </a:extLst>
          </p:cNvPr>
          <p:cNvSpPr>
            <a:spLocks noGrp="1"/>
          </p:cNvSpPr>
          <p:nvPr>
            <p:ph type="sldNum" sz="quarter" idx="12"/>
          </p:nvPr>
        </p:nvSpPr>
        <p:spPr>
          <a:xfrm>
            <a:off x="10972801" y="6473825"/>
            <a:ext cx="1011767" cy="247650"/>
          </a:xfrm>
        </p:spPr>
        <p:txBody>
          <a:bodyPr/>
          <a:lstStyle>
            <a:lvl1pPr>
              <a:defRPr/>
            </a:lvl1pPr>
          </a:lstStyle>
          <a:p>
            <a:fld id="{8197A4DC-14DD-4BDE-95F5-6011347129BA}" type="slidenum">
              <a:rPr lang="en-US" altLang="en-US"/>
              <a:pPr/>
              <a:t>‹#›</a:t>
            </a:fld>
            <a:endParaRPr lang="en-US" altLang="en-US"/>
          </a:p>
        </p:txBody>
      </p:sp>
    </p:spTree>
    <p:extLst>
      <p:ext uri="{BB962C8B-B14F-4D97-AF65-F5344CB8AC3E}">
        <p14:creationId xmlns:p14="http://schemas.microsoft.com/office/powerpoint/2010/main" val="21484137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xmlns="" id="{BC3C7930-56CD-44B9-A1E8-1DB21125D577}"/>
              </a:ext>
            </a:extLst>
          </p:cNvPr>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gn="l">
              <a:defRPr/>
            </a:pPr>
            <a:endParaRPr lang="en-US" sz="1800">
              <a:latin typeface="Arial" charset="0"/>
              <a:cs typeface="Arial" charset="0"/>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lang="en-US"/>
              <a:t>Click to edit Master title style</a:t>
            </a:r>
          </a:p>
        </p:txBody>
      </p:sp>
      <p:sp>
        <p:nvSpPr>
          <p:cNvPr id="5" name="Date Placeholder 18">
            <a:extLst>
              <a:ext uri="{FF2B5EF4-FFF2-40B4-BE49-F238E27FC236}">
                <a16:creationId xmlns:a16="http://schemas.microsoft.com/office/drawing/2014/main" xmlns="" id="{3860932A-BC45-44F2-A950-5ED7B36AE54C}"/>
              </a:ext>
            </a:extLst>
          </p:cNvPr>
          <p:cNvSpPr>
            <a:spLocks noGrp="1"/>
          </p:cNvSpPr>
          <p:nvPr>
            <p:ph type="dt" sz="half" idx="10"/>
          </p:nvPr>
        </p:nvSpPr>
        <p:spPr/>
        <p:txBody>
          <a:bodyPr/>
          <a:lstStyle>
            <a:lvl1pPr>
              <a:defRPr/>
            </a:lvl1pPr>
          </a:lstStyle>
          <a:p>
            <a:pPr>
              <a:defRPr/>
            </a:pPr>
            <a:endParaRPr lang="en-US"/>
          </a:p>
        </p:txBody>
      </p:sp>
      <p:sp>
        <p:nvSpPr>
          <p:cNvPr id="7" name="Footer Placeholder 10">
            <a:extLst>
              <a:ext uri="{FF2B5EF4-FFF2-40B4-BE49-F238E27FC236}">
                <a16:creationId xmlns:a16="http://schemas.microsoft.com/office/drawing/2014/main" xmlns="" id="{366E7696-19C6-40DD-9258-CC4CC2A591D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5">
            <a:extLst>
              <a:ext uri="{FF2B5EF4-FFF2-40B4-BE49-F238E27FC236}">
                <a16:creationId xmlns:a16="http://schemas.microsoft.com/office/drawing/2014/main" xmlns="" id="{2A7C1CB4-EB25-4454-91EE-8D58B002BF38}"/>
              </a:ext>
            </a:extLst>
          </p:cNvPr>
          <p:cNvSpPr>
            <a:spLocks noGrp="1"/>
          </p:cNvSpPr>
          <p:nvPr>
            <p:ph type="sldNum" sz="quarter" idx="12"/>
          </p:nvPr>
        </p:nvSpPr>
        <p:spPr/>
        <p:txBody>
          <a:bodyPr/>
          <a:lstStyle>
            <a:lvl1pPr>
              <a:defRPr/>
            </a:lvl1pPr>
          </a:lstStyle>
          <a:p>
            <a:fld id="{CAEC4DC6-4837-45BF-B868-66E560C9E861}" type="slidenum">
              <a:rPr lang="en-US" altLang="en-US"/>
              <a:pPr/>
              <a:t>‹#›</a:t>
            </a:fld>
            <a:endParaRPr lang="en-US" altLang="en-US"/>
          </a:p>
        </p:txBody>
      </p:sp>
    </p:spTree>
    <p:extLst>
      <p:ext uri="{BB962C8B-B14F-4D97-AF65-F5344CB8AC3E}">
        <p14:creationId xmlns:p14="http://schemas.microsoft.com/office/powerpoint/2010/main" val="3986794402"/>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a:extLst>
              <a:ext uri="{FF2B5EF4-FFF2-40B4-BE49-F238E27FC236}">
                <a16:creationId xmlns:a16="http://schemas.microsoft.com/office/drawing/2014/main" xmlns="" id="{078FF1F2-E188-48BB-B02E-765C219BC966}"/>
              </a:ext>
            </a:extLst>
          </p:cNvPr>
          <p:cNvSpPr>
            <a:spLocks noGrp="1"/>
          </p:cNvSpPr>
          <p:nvPr>
            <p:ph type="dt" sz="half" idx="10"/>
          </p:nvPr>
        </p:nvSpPr>
        <p:spPr/>
        <p:txBody>
          <a:bodyPr/>
          <a:lstStyle>
            <a:lvl1pPr>
              <a:defRPr/>
            </a:lvl1pPr>
          </a:lstStyle>
          <a:p>
            <a:pPr>
              <a:defRPr/>
            </a:pPr>
            <a:endParaRPr lang="en-US"/>
          </a:p>
        </p:txBody>
      </p:sp>
      <p:sp>
        <p:nvSpPr>
          <p:cNvPr id="6" name="Footer Placeholder 27">
            <a:extLst>
              <a:ext uri="{FF2B5EF4-FFF2-40B4-BE49-F238E27FC236}">
                <a16:creationId xmlns:a16="http://schemas.microsoft.com/office/drawing/2014/main" xmlns="" id="{0F644B8B-E745-415F-8047-CA429BDA6C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xmlns="" id="{BA39D661-7FF8-4617-9AB5-C51F902672FC}"/>
              </a:ext>
            </a:extLst>
          </p:cNvPr>
          <p:cNvSpPr>
            <a:spLocks noGrp="1"/>
          </p:cNvSpPr>
          <p:nvPr>
            <p:ph type="sldNum" sz="quarter" idx="12"/>
          </p:nvPr>
        </p:nvSpPr>
        <p:spPr/>
        <p:txBody>
          <a:bodyPr/>
          <a:lstStyle>
            <a:lvl1pPr>
              <a:defRPr/>
            </a:lvl1pPr>
          </a:lstStyle>
          <a:p>
            <a:fld id="{9E98F273-5720-4ED7-AD72-860661118F86}" type="slidenum">
              <a:rPr lang="en-US" altLang="en-US"/>
              <a:pPr/>
              <a:t>‹#›</a:t>
            </a:fld>
            <a:endParaRPr lang="en-US" altLang="en-US"/>
          </a:p>
        </p:txBody>
      </p:sp>
    </p:spTree>
    <p:extLst>
      <p:ext uri="{BB962C8B-B14F-4D97-AF65-F5344CB8AC3E}">
        <p14:creationId xmlns:p14="http://schemas.microsoft.com/office/powerpoint/2010/main" val="23651193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xmlns="" id="{588BEED5-7020-453A-9DA1-5258228227BD}"/>
              </a:ext>
            </a:extLst>
          </p:cNvPr>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gn="l">
              <a:defRPr/>
            </a:pPr>
            <a:endParaRPr lang="en-US" sz="1800">
              <a:latin typeface="Arial" charset="0"/>
              <a:cs typeface="Arial" charset="0"/>
            </a:endParaRPr>
          </a:p>
        </p:txBody>
      </p:sp>
      <p:sp>
        <p:nvSpPr>
          <p:cNvPr id="29" name="Title 28"/>
          <p:cNvSpPr>
            <a:spLocks noGrp="1"/>
          </p:cNvSpPr>
          <p:nvPr>
            <p:ph type="title"/>
          </p:nvPr>
        </p:nvSpPr>
        <p:spPr>
          <a:xfrm>
            <a:off x="406400" y="5410200"/>
            <a:ext cx="114808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a:extLst>
              <a:ext uri="{FF2B5EF4-FFF2-40B4-BE49-F238E27FC236}">
                <a16:creationId xmlns:a16="http://schemas.microsoft.com/office/drawing/2014/main" xmlns="" id="{93E36A0A-DA45-4AB1-BBD8-7B668370F298}"/>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xmlns="" id="{39065DF9-0D04-4E27-88F9-B9716D6FB792}"/>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xmlns="" id="{F92722EA-D546-4A8B-A79D-0660FEF59D79}"/>
              </a:ext>
            </a:extLst>
          </p:cNvPr>
          <p:cNvSpPr>
            <a:spLocks noGrp="1"/>
          </p:cNvSpPr>
          <p:nvPr>
            <p:ph type="sldNum" sz="quarter" idx="12"/>
          </p:nvPr>
        </p:nvSpPr>
        <p:spPr>
          <a:xfrm>
            <a:off x="10972800" y="6477000"/>
            <a:ext cx="1016000" cy="247650"/>
          </a:xfrm>
        </p:spPr>
        <p:txBody>
          <a:bodyPr/>
          <a:lstStyle>
            <a:lvl1pPr>
              <a:defRPr/>
            </a:lvl1pPr>
          </a:lstStyle>
          <a:p>
            <a:fld id="{81AA5031-97C4-49A5-BCE1-11EAAF86A41E}" type="slidenum">
              <a:rPr lang="en-US" altLang="en-US"/>
              <a:pPr/>
              <a:t>‹#›</a:t>
            </a:fld>
            <a:endParaRPr lang="en-US" altLang="en-US"/>
          </a:p>
        </p:txBody>
      </p:sp>
    </p:spTree>
    <p:extLst>
      <p:ext uri="{BB962C8B-B14F-4D97-AF65-F5344CB8AC3E}">
        <p14:creationId xmlns:p14="http://schemas.microsoft.com/office/powerpoint/2010/main" val="13299254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0">
            <a:extLst>
              <a:ext uri="{FF2B5EF4-FFF2-40B4-BE49-F238E27FC236}">
                <a16:creationId xmlns:a16="http://schemas.microsoft.com/office/drawing/2014/main" xmlns="" id="{D64941AD-C307-4578-BABD-38EA0F7459CD}"/>
              </a:ext>
            </a:extLst>
          </p:cNvPr>
          <p:cNvSpPr>
            <a:spLocks noGrp="1"/>
          </p:cNvSpPr>
          <p:nvPr>
            <p:ph type="dt" sz="half" idx="10"/>
          </p:nvPr>
        </p:nvSpPr>
        <p:spPr/>
        <p:txBody>
          <a:bodyPr/>
          <a:lstStyle>
            <a:lvl1pPr>
              <a:defRPr/>
            </a:lvl1pPr>
          </a:lstStyle>
          <a:p>
            <a:pPr>
              <a:defRPr/>
            </a:pPr>
            <a:endParaRPr lang="en-US"/>
          </a:p>
        </p:txBody>
      </p:sp>
      <p:sp>
        <p:nvSpPr>
          <p:cNvPr id="4" name="Footer Placeholder 27">
            <a:extLst>
              <a:ext uri="{FF2B5EF4-FFF2-40B4-BE49-F238E27FC236}">
                <a16:creationId xmlns:a16="http://schemas.microsoft.com/office/drawing/2014/main" xmlns="" id="{EE122BA5-3BE5-4C59-B3FF-253C3AB1A0D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157B1727-D93A-41FA-BA64-C1060E009850}"/>
              </a:ext>
            </a:extLst>
          </p:cNvPr>
          <p:cNvSpPr>
            <a:spLocks noGrp="1"/>
          </p:cNvSpPr>
          <p:nvPr>
            <p:ph type="sldNum" sz="quarter" idx="12"/>
          </p:nvPr>
        </p:nvSpPr>
        <p:spPr/>
        <p:txBody>
          <a:bodyPr/>
          <a:lstStyle>
            <a:lvl1pPr>
              <a:defRPr/>
            </a:lvl1pPr>
          </a:lstStyle>
          <a:p>
            <a:fld id="{CAFA1577-C4A3-4908-8FC3-40209CB4E8FB}" type="slidenum">
              <a:rPr lang="en-US" altLang="en-US"/>
              <a:pPr/>
              <a:t>‹#›</a:t>
            </a:fld>
            <a:endParaRPr lang="en-US" altLang="en-US"/>
          </a:p>
        </p:txBody>
      </p:sp>
    </p:spTree>
    <p:extLst>
      <p:ext uri="{BB962C8B-B14F-4D97-AF65-F5344CB8AC3E}">
        <p14:creationId xmlns:p14="http://schemas.microsoft.com/office/powerpoint/2010/main" val="3842736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xmlns="" id="{FC38D928-24D2-446A-A702-EE9CCC99895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8D3A1FC7-E444-479E-9E63-E71BCEBFF4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8B72448-C585-479C-87FE-E148602CC406}"/>
              </a:ext>
            </a:extLst>
          </p:cNvPr>
          <p:cNvSpPr>
            <a:spLocks noGrp="1"/>
          </p:cNvSpPr>
          <p:nvPr>
            <p:ph type="sldNum" sz="quarter" idx="12"/>
          </p:nvPr>
        </p:nvSpPr>
        <p:spPr/>
        <p:txBody>
          <a:bodyPr/>
          <a:lstStyle>
            <a:lvl1pPr>
              <a:defRPr/>
            </a:lvl1pPr>
          </a:lstStyle>
          <a:p>
            <a:pPr>
              <a:defRPr/>
            </a:pPr>
            <a:fld id="{AED2F2A2-4B3A-498B-9281-B22892ABF9CD}" type="slidenum">
              <a:rPr lang="en-US" altLang="en-US"/>
              <a:pPr>
                <a:defRPr/>
              </a:pPr>
              <a:t>‹#›</a:t>
            </a:fld>
            <a:endParaRPr lang="en-US" altLang="en-US"/>
          </a:p>
        </p:txBody>
      </p:sp>
    </p:spTree>
    <p:extLst>
      <p:ext uri="{BB962C8B-B14F-4D97-AF65-F5344CB8AC3E}">
        <p14:creationId xmlns:p14="http://schemas.microsoft.com/office/powerpoint/2010/main" val="2038849649"/>
      </p:ext>
    </p:extLst>
  </p:cSld>
  <p:clrMapOvr>
    <a:masterClrMapping/>
  </p:clrMapOvr>
  <p:transition>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xmlns="" id="{65C53771-F9E3-4F62-89D4-C44DBCCB80C5}"/>
              </a:ext>
            </a:extLst>
          </p:cNvPr>
          <p:cNvSpPr>
            <a:spLocks noGrp="1"/>
          </p:cNvSpPr>
          <p:nvPr>
            <p:ph type="dt" sz="half" idx="10"/>
          </p:nvPr>
        </p:nvSpPr>
        <p:spPr/>
        <p:txBody>
          <a:bodyPr/>
          <a:lstStyle>
            <a:lvl1pPr>
              <a:defRPr/>
            </a:lvl1pPr>
          </a:lstStyle>
          <a:p>
            <a:pPr>
              <a:defRPr/>
            </a:pPr>
            <a:endParaRPr lang="en-US"/>
          </a:p>
        </p:txBody>
      </p:sp>
      <p:sp>
        <p:nvSpPr>
          <p:cNvPr id="3" name="Footer Placeholder 23">
            <a:extLst>
              <a:ext uri="{FF2B5EF4-FFF2-40B4-BE49-F238E27FC236}">
                <a16:creationId xmlns:a16="http://schemas.microsoft.com/office/drawing/2014/main" xmlns="" id="{2CE661CE-39B0-410F-9E51-C4FDB0D6AE9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6">
            <a:extLst>
              <a:ext uri="{FF2B5EF4-FFF2-40B4-BE49-F238E27FC236}">
                <a16:creationId xmlns:a16="http://schemas.microsoft.com/office/drawing/2014/main" xmlns="" id="{1F8B78BF-87DC-4B3B-9D05-BB57F40335E8}"/>
              </a:ext>
            </a:extLst>
          </p:cNvPr>
          <p:cNvSpPr>
            <a:spLocks noGrp="1"/>
          </p:cNvSpPr>
          <p:nvPr>
            <p:ph type="sldNum" sz="quarter" idx="12"/>
          </p:nvPr>
        </p:nvSpPr>
        <p:spPr/>
        <p:txBody>
          <a:bodyPr/>
          <a:lstStyle>
            <a:lvl1pPr>
              <a:defRPr/>
            </a:lvl1pPr>
          </a:lstStyle>
          <a:p>
            <a:fld id="{9616ED87-FB14-43D4-B1C0-9F7877095945}" type="slidenum">
              <a:rPr lang="en-US" altLang="en-US"/>
              <a:pPr/>
              <a:t>‹#›</a:t>
            </a:fld>
            <a:endParaRPr lang="en-US" altLang="en-US"/>
          </a:p>
        </p:txBody>
      </p:sp>
    </p:spTree>
    <p:extLst>
      <p:ext uri="{BB962C8B-B14F-4D97-AF65-F5344CB8AC3E}">
        <p14:creationId xmlns:p14="http://schemas.microsoft.com/office/powerpoint/2010/main" val="17804031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xmlns="" id="{0543D66B-9E4E-4FFA-AAC2-E320C0A1983B}"/>
              </a:ext>
            </a:extLst>
          </p:cNvPr>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gn="l">
              <a:defRPr/>
            </a:pPr>
            <a:endParaRPr lang="en-US" sz="1800">
              <a:latin typeface="Arial" charset="0"/>
              <a:cs typeface="Arial" charset="0"/>
            </a:endParaRPr>
          </a:p>
        </p:txBody>
      </p:sp>
      <p:sp>
        <p:nvSpPr>
          <p:cNvPr id="12" name="Title 11"/>
          <p:cNvSpPr>
            <a:spLocks noGrp="1"/>
          </p:cNvSpPr>
          <p:nvPr>
            <p:ph type="title"/>
          </p:nvPr>
        </p:nvSpPr>
        <p:spPr>
          <a:xfrm>
            <a:off x="609600" y="5486400"/>
            <a:ext cx="112776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a:extLst>
              <a:ext uri="{FF2B5EF4-FFF2-40B4-BE49-F238E27FC236}">
                <a16:creationId xmlns:a16="http://schemas.microsoft.com/office/drawing/2014/main" xmlns="" id="{CE62252E-F0E3-4E5F-9ACB-81C6556F7355}"/>
              </a:ext>
            </a:extLst>
          </p:cNvPr>
          <p:cNvSpPr>
            <a:spLocks noGrp="1"/>
          </p:cNvSpPr>
          <p:nvPr>
            <p:ph type="dt" sz="half" idx="10"/>
          </p:nvPr>
        </p:nvSpPr>
        <p:spPr/>
        <p:txBody>
          <a:bodyPr/>
          <a:lstStyle>
            <a:lvl1pPr>
              <a:defRPr/>
            </a:lvl1pPr>
          </a:lstStyle>
          <a:p>
            <a:pPr>
              <a:defRPr/>
            </a:pPr>
            <a:endParaRPr lang="en-US"/>
          </a:p>
        </p:txBody>
      </p:sp>
      <p:sp>
        <p:nvSpPr>
          <p:cNvPr id="7" name="Footer Placeholder 28">
            <a:extLst>
              <a:ext uri="{FF2B5EF4-FFF2-40B4-BE49-F238E27FC236}">
                <a16:creationId xmlns:a16="http://schemas.microsoft.com/office/drawing/2014/main" xmlns="" id="{AD5CB68F-2336-4A9C-A1BC-8C199ACAA95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xmlns="" id="{1F810DD3-FA13-400C-832E-4514BF653C26}"/>
              </a:ext>
            </a:extLst>
          </p:cNvPr>
          <p:cNvSpPr>
            <a:spLocks noGrp="1"/>
          </p:cNvSpPr>
          <p:nvPr>
            <p:ph type="sldNum" sz="quarter" idx="12"/>
          </p:nvPr>
        </p:nvSpPr>
        <p:spPr/>
        <p:txBody>
          <a:bodyPr/>
          <a:lstStyle>
            <a:lvl1pPr>
              <a:defRPr/>
            </a:lvl1pPr>
          </a:lstStyle>
          <a:p>
            <a:fld id="{2E11D654-DF84-412F-8AA9-651FA6795A8F}" type="slidenum">
              <a:rPr lang="en-US" altLang="en-US"/>
              <a:pPr/>
              <a:t>‹#›</a:t>
            </a:fld>
            <a:endParaRPr lang="en-US" altLang="en-US"/>
          </a:p>
        </p:txBody>
      </p:sp>
    </p:spTree>
    <p:extLst>
      <p:ext uri="{BB962C8B-B14F-4D97-AF65-F5344CB8AC3E}">
        <p14:creationId xmlns:p14="http://schemas.microsoft.com/office/powerpoint/2010/main" val="6668332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508000" y="4993760"/>
            <a:ext cx="78232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a:extLst>
              <a:ext uri="{FF2B5EF4-FFF2-40B4-BE49-F238E27FC236}">
                <a16:creationId xmlns:a16="http://schemas.microsoft.com/office/drawing/2014/main" xmlns="" id="{6A79D1A4-812B-4CD2-AAF3-A610902245E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105BE3BB-982B-48D1-84D1-86C532ABC9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30">
            <a:extLst>
              <a:ext uri="{FF2B5EF4-FFF2-40B4-BE49-F238E27FC236}">
                <a16:creationId xmlns:a16="http://schemas.microsoft.com/office/drawing/2014/main" xmlns="" id="{4CDA53BD-2129-43EB-BCB0-3332EC41BBA8}"/>
              </a:ext>
            </a:extLst>
          </p:cNvPr>
          <p:cNvSpPr>
            <a:spLocks noGrp="1"/>
          </p:cNvSpPr>
          <p:nvPr>
            <p:ph type="sldNum" sz="quarter" idx="12"/>
          </p:nvPr>
        </p:nvSpPr>
        <p:spPr/>
        <p:txBody>
          <a:bodyPr/>
          <a:lstStyle>
            <a:lvl1pPr>
              <a:defRPr/>
            </a:lvl1pPr>
          </a:lstStyle>
          <a:p>
            <a:fld id="{C965490D-1753-49E0-BBF4-98084287EF6F}" type="slidenum">
              <a:rPr lang="en-US" altLang="en-US"/>
              <a:pPr/>
              <a:t>‹#›</a:t>
            </a:fld>
            <a:endParaRPr lang="en-US" altLang="en-US"/>
          </a:p>
        </p:txBody>
      </p:sp>
    </p:spTree>
    <p:extLst>
      <p:ext uri="{BB962C8B-B14F-4D97-AF65-F5344CB8AC3E}">
        <p14:creationId xmlns:p14="http://schemas.microsoft.com/office/powerpoint/2010/main" val="5127939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a:extLst>
              <a:ext uri="{FF2B5EF4-FFF2-40B4-BE49-F238E27FC236}">
                <a16:creationId xmlns:a16="http://schemas.microsoft.com/office/drawing/2014/main" xmlns="" id="{1298A107-BA4A-493C-A4C3-74D232EFDD12}"/>
              </a:ext>
            </a:extLst>
          </p:cNvPr>
          <p:cNvSpPr>
            <a:spLocks noGrp="1"/>
          </p:cNvSpPr>
          <p:nvPr>
            <p:ph type="dt" sz="half" idx="10"/>
          </p:nvPr>
        </p:nvSpPr>
        <p:spPr/>
        <p:txBody>
          <a:bodyPr/>
          <a:lstStyle>
            <a:lvl1pPr>
              <a:defRPr/>
            </a:lvl1pPr>
          </a:lstStyle>
          <a:p>
            <a:pPr>
              <a:defRPr/>
            </a:pPr>
            <a:endParaRPr lang="en-US"/>
          </a:p>
        </p:txBody>
      </p:sp>
      <p:sp>
        <p:nvSpPr>
          <p:cNvPr id="5" name="Footer Placeholder 27">
            <a:extLst>
              <a:ext uri="{FF2B5EF4-FFF2-40B4-BE49-F238E27FC236}">
                <a16:creationId xmlns:a16="http://schemas.microsoft.com/office/drawing/2014/main" xmlns="" id="{E9BEB921-DB88-4364-857F-0F515087E8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xmlns="" id="{403EB44C-DEEF-48BA-BA5B-7A0A99D3D1DC}"/>
              </a:ext>
            </a:extLst>
          </p:cNvPr>
          <p:cNvSpPr>
            <a:spLocks noGrp="1"/>
          </p:cNvSpPr>
          <p:nvPr>
            <p:ph type="sldNum" sz="quarter" idx="12"/>
          </p:nvPr>
        </p:nvSpPr>
        <p:spPr/>
        <p:txBody>
          <a:bodyPr/>
          <a:lstStyle>
            <a:lvl1pPr>
              <a:defRPr/>
            </a:lvl1pPr>
          </a:lstStyle>
          <a:p>
            <a:fld id="{C7B344F9-EE1D-461D-8DC4-E624B5CD7941}" type="slidenum">
              <a:rPr lang="en-US" altLang="en-US"/>
              <a:pPr/>
              <a:t>‹#›</a:t>
            </a:fld>
            <a:endParaRPr lang="en-US" altLang="en-US"/>
          </a:p>
        </p:txBody>
      </p:sp>
    </p:spTree>
    <p:extLst>
      <p:ext uri="{BB962C8B-B14F-4D97-AF65-F5344CB8AC3E}">
        <p14:creationId xmlns:p14="http://schemas.microsoft.com/office/powerpoint/2010/main" val="9373202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3A6D1A-5459-43C1-AA6D-2B18E5EB6B9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5CB5C059-BD14-4003-835C-BB9BDB6890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D243A99-FED9-4325-900A-653A9463B099}"/>
              </a:ext>
            </a:extLst>
          </p:cNvPr>
          <p:cNvSpPr>
            <a:spLocks noGrp="1"/>
          </p:cNvSpPr>
          <p:nvPr>
            <p:ph type="sldNum" sz="quarter" idx="12"/>
          </p:nvPr>
        </p:nvSpPr>
        <p:spPr/>
        <p:txBody>
          <a:bodyPr/>
          <a:lstStyle>
            <a:lvl1pPr>
              <a:defRPr/>
            </a:lvl1pPr>
          </a:lstStyle>
          <a:p>
            <a:fld id="{652923A6-12D2-43D1-A33C-0ED39693DF4F}" type="slidenum">
              <a:rPr lang="en-US" altLang="en-US"/>
              <a:pPr/>
              <a:t>‹#›</a:t>
            </a:fld>
            <a:endParaRPr lang="en-US" altLang="en-US"/>
          </a:p>
        </p:txBody>
      </p:sp>
    </p:spTree>
    <p:extLst>
      <p:ext uri="{BB962C8B-B14F-4D97-AF65-F5344CB8AC3E}">
        <p14:creationId xmlns:p14="http://schemas.microsoft.com/office/powerpoint/2010/main" val="2848329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image" Target="../media/image1.jpe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4.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7"/>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90608DB9-35D4-4173-A353-387CCFECB18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xmlns="" id="{BFB8FF26-D2FC-4EF9-975E-948B9429D42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8871814A-D634-403E-893C-22FAB556B243}"/>
              </a:ext>
            </a:extLst>
          </p:cNvPr>
          <p:cNvSpPr>
            <a:spLocks noGrp="1"/>
          </p:cNvSpPr>
          <p:nvPr>
            <p:ph type="dt" sz="half" idx="2"/>
          </p:nvPr>
        </p:nvSpPr>
        <p:spPr>
          <a:xfrm>
            <a:off x="609600" y="6356351"/>
            <a:ext cx="2844800" cy="366713"/>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xmlns="" id="{49F7B5AB-2EA0-4F77-BEDF-1863E22504CA}"/>
              </a:ext>
            </a:extLst>
          </p:cNvPr>
          <p:cNvSpPr>
            <a:spLocks noGrp="1"/>
          </p:cNvSpPr>
          <p:nvPr>
            <p:ph type="ftr" sz="quarter" idx="3"/>
          </p:nvPr>
        </p:nvSpPr>
        <p:spPr>
          <a:xfrm>
            <a:off x="4165600" y="6356351"/>
            <a:ext cx="3860800" cy="366713"/>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xmlns="" id="{62EEC8B0-4644-4F79-9F3D-CE482EB29D0E}"/>
              </a:ext>
            </a:extLst>
          </p:cNvPr>
          <p:cNvSpPr>
            <a:spLocks noGrp="1"/>
          </p:cNvSpPr>
          <p:nvPr>
            <p:ph type="sldNum" sz="quarter" idx="4"/>
          </p:nvPr>
        </p:nvSpPr>
        <p:spPr>
          <a:xfrm>
            <a:off x="8737600" y="6356351"/>
            <a:ext cx="2844800" cy="36671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5FFB934F-5139-4B15-BEBE-3B4DC08F5CBD}" type="slidenum">
              <a:rPr lang="en-US" altLang="en-US"/>
              <a:pPr>
                <a:defRPr/>
              </a:pPr>
              <a:t>‹#›</a:t>
            </a:fld>
            <a:endParaRPr lang="en-US" altLang="en-US"/>
          </a:p>
        </p:txBody>
      </p:sp>
    </p:spTree>
    <p:extLst>
      <p:ext uri="{BB962C8B-B14F-4D97-AF65-F5344CB8AC3E}">
        <p14:creationId xmlns:p14="http://schemas.microsoft.com/office/powerpoint/2010/main" val="34936230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678" r:id="rId18"/>
    <p:sldLayoutId id="2147483679" r:id="rId19"/>
    <p:sldLayoutId id="2147483681" r:id="rId20"/>
    <p:sldLayoutId id="2147483682" r:id="rId21"/>
    <p:sldLayoutId id="2147483684" r:id="rId22"/>
    <p:sldLayoutId id="2147483685" r:id="rId23"/>
    <p:sldLayoutId id="2147483686" r:id="rId24"/>
    <p:sldLayoutId id="2147483733" r:id="rId25"/>
  </p:sldLayoutIdLst>
  <p:transition>
    <p:dissolve/>
  </p:transition>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8D474D76-B726-40CC-A685-FD51D1AA5DA6}"/>
              </a:ext>
            </a:extLst>
          </p:cNvPr>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4A1F7738-32F3-4CC5-AB10-0C8B5B18C23B}"/>
              </a:ext>
            </a:extLst>
          </p:cNvPr>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1A7ABE1B-1599-4EEC-8AE0-A780BAC77402}"/>
              </a:ext>
            </a:extLst>
          </p:cNvPr>
          <p:cNvSpPr>
            <a:spLocks noGrp="1"/>
          </p:cNvSpPr>
          <p:nvPr>
            <p:ph type="dt" sz="half" idx="2"/>
          </p:nvPr>
        </p:nvSpPr>
        <p:spPr>
          <a:xfrm>
            <a:off x="609600" y="635636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xmlns="" id="{9DD29025-EB2C-45AB-AE0F-DBAF3D653FC2}"/>
              </a:ext>
            </a:extLst>
          </p:cNvPr>
          <p:cNvSpPr>
            <a:spLocks noGrp="1"/>
          </p:cNvSpPr>
          <p:nvPr>
            <p:ph type="ftr" sz="quarter" idx="3"/>
          </p:nvPr>
        </p:nvSpPr>
        <p:spPr>
          <a:xfrm>
            <a:off x="4165600" y="635636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xmlns="" id="{B4F6A191-4DE8-4D6A-80ED-F67C37450C71}"/>
              </a:ext>
            </a:extLst>
          </p:cNvPr>
          <p:cNvSpPr>
            <a:spLocks noGrp="1"/>
          </p:cNvSpPr>
          <p:nvPr>
            <p:ph type="sldNum" sz="quarter" idx="4"/>
          </p:nvPr>
        </p:nvSpPr>
        <p:spPr>
          <a:xfrm>
            <a:off x="8737600" y="635636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C58757E-7808-4BDC-AC9A-C0A0E61A6274}" type="slidenum">
              <a:rPr lang="en-US" altLang="en-US"/>
              <a:pPr>
                <a:defRPr/>
              </a:pPr>
              <a:t>‹#›</a:t>
            </a:fld>
            <a:endParaRPr lang="en-US" altLang="en-US"/>
          </a:p>
        </p:txBody>
      </p:sp>
    </p:spTree>
    <p:extLst>
      <p:ext uri="{BB962C8B-B14F-4D97-AF65-F5344CB8AC3E}">
        <p14:creationId xmlns:p14="http://schemas.microsoft.com/office/powerpoint/2010/main" val="265139029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Lst>
  <p:transition>
    <p:dissolv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457B9084-3B32-4DC8-8747-935FE0FC55A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63488E74-6983-4B3F-916D-2DF0304DB7C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93C115E4-2D63-40F3-8DE3-96939CCDD6FB}"/>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xmlns="" id="{EA994028-2475-46C3-9BA2-F374431532E1}"/>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xmlns="" id="{B9504D53-6158-4097-9823-17B0B027731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1EBE0AA-E8D0-46AE-9B6A-C463BCE90BAE}" type="slidenum">
              <a:rPr lang="en-US" altLang="en-US"/>
              <a:pPr/>
              <a:t>‹#›</a:t>
            </a:fld>
            <a:endParaRPr lang="en-US" altLang="en-US"/>
          </a:p>
        </p:txBody>
      </p:sp>
    </p:spTree>
    <p:extLst>
      <p:ext uri="{BB962C8B-B14F-4D97-AF65-F5344CB8AC3E}">
        <p14:creationId xmlns:p14="http://schemas.microsoft.com/office/powerpoint/2010/main" val="364006571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2E43B1DC-2615-4EA9-A634-83E46CC6DAF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63AA3ED5-B8A2-4269-82A1-45A903A663B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0B3214A6-3BC9-4A7C-9488-D2EFEB354E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A7E84CD-93E4-40A3-BAC2-C71C8AC865FD}" type="datetimeFigureOut">
              <a:rPr lang="en-US"/>
              <a:pPr>
                <a:defRPr/>
              </a:pPr>
              <a:t>11/30/2022</a:t>
            </a:fld>
            <a:endParaRPr lang="en-US"/>
          </a:p>
        </p:txBody>
      </p:sp>
      <p:sp>
        <p:nvSpPr>
          <p:cNvPr id="5" name="Footer Placeholder 4">
            <a:extLst>
              <a:ext uri="{FF2B5EF4-FFF2-40B4-BE49-F238E27FC236}">
                <a16:creationId xmlns:a16="http://schemas.microsoft.com/office/drawing/2014/main" xmlns="" id="{1BF7857B-CBF7-49D8-B3CE-7469AB6B5F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F7DED022-7A5E-4A83-BDBB-9E162E7C6338}"/>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50656FB6-54C5-414E-B31D-445FE273E2B5}" type="slidenum">
              <a:rPr lang="en-US" altLang="en-US"/>
              <a:pPr/>
              <a:t>‹#›</a:t>
            </a:fld>
            <a:endParaRPr lang="en-US" altLang="en-US"/>
          </a:p>
        </p:txBody>
      </p:sp>
    </p:spTree>
    <p:extLst>
      <p:ext uri="{BB962C8B-B14F-4D97-AF65-F5344CB8AC3E}">
        <p14:creationId xmlns:p14="http://schemas.microsoft.com/office/powerpoint/2010/main" val="204928219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CE4F9644-51F6-4AAE-82CB-82DC9AD808BB}"/>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28D0D989-5F9C-4D04-8AC5-D804A3DEDF8D}"/>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1F027840-1C17-47F4-86BE-2A921FDAA7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xmlns="" id="{F2A82574-8FBE-4953-9F5F-C5B852A7C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xmlns="" id="{9613C0DB-C330-4060-A92C-A25998472F11}"/>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41AE4221-A4F0-420E-B079-BA778103FF1D}" type="slidenum">
              <a:rPr lang="en-US" altLang="en-US"/>
              <a:pPr>
                <a:defRPr/>
              </a:pPr>
              <a:t>‹#›</a:t>
            </a:fld>
            <a:endParaRPr lang="en-US" altLang="en-US"/>
          </a:p>
        </p:txBody>
      </p:sp>
    </p:spTree>
    <p:extLst>
      <p:ext uri="{BB962C8B-B14F-4D97-AF65-F5344CB8AC3E}">
        <p14:creationId xmlns:p14="http://schemas.microsoft.com/office/powerpoint/2010/main" val="229671458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xmlns="" id="{B99FC26C-1354-47D1-81D0-A10D5B282335}"/>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gn="l">
              <a:defRPr/>
            </a:pPr>
            <a:endParaRPr lang="en-US" sz="1800">
              <a:latin typeface="Arial" charset="0"/>
              <a:cs typeface="Arial" charset="0"/>
            </a:endParaRPr>
          </a:p>
        </p:txBody>
      </p:sp>
      <p:sp>
        <p:nvSpPr>
          <p:cNvPr id="2053" name="Text Placeholder 7">
            <a:extLst>
              <a:ext uri="{FF2B5EF4-FFF2-40B4-BE49-F238E27FC236}">
                <a16:creationId xmlns:a16="http://schemas.microsoft.com/office/drawing/2014/main" xmlns="" id="{3C222FF3-DB8D-4F93-B5BC-F9421C9105FF}"/>
              </a:ext>
            </a:extLst>
          </p:cNvPr>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xmlns="" id="{9DA47FFF-1112-44D8-B255-C4F6D2F63F03}"/>
              </a:ext>
            </a:extLst>
          </p:cNvPr>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latin typeface="Arial" charset="0"/>
                <a:cs typeface="Arial" charset="0"/>
              </a:defRPr>
            </a:lvl1pPr>
          </a:lstStyle>
          <a:p>
            <a:pPr>
              <a:defRPr/>
            </a:pPr>
            <a:endParaRPr lang="en-US"/>
          </a:p>
        </p:txBody>
      </p:sp>
      <p:sp>
        <p:nvSpPr>
          <p:cNvPr id="28" name="Footer Placeholder 27">
            <a:extLst>
              <a:ext uri="{FF2B5EF4-FFF2-40B4-BE49-F238E27FC236}">
                <a16:creationId xmlns:a16="http://schemas.microsoft.com/office/drawing/2014/main" xmlns="" id="{D0EDD931-4E1C-4BDA-ADA7-57CA121529E3}"/>
              </a:ext>
            </a:extLst>
          </p:cNvPr>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xmlns="" id="{415C128A-4F7E-4FB1-ADBA-BE625B7AF691}"/>
              </a:ext>
            </a:extLst>
          </p:cNvPr>
          <p:cNvSpPr>
            <a:spLocks noGrp="1"/>
          </p:cNvSpPr>
          <p:nvPr>
            <p:ph type="sldNum" sz="quarter" idx="4"/>
          </p:nvPr>
        </p:nvSpPr>
        <p:spPr>
          <a:xfrm>
            <a:off x="10972800" y="6477001"/>
            <a:ext cx="1016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defRPr>
            </a:lvl1pPr>
          </a:lstStyle>
          <a:p>
            <a:fld id="{5905F935-8B1E-4231-B2B0-8668E1475843}" type="slidenum">
              <a:rPr lang="en-US" altLang="en-US"/>
              <a:pPr/>
              <a:t>‹#›</a:t>
            </a:fld>
            <a:endParaRPr lang="en-US" altLang="en-US"/>
          </a:p>
        </p:txBody>
      </p:sp>
      <p:sp>
        <p:nvSpPr>
          <p:cNvPr id="10" name="Title Placeholder 9">
            <a:extLst>
              <a:ext uri="{FF2B5EF4-FFF2-40B4-BE49-F238E27FC236}">
                <a16:creationId xmlns:a16="http://schemas.microsoft.com/office/drawing/2014/main" xmlns="" id="{851B6A37-A20B-4CF2-B674-CC0E01AE0A89}"/>
              </a:ext>
            </a:extLst>
          </p:cNvPr>
          <p:cNvSpPr>
            <a:spLocks noGrp="1"/>
          </p:cNvSpPr>
          <p:nvPr>
            <p:ph type="title"/>
          </p:nvPr>
        </p:nvSpPr>
        <p:spPr>
          <a:xfrm>
            <a:off x="406400" y="457200"/>
            <a:ext cx="11582400" cy="838200"/>
          </a:xfrm>
          <a:prstGeom prst="rect">
            <a:avLst/>
          </a:prstGeom>
        </p:spPr>
        <p:txBody>
          <a:bodyPr vert="horz" anchor="ctr">
            <a:normAutofit/>
          </a:bodyPr>
          <a:lstStyle/>
          <a:p>
            <a:r>
              <a:rPr lang="en-US"/>
              <a:t>Click to edit Master title style</a:t>
            </a:r>
          </a:p>
        </p:txBody>
      </p:sp>
      <p:sp>
        <p:nvSpPr>
          <p:cNvPr id="9" name="Straight Connector 8">
            <a:extLst>
              <a:ext uri="{FF2B5EF4-FFF2-40B4-BE49-F238E27FC236}">
                <a16:creationId xmlns:a16="http://schemas.microsoft.com/office/drawing/2014/main" xmlns="" id="{77C9F2DC-0082-4BD3-875C-70E9695291CE}"/>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gn="l">
              <a:defRPr/>
            </a:pPr>
            <a:endParaRPr lang="en-US" sz="1800">
              <a:latin typeface="Arial" charset="0"/>
              <a:cs typeface="Arial" charset="0"/>
            </a:endParaRPr>
          </a:p>
        </p:txBody>
      </p:sp>
      <p:sp>
        <p:nvSpPr>
          <p:cNvPr id="12" name="Straight Connector 11">
            <a:extLst>
              <a:ext uri="{FF2B5EF4-FFF2-40B4-BE49-F238E27FC236}">
                <a16:creationId xmlns:a16="http://schemas.microsoft.com/office/drawing/2014/main" xmlns="" id="{C66607C7-7ACB-4D7C-9B21-9843346936F5}"/>
              </a:ext>
            </a:extLst>
          </p:cNvPr>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gn="l">
              <a:defRPr/>
            </a:pPr>
            <a:endParaRPr lang="en-US" sz="1800">
              <a:latin typeface="Arial" charset="0"/>
              <a:cs typeface="Arial" charset="0"/>
            </a:endParaRPr>
          </a:p>
        </p:txBody>
      </p:sp>
    </p:spTree>
    <p:extLst>
      <p:ext uri="{BB962C8B-B14F-4D97-AF65-F5344CB8AC3E}">
        <p14:creationId xmlns:p14="http://schemas.microsoft.com/office/powerpoint/2010/main" val="340072326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46.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90.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7.png"/><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wmf"/><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gif"/></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32.xml"/><Relationship Id="rId6" Type="http://schemas.openxmlformats.org/officeDocument/2006/relationships/image" Target="../media/image46.png"/><Relationship Id="rId5" Type="http://schemas.openxmlformats.org/officeDocument/2006/relationships/image" Target="../media/image8.gif"/><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9.gif"/><Relationship Id="rId4" Type="http://schemas.openxmlformats.org/officeDocument/2006/relationships/image" Target="../media/image48.gif"/></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Documents%20and%20Settings/Dung/BGDT-Tin3B/BG1/Nhom3/Le-Quang-Vu/baogio/Promain.exe" TargetMode="External"/><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file:///G:\Dung\BGDT-Tin3B\BG1\Nhom3\Le-Quang-Vu\baogio\Promain.exe" TargetMode="External"/><Relationship Id="rId1" Type="http://schemas.openxmlformats.org/officeDocument/2006/relationships/slideLayout" Target="../slideLayouts/slideLayout12.xml"/><Relationship Id="rId4" Type="http://schemas.openxmlformats.org/officeDocument/2006/relationships/image" Target="../media/image48.gif"/></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Documents%20and%20Settings/Dung/BGDT-Tin3B/BG1/Nhom3/Le-Quang-Vu/baogio/Promain.exe" TargetMode="External"/><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file:///G:\Dung\BGDT-Tin3B\BG1\Nhom3\Le-Quang-Vu\baogio\Promain.exe" TargetMode="External"/><Relationship Id="rId1" Type="http://schemas.openxmlformats.org/officeDocument/2006/relationships/slideLayout" Target="../slideLayouts/slideLayout12.xml"/><Relationship Id="rId4" Type="http://schemas.openxmlformats.org/officeDocument/2006/relationships/image" Target="../media/image48.gif"/></Relationships>
</file>

<file path=ppt/slides/_rels/slide3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49.gif"/></Relationships>
</file>

<file path=ppt/slides/_rels/slide35.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7.gif"/><Relationship Id="rId5" Type="http://schemas.openxmlformats.org/officeDocument/2006/relationships/image" Target="../media/image51.png"/><Relationship Id="rId4" Type="http://schemas.openxmlformats.org/officeDocument/2006/relationships/image" Target="../media/image50.jp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audio" Target="viet%20nam%20que%20huong%20toi.MP3"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6.gif"/><Relationship Id="rId3" Type="http://schemas.openxmlformats.org/officeDocument/2006/relationships/image" Target="../media/image62.wmf"/><Relationship Id="rId7" Type="http://schemas.openxmlformats.org/officeDocument/2006/relationships/image" Target="../media/image42.gif"/><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gif"/><Relationship Id="rId4" Type="http://schemas.openxmlformats.org/officeDocument/2006/relationships/image" Target="../media/image63.gif"/></Relationships>
</file>

<file path=ppt/slides/_rels/slide38.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67.jpe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gif"/></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63.gif"/></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gif"/><Relationship Id="rId1" Type="http://schemas.openxmlformats.org/officeDocument/2006/relationships/slideLayout" Target="../slideLayouts/slideLayout32.xml"/><Relationship Id="rId4" Type="http://schemas.openxmlformats.org/officeDocument/2006/relationships/image" Target="../media/image76.e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7.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vi.wikipedia.org/wiki/Gia_L%C3%A2m" TargetMode="External"/><Relationship Id="rId7" Type="http://schemas.openxmlformats.org/officeDocument/2006/relationships/image" Target="../media/image11.jpeg"/><Relationship Id="rId2" Type="http://schemas.openxmlformats.org/officeDocument/2006/relationships/image" Target="../media/image13.png"/><Relationship Id="rId1" Type="http://schemas.openxmlformats.org/officeDocument/2006/relationships/slideLayout" Target="../slideLayouts/slideLayout62.xml"/><Relationship Id="rId6" Type="http://schemas.openxmlformats.org/officeDocument/2006/relationships/hyperlink" Target="http://vi.wikipedia.org/wiki/H%C3%A0_N%E1%BB%99i" TargetMode="External"/><Relationship Id="rId5" Type="http://schemas.openxmlformats.org/officeDocument/2006/relationships/hyperlink" Target="http://vi.wikipedia.org/wiki/Ph%C3%BA_Th%E1%BB%8B" TargetMode="External"/><Relationship Id="rId4" Type="http://schemas.openxmlformats.org/officeDocument/2006/relationships/hyperlink" Target="http://vi.wikipedia.org/wiki/B%E1%BA%AFc_Ninh"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xmlns="" id="{BD3D1131-94B5-404A-B6D1-09E539045A8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818884"/>
            <a:ext cx="6172200" cy="3982241"/>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a:extLst>
              <a:ext uri="{FF2B5EF4-FFF2-40B4-BE49-F238E27FC236}">
                <a16:creationId xmlns:a16="http://schemas.microsoft.com/office/drawing/2014/main" xmlns="" id="{2F037B17-0D24-42C2-9850-1A7986FCF5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8396132">
            <a:off x="195785" y="-7862"/>
            <a:ext cx="1685925" cy="131127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a:extLst>
              <a:ext uri="{FF2B5EF4-FFF2-40B4-BE49-F238E27FC236}">
                <a16:creationId xmlns:a16="http://schemas.microsoft.com/office/drawing/2014/main" xmlns="" id="{E2245EAB-E7E4-437B-9EB1-C627460D854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3219906">
            <a:off x="10586802" y="232623"/>
            <a:ext cx="1600200" cy="1246188"/>
          </a:xfrm>
          <a:prstGeom prst="rect">
            <a:avLst/>
          </a:prstGeom>
          <a:noFill/>
          <a:extLst>
            <a:ext uri="{909E8E84-426E-40DD-AFC4-6F175D3DCCD1}">
              <a14:hiddenFill xmlns:a14="http://schemas.microsoft.com/office/drawing/2010/main">
                <a:solidFill>
                  <a:srgbClr val="FFFFFF"/>
                </a:solidFill>
              </a14:hiddenFill>
            </a:ext>
          </a:extLst>
        </p:spPr>
      </p:pic>
      <p:sp>
        <p:nvSpPr>
          <p:cNvPr id="23557" name="WordArt 5">
            <a:extLst>
              <a:ext uri="{FF2B5EF4-FFF2-40B4-BE49-F238E27FC236}">
                <a16:creationId xmlns:a16="http://schemas.microsoft.com/office/drawing/2014/main" xmlns="" id="{A568D7E1-C3A0-4E64-8277-9B7356F20019}"/>
              </a:ext>
            </a:extLst>
          </p:cNvPr>
          <p:cNvSpPr>
            <a:spLocks noChangeArrowheads="1" noChangeShapeType="1" noTextEdit="1"/>
          </p:cNvSpPr>
          <p:nvPr/>
        </p:nvSpPr>
        <p:spPr bwMode="auto">
          <a:xfrm>
            <a:off x="2681991" y="457200"/>
            <a:ext cx="6829425" cy="55626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pic>
        <p:nvPicPr>
          <p:cNvPr id="23558" name="Picture 6">
            <a:extLst>
              <a:ext uri="{FF2B5EF4-FFF2-40B4-BE49-F238E27FC236}">
                <a16:creationId xmlns:a16="http://schemas.microsoft.com/office/drawing/2014/main" xmlns="" id="{CAA83219-BB28-408F-BD87-2C2AC7F2662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991877">
            <a:off x="10360711" y="5454938"/>
            <a:ext cx="1685925" cy="1311275"/>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a:extLst>
              <a:ext uri="{FF2B5EF4-FFF2-40B4-BE49-F238E27FC236}">
                <a16:creationId xmlns:a16="http://schemas.microsoft.com/office/drawing/2014/main" xmlns="" id="{378C5385-ADA5-4B4F-89D7-F990750EECC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597460">
            <a:off x="220187" y="5364162"/>
            <a:ext cx="1685925" cy="1311275"/>
          </a:xfrm>
          <a:prstGeom prst="rect">
            <a:avLst/>
          </a:prstGeom>
          <a:noFill/>
          <a:extLst>
            <a:ext uri="{909E8E84-426E-40DD-AFC4-6F175D3DCCD1}">
              <a14:hiddenFill xmlns:a14="http://schemas.microsoft.com/office/drawing/2010/main">
                <a:solidFill>
                  <a:srgbClr val="FFFFFF"/>
                </a:solidFill>
              </a14:hiddenFill>
            </a:ext>
          </a:extLst>
        </p:spPr>
      </p:pic>
      <p:sp>
        <p:nvSpPr>
          <p:cNvPr id="23560" name="WordArt 8">
            <a:extLst>
              <a:ext uri="{FF2B5EF4-FFF2-40B4-BE49-F238E27FC236}">
                <a16:creationId xmlns:a16="http://schemas.microsoft.com/office/drawing/2014/main" xmlns="" id="{E08F6745-BA16-463D-9AB3-90C3A196BE5E}"/>
              </a:ext>
            </a:extLst>
          </p:cNvPr>
          <p:cNvSpPr>
            <a:spLocks noChangeArrowheads="1" noChangeShapeType="1" noTextEdit="1"/>
          </p:cNvSpPr>
          <p:nvPr/>
        </p:nvSpPr>
        <p:spPr bwMode="auto">
          <a:xfrm>
            <a:off x="3924300" y="5031801"/>
            <a:ext cx="44196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0" normalizeH="0" baseline="0" noProof="0" dirty="0" err="1">
                <a:ln>
                  <a:noFill/>
                </a:ln>
                <a:solidFill>
                  <a:srgbClr val="FF6600"/>
                </a:solidFill>
                <a:effectLst>
                  <a:outerShdw dist="45791" dir="2021404" algn="ctr" rotWithShape="0">
                    <a:srgbClr val="B2B2B2">
                      <a:alpha val="80000"/>
                    </a:srgbClr>
                  </a:outerShdw>
                </a:effectLst>
                <a:uLnTx/>
                <a:uFillTx/>
                <a:latin typeface=".VnTifani HeavyH"/>
                <a:ea typeface="+mn-ea"/>
                <a:cs typeface="+mn-cs"/>
              </a:rPr>
              <a:t>Môn</a:t>
            </a:r>
            <a:r>
              <a:rPr kumimoji="0" lang="en-US" sz="1800" b="0" i="0" u="none" strike="noStrike" kern="10" cap="none" spc="0" normalizeH="0" baseline="0" noProof="0" dirty="0">
                <a:ln>
                  <a:noFill/>
                </a:ln>
                <a:solidFill>
                  <a:srgbClr val="FF6600"/>
                </a:solidFill>
                <a:effectLst>
                  <a:outerShdw dist="45791" dir="2021404" algn="ctr" rotWithShape="0">
                    <a:srgbClr val="B2B2B2">
                      <a:alpha val="80000"/>
                    </a:srgbClr>
                  </a:outerShdw>
                </a:effectLst>
                <a:uLnTx/>
                <a:uFillTx/>
                <a:latin typeface=".VnTifani HeavyH"/>
                <a:ea typeface="+mn-ea"/>
                <a:cs typeface="+mn-cs"/>
              </a:rPr>
              <a:t>: </a:t>
            </a:r>
            <a:r>
              <a:rPr kumimoji="0" lang="en-US" sz="1800" b="0" i="0" u="none" strike="noStrike" kern="10" cap="none" spc="0" normalizeH="0" baseline="0" noProof="0" dirty="0" err="1">
                <a:ln>
                  <a:noFill/>
                </a:ln>
                <a:solidFill>
                  <a:srgbClr val="FF6600"/>
                </a:solidFill>
                <a:effectLst>
                  <a:outerShdw dist="45791" dir="2021404" algn="ctr" rotWithShape="0">
                    <a:srgbClr val="B2B2B2">
                      <a:alpha val="80000"/>
                    </a:srgbClr>
                  </a:outerShdw>
                </a:effectLst>
                <a:uLnTx/>
                <a:uFillTx/>
                <a:latin typeface=".VnTifani HeavyH"/>
                <a:ea typeface="+mn-ea"/>
                <a:cs typeface="+mn-cs"/>
              </a:rPr>
              <a:t>Tập</a:t>
            </a:r>
            <a:r>
              <a:rPr kumimoji="0" lang="en-US" sz="1800" b="0" i="0" u="none" strike="noStrike" kern="10" cap="none" spc="0" normalizeH="0" baseline="0" noProof="0" dirty="0">
                <a:ln>
                  <a:noFill/>
                </a:ln>
                <a:solidFill>
                  <a:srgbClr val="FF6600"/>
                </a:solidFill>
                <a:effectLst>
                  <a:outerShdw dist="45791" dir="2021404" algn="ctr" rotWithShape="0">
                    <a:srgbClr val="B2B2B2">
                      <a:alpha val="80000"/>
                    </a:srgbClr>
                  </a:outerShdw>
                </a:effectLst>
                <a:uLnTx/>
                <a:uFillTx/>
                <a:latin typeface=".VnTifani HeavyH"/>
                <a:ea typeface="+mn-ea"/>
                <a:cs typeface="+mn-cs"/>
              </a:rPr>
              <a:t> </a:t>
            </a:r>
            <a:r>
              <a:rPr kumimoji="0" lang="en-US" sz="1800" b="0" i="0" u="none" strike="noStrike" kern="10" cap="none" spc="0" normalizeH="0" baseline="0" noProof="0" dirty="0" err="1">
                <a:ln>
                  <a:noFill/>
                </a:ln>
                <a:solidFill>
                  <a:srgbClr val="FF6600"/>
                </a:solidFill>
                <a:effectLst>
                  <a:outerShdw dist="45791" dir="2021404" algn="ctr" rotWithShape="0">
                    <a:srgbClr val="B2B2B2">
                      <a:alpha val="80000"/>
                    </a:srgbClr>
                  </a:outerShdw>
                </a:effectLst>
                <a:uLnTx/>
                <a:uFillTx/>
                <a:latin typeface=".VnTifani HeavyH"/>
                <a:ea typeface="+mn-ea"/>
                <a:cs typeface="+mn-cs"/>
              </a:rPr>
              <a:t>đọc</a:t>
            </a:r>
            <a:endParaRPr kumimoji="0" lang="en-US" sz="1800" b="0" i="0" u="none" strike="noStrike" kern="10" cap="none" spc="0" normalizeH="0" baseline="0" noProof="0" dirty="0">
              <a:ln>
                <a:noFill/>
              </a:ln>
              <a:solidFill>
                <a:srgbClr val="FF6600"/>
              </a:solidFill>
              <a:effectLst>
                <a:outerShdw dist="45791" dir="2021404" algn="ctr" rotWithShape="0">
                  <a:srgbClr val="B2B2B2">
                    <a:alpha val="80000"/>
                  </a:srgbClr>
                </a:outerShdw>
              </a:effectLst>
              <a:uLnTx/>
              <a:uFillTx/>
              <a:latin typeface=".VnTifani HeavyH"/>
              <a:ea typeface="+mn-ea"/>
              <a:cs typeface="+mn-cs"/>
            </a:endParaRPr>
          </a:p>
        </p:txBody>
      </p:sp>
      <p:sp>
        <p:nvSpPr>
          <p:cNvPr id="23562" name="WordArt 10">
            <a:extLst>
              <a:ext uri="{FF2B5EF4-FFF2-40B4-BE49-F238E27FC236}">
                <a16:creationId xmlns:a16="http://schemas.microsoft.com/office/drawing/2014/main" xmlns="" id="{F10DC8C5-A173-492A-B869-3B3E6BBD9191}"/>
              </a:ext>
            </a:extLst>
          </p:cNvPr>
          <p:cNvSpPr>
            <a:spLocks noChangeArrowheads="1" noChangeShapeType="1" noTextEdit="1"/>
          </p:cNvSpPr>
          <p:nvPr/>
        </p:nvSpPr>
        <p:spPr bwMode="auto">
          <a:xfrm>
            <a:off x="3200400" y="2438400"/>
            <a:ext cx="58674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0" cap="none" spc="0" normalizeH="0" baseline="0" noProof="0" dirty="0">
              <a:ln>
                <a:noFill/>
              </a:ln>
              <a:solidFill>
                <a:srgbClr val="0000FF"/>
              </a:solidFill>
              <a:effectLst>
                <a:outerShdw dist="45791" dir="2021404" algn="ctr" rotWithShape="0">
                  <a:srgbClr val="B2B2B2">
                    <a:alpha val="80000"/>
                  </a:srgbClr>
                </a:outerShdw>
              </a:effectLst>
              <a:uLnTx/>
              <a:uFillTx/>
              <a:latin typeface=".VnTifani HeavyH"/>
              <a:ea typeface="+mn-ea"/>
              <a:cs typeface="+mn-cs"/>
            </a:endParaRPr>
          </a:p>
        </p:txBody>
      </p:sp>
      <p:pic>
        <p:nvPicPr>
          <p:cNvPr id="11" name="Picture 14" descr="XMASCA~1">
            <a:extLst>
              <a:ext uri="{FF2B5EF4-FFF2-40B4-BE49-F238E27FC236}">
                <a16:creationId xmlns:a16="http://schemas.microsoft.com/office/drawing/2014/main" xmlns="" id="{4D97A070-7A14-4131-BA6D-B9662BE53D62}"/>
              </a:ext>
            </a:extLst>
          </p:cNvPr>
          <p:cNvPicPr>
            <a:picLocks noChangeAspect="1" noChangeArrowheads="1" noCrop="1"/>
          </p:cNvPicPr>
          <p:nvPr/>
        </p:nvPicPr>
        <p:blipFill>
          <a:blip r:embed="rId4"/>
          <a:srcRect/>
          <a:stretch>
            <a:fillRect/>
          </a:stretch>
        </p:blipFill>
        <p:spPr bwMode="auto">
          <a:xfrm>
            <a:off x="313466" y="3028068"/>
            <a:ext cx="1942278" cy="1780479"/>
          </a:xfrm>
          <a:prstGeom prst="rect">
            <a:avLst/>
          </a:prstGeom>
          <a:solidFill>
            <a:srgbClr val="F79646">
              <a:lumMod val="40000"/>
              <a:lumOff val="60000"/>
            </a:srgbClr>
          </a:solidFill>
          <a:ln w="9525">
            <a:noFill/>
            <a:miter lim="800000"/>
            <a:headEnd/>
            <a:tailEnd/>
          </a:ln>
        </p:spPr>
      </p:pic>
      <p:pic>
        <p:nvPicPr>
          <p:cNvPr id="12" name="Picture 14" descr="XMASCA~1">
            <a:extLst>
              <a:ext uri="{FF2B5EF4-FFF2-40B4-BE49-F238E27FC236}">
                <a16:creationId xmlns:a16="http://schemas.microsoft.com/office/drawing/2014/main" xmlns="" id="{918367E8-481B-4543-9082-E286528BB2EE}"/>
              </a:ext>
            </a:extLst>
          </p:cNvPr>
          <p:cNvPicPr>
            <a:picLocks noChangeAspect="1" noChangeArrowheads="1" noCrop="1"/>
          </p:cNvPicPr>
          <p:nvPr/>
        </p:nvPicPr>
        <p:blipFill>
          <a:blip r:embed="rId4"/>
          <a:srcRect/>
          <a:stretch>
            <a:fillRect/>
          </a:stretch>
        </p:blipFill>
        <p:spPr bwMode="auto">
          <a:xfrm>
            <a:off x="9956862" y="3028068"/>
            <a:ext cx="1942278" cy="1780479"/>
          </a:xfrm>
          <a:prstGeom prst="rect">
            <a:avLst/>
          </a:prstGeom>
          <a:solidFill>
            <a:srgbClr val="F79646">
              <a:lumMod val="40000"/>
              <a:lumOff val="60000"/>
            </a:srgbClr>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nodeType="withEffect">
                                  <p:stCondLst>
                                    <p:cond delay="0"/>
                                  </p:stCondLst>
                                  <p:childTnLst>
                                    <p:animClr clrSpc="hsl" dir="cw">
                                      <p:cBhvr override="childStyle">
                                        <p:cTn id="6" dur="2000" fill="hold"/>
                                        <p:tgtEl>
                                          <p:spTgt spid="23557"/>
                                        </p:tgtEl>
                                        <p:attrNameLst>
                                          <p:attrName>style.color</p:attrName>
                                        </p:attrNameLst>
                                      </p:cBhvr>
                                      <p:by>
                                        <p:hsl h="-7200000" s="0" l="0"/>
                                      </p:by>
                                    </p:animClr>
                                    <p:animClr clrSpc="hsl" dir="cw">
                                      <p:cBhvr>
                                        <p:cTn id="7" dur="2000" fill="hold"/>
                                        <p:tgtEl>
                                          <p:spTgt spid="23557"/>
                                        </p:tgtEl>
                                        <p:attrNameLst>
                                          <p:attrName>fillcolor</p:attrName>
                                        </p:attrNameLst>
                                      </p:cBhvr>
                                      <p:by>
                                        <p:hsl h="-7200000" s="0" l="0"/>
                                      </p:by>
                                    </p:animClr>
                                    <p:animClr clrSpc="hsl" dir="cw">
                                      <p:cBhvr>
                                        <p:cTn id="8" dur="2000" fill="hold"/>
                                        <p:tgtEl>
                                          <p:spTgt spid="23557"/>
                                        </p:tgtEl>
                                        <p:attrNameLst>
                                          <p:attrName>stroke.color</p:attrName>
                                        </p:attrNameLst>
                                      </p:cBhvr>
                                      <p:by>
                                        <p:hsl h="-7200000" s="0" l="0"/>
                                      </p:by>
                                    </p:animClr>
                                    <p:set>
                                      <p:cBhvr>
                                        <p:cTn id="9" dur="2000" fill="hold"/>
                                        <p:tgtEl>
                                          <p:spTgt spid="23557"/>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2000" fill="hold"/>
                                        <p:tgtEl>
                                          <p:spTgt spid="23560"/>
                                        </p:tgtEl>
                                        <p:attrNameLst>
                                          <p:attrName>style.color</p:attrName>
                                        </p:attrNameLst>
                                      </p:cBhvr>
                                      <p:by>
                                        <p:hsl h="-7200000" s="0" l="0"/>
                                      </p:by>
                                    </p:animClr>
                                    <p:animClr clrSpc="hsl" dir="cw">
                                      <p:cBhvr>
                                        <p:cTn id="12" dur="2000" fill="hold"/>
                                        <p:tgtEl>
                                          <p:spTgt spid="23560"/>
                                        </p:tgtEl>
                                        <p:attrNameLst>
                                          <p:attrName>fillcolor</p:attrName>
                                        </p:attrNameLst>
                                      </p:cBhvr>
                                      <p:by>
                                        <p:hsl h="-7200000" s="0" l="0"/>
                                      </p:by>
                                    </p:animClr>
                                    <p:animClr clrSpc="hsl" dir="cw">
                                      <p:cBhvr>
                                        <p:cTn id="13" dur="2000" fill="hold"/>
                                        <p:tgtEl>
                                          <p:spTgt spid="23560"/>
                                        </p:tgtEl>
                                        <p:attrNameLst>
                                          <p:attrName>stroke.color</p:attrName>
                                        </p:attrNameLst>
                                      </p:cBhvr>
                                      <p:by>
                                        <p:hsl h="-7200000" s="0" l="0"/>
                                      </p:by>
                                    </p:animClr>
                                    <p:set>
                                      <p:cBhvr>
                                        <p:cTn id="14" dur="2000" fill="hold"/>
                                        <p:tgtEl>
                                          <p:spTgt spid="23560"/>
                                        </p:tgtEl>
                                        <p:attrNameLst>
                                          <p:attrName>fill.type</p:attrName>
                                        </p:attrNameLst>
                                      </p:cBhvr>
                                      <p:to>
                                        <p:strVal val="solid"/>
                                      </p:to>
                                    </p:set>
                                  </p:childTnLst>
                                </p:cTn>
                              </p:par>
                              <p:par>
                                <p:cTn id="15" presetID="22" presetClass="emph" presetSubtype="0" repeatCount="indefinite" fill="hold" nodeType="withEffect">
                                  <p:stCondLst>
                                    <p:cond delay="0"/>
                                  </p:stCondLst>
                                  <p:childTnLst>
                                    <p:animClr clrSpc="hsl" dir="cw">
                                      <p:cBhvr override="childStyle">
                                        <p:cTn id="16" dur="2000" fill="hold"/>
                                        <p:tgtEl>
                                          <p:spTgt spid="23562"/>
                                        </p:tgtEl>
                                        <p:attrNameLst>
                                          <p:attrName>style.color</p:attrName>
                                        </p:attrNameLst>
                                      </p:cBhvr>
                                      <p:by>
                                        <p:hsl h="-7200000" s="0" l="0"/>
                                      </p:by>
                                    </p:animClr>
                                    <p:animClr clrSpc="hsl" dir="cw">
                                      <p:cBhvr>
                                        <p:cTn id="17" dur="2000" fill="hold"/>
                                        <p:tgtEl>
                                          <p:spTgt spid="23562"/>
                                        </p:tgtEl>
                                        <p:attrNameLst>
                                          <p:attrName>fillcolor</p:attrName>
                                        </p:attrNameLst>
                                      </p:cBhvr>
                                      <p:by>
                                        <p:hsl h="-7200000" s="0" l="0"/>
                                      </p:by>
                                    </p:animClr>
                                    <p:animClr clrSpc="hsl" dir="cw">
                                      <p:cBhvr>
                                        <p:cTn id="18" dur="2000" fill="hold"/>
                                        <p:tgtEl>
                                          <p:spTgt spid="23562"/>
                                        </p:tgtEl>
                                        <p:attrNameLst>
                                          <p:attrName>stroke.color</p:attrName>
                                        </p:attrNameLst>
                                      </p:cBhvr>
                                      <p:by>
                                        <p:hsl h="-7200000" s="0" l="0"/>
                                      </p:by>
                                    </p:animClr>
                                    <p:set>
                                      <p:cBhvr>
                                        <p:cTn id="19" dur="2000" fill="hold"/>
                                        <p:tgtEl>
                                          <p:spTgt spid="235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101" name="Hình chữ nhật 2"/>
          <p:cNvSpPr>
            <a:spLocks noChangeArrowheads="1"/>
          </p:cNvSpPr>
          <p:nvPr/>
        </p:nvSpPr>
        <p:spPr bwMode="auto">
          <a:xfrm>
            <a:off x="192424" y="198646"/>
            <a:ext cx="3515706" cy="707886"/>
          </a:xfrm>
          <a:prstGeom prst="rect">
            <a:avLst/>
          </a:prstGeom>
          <a:solidFill>
            <a:srgbClr val="FFFF00"/>
          </a:solidFill>
          <a:ln>
            <a:noFill/>
          </a:ln>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a:t>
            </a:r>
            <a:r>
              <a:rPr kumimoji="0" lang="vi-V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iải nghĩa</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từ</a:t>
            </a:r>
            <a:r>
              <a:rPr kumimoji="0" lang="vi-V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endParaRPr kumimoji="0" lang="vi-VN"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4102"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 name="Rectangle 4">
            <a:extLst>
              <a:ext uri="{FF2B5EF4-FFF2-40B4-BE49-F238E27FC236}">
                <a16:creationId xmlns:a16="http://schemas.microsoft.com/office/drawing/2014/main" xmlns="" id="{4FF89B60-F18A-B93C-6451-ACD07868BAE3}"/>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8" name="Text Box 13">
            <a:extLst>
              <a:ext uri="{FF2B5EF4-FFF2-40B4-BE49-F238E27FC236}">
                <a16:creationId xmlns:a16="http://schemas.microsoft.com/office/drawing/2014/main" xmlns="" id="{D7D1A2FD-72BA-48B5-BC74-FF7AE42B8CA5}"/>
              </a:ext>
            </a:extLst>
          </p:cNvPr>
          <p:cNvSpPr txBox="1">
            <a:spLocks noChangeArrowheads="1"/>
          </p:cNvSpPr>
          <p:nvPr/>
        </p:nvSpPr>
        <p:spPr bwMode="auto">
          <a:xfrm>
            <a:off x="192424" y="1091198"/>
            <a:ext cx="3860800" cy="76944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733"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khẩn</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khoản</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9" name="Text Box 13">
            <a:extLst>
              <a:ext uri="{FF2B5EF4-FFF2-40B4-BE49-F238E27FC236}">
                <a16:creationId xmlns:a16="http://schemas.microsoft.com/office/drawing/2014/main" xmlns="" id="{D01407CE-5C19-423F-9BFC-20B7D6A9F091}"/>
              </a:ext>
            </a:extLst>
          </p:cNvPr>
          <p:cNvSpPr txBox="1">
            <a:spLocks noChangeArrowheads="1"/>
          </p:cNvSpPr>
          <p:nvPr/>
        </p:nvSpPr>
        <p:spPr bwMode="auto">
          <a:xfrm>
            <a:off x="494320" y="1105178"/>
            <a:ext cx="11233224" cy="144655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733" b="0" i="0"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733"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nài</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nỉ</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chấp</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866503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rames PPT 014">
            <a:extLst>
              <a:ext uri="{FF2B5EF4-FFF2-40B4-BE49-F238E27FC236}">
                <a16:creationId xmlns:a16="http://schemas.microsoft.com/office/drawing/2014/main" xmlns="" id="{E3AAB37C-444A-40B7-8ED5-24F69B01A0F5}"/>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25549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xt Box 9">
            <a:extLst>
              <a:ext uri="{FF2B5EF4-FFF2-40B4-BE49-F238E27FC236}">
                <a16:creationId xmlns:a16="http://schemas.microsoft.com/office/drawing/2014/main" xmlns="" id="{A79F8AA9-6D6E-441A-8DB9-D605B211AA42}"/>
              </a:ext>
            </a:extLst>
          </p:cNvPr>
          <p:cNvSpPr txBox="1">
            <a:spLocks noChangeArrowheads="1"/>
          </p:cNvSpPr>
          <p:nvPr/>
        </p:nvSpPr>
        <p:spPr bwMode="auto">
          <a:xfrm>
            <a:off x="508000" y="1944661"/>
            <a:ext cx="10972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Thuở</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Cao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Bá</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Quát</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viết</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chữ</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rất</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xấu</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nên</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nhiều</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văn</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dù</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vẫn</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bị</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thầy</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điểm</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6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kém</a:t>
            </a:r>
            <a:r>
              <a:rPr kumimoji="0" lang="en-US" altLang="en-US" sz="6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44051" name="Line 19">
            <a:extLst>
              <a:ext uri="{FF2B5EF4-FFF2-40B4-BE49-F238E27FC236}">
                <a16:creationId xmlns:a16="http://schemas.microsoft.com/office/drawing/2014/main" xmlns="" id="{25D7911D-A143-48AD-A0B4-4184190E876B}"/>
              </a:ext>
            </a:extLst>
          </p:cNvPr>
          <p:cNvSpPr>
            <a:spLocks noChangeShapeType="1"/>
          </p:cNvSpPr>
          <p:nvPr/>
        </p:nvSpPr>
        <p:spPr bwMode="auto">
          <a:xfrm flipH="1">
            <a:off x="1651000" y="4108171"/>
            <a:ext cx="203200" cy="533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 Box 11">
            <a:extLst>
              <a:ext uri="{FF2B5EF4-FFF2-40B4-BE49-F238E27FC236}">
                <a16:creationId xmlns:a16="http://schemas.microsoft.com/office/drawing/2014/main" xmlns="" id="{7EA8662E-DC22-469B-8580-E5264B5D2D98}"/>
              </a:ext>
            </a:extLst>
          </p:cNvPr>
          <p:cNvSpPr txBox="1">
            <a:spLocks noChangeArrowheads="1"/>
          </p:cNvSpPr>
          <p:nvPr/>
        </p:nvSpPr>
        <p:spPr bwMode="auto">
          <a:xfrm>
            <a:off x="854635" y="592246"/>
            <a:ext cx="7010400" cy="10156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alt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4041"/>
                                        </p:tgtEl>
                                        <p:attrNameLst>
                                          <p:attrName>style.visibility</p:attrName>
                                        </p:attrNameLst>
                                      </p:cBhvr>
                                      <p:to>
                                        <p:strVal val="visible"/>
                                      </p:to>
                                    </p:set>
                                    <p:animEffect transition="in" filter="slide(fromBottom)">
                                      <p:cBhvr>
                                        <p:cTn id="13" dur="500"/>
                                        <p:tgtEl>
                                          <p:spTgt spid="4404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4051"/>
                                        </p:tgtEl>
                                        <p:attrNameLst>
                                          <p:attrName>style.visibility</p:attrName>
                                        </p:attrNameLst>
                                      </p:cBhvr>
                                      <p:to>
                                        <p:strVal val="visible"/>
                                      </p:to>
                                    </p:set>
                                    <p:anim calcmode="lin" valueType="num">
                                      <p:cBhvr additive="base">
                                        <p:cTn id="18" dur="500" fill="hold"/>
                                        <p:tgtEl>
                                          <p:spTgt spid="44051"/>
                                        </p:tgtEl>
                                        <p:attrNameLst>
                                          <p:attrName>ppt_x</p:attrName>
                                        </p:attrNameLst>
                                      </p:cBhvr>
                                      <p:tavLst>
                                        <p:tav tm="0">
                                          <p:val>
                                            <p:strVal val="#ppt_x"/>
                                          </p:val>
                                        </p:tav>
                                        <p:tav tm="100000">
                                          <p:val>
                                            <p:strVal val="#ppt_x"/>
                                          </p:val>
                                        </p:tav>
                                      </p:tavLst>
                                    </p:anim>
                                    <p:anim calcmode="lin" valueType="num">
                                      <p:cBhvr additive="base">
                                        <p:cTn id="19" dur="500" fill="hold"/>
                                        <p:tgtEl>
                                          <p:spTgt spid="44051"/>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xit" presetSubtype="4" fill="hold" grpId="1" nodeType="clickEffect">
                                  <p:stCondLst>
                                    <p:cond delay="0"/>
                                  </p:stCondLst>
                                  <p:childTnLst>
                                    <p:anim calcmode="lin" valueType="num">
                                      <p:cBhvr additive="base">
                                        <p:cTn id="23" dur="500"/>
                                        <p:tgtEl>
                                          <p:spTgt spid="16"/>
                                        </p:tgtEl>
                                        <p:attrNameLst>
                                          <p:attrName>ppt_x</p:attrName>
                                        </p:attrNameLst>
                                      </p:cBhvr>
                                      <p:tavLst>
                                        <p:tav tm="0">
                                          <p:val>
                                            <p:strVal val="ppt_x"/>
                                          </p:val>
                                        </p:tav>
                                        <p:tav tm="100000">
                                          <p:val>
                                            <p:strVal val="ppt_x"/>
                                          </p:val>
                                        </p:tav>
                                      </p:tavLst>
                                    </p:anim>
                                    <p:anim calcmode="lin" valueType="num">
                                      <p:cBhvr additive="base">
                                        <p:cTn id="24" dur="500"/>
                                        <p:tgtEl>
                                          <p:spTgt spid="16"/>
                                        </p:tgtEl>
                                        <p:attrNameLst>
                                          <p:attrName>ppt_y</p:attrName>
                                        </p:attrNameLst>
                                      </p:cBhvr>
                                      <p:tavLst>
                                        <p:tav tm="0">
                                          <p:val>
                                            <p:strVal val="ppt_y"/>
                                          </p:val>
                                        </p:tav>
                                        <p:tav tm="100000">
                                          <p:val>
                                            <p:strVal val="1+ppt_h/2"/>
                                          </p:val>
                                        </p:tav>
                                      </p:tavLst>
                                    </p:anim>
                                    <p:set>
                                      <p:cBhvr>
                                        <p:cTn id="25" dur="1" fill="hold">
                                          <p:stCondLst>
                                            <p:cond delay="499"/>
                                          </p:stCondLst>
                                        </p:cTn>
                                        <p:tgtEl>
                                          <p:spTgt spid="16"/>
                                        </p:tgtEl>
                                        <p:attrNameLst>
                                          <p:attrName>style.visibility</p:attrName>
                                        </p:attrNameLst>
                                      </p:cBhvr>
                                      <p:to>
                                        <p:strVal val="hidden"/>
                                      </p:to>
                                    </p:set>
                                  </p:childTnLst>
                                </p:cTn>
                              </p:par>
                              <p:par>
                                <p:cTn id="26" presetID="2" presetClass="exit" presetSubtype="4" fill="hold" grpId="1" nodeType="withEffect">
                                  <p:stCondLst>
                                    <p:cond delay="0"/>
                                  </p:stCondLst>
                                  <p:childTnLst>
                                    <p:anim calcmode="lin" valueType="num">
                                      <p:cBhvr additive="base">
                                        <p:cTn id="27" dur="500"/>
                                        <p:tgtEl>
                                          <p:spTgt spid="44041"/>
                                        </p:tgtEl>
                                        <p:attrNameLst>
                                          <p:attrName>ppt_x</p:attrName>
                                        </p:attrNameLst>
                                      </p:cBhvr>
                                      <p:tavLst>
                                        <p:tav tm="0">
                                          <p:val>
                                            <p:strVal val="ppt_x"/>
                                          </p:val>
                                        </p:tav>
                                        <p:tav tm="100000">
                                          <p:val>
                                            <p:strVal val="ppt_x"/>
                                          </p:val>
                                        </p:tav>
                                      </p:tavLst>
                                    </p:anim>
                                    <p:anim calcmode="lin" valueType="num">
                                      <p:cBhvr additive="base">
                                        <p:cTn id="28" dur="500"/>
                                        <p:tgtEl>
                                          <p:spTgt spid="44041"/>
                                        </p:tgtEl>
                                        <p:attrNameLst>
                                          <p:attrName>ppt_y</p:attrName>
                                        </p:attrNameLst>
                                      </p:cBhvr>
                                      <p:tavLst>
                                        <p:tav tm="0">
                                          <p:val>
                                            <p:strVal val="ppt_y"/>
                                          </p:val>
                                        </p:tav>
                                        <p:tav tm="100000">
                                          <p:val>
                                            <p:strVal val="1+ppt_h/2"/>
                                          </p:val>
                                        </p:tav>
                                      </p:tavLst>
                                    </p:anim>
                                    <p:set>
                                      <p:cBhvr>
                                        <p:cTn id="29" dur="1" fill="hold">
                                          <p:stCondLst>
                                            <p:cond delay="499"/>
                                          </p:stCondLst>
                                        </p:cTn>
                                        <p:tgtEl>
                                          <p:spTgt spid="44041"/>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44051"/>
                                        </p:tgtEl>
                                        <p:attrNameLst>
                                          <p:attrName>ppt_x</p:attrName>
                                        </p:attrNameLst>
                                      </p:cBhvr>
                                      <p:tavLst>
                                        <p:tav tm="0">
                                          <p:val>
                                            <p:strVal val="ppt_x"/>
                                          </p:val>
                                        </p:tav>
                                        <p:tav tm="100000">
                                          <p:val>
                                            <p:strVal val="ppt_x"/>
                                          </p:val>
                                        </p:tav>
                                      </p:tavLst>
                                    </p:anim>
                                    <p:anim calcmode="lin" valueType="num">
                                      <p:cBhvr additive="base">
                                        <p:cTn id="32" dur="500"/>
                                        <p:tgtEl>
                                          <p:spTgt spid="44051"/>
                                        </p:tgtEl>
                                        <p:attrNameLst>
                                          <p:attrName>ppt_y</p:attrName>
                                        </p:attrNameLst>
                                      </p:cBhvr>
                                      <p:tavLst>
                                        <p:tav tm="0">
                                          <p:val>
                                            <p:strVal val="ppt_y"/>
                                          </p:val>
                                        </p:tav>
                                        <p:tav tm="100000">
                                          <p:val>
                                            <p:strVal val="1+ppt_h/2"/>
                                          </p:val>
                                        </p:tav>
                                      </p:tavLst>
                                    </p:anim>
                                    <p:set>
                                      <p:cBhvr>
                                        <p:cTn id="33" dur="1" fill="hold">
                                          <p:stCondLst>
                                            <p:cond delay="499"/>
                                          </p:stCondLst>
                                        </p:cTn>
                                        <p:tgtEl>
                                          <p:spTgt spid="44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1" grpId="0"/>
      <p:bldP spid="44041" grpId="1"/>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Hình chữ nhật 2"/>
          <p:cNvSpPr>
            <a:spLocks noChangeArrowheads="1"/>
          </p:cNvSpPr>
          <p:nvPr/>
        </p:nvSpPr>
        <p:spPr bwMode="auto">
          <a:xfrm>
            <a:off x="494318" y="4274425"/>
            <a:ext cx="10754253" cy="1446550"/>
          </a:xfrm>
          <a:prstGeom prst="rect">
            <a:avLst/>
          </a:prstGeom>
          <a:no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vi-VN" altLang="en-US" sz="4400" b="1" dirty="0">
                <a:solidFill>
                  <a:srgbClr val="0000FF"/>
                </a:solidFill>
              </a:rPr>
              <a:t> </a:t>
            </a:r>
            <a:r>
              <a:rPr lang="en-US" altLang="en-US" sz="4400" b="1" dirty="0">
                <a:solidFill>
                  <a:srgbClr val="0000FF"/>
                </a:solidFill>
              </a:rPr>
              <a:t>                    </a:t>
            </a:r>
            <a:r>
              <a:rPr lang="vi-VN" altLang="en-US" sz="4400" b="1" dirty="0"/>
              <a:t>nơi làm việc của quan huyện trước đây.</a:t>
            </a:r>
          </a:p>
        </p:txBody>
      </p:sp>
      <p:sp>
        <p:nvSpPr>
          <p:cNvPr id="4099"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a:p>
        </p:txBody>
      </p:sp>
      <p:sp>
        <p:nvSpPr>
          <p:cNvPr id="4101" name="Hình chữ nhật 2"/>
          <p:cNvSpPr>
            <a:spLocks noChangeArrowheads="1"/>
          </p:cNvSpPr>
          <p:nvPr/>
        </p:nvSpPr>
        <p:spPr bwMode="auto">
          <a:xfrm>
            <a:off x="460672" y="731330"/>
            <a:ext cx="4182555" cy="830997"/>
          </a:xfrm>
          <a:prstGeom prst="rect">
            <a:avLst/>
          </a:prstGeom>
          <a:solidFill>
            <a:srgbClr val="FFFF00"/>
          </a:solidFill>
          <a:ln>
            <a:noFill/>
          </a:ln>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800" b="1" dirty="0">
                <a:solidFill>
                  <a:srgbClr val="FF0000"/>
                </a:solidFill>
              </a:rPr>
              <a:t>*G</a:t>
            </a:r>
            <a:r>
              <a:rPr lang="vi-VN" altLang="en-US" sz="4800" b="1" dirty="0">
                <a:solidFill>
                  <a:srgbClr val="FF0000"/>
                </a:solidFill>
              </a:rPr>
              <a:t>iải nghĩa</a:t>
            </a:r>
            <a:r>
              <a:rPr lang="en-US" altLang="en-US" sz="4800" b="1" dirty="0">
                <a:solidFill>
                  <a:srgbClr val="FF0000"/>
                </a:solidFill>
              </a:rPr>
              <a:t> </a:t>
            </a:r>
            <a:r>
              <a:rPr lang="en-US" altLang="en-US" sz="4800" b="1" dirty="0" err="1">
                <a:solidFill>
                  <a:srgbClr val="FF0000"/>
                </a:solidFill>
              </a:rPr>
              <a:t>từ</a:t>
            </a:r>
            <a:r>
              <a:rPr lang="vi-VN" altLang="en-US" sz="4800" b="1" dirty="0">
                <a:solidFill>
                  <a:srgbClr val="FF0000"/>
                </a:solidFill>
              </a:rPr>
              <a:t>:</a:t>
            </a:r>
            <a:endParaRPr lang="vi-VN" altLang="en-US" sz="4800" dirty="0">
              <a:solidFill>
                <a:srgbClr val="FF0000"/>
              </a:solidFill>
            </a:endParaRPr>
          </a:p>
        </p:txBody>
      </p:sp>
      <p:sp>
        <p:nvSpPr>
          <p:cNvPr id="4102"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a:p>
        </p:txBody>
      </p:sp>
      <p:sp>
        <p:nvSpPr>
          <p:cNvPr id="2" name="Rectangle 4">
            <a:extLst>
              <a:ext uri="{FF2B5EF4-FFF2-40B4-BE49-F238E27FC236}">
                <a16:creationId xmlns:a16="http://schemas.microsoft.com/office/drawing/2014/main" xmlns="" id="{4FF89B60-F18A-B93C-6451-ACD07868BAE3}"/>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0" name="Text Box 13">
            <a:extLst>
              <a:ext uri="{FF2B5EF4-FFF2-40B4-BE49-F238E27FC236}">
                <a16:creationId xmlns:a16="http://schemas.microsoft.com/office/drawing/2014/main" xmlns="" id="{C2BC3FDD-6A96-4132-B050-88D0F7AE710B}"/>
              </a:ext>
            </a:extLst>
          </p:cNvPr>
          <p:cNvSpPr txBox="1">
            <a:spLocks noChangeArrowheads="1"/>
          </p:cNvSpPr>
          <p:nvPr/>
        </p:nvSpPr>
        <p:spPr bwMode="auto">
          <a:xfrm>
            <a:off x="293452" y="2576241"/>
            <a:ext cx="2546729" cy="76944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defRPr/>
            </a:pPr>
            <a:r>
              <a:rPr lang="en-US" altLang="en-US" sz="3733" dirty="0">
                <a:solidFill>
                  <a:srgbClr val="0000FF"/>
                </a:solidFill>
                <a:latin typeface="Times New Roman" panose="02020603050405020304" pitchFamily="18" charset="0"/>
                <a:cs typeface="Times New Roman" panose="02020603050405020304" pitchFamily="18" charset="0"/>
              </a:rPr>
              <a:t> - </a:t>
            </a:r>
            <a:r>
              <a:rPr lang="en-US" altLang="en-US" sz="4400" b="1" dirty="0" err="1">
                <a:solidFill>
                  <a:srgbClr val="0000FF"/>
                </a:solidFill>
                <a:latin typeface="Times New Roman" panose="02020603050405020304" pitchFamily="18" charset="0"/>
                <a:cs typeface="Times New Roman" panose="02020603050405020304" pitchFamily="18" charset="0"/>
              </a:rPr>
              <a:t>ân</a:t>
            </a:r>
            <a:r>
              <a:rPr lang="en-US" altLang="en-US" sz="4400" b="1" dirty="0">
                <a:solidFill>
                  <a:srgbClr val="0000FF"/>
                </a:solidFill>
                <a:latin typeface="Times New Roman" panose="02020603050405020304" pitchFamily="18" charset="0"/>
                <a:cs typeface="Times New Roman" panose="02020603050405020304" pitchFamily="18" charset="0"/>
              </a:rPr>
              <a:t> </a:t>
            </a:r>
            <a:r>
              <a:rPr lang="en-US" altLang="en-US" sz="4400" b="1" dirty="0" err="1">
                <a:solidFill>
                  <a:srgbClr val="0000FF"/>
                </a:solidFill>
                <a:latin typeface="Times New Roman" panose="02020603050405020304" pitchFamily="18" charset="0"/>
                <a:cs typeface="Times New Roman" panose="02020603050405020304" pitchFamily="18" charset="0"/>
              </a:rPr>
              <a:t>hận</a:t>
            </a:r>
            <a:r>
              <a:rPr lang="en-US" altLang="en-US" sz="4400" b="1" dirty="0">
                <a:solidFill>
                  <a:srgbClr val="0000FF"/>
                </a:solidFill>
                <a:latin typeface="Times New Roman" panose="02020603050405020304" pitchFamily="18" charset="0"/>
                <a:cs typeface="Times New Roman" panose="02020603050405020304" pitchFamily="18" charset="0"/>
              </a:rPr>
              <a:t>:</a:t>
            </a:r>
          </a:p>
        </p:txBody>
      </p:sp>
      <p:sp>
        <p:nvSpPr>
          <p:cNvPr id="11" name="Text Box 13">
            <a:extLst>
              <a:ext uri="{FF2B5EF4-FFF2-40B4-BE49-F238E27FC236}">
                <a16:creationId xmlns:a16="http://schemas.microsoft.com/office/drawing/2014/main" xmlns="" id="{E73FE185-9EBA-4CBC-AA10-8FD7A0732898}"/>
              </a:ext>
            </a:extLst>
          </p:cNvPr>
          <p:cNvSpPr txBox="1">
            <a:spLocks noChangeArrowheads="1"/>
          </p:cNvSpPr>
          <p:nvPr/>
        </p:nvSpPr>
        <p:spPr bwMode="auto">
          <a:xfrm>
            <a:off x="460672" y="2629229"/>
            <a:ext cx="11233224" cy="144655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defRPr/>
            </a:pPr>
            <a:r>
              <a:rPr lang="en-US" altLang="en-US" sz="3733" dirty="0">
                <a:solidFill>
                  <a:srgbClr val="0000FF"/>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dai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dứt</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và</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tự</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trách</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mình</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về</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việc</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không</a:t>
            </a:r>
            <a:r>
              <a:rPr lang="en-US" altLang="en-US" sz="4400" b="1" dirty="0">
                <a:solidFill>
                  <a:prstClr val="black"/>
                </a:solidFill>
                <a:latin typeface="Times New Roman" panose="02020603050405020304" pitchFamily="18" charset="0"/>
                <a:cs typeface="Times New Roman" panose="02020603050405020304" pitchFamily="18" charset="0"/>
              </a:rPr>
              <a:t> hay </a:t>
            </a:r>
            <a:r>
              <a:rPr lang="en-US" altLang="en-US" sz="4400" b="1" dirty="0" err="1">
                <a:solidFill>
                  <a:prstClr val="black"/>
                </a:solidFill>
                <a:latin typeface="Times New Roman" panose="02020603050405020304" pitchFamily="18" charset="0"/>
                <a:cs typeface="Times New Roman" panose="02020603050405020304" pitchFamily="18" charset="0"/>
              </a:rPr>
              <a:t>xảy</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ra</a:t>
            </a:r>
            <a:endParaRPr lang="en-US" altLang="en-US" sz="4400" b="1" dirty="0">
              <a:solidFill>
                <a:prstClr val="black"/>
              </a:solidFill>
              <a:latin typeface="Times New Roman" panose="02020603050405020304" pitchFamily="18" charset="0"/>
              <a:cs typeface="Times New Roman" panose="02020603050405020304" pitchFamily="18" charset="0"/>
            </a:endParaRPr>
          </a:p>
        </p:txBody>
      </p:sp>
      <p:sp>
        <p:nvSpPr>
          <p:cNvPr id="12" name="Text Box 13">
            <a:extLst>
              <a:ext uri="{FF2B5EF4-FFF2-40B4-BE49-F238E27FC236}">
                <a16:creationId xmlns:a16="http://schemas.microsoft.com/office/drawing/2014/main" xmlns="" id="{20251EE6-92A2-44A5-AB58-F7B7847C06D4}"/>
              </a:ext>
            </a:extLst>
          </p:cNvPr>
          <p:cNvSpPr txBox="1">
            <a:spLocks noChangeArrowheads="1"/>
          </p:cNvSpPr>
          <p:nvPr/>
        </p:nvSpPr>
        <p:spPr bwMode="auto">
          <a:xfrm>
            <a:off x="110912" y="4274425"/>
            <a:ext cx="3942311" cy="76944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defRPr/>
            </a:pPr>
            <a:r>
              <a:rPr lang="en-US" altLang="en-US" sz="3733" dirty="0">
                <a:solidFill>
                  <a:srgbClr val="0000FF"/>
                </a:solidFill>
                <a:latin typeface="Times New Roman" panose="02020603050405020304" pitchFamily="18" charset="0"/>
                <a:cs typeface="Times New Roman" panose="02020603050405020304" pitchFamily="18" charset="0"/>
              </a:rPr>
              <a:t> - </a:t>
            </a:r>
            <a:r>
              <a:rPr lang="en-US" altLang="en-US" sz="4400" b="1" dirty="0" err="1">
                <a:solidFill>
                  <a:srgbClr val="0000FF"/>
                </a:solidFill>
                <a:latin typeface="Times New Roman" panose="02020603050405020304" pitchFamily="18" charset="0"/>
                <a:cs typeface="Times New Roman" panose="02020603050405020304" pitchFamily="18" charset="0"/>
              </a:rPr>
              <a:t>huyện</a:t>
            </a:r>
            <a:r>
              <a:rPr lang="en-US" altLang="en-US" sz="4400" b="1" dirty="0">
                <a:solidFill>
                  <a:srgbClr val="0000FF"/>
                </a:solidFill>
                <a:latin typeface="Times New Roman" panose="02020603050405020304" pitchFamily="18" charset="0"/>
                <a:cs typeface="Times New Roman" panose="02020603050405020304" pitchFamily="18" charset="0"/>
              </a:rPr>
              <a:t> </a:t>
            </a:r>
            <a:r>
              <a:rPr lang="en-US" altLang="en-US" sz="4400" b="1" dirty="0" err="1">
                <a:solidFill>
                  <a:srgbClr val="0000FF"/>
                </a:solidFill>
                <a:latin typeface="Times New Roman" panose="02020603050405020304" pitchFamily="18" charset="0"/>
                <a:cs typeface="Times New Roman" panose="02020603050405020304" pitchFamily="18" charset="0"/>
              </a:rPr>
              <a:t>đường</a:t>
            </a:r>
            <a:r>
              <a:rPr lang="en-US" altLang="en-US" sz="44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4412708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barn(inVertical)">
                                      <p:cBhvr>
                                        <p:cTn id="2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U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35" y="263433"/>
            <a:ext cx="11701669" cy="586885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11"/>
          <p:cNvSpPr txBox="1">
            <a:spLocks noChangeArrowheads="1"/>
          </p:cNvSpPr>
          <p:nvPr/>
        </p:nvSpPr>
        <p:spPr bwMode="auto">
          <a:xfrm>
            <a:off x="1517650" y="6243823"/>
            <a:ext cx="9156700" cy="584200"/>
          </a:xfrm>
          <a:prstGeom prst="rect">
            <a:avLst/>
          </a:prstGeom>
          <a:solidFill>
            <a:schemeClr val="accent2">
              <a:lumMod val="20000"/>
              <a:lumOff val="80000"/>
            </a:schemeClr>
          </a:solidFill>
          <a:ln>
            <a:noFill/>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dirty="0" err="1">
                <a:solidFill>
                  <a:srgbClr val="3333FF"/>
                </a:solidFill>
                <a:latin typeface="Times New Roman" panose="02020603050405020304" pitchFamily="18" charset="0"/>
                <a:cs typeface="Times New Roman" panose="02020603050405020304" pitchFamily="18" charset="0"/>
              </a:rPr>
              <a:t>Hình</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ảnh</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huyện</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đường</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nơi</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quan</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huyện</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làm</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việc</a:t>
            </a:r>
            <a:endParaRPr lang="en-US" altLang="en-US" b="1" dirty="0">
              <a:solidFill>
                <a:srgbClr val="3333FF"/>
              </a:solidFill>
              <a:latin typeface="Times New Roman" panose="02020603050405020304" pitchFamily="18" charset="0"/>
              <a:cs typeface="Times New Roman" panose="02020603050405020304" pitchFamily="18" charset="0"/>
            </a:endParaRPr>
          </a:p>
        </p:txBody>
      </p:sp>
      <p:sp>
        <p:nvSpPr>
          <p:cNvPr id="2" name="Rectangle 4">
            <a:extLst>
              <a:ext uri="{FF2B5EF4-FFF2-40B4-BE49-F238E27FC236}">
                <a16:creationId xmlns:a16="http://schemas.microsoft.com/office/drawing/2014/main" xmlns="" id="{8E192E74-33BD-7B93-D4EF-11B1F039BCFC}"/>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99413399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par>
                          <p:cTn id="8" fill="hold" nodeType="afterGroup">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rong Dong">
            <a:extLst>
              <a:ext uri="{FF2B5EF4-FFF2-40B4-BE49-F238E27FC236}">
                <a16:creationId xmlns:a16="http://schemas.microsoft.com/office/drawing/2014/main" xmlns="" id="{A08B03D0-AFA4-42D7-AA1C-1DC8C0725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9">
            <a:extLst>
              <a:ext uri="{FF2B5EF4-FFF2-40B4-BE49-F238E27FC236}">
                <a16:creationId xmlns:a16="http://schemas.microsoft.com/office/drawing/2014/main" xmlns="" id="{D345FFB7-57F7-4463-A46F-EE4B6BE5467B}"/>
              </a:ext>
            </a:extLst>
          </p:cNvPr>
          <p:cNvSpPr txBox="1">
            <a:spLocks noChangeArrowheads="1"/>
          </p:cNvSpPr>
          <p:nvPr/>
        </p:nvSpPr>
        <p:spPr bwMode="auto">
          <a:xfrm>
            <a:off x="3216276" y="276225"/>
            <a:ext cx="5649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4400" b="1" dirty="0" err="1">
                <a:solidFill>
                  <a:srgbClr val="0000FF"/>
                </a:solidFill>
              </a:rPr>
              <a:t>Luyện</a:t>
            </a:r>
            <a:r>
              <a:rPr lang="en-US" altLang="en-US" sz="4400" b="1" dirty="0">
                <a:solidFill>
                  <a:srgbClr val="0000FF"/>
                </a:solidFill>
              </a:rPr>
              <a:t> </a:t>
            </a:r>
            <a:r>
              <a:rPr lang="en-US" altLang="en-US" sz="4400" b="1" dirty="0" err="1">
                <a:solidFill>
                  <a:srgbClr val="0000FF"/>
                </a:solidFill>
              </a:rPr>
              <a:t>đọc</a:t>
            </a:r>
            <a:r>
              <a:rPr lang="en-US" altLang="en-US" sz="4400" b="1" dirty="0">
                <a:solidFill>
                  <a:srgbClr val="0000FF"/>
                </a:solidFill>
              </a:rPr>
              <a:t> </a:t>
            </a:r>
            <a:r>
              <a:rPr lang="en-US" altLang="en-US" sz="4400" b="1" dirty="0" err="1">
                <a:solidFill>
                  <a:srgbClr val="0000FF"/>
                </a:solidFill>
              </a:rPr>
              <a:t>nhóm</a:t>
            </a:r>
            <a:r>
              <a:rPr lang="en-US" altLang="en-US" sz="4400" b="1" dirty="0">
                <a:solidFill>
                  <a:srgbClr val="0000FF"/>
                </a:solidFill>
              </a:rPr>
              <a:t> </a:t>
            </a:r>
            <a:r>
              <a:rPr lang="en-US" altLang="en-US" sz="4400" b="1" dirty="0" err="1">
                <a:solidFill>
                  <a:srgbClr val="0000FF"/>
                </a:solidFill>
              </a:rPr>
              <a:t>đôi</a:t>
            </a:r>
            <a:endParaRPr lang="en-US" altLang="en-US" sz="4400" b="1" dirty="0">
              <a:solidFill>
                <a:srgbClr val="0000FF"/>
              </a:solidFill>
            </a:endParaRPr>
          </a:p>
        </p:txBody>
      </p:sp>
      <p:pic>
        <p:nvPicPr>
          <p:cNvPr id="17417" name="Picture 10" descr="Thao luan nhon">
            <a:extLst>
              <a:ext uri="{FF2B5EF4-FFF2-40B4-BE49-F238E27FC236}">
                <a16:creationId xmlns:a16="http://schemas.microsoft.com/office/drawing/2014/main" xmlns="" id="{DB34F116-2DB2-41EB-B425-F1968FD8B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19200"/>
            <a:ext cx="86106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a:extLst>
              <a:ext uri="{FF2B5EF4-FFF2-40B4-BE49-F238E27FC236}">
                <a16:creationId xmlns:a16="http://schemas.microsoft.com/office/drawing/2014/main" xmlns="" id="{3BD55341-5357-4F3B-B77D-68D171E76565}"/>
              </a:ext>
            </a:extLst>
          </p:cNvPr>
          <p:cNvGrpSpPr>
            <a:grpSpLocks/>
          </p:cNvGrpSpPr>
          <p:nvPr/>
        </p:nvGrpSpPr>
        <p:grpSpPr bwMode="auto">
          <a:xfrm>
            <a:off x="8526463" y="4127500"/>
            <a:ext cx="1879600" cy="1081088"/>
            <a:chOff x="2268" y="2544"/>
            <a:chExt cx="1236" cy="591"/>
          </a:xfrm>
        </p:grpSpPr>
        <p:pic>
          <p:nvPicPr>
            <p:cNvPr id="17420" name="Picture 12" descr="Tweety[1]">
              <a:extLst>
                <a:ext uri="{FF2B5EF4-FFF2-40B4-BE49-F238E27FC236}">
                  <a16:creationId xmlns:a16="http://schemas.microsoft.com/office/drawing/2014/main" xmlns="" id="{93096039-523F-4296-ABE3-F7C38A635D8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80" y="2544"/>
              <a:ext cx="624"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3" descr="Tweety[1]">
              <a:extLst>
                <a:ext uri="{FF2B5EF4-FFF2-40B4-BE49-F238E27FC236}">
                  <a16:creationId xmlns:a16="http://schemas.microsoft.com/office/drawing/2014/main" xmlns="" id="{E2F6053D-E877-4D07-B7E7-AE7208EA47C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2268" y="2544"/>
              <a:ext cx="612"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8190" name="Picture 14" descr="book_page_flip_md_clr">
            <a:extLst>
              <a:ext uri="{FF2B5EF4-FFF2-40B4-BE49-F238E27FC236}">
                <a16:creationId xmlns:a16="http://schemas.microsoft.com/office/drawing/2014/main" xmlns="" id="{6A28600B-3182-4914-8AB7-0F2E3798924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731251" y="4889500"/>
            <a:ext cx="16795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Group 7">
            <a:extLst>
              <a:ext uri="{FF2B5EF4-FFF2-40B4-BE49-F238E27FC236}">
                <a16:creationId xmlns:a16="http://schemas.microsoft.com/office/drawing/2014/main" xmlns="" id="{5BB31DF9-BCBC-4929-B70F-9704E92CEB6E}"/>
              </a:ext>
            </a:extLst>
          </p:cNvPr>
          <p:cNvGrpSpPr>
            <a:grpSpLocks/>
          </p:cNvGrpSpPr>
          <p:nvPr/>
        </p:nvGrpSpPr>
        <p:grpSpPr bwMode="auto">
          <a:xfrm>
            <a:off x="1524000" y="0"/>
            <a:ext cx="9144000" cy="6858000"/>
            <a:chOff x="0" y="0"/>
            <a:chExt cx="5760" cy="4320"/>
          </a:xfrm>
        </p:grpSpPr>
        <p:pic>
          <p:nvPicPr>
            <p:cNvPr id="17424" name="Picture 8" descr="BAR">
              <a:extLst>
                <a:ext uri="{FF2B5EF4-FFF2-40B4-BE49-F238E27FC236}">
                  <a16:creationId xmlns:a16="http://schemas.microsoft.com/office/drawing/2014/main" xmlns="" id="{7C57BF67-A931-4296-85B5-AE67A8B4026A}"/>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77" y="2136"/>
              <a:ext cx="4320"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9" descr="BAR">
              <a:extLst>
                <a:ext uri="{FF2B5EF4-FFF2-40B4-BE49-F238E27FC236}">
                  <a16:creationId xmlns:a16="http://schemas.microsoft.com/office/drawing/2014/main" xmlns="" id="{7A385433-F0F9-485C-982D-77B85CC84590}"/>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36" y="2136"/>
              <a:ext cx="4320"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10" descr="BAR">
              <a:extLst>
                <a:ext uri="{FF2B5EF4-FFF2-40B4-BE49-F238E27FC236}">
                  <a16:creationId xmlns:a16="http://schemas.microsoft.com/office/drawing/2014/main" xmlns="" id="{96D2B9F9-2AD2-4DA6-9FB9-8DC11A752332}"/>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76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11" descr="BAR">
              <a:extLst>
                <a:ext uri="{FF2B5EF4-FFF2-40B4-BE49-F238E27FC236}">
                  <a16:creationId xmlns:a16="http://schemas.microsoft.com/office/drawing/2014/main" xmlns="" id="{F17DC20B-3762-46BF-9A0F-EA3B52EB49F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57"/>
              <a:ext cx="576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8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rong Dong">
            <a:extLst>
              <a:ext uri="{FF2B5EF4-FFF2-40B4-BE49-F238E27FC236}">
                <a16:creationId xmlns:a16="http://schemas.microsoft.com/office/drawing/2014/main" xmlns="" id="{0FA9C315-C840-435F-B3D5-2F08F570F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descr="BAR">
            <a:extLst>
              <a:ext uri="{FF2B5EF4-FFF2-40B4-BE49-F238E27FC236}">
                <a16:creationId xmlns:a16="http://schemas.microsoft.com/office/drawing/2014/main" xmlns="" id="{F515E632-E1AF-4E10-8B75-0ABD9E5013C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673226" y="6781800"/>
            <a:ext cx="89947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Rectangle 9">
            <a:extLst>
              <a:ext uri="{FF2B5EF4-FFF2-40B4-BE49-F238E27FC236}">
                <a16:creationId xmlns:a16="http://schemas.microsoft.com/office/drawing/2014/main" xmlns="" id="{975D9473-CEAB-4EC3-BCE5-D626528724D9}"/>
              </a:ext>
            </a:extLst>
          </p:cNvPr>
          <p:cNvSpPr>
            <a:spLocks noChangeArrowheads="1"/>
          </p:cNvSpPr>
          <p:nvPr/>
        </p:nvSpPr>
        <p:spPr bwMode="auto">
          <a:xfrm>
            <a:off x="3657600" y="2070100"/>
            <a:ext cx="5943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20000"/>
              </a:spcBef>
              <a:spcAft>
                <a:spcPct val="0"/>
              </a:spcAft>
            </a:pPr>
            <a:endParaRPr lang="vi-VN" altLang="en-US" sz="3600" b="1">
              <a:solidFill>
                <a:srgbClr val="FF0000"/>
              </a:solidFill>
            </a:endParaRPr>
          </a:p>
        </p:txBody>
      </p:sp>
      <p:sp>
        <p:nvSpPr>
          <p:cNvPr id="19467" name="Text Box 10">
            <a:extLst>
              <a:ext uri="{FF2B5EF4-FFF2-40B4-BE49-F238E27FC236}">
                <a16:creationId xmlns:a16="http://schemas.microsoft.com/office/drawing/2014/main" xmlns="" id="{979879BE-2229-46B4-8E2A-985D62B7A5D7}"/>
              </a:ext>
            </a:extLst>
          </p:cNvPr>
          <p:cNvSpPr txBox="1">
            <a:spLocks noChangeArrowheads="1"/>
          </p:cNvSpPr>
          <p:nvPr/>
        </p:nvSpPr>
        <p:spPr bwMode="auto">
          <a:xfrm>
            <a:off x="4175125" y="5040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ltLang="en-US">
              <a:solidFill>
                <a:prstClr val="black"/>
              </a:solidFill>
            </a:endParaRPr>
          </a:p>
        </p:txBody>
      </p:sp>
      <p:sp>
        <p:nvSpPr>
          <p:cNvPr id="19468" name="Text Box 27">
            <a:extLst>
              <a:ext uri="{FF2B5EF4-FFF2-40B4-BE49-F238E27FC236}">
                <a16:creationId xmlns:a16="http://schemas.microsoft.com/office/drawing/2014/main" xmlns="" id="{2CC401F4-0F95-43CF-8360-D3D997CDFCB0}"/>
              </a:ext>
            </a:extLst>
          </p:cNvPr>
          <p:cNvSpPr txBox="1">
            <a:spLocks noChangeArrowheads="1"/>
          </p:cNvSpPr>
          <p:nvPr/>
        </p:nvSpPr>
        <p:spPr bwMode="auto">
          <a:xfrm>
            <a:off x="3200400" y="3556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endParaRPr lang="vi-VN" altLang="en-US" sz="2400" b="1">
              <a:solidFill>
                <a:srgbClr val="0000FF"/>
              </a:solidFill>
              <a:latin typeface="Times New Roman" panose="02020603050405020304" pitchFamily="18" charset="0"/>
            </a:endParaRPr>
          </a:p>
        </p:txBody>
      </p:sp>
      <p:sp>
        <p:nvSpPr>
          <p:cNvPr id="19469" name="WordArt 2">
            <a:extLst>
              <a:ext uri="{FF2B5EF4-FFF2-40B4-BE49-F238E27FC236}">
                <a16:creationId xmlns:a16="http://schemas.microsoft.com/office/drawing/2014/main" xmlns="" id="{5FFC3DBD-5EEA-4C18-8E55-69ABEB244009}"/>
              </a:ext>
            </a:extLst>
          </p:cNvPr>
          <p:cNvSpPr>
            <a:spLocks noChangeArrowheads="1" noChangeShapeType="1" noTextEdit="1"/>
          </p:cNvSpPr>
          <p:nvPr/>
        </p:nvSpPr>
        <p:spPr bwMode="auto">
          <a:xfrm>
            <a:off x="3048000" y="3022600"/>
            <a:ext cx="6096000" cy="3200400"/>
          </a:xfrm>
          <a:prstGeom prst="rect">
            <a:avLst/>
          </a:prstGeom>
        </p:spPr>
        <p:txBody>
          <a:bodyPr wrap="none" fromWordArt="1">
            <a:prstTxWarp prst="textDeflate">
              <a:avLst>
                <a:gd name="adj" fmla="val 18750"/>
              </a:avLst>
            </a:prstTxWarp>
            <a:scene3d>
              <a:camera prst="legacyObliqueBottomLeft"/>
              <a:lightRig rig="legacyFlat3" dir="t"/>
            </a:scene3d>
            <a:sp3d extrusionH="430200" prstMaterial="legacyMatte">
              <a:extrusionClr>
                <a:srgbClr val="CC99FF"/>
              </a:extrusionClr>
              <a:contourClr>
                <a:srgbClr val="0000FF"/>
              </a:contourClr>
            </a:sp3d>
          </a:bodyPr>
          <a:lstStyle/>
          <a:p>
            <a:pPr algn="ctr" fontAlgn="base">
              <a:spcBef>
                <a:spcPct val="0"/>
              </a:spcBef>
              <a:spcAft>
                <a:spcPct val="0"/>
              </a:spcAft>
            </a:pPr>
            <a:endParaRPr lang="en-US" sz="2800" b="1" kern="10">
              <a:ln w="9525">
                <a:round/>
                <a:headEnd/>
                <a:tailEnd/>
              </a:ln>
              <a:solidFill>
                <a:srgbClr val="0000FF"/>
              </a:solidFill>
              <a:latin typeface="Times New Roman" panose="02020603050405020304" pitchFamily="18" charset="0"/>
              <a:cs typeface="Times New Roman" panose="02020603050405020304" pitchFamily="18" charset="0"/>
            </a:endParaRPr>
          </a:p>
        </p:txBody>
      </p:sp>
      <p:sp>
        <p:nvSpPr>
          <p:cNvPr id="5" name="Cloud Callout 4">
            <a:extLst>
              <a:ext uri="{FF2B5EF4-FFF2-40B4-BE49-F238E27FC236}">
                <a16:creationId xmlns:a16="http://schemas.microsoft.com/office/drawing/2014/main" xmlns="" id="{A5767AD2-5ACA-4791-AE29-1D01FC862E73}"/>
              </a:ext>
            </a:extLst>
          </p:cNvPr>
          <p:cNvSpPr/>
          <p:nvPr/>
        </p:nvSpPr>
        <p:spPr>
          <a:xfrm>
            <a:off x="2971800" y="2819400"/>
            <a:ext cx="6934200" cy="1828800"/>
          </a:xfrm>
          <a:prstGeom prst="cloudCallout">
            <a:avLst>
              <a:gd name="adj1" fmla="val -24657"/>
              <a:gd name="adj2" fmla="val 118838"/>
            </a:avLst>
          </a:prstGeom>
          <a:solidFill>
            <a:srgbClr val="FDA1A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dirty="0">
              <a:solidFill>
                <a:prstClr val="white"/>
              </a:solidFill>
              <a:latin typeface="Franklin Gothic Book"/>
            </a:endParaRPr>
          </a:p>
        </p:txBody>
      </p:sp>
      <p:sp>
        <p:nvSpPr>
          <p:cNvPr id="6" name="Rectangle 5">
            <a:extLst>
              <a:ext uri="{FF2B5EF4-FFF2-40B4-BE49-F238E27FC236}">
                <a16:creationId xmlns:a16="http://schemas.microsoft.com/office/drawing/2014/main" xmlns="" id="{6E091E32-AC51-4526-895B-6BA5F67B22AE}"/>
              </a:ext>
            </a:extLst>
          </p:cNvPr>
          <p:cNvSpPr/>
          <p:nvPr/>
        </p:nvSpPr>
        <p:spPr>
          <a:xfrm>
            <a:off x="3481387" y="3170237"/>
            <a:ext cx="570540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400" b="1" dirty="0" err="1">
                <a:ln w="11430"/>
                <a:solidFill>
                  <a:srgbClr val="0033CC"/>
                </a:solidFill>
                <a:effectLst>
                  <a:outerShdw blurRad="50800" dist="39000" dir="5460000" algn="tl">
                    <a:srgbClr val="000000">
                      <a:alpha val="38000"/>
                    </a:srgbClr>
                  </a:outerShdw>
                </a:effectLst>
                <a:latin typeface="Times New Roman" pitchFamily="18" charset="0"/>
                <a:cs typeface="Times New Roman" pitchFamily="18" charset="0"/>
              </a:rPr>
              <a:t>Giáo</a:t>
            </a:r>
            <a:r>
              <a:rPr lang="en-US" sz="5400" b="1" dirty="0">
                <a:ln w="11430"/>
                <a:solidFill>
                  <a:srgbClr val="0033CC"/>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solidFill>
                  <a:srgbClr val="0033CC"/>
                </a:solidFill>
                <a:effectLst>
                  <a:outerShdw blurRad="50800" dist="39000" dir="5460000" algn="tl">
                    <a:srgbClr val="000000">
                      <a:alpha val="38000"/>
                    </a:srgbClr>
                  </a:outerShdw>
                </a:effectLst>
                <a:latin typeface="Times New Roman" pitchFamily="18" charset="0"/>
                <a:cs typeface="Times New Roman" pitchFamily="18" charset="0"/>
              </a:rPr>
              <a:t>viên</a:t>
            </a:r>
            <a:r>
              <a:rPr lang="en-US" sz="5400" b="1" dirty="0">
                <a:ln w="11430"/>
                <a:solidFill>
                  <a:srgbClr val="0033CC"/>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solidFill>
                  <a:srgbClr val="0033CC"/>
                </a:solidFill>
                <a:effectLst>
                  <a:outerShdw blurRad="50800" dist="39000" dir="5460000" algn="tl">
                    <a:srgbClr val="000000">
                      <a:alpha val="38000"/>
                    </a:srgbClr>
                  </a:outerShdw>
                </a:effectLst>
                <a:latin typeface="Times New Roman" pitchFamily="18" charset="0"/>
                <a:cs typeface="Times New Roman" pitchFamily="18" charset="0"/>
              </a:rPr>
              <a:t>đọc</a:t>
            </a:r>
            <a:r>
              <a:rPr lang="en-US" sz="5400" b="1" dirty="0">
                <a:ln w="11430"/>
                <a:solidFill>
                  <a:srgbClr val="0033CC"/>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solidFill>
                  <a:srgbClr val="0033CC"/>
                </a:solidFill>
                <a:effectLst>
                  <a:outerShdw blurRad="50800" dist="39000" dir="5460000" algn="tl">
                    <a:srgbClr val="000000">
                      <a:alpha val="38000"/>
                    </a:srgbClr>
                  </a:outerShdw>
                </a:effectLst>
                <a:latin typeface="Times New Roman" pitchFamily="18" charset="0"/>
                <a:cs typeface="Times New Roman" pitchFamily="18" charset="0"/>
              </a:rPr>
              <a:t>mẫu</a:t>
            </a:r>
            <a:endParaRPr lang="en-US" sz="5400" b="1" dirty="0">
              <a:ln w="11430"/>
              <a:solidFill>
                <a:srgbClr val="0033CC"/>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19475" name="Text Box 11">
            <a:extLst>
              <a:ext uri="{FF2B5EF4-FFF2-40B4-BE49-F238E27FC236}">
                <a16:creationId xmlns:a16="http://schemas.microsoft.com/office/drawing/2014/main" xmlns="" id="{764799DB-8026-4BA7-B0F7-26B80C34DB81}"/>
              </a:ext>
            </a:extLst>
          </p:cNvPr>
          <p:cNvSpPr txBox="1">
            <a:spLocks noChangeArrowheads="1"/>
          </p:cNvSpPr>
          <p:nvPr/>
        </p:nvSpPr>
        <p:spPr bwMode="auto">
          <a:xfrm>
            <a:off x="2476500" y="0"/>
            <a:ext cx="723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dirty="0" err="1">
                <a:solidFill>
                  <a:prstClr val="black"/>
                </a:solidFill>
                <a:latin typeface="Times New Roman" panose="02020603050405020304" pitchFamily="18" charset="0"/>
                <a:cs typeface="Times New Roman" panose="02020603050405020304" pitchFamily="18" charset="0"/>
              </a:rPr>
              <a:t>Thứ</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tư</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ngày</a:t>
            </a:r>
            <a:r>
              <a:rPr lang="en-US" altLang="en-US" sz="3200" dirty="0">
                <a:solidFill>
                  <a:prstClr val="black"/>
                </a:solidFill>
                <a:latin typeface="Times New Roman" panose="02020603050405020304" pitchFamily="18" charset="0"/>
                <a:cs typeface="Times New Roman" panose="02020603050405020304" pitchFamily="18" charset="0"/>
              </a:rPr>
              <a:t> 7 </a:t>
            </a:r>
            <a:r>
              <a:rPr lang="en-US" altLang="en-US" sz="3200" dirty="0" err="1">
                <a:solidFill>
                  <a:prstClr val="black"/>
                </a:solidFill>
                <a:latin typeface="Times New Roman" panose="02020603050405020304" pitchFamily="18" charset="0"/>
                <a:cs typeface="Times New Roman" panose="02020603050405020304" pitchFamily="18" charset="0"/>
              </a:rPr>
              <a:t>tháng</a:t>
            </a:r>
            <a:r>
              <a:rPr lang="en-US" altLang="en-US" sz="3200" dirty="0">
                <a:solidFill>
                  <a:prstClr val="black"/>
                </a:solidFill>
                <a:latin typeface="Times New Roman" panose="02020603050405020304" pitchFamily="18" charset="0"/>
                <a:cs typeface="Times New Roman" panose="02020603050405020304" pitchFamily="18" charset="0"/>
              </a:rPr>
              <a:t> 12 </a:t>
            </a:r>
            <a:r>
              <a:rPr lang="en-US" altLang="en-US" sz="3200" dirty="0" err="1">
                <a:solidFill>
                  <a:prstClr val="black"/>
                </a:solidFill>
                <a:latin typeface="Times New Roman" panose="02020603050405020304" pitchFamily="18" charset="0"/>
                <a:cs typeface="Times New Roman" panose="02020603050405020304" pitchFamily="18" charset="0"/>
              </a:rPr>
              <a:t>năm</a:t>
            </a:r>
            <a:r>
              <a:rPr lang="en-US" altLang="en-US" sz="3200" dirty="0">
                <a:solidFill>
                  <a:prstClr val="black"/>
                </a:solidFill>
                <a:latin typeface="Times New Roman" panose="02020603050405020304" pitchFamily="18" charset="0"/>
                <a:cs typeface="Times New Roman" panose="02020603050405020304" pitchFamily="18" charset="0"/>
              </a:rPr>
              <a:t> 2022</a:t>
            </a:r>
          </a:p>
          <a:p>
            <a:pPr algn="ctr" fontAlgn="base">
              <a:spcBef>
                <a:spcPct val="0"/>
              </a:spcBef>
              <a:spcAft>
                <a:spcPct val="0"/>
              </a:spcAft>
            </a:pPr>
            <a:endParaRPr lang="en-US" altLang="en-US" sz="3200" b="1" dirty="0">
              <a:solidFill>
                <a:prstClr val="black"/>
              </a:solidFill>
              <a:latin typeface="Times New Roman" panose="02020603050405020304" pitchFamily="18" charset="0"/>
            </a:endParaRPr>
          </a:p>
        </p:txBody>
      </p:sp>
      <p:sp>
        <p:nvSpPr>
          <p:cNvPr id="19476" name="WordArt 8">
            <a:extLst>
              <a:ext uri="{FF2B5EF4-FFF2-40B4-BE49-F238E27FC236}">
                <a16:creationId xmlns:a16="http://schemas.microsoft.com/office/drawing/2014/main" xmlns="" id="{8BCDDAE7-82BA-4A97-AAA5-CFDDEA19CB27}"/>
              </a:ext>
            </a:extLst>
          </p:cNvPr>
          <p:cNvSpPr>
            <a:spLocks noChangeArrowheads="1" noChangeShapeType="1" noTextEdit="1"/>
          </p:cNvSpPr>
          <p:nvPr/>
        </p:nvSpPr>
        <p:spPr bwMode="auto">
          <a:xfrm>
            <a:off x="4876799" y="588366"/>
            <a:ext cx="1766047" cy="41493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Tập</a:t>
            </a: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36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đọc</a:t>
            </a: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xmlns="" id="{308AC598-6C1B-40C2-A32D-E70A7CCE4034}"/>
              </a:ext>
            </a:extLst>
          </p:cNvPr>
          <p:cNvSpPr>
            <a:spLocks noChangeArrowheads="1"/>
          </p:cNvSpPr>
          <p:nvPr/>
        </p:nvSpPr>
        <p:spPr bwMode="auto">
          <a:xfrm>
            <a:off x="3657600" y="1143000"/>
            <a:ext cx="5943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20000"/>
              </a:spcBef>
              <a:spcAft>
                <a:spcPct val="0"/>
              </a:spcAft>
            </a:pPr>
            <a:endParaRPr lang="vi-VN" altLang="en-US" sz="3600" b="1">
              <a:solidFill>
                <a:srgbClr val="FF0000"/>
              </a:solidFill>
            </a:endParaRPr>
          </a:p>
        </p:txBody>
      </p:sp>
      <p:grpSp>
        <p:nvGrpSpPr>
          <p:cNvPr id="19479" name="Group 7">
            <a:extLst>
              <a:ext uri="{FF2B5EF4-FFF2-40B4-BE49-F238E27FC236}">
                <a16:creationId xmlns:a16="http://schemas.microsoft.com/office/drawing/2014/main" xmlns="" id="{4E094E38-2CCB-4DC9-9E06-23F18547F75E}"/>
              </a:ext>
            </a:extLst>
          </p:cNvPr>
          <p:cNvGrpSpPr>
            <a:grpSpLocks/>
          </p:cNvGrpSpPr>
          <p:nvPr/>
        </p:nvGrpSpPr>
        <p:grpSpPr bwMode="auto">
          <a:xfrm>
            <a:off x="0" y="0"/>
            <a:ext cx="12192000" cy="6858000"/>
            <a:chOff x="0" y="0"/>
            <a:chExt cx="5760" cy="4320"/>
          </a:xfrm>
        </p:grpSpPr>
        <p:pic>
          <p:nvPicPr>
            <p:cNvPr id="19480" name="Picture 8" descr="BAR">
              <a:extLst>
                <a:ext uri="{FF2B5EF4-FFF2-40B4-BE49-F238E27FC236}">
                  <a16:creationId xmlns:a16="http://schemas.microsoft.com/office/drawing/2014/main" xmlns="" id="{D37A4F38-BAF6-47E4-AB28-F9C3142D1FE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136"/>
              <a:ext cx="4320"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9" descr="BAR">
              <a:extLst>
                <a:ext uri="{FF2B5EF4-FFF2-40B4-BE49-F238E27FC236}">
                  <a16:creationId xmlns:a16="http://schemas.microsoft.com/office/drawing/2014/main" xmlns="" id="{E4E4D1A8-7727-4D08-9E8B-F7C5DFD8AE4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6" y="2136"/>
              <a:ext cx="4320"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2" name="Picture 10" descr="BAR">
              <a:extLst>
                <a:ext uri="{FF2B5EF4-FFF2-40B4-BE49-F238E27FC236}">
                  <a16:creationId xmlns:a16="http://schemas.microsoft.com/office/drawing/2014/main" xmlns="" id="{5D606417-894F-4F72-86EB-9AAF7A2A593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3" name="Picture 11" descr="BAR">
              <a:extLst>
                <a:ext uri="{FF2B5EF4-FFF2-40B4-BE49-F238E27FC236}">
                  <a16:creationId xmlns:a16="http://schemas.microsoft.com/office/drawing/2014/main" xmlns="" id="{F9092784-A565-4866-8CAE-477198FC29F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7"/>
              <a:ext cx="576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Content Placeholder 2">
            <a:extLst>
              <a:ext uri="{FF2B5EF4-FFF2-40B4-BE49-F238E27FC236}">
                <a16:creationId xmlns:a16="http://schemas.microsoft.com/office/drawing/2014/main" xmlns="" id="{6C76F98E-DC29-4ACF-B8B2-96B4AC094AA5}"/>
              </a:ext>
            </a:extLst>
          </p:cNvPr>
          <p:cNvSpPr txBox="1">
            <a:spLocks noChangeArrowheads="1"/>
          </p:cNvSpPr>
          <p:nvPr/>
        </p:nvSpPr>
        <p:spPr bwMode="auto">
          <a:xfrm>
            <a:off x="3972276" y="1021182"/>
            <a:ext cx="4121710" cy="69518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fontAlgn="auto" hangingPunct="1">
              <a:spcAft>
                <a:spcPts val="0"/>
              </a:spcAft>
              <a:buFontTx/>
              <a:buNone/>
              <a:defRPr/>
            </a:pPr>
            <a:r>
              <a:rPr lang="en-US" alt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hay </a:t>
            </a:r>
            <a:r>
              <a:rPr lang="en-US" alt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r>
              <a:rPr lang="en-US"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tốt</a:t>
            </a:r>
            <a:endParaRPr lang="en-US" altLang="en-US" sz="4400" b="1" dirty="0">
              <a:solidFill>
                <a:srgbClr val="FF0000"/>
              </a:solidFill>
              <a:latin typeface="Times New Roman" panose="02020603050405020304" pitchFamily="18" charset="0"/>
              <a:cs typeface="Times New Roman" panose="02020603050405020304" pitchFamily="18" charset="0"/>
            </a:endParaRPr>
          </a:p>
          <a:p>
            <a:pPr eaLnBrk="1" fontAlgn="auto" hangingPunct="1">
              <a:spcAft>
                <a:spcPts val="0"/>
              </a:spcAft>
              <a:buFontTx/>
              <a:buNone/>
              <a:defRPr/>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287383" y="893603"/>
            <a:ext cx="11625943" cy="5847755"/>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z="2200" b="1" dirty="0"/>
              <a:t>   </a:t>
            </a:r>
            <a:r>
              <a:rPr lang="en-US" altLang="en-US" sz="2200" b="1" dirty="0">
                <a:solidFill>
                  <a:srgbClr val="0000FF"/>
                </a:solidFill>
              </a:rPr>
              <a:t>1. </a:t>
            </a:r>
            <a:r>
              <a:rPr lang="vi-VN" altLang="en-US" sz="2200" b="1" dirty="0">
                <a:solidFill>
                  <a:srgbClr val="0000FF"/>
                </a:solidFill>
              </a:rPr>
              <a:t>Thuở đi học, Cao Bá Quát viết chữ rất xấu nên nhiều bài văn dù hay vẫn bị thầy cho điểm kém.</a:t>
            </a:r>
          </a:p>
          <a:p>
            <a:r>
              <a:rPr lang="vi-VN" altLang="en-US" sz="2200" b="1" dirty="0">
                <a:solidFill>
                  <a:srgbClr val="0000FF"/>
                </a:solidFill>
              </a:rPr>
              <a:t>   </a:t>
            </a:r>
            <a:r>
              <a:rPr lang="en-US" altLang="en-US" sz="2200" b="1" dirty="0">
                <a:solidFill>
                  <a:srgbClr val="0000FF"/>
                </a:solidFill>
              </a:rPr>
              <a:t>    </a:t>
            </a:r>
            <a:r>
              <a:rPr lang="vi-VN" altLang="en-US" sz="2200" b="1" dirty="0">
                <a:solidFill>
                  <a:srgbClr val="0000FF"/>
                </a:solidFill>
              </a:rPr>
              <a:t>Một hôm, có bà cụ hàng xóm sang khẩn khoản:</a:t>
            </a:r>
          </a:p>
          <a:p>
            <a:r>
              <a:rPr lang="en-US" altLang="en-US" sz="2200" b="1" dirty="0">
                <a:solidFill>
                  <a:srgbClr val="0000FF"/>
                </a:solidFill>
              </a:rPr>
              <a:t>       </a:t>
            </a:r>
            <a:r>
              <a:rPr lang="vi-VN" altLang="en-US" sz="2200" b="1" dirty="0">
                <a:solidFill>
                  <a:srgbClr val="0000FF"/>
                </a:solidFill>
              </a:rPr>
              <a:t>- Gia đình già có một việc oan uổng muốn kêu quan, nhờ cậu viết giúp cho lá đơn, có được không?</a:t>
            </a:r>
          </a:p>
          <a:p>
            <a:r>
              <a:rPr lang="vi-VN" altLang="en-US" sz="2200" b="1" dirty="0">
                <a:solidFill>
                  <a:srgbClr val="0000FF"/>
                </a:solidFill>
              </a:rPr>
              <a:t>   </a:t>
            </a:r>
            <a:r>
              <a:rPr lang="en-US" altLang="en-US" sz="2200" b="1" dirty="0">
                <a:solidFill>
                  <a:srgbClr val="0000FF"/>
                </a:solidFill>
              </a:rPr>
              <a:t>    </a:t>
            </a:r>
            <a:r>
              <a:rPr lang="vi-VN" altLang="en-US" sz="2200" b="1" dirty="0">
                <a:solidFill>
                  <a:srgbClr val="0000FF"/>
                </a:solidFill>
              </a:rPr>
              <a:t>Cao Bá Quát vui vẻ trả lời:</a:t>
            </a:r>
          </a:p>
          <a:p>
            <a:r>
              <a:rPr lang="en-US" altLang="en-US" sz="2200" b="1" dirty="0">
                <a:solidFill>
                  <a:srgbClr val="0000FF"/>
                </a:solidFill>
              </a:rPr>
              <a:t>     </a:t>
            </a:r>
            <a:r>
              <a:rPr lang="vi-VN" altLang="en-US" sz="2200" b="1" dirty="0">
                <a:solidFill>
                  <a:srgbClr val="0000FF"/>
                </a:solidFill>
              </a:rPr>
              <a:t>- Tưởng việc gì khó, chứ việc ấy cháu xin sẵn lòng.</a:t>
            </a:r>
          </a:p>
          <a:p>
            <a:r>
              <a:rPr lang="vi-VN" altLang="en-US" sz="2200" b="1" dirty="0">
                <a:solidFill>
                  <a:srgbClr val="0000FF"/>
                </a:solidFill>
              </a:rPr>
              <a:t>   </a:t>
            </a:r>
            <a:r>
              <a:rPr lang="en-US" altLang="en-US" sz="2200" b="1" dirty="0">
                <a:solidFill>
                  <a:srgbClr val="0000FF"/>
                </a:solidFill>
              </a:rPr>
              <a:t>2. </a:t>
            </a:r>
            <a:r>
              <a:rPr lang="vi-VN" altLang="en-US" sz="2200" b="1" dirty="0">
                <a:solidFill>
                  <a:srgbClr val="0000FF"/>
                </a:solidFill>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r>
              <a:rPr lang="vi-VN" altLang="en-US" sz="2200" b="1" dirty="0">
                <a:solidFill>
                  <a:srgbClr val="0000FF"/>
                </a:solidFill>
              </a:rPr>
              <a:t>   </a:t>
            </a:r>
            <a:r>
              <a:rPr lang="en-US" altLang="en-US" sz="2200" b="1" dirty="0">
                <a:solidFill>
                  <a:srgbClr val="0000FF"/>
                </a:solidFill>
              </a:rPr>
              <a:t>3. </a:t>
            </a:r>
            <a:r>
              <a:rPr lang="vi-VN" altLang="en-US" sz="2200" b="1" dirty="0">
                <a:solidFill>
                  <a:srgbClr val="0000FF"/>
                </a:solidFill>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r>
              <a:rPr lang="vi-VN" altLang="en-US" sz="2200" b="1" dirty="0">
                <a:solidFill>
                  <a:srgbClr val="0000FF"/>
                </a:solidFill>
              </a:rPr>
              <a:t>   </a:t>
            </a:r>
            <a:r>
              <a:rPr lang="en-US" altLang="en-US" sz="2200" b="1" dirty="0">
                <a:solidFill>
                  <a:srgbClr val="0000FF"/>
                </a:solidFill>
              </a:rPr>
              <a:t>    </a:t>
            </a:r>
            <a:r>
              <a:rPr lang="vi-VN" altLang="en-US" sz="2200" b="1" dirty="0">
                <a:solidFill>
                  <a:srgbClr val="0000FF"/>
                </a:solidFill>
              </a:rPr>
              <a:t>Kiên trì luyện tập suốt mấy năm, chữ ông mỗi ngày một đẹp. Ông nổi danh khắp nước là người văn hay chữ tốt.</a:t>
            </a:r>
            <a:endParaRPr lang="en-US" altLang="en-US" sz="2200" b="1" dirty="0">
              <a:solidFill>
                <a:srgbClr val="0000FF"/>
              </a:solidFill>
            </a:endParaRPr>
          </a:p>
          <a:p>
            <a:pPr algn="r"/>
            <a:r>
              <a:rPr lang="vi-VN" altLang="en-US" sz="2200" b="1" dirty="0">
                <a:solidFill>
                  <a:srgbClr val="00B050"/>
                </a:solidFill>
              </a:rPr>
              <a:t>Theo TRUYỆN ĐỌC 1 (1995)</a:t>
            </a:r>
          </a:p>
        </p:txBody>
      </p:sp>
      <p:sp>
        <p:nvSpPr>
          <p:cNvPr id="6" name="Rectangle 7"/>
          <p:cNvSpPr>
            <a:spLocks noChangeArrowheads="1"/>
          </p:cNvSpPr>
          <p:nvPr/>
        </p:nvSpPr>
        <p:spPr bwMode="auto">
          <a:xfrm>
            <a:off x="287383" y="154939"/>
            <a:ext cx="11617234" cy="738664"/>
          </a:xfrm>
          <a:prstGeom prst="rect">
            <a:avLst/>
          </a:prstGeom>
          <a:solidFill>
            <a:schemeClr val="accent6">
              <a:lumMod val="20000"/>
              <a:lumOff val="80000"/>
            </a:schemeClr>
          </a:solidFill>
          <a:ln>
            <a:noFill/>
          </a:ln>
          <a:effectLst/>
        </p:spPr>
        <p:txBody>
          <a:bodyPr wrap="square" lIns="0" tIns="0" rIns="0" bIns="0"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Tập</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đọc</a:t>
            </a:r>
            <a:endParaRPr lang="en-US" altLang="en-US" sz="2400" dirty="0">
              <a:solidFill>
                <a:srgbClr val="00B050"/>
              </a:solidFill>
              <a:cs typeface="Times New Roman" panose="02020603050405020304" pitchFamily="18" charset="0"/>
            </a:endParaRPr>
          </a:p>
          <a:p>
            <a:r>
              <a:rPr lang="en-US" altLang="en-US" sz="2400" b="1" dirty="0">
                <a:solidFill>
                  <a:srgbClr val="00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Văn</a:t>
            </a:r>
            <a:r>
              <a:rPr lang="en-US" altLang="en-US" sz="2400" b="1" dirty="0">
                <a:solidFill>
                  <a:srgbClr val="FF0000"/>
                </a:solidFill>
                <a:cs typeface="Times New Roman" panose="02020603050405020304" pitchFamily="18" charset="0"/>
              </a:rPr>
              <a:t> hay </a:t>
            </a:r>
            <a:r>
              <a:rPr lang="en-US" altLang="en-US" sz="2400" b="1" dirty="0" err="1">
                <a:solidFill>
                  <a:srgbClr val="FF0000"/>
                </a:solidFill>
                <a:cs typeface="Times New Roman" panose="02020603050405020304" pitchFamily="18" charset="0"/>
              </a:rPr>
              <a:t>chữ</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tốt</a:t>
            </a:r>
            <a:endParaRPr lang="en-US" altLang="en-US" sz="2400" dirty="0">
              <a:solidFill>
                <a:srgbClr val="FF0000"/>
              </a:solidFill>
              <a:cs typeface="Times New Roman" panose="02020603050405020304" pitchFamily="18" charset="0"/>
            </a:endParaRPr>
          </a:p>
        </p:txBody>
      </p:sp>
      <p:sp>
        <p:nvSpPr>
          <p:cNvPr id="2" name="Rectangle 4">
            <a:extLst>
              <a:ext uri="{FF2B5EF4-FFF2-40B4-BE49-F238E27FC236}">
                <a16:creationId xmlns:a16="http://schemas.microsoft.com/office/drawing/2014/main" xmlns="" id="{4EC10549-CCEA-9448-FF94-22CEA270F91E}"/>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4627437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heel(1)">
                                      <p:cBhvr>
                                        <p:cTn id="14"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Hình chữ nhật 2"/>
          <p:cNvSpPr>
            <a:spLocks noChangeArrowheads="1"/>
          </p:cNvSpPr>
          <p:nvPr/>
        </p:nvSpPr>
        <p:spPr bwMode="auto">
          <a:xfrm>
            <a:off x="2098765" y="749567"/>
            <a:ext cx="9605554" cy="1323439"/>
          </a:xfrm>
          <a:prstGeom prst="rect">
            <a:avLst/>
          </a:prstGeom>
          <a:solidFill>
            <a:srgbClr val="FFFF00"/>
          </a:solidFill>
          <a:ln w="38100">
            <a:solidFill>
              <a:srgbClr val="FF0000"/>
            </a:solidFill>
          </a:ln>
          <a:scene3d>
            <a:camera prst="perspectiveAbove"/>
            <a:lightRig rig="threePt" dir="t"/>
          </a:scene3d>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vi-VN" altLang="en-US" sz="4000" b="1" dirty="0">
                <a:solidFill>
                  <a:srgbClr val="00B050"/>
                </a:solidFill>
              </a:rPr>
              <a:t>1)  Câu nào trong bài giải thích nguyên nhân Cao Bá Quát thường bị điểm kém?</a:t>
            </a:r>
          </a:p>
        </p:txBody>
      </p:sp>
      <p:sp>
        <p:nvSpPr>
          <p:cNvPr id="4" name="Hình chữ nhật 3"/>
          <p:cNvSpPr>
            <a:spLocks noChangeArrowheads="1"/>
          </p:cNvSpPr>
          <p:nvPr/>
        </p:nvSpPr>
        <p:spPr bwMode="auto">
          <a:xfrm>
            <a:off x="621597" y="2949221"/>
            <a:ext cx="10948806" cy="2123658"/>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4400" b="1" dirty="0">
                <a:solidFill>
                  <a:srgbClr val="000099"/>
                </a:solidFill>
              </a:rPr>
              <a:t>     </a:t>
            </a:r>
            <a:r>
              <a:rPr lang="vi-VN" altLang="en-US" sz="4400" b="1" dirty="0">
                <a:solidFill>
                  <a:srgbClr val="000099"/>
                </a:solidFill>
              </a:rPr>
              <a:t>Thuở đi học, Cao Bá Quát viết chữ rất xấu nên nhiều bài văn dù hay vẫn bị thầy cho</a:t>
            </a:r>
            <a:r>
              <a:rPr lang="en-US" altLang="en-US" sz="4400" b="1" dirty="0">
                <a:solidFill>
                  <a:srgbClr val="000099"/>
                </a:solidFill>
              </a:rPr>
              <a:t> </a:t>
            </a:r>
            <a:r>
              <a:rPr lang="en-US" altLang="en-US" sz="4400" b="1" dirty="0" err="1">
                <a:solidFill>
                  <a:srgbClr val="000099"/>
                </a:solidFill>
              </a:rPr>
              <a:t>điểm</a:t>
            </a:r>
            <a:r>
              <a:rPr lang="en-US" altLang="en-US" sz="4400" b="1" dirty="0">
                <a:solidFill>
                  <a:srgbClr val="000099"/>
                </a:solidFill>
              </a:rPr>
              <a:t> </a:t>
            </a:r>
            <a:r>
              <a:rPr lang="en-US" altLang="en-US" sz="4400" b="1" dirty="0" err="1">
                <a:solidFill>
                  <a:srgbClr val="000099"/>
                </a:solidFill>
              </a:rPr>
              <a:t>kém</a:t>
            </a:r>
            <a:r>
              <a:rPr lang="en-US" altLang="en-US" sz="4400" b="1" dirty="0">
                <a:solidFill>
                  <a:srgbClr val="000099"/>
                </a:solidFill>
              </a:rPr>
              <a:t>.</a:t>
            </a:r>
          </a:p>
        </p:txBody>
      </p:sp>
      <p:pic>
        <p:nvPicPr>
          <p:cNvPr id="5" name="Picture 32" descr="j02321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65" y="534987"/>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xmlns="" id="{0B4B646C-EC46-94EC-4E9E-4FF11D807EEE}"/>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67839140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Hình chữ nhật 2"/>
          <p:cNvSpPr>
            <a:spLocks noChangeArrowheads="1"/>
          </p:cNvSpPr>
          <p:nvPr/>
        </p:nvSpPr>
        <p:spPr bwMode="auto">
          <a:xfrm>
            <a:off x="2481942" y="627017"/>
            <a:ext cx="8186057" cy="1569660"/>
          </a:xfrm>
          <a:prstGeom prst="rect">
            <a:avLst/>
          </a:prstGeom>
          <a:solidFill>
            <a:srgbClr val="FFFF00"/>
          </a:solidFill>
          <a:ln w="38100">
            <a:solidFill>
              <a:srgbClr val="FF0000"/>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vi-VN" altLang="en-US" sz="4800" b="1" dirty="0">
                <a:solidFill>
                  <a:srgbClr val="00B050"/>
                </a:solidFill>
              </a:rPr>
              <a:t>2)  Sự việc gì xảy ra làm Cao Bá Quát phải vô cùng ân hận?</a:t>
            </a:r>
          </a:p>
        </p:txBody>
      </p:sp>
      <p:sp>
        <p:nvSpPr>
          <p:cNvPr id="4" name="Hình chữ nhật 3"/>
          <p:cNvSpPr>
            <a:spLocks noChangeArrowheads="1"/>
          </p:cNvSpPr>
          <p:nvPr/>
        </p:nvSpPr>
        <p:spPr bwMode="auto">
          <a:xfrm>
            <a:off x="457200" y="2709545"/>
            <a:ext cx="11495314" cy="1938992"/>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4000" b="1" dirty="0">
                <a:solidFill>
                  <a:srgbClr val="000099"/>
                </a:solidFill>
              </a:rPr>
              <a:t>      </a:t>
            </a:r>
            <a:r>
              <a:rPr lang="vi-VN" altLang="en-US" sz="4000" b="1" dirty="0">
                <a:solidFill>
                  <a:srgbClr val="000099"/>
                </a:solidFill>
              </a:rPr>
              <a:t>Lá đơn của Cao Bá Quát vì chữ quá xấu, quan không đọc được nên thét lính đuổi bà cụ về, khiến bà cụ  không giải được nỗi oan. </a:t>
            </a:r>
          </a:p>
        </p:txBody>
      </p:sp>
      <p:pic>
        <p:nvPicPr>
          <p:cNvPr id="5" name="Picture 32" descr="j02321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142" y="378324"/>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xmlns="" id="{1317C90D-D828-AAFC-C95D-94B5FCC49F1A}"/>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81471388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Hình chữ nhật 2"/>
          <p:cNvSpPr>
            <a:spLocks noChangeArrowheads="1"/>
          </p:cNvSpPr>
          <p:nvPr/>
        </p:nvSpPr>
        <p:spPr bwMode="auto">
          <a:xfrm>
            <a:off x="2333898" y="608011"/>
            <a:ext cx="9144000" cy="1323439"/>
          </a:xfrm>
          <a:prstGeom prst="rect">
            <a:avLst/>
          </a:prstGeom>
          <a:solidFill>
            <a:srgbClr val="FFFF00"/>
          </a:solidFill>
          <a:ln>
            <a:noFill/>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vi-VN" altLang="en-US" sz="4000" b="1" dirty="0">
                <a:solidFill>
                  <a:srgbClr val="00B050"/>
                </a:solidFill>
              </a:rPr>
              <a:t>3)  Tìm trong bài những chi tiết cho thấy Cao Bá Quát quyết chí luyện viết chữ.</a:t>
            </a:r>
          </a:p>
        </p:txBody>
      </p:sp>
      <p:sp>
        <p:nvSpPr>
          <p:cNvPr id="4" name="Hình chữ nhật 3"/>
          <p:cNvSpPr>
            <a:spLocks noChangeArrowheads="1"/>
          </p:cNvSpPr>
          <p:nvPr/>
        </p:nvSpPr>
        <p:spPr bwMode="auto">
          <a:xfrm>
            <a:off x="531223" y="2805110"/>
            <a:ext cx="11303726" cy="2554545"/>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4000" b="1" dirty="0">
                <a:solidFill>
                  <a:srgbClr val="000099"/>
                </a:solidFill>
              </a:rPr>
              <a:t>     </a:t>
            </a:r>
            <a:r>
              <a:rPr lang="vi-VN" altLang="en-US" sz="4000" b="1" dirty="0">
                <a:solidFill>
                  <a:srgbClr val="000099"/>
                </a:solidFill>
              </a:rPr>
              <a:t>Sáng sáng ông cầm que vạch lên cột nhà luyện chữ cho cứng cáp. Mỗi tối, viết xong mười trang vở mới đi ngủ; mượn những cuốn sách chữ viết đẹp làm mẫu; luyện viết liên tục suốt mấy năm trời.</a:t>
            </a:r>
          </a:p>
        </p:txBody>
      </p:sp>
      <p:pic>
        <p:nvPicPr>
          <p:cNvPr id="5" name="Picture 32" descr="j02321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65" y="534987"/>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xmlns="" id="{6B567D13-8E0D-383D-2D51-FA06BA125EA3}"/>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921279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xmlns="" id="{61DA4D8B-3241-44F3-ACFF-424873FCE11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1" name="Text Box 3">
            <a:extLst>
              <a:ext uri="{FF2B5EF4-FFF2-40B4-BE49-F238E27FC236}">
                <a16:creationId xmlns:a16="http://schemas.microsoft.com/office/drawing/2014/main" xmlns="" id="{89274793-C27E-4630-BBF1-2C15D9D997F4}"/>
              </a:ext>
            </a:extLst>
          </p:cNvPr>
          <p:cNvSpPr txBox="1">
            <a:spLocks noChangeArrowheads="1"/>
          </p:cNvSpPr>
          <p:nvPr/>
        </p:nvSpPr>
        <p:spPr bwMode="auto">
          <a:xfrm>
            <a:off x="3276600" y="0"/>
            <a:ext cx="64770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0000"/>
                </a:solidFill>
                <a:effectLst/>
                <a:uLnTx/>
                <a:uFillTx/>
                <a:latin typeface=".VnTime" panose="020B7200000000000000" pitchFamily="34" charset="0"/>
                <a:ea typeface="+mn-ea"/>
                <a:cs typeface="+mn-cs"/>
              </a:rPr>
              <a:t>Thø</a:t>
            </a:r>
            <a:r>
              <a:rPr kumimoji="0" lang="en-US" altLang="en-US" sz="2800" b="0"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a:t>
            </a:r>
            <a:r>
              <a:rPr kumimoji="0" lang="en-US" altLang="en-US" sz="2800" b="0" i="0" u="none" strike="noStrike" kern="1200" cap="none" spc="0" normalizeH="0" baseline="0" noProof="0" dirty="0" err="1">
                <a:ln>
                  <a:noFill/>
                </a:ln>
                <a:solidFill>
                  <a:srgbClr val="000000"/>
                </a:solidFill>
                <a:effectLst/>
                <a:uLnTx/>
                <a:uFillTx/>
                <a:latin typeface=".VnTime" panose="020B7200000000000000" pitchFamily="34" charset="0"/>
                <a:ea typeface="+mn-ea"/>
                <a:cs typeface="+mn-cs"/>
              </a:rPr>
              <a:t>tư</a:t>
            </a:r>
            <a:r>
              <a:rPr kumimoji="0" lang="en-US" altLang="en-US" sz="2800" b="0"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a:t>
            </a:r>
            <a:r>
              <a:rPr kumimoji="0" lang="en-US" altLang="en-US" sz="2800" b="0" i="0" u="none" strike="noStrike" kern="1200" cap="none" spc="0" normalizeH="0" baseline="0" noProof="0" dirty="0" err="1">
                <a:ln>
                  <a:noFill/>
                </a:ln>
                <a:solidFill>
                  <a:srgbClr val="000000"/>
                </a:solidFill>
                <a:effectLst/>
                <a:uLnTx/>
                <a:uFillTx/>
                <a:latin typeface=".VnTime" panose="020B7200000000000000" pitchFamily="34" charset="0"/>
                <a:ea typeface="+mn-ea"/>
                <a:cs typeface="+mn-cs"/>
              </a:rPr>
              <a:t>ngµy</a:t>
            </a:r>
            <a:r>
              <a:rPr kumimoji="0" lang="en-US" altLang="en-US" sz="2800" b="0"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7 </a:t>
            </a:r>
            <a:r>
              <a:rPr kumimoji="0" lang="en-US" altLang="en-US" sz="2800" b="0" i="0" u="none" strike="noStrike" kern="1200" cap="none" spc="0" normalizeH="0" baseline="0" noProof="0" dirty="0" err="1">
                <a:ln>
                  <a:noFill/>
                </a:ln>
                <a:solidFill>
                  <a:srgbClr val="000000"/>
                </a:solidFill>
                <a:effectLst/>
                <a:uLnTx/>
                <a:uFillTx/>
                <a:latin typeface=".VnTime" panose="020B7200000000000000" pitchFamily="34" charset="0"/>
                <a:ea typeface="+mn-ea"/>
                <a:cs typeface="+mn-cs"/>
              </a:rPr>
              <a:t>th¸ng</a:t>
            </a:r>
            <a:r>
              <a:rPr kumimoji="0" lang="en-US" altLang="en-US" sz="2800" b="0"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12 </a:t>
            </a:r>
            <a:r>
              <a:rPr kumimoji="0" lang="en-US" altLang="en-US" sz="2800" b="0" i="0" u="none" strike="noStrike" kern="1200" cap="none" spc="0" normalizeH="0" baseline="0" noProof="0" dirty="0" err="1">
                <a:ln>
                  <a:noFill/>
                </a:ln>
                <a:solidFill>
                  <a:srgbClr val="000000"/>
                </a:solidFill>
                <a:effectLst/>
                <a:uLnTx/>
                <a:uFillTx/>
                <a:latin typeface=".VnTime" panose="020B7200000000000000" pitchFamily="34" charset="0"/>
                <a:ea typeface="+mn-ea"/>
                <a:cs typeface="+mn-cs"/>
              </a:rPr>
              <a:t>n¨m</a:t>
            </a:r>
            <a:r>
              <a:rPr kumimoji="0" lang="en-US" altLang="en-US" sz="2800" b="0"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2022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a:t>
            </a:r>
            <a:r>
              <a:rPr kumimoji="0" lang="en-US" altLang="en-US" sz="2800" b="0" i="0" u="none" strike="noStrike" kern="1200" cap="none" spc="0" normalizeH="0" baseline="0" noProof="0" dirty="0" err="1">
                <a:ln>
                  <a:noFill/>
                </a:ln>
                <a:solidFill>
                  <a:srgbClr val="000000"/>
                </a:solidFill>
                <a:effectLst/>
                <a:uLnTx/>
                <a:uFillTx/>
                <a:latin typeface=".VnTime" panose="020B7200000000000000" pitchFamily="34" charset="0"/>
                <a:ea typeface="+mn-ea"/>
                <a:cs typeface="+mn-cs"/>
              </a:rPr>
              <a:t>TËp</a:t>
            </a:r>
            <a:r>
              <a:rPr kumimoji="0" lang="en-US" altLang="en-US" sz="2800" b="0"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a:t>
            </a:r>
            <a:r>
              <a:rPr kumimoji="0" lang="en-US" altLang="en-US" sz="2800" b="0" i="0" u="none" strike="noStrike" kern="1200" cap="none" spc="0" normalizeH="0" baseline="0" noProof="0" dirty="0" err="1">
                <a:ln>
                  <a:noFill/>
                </a:ln>
                <a:solidFill>
                  <a:srgbClr val="000000"/>
                </a:solidFill>
                <a:effectLst/>
                <a:uLnTx/>
                <a:uFillTx/>
                <a:latin typeface=".VnTime" panose="020B7200000000000000" pitchFamily="34" charset="0"/>
                <a:ea typeface="+mn-ea"/>
                <a:cs typeface="+mn-cs"/>
              </a:rPr>
              <a:t>äc</a:t>
            </a:r>
            <a:endParaRPr kumimoji="0" lang="en-US" altLang="en-US" sz="2800" b="0" i="0" u="none" strike="noStrike" kern="1200" cap="none" spc="0" normalizeH="0" baseline="0" noProof="0" dirty="0">
              <a:ln>
                <a:noFill/>
              </a:ln>
              <a:solidFill>
                <a:srgbClr val="000000"/>
              </a:solidFill>
              <a:effectLst/>
              <a:uLnTx/>
              <a:uFillTx/>
              <a:latin typeface=".VnTime" panose="020B7200000000000000" pitchFamily="34" charset="0"/>
              <a:ea typeface="+mn-ea"/>
              <a:cs typeface="+mn-cs"/>
            </a:endParaRPr>
          </a:p>
        </p:txBody>
      </p:sp>
      <p:sp>
        <p:nvSpPr>
          <p:cNvPr id="43013" name="Line 5">
            <a:extLst>
              <a:ext uri="{FF2B5EF4-FFF2-40B4-BE49-F238E27FC236}">
                <a16:creationId xmlns:a16="http://schemas.microsoft.com/office/drawing/2014/main" xmlns="" id="{AC8ED8F5-F121-4634-881F-A7A243583838}"/>
              </a:ext>
            </a:extLst>
          </p:cNvPr>
          <p:cNvSpPr>
            <a:spLocks noChangeShapeType="1"/>
          </p:cNvSpPr>
          <p:nvPr/>
        </p:nvSpPr>
        <p:spPr bwMode="auto">
          <a:xfrm>
            <a:off x="5562600" y="1117600"/>
            <a:ext cx="11430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4" name="Text Box 6">
            <a:extLst>
              <a:ext uri="{FF2B5EF4-FFF2-40B4-BE49-F238E27FC236}">
                <a16:creationId xmlns:a16="http://schemas.microsoft.com/office/drawing/2014/main" xmlns="" id="{AFE45661-3F45-4650-80F4-94D909976421}"/>
              </a:ext>
            </a:extLst>
          </p:cNvPr>
          <p:cNvSpPr txBox="1">
            <a:spLocks noChangeArrowheads="1"/>
          </p:cNvSpPr>
          <p:nvPr/>
        </p:nvSpPr>
        <p:spPr bwMode="auto">
          <a:xfrm>
            <a:off x="2971800" y="2286001"/>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1200" cap="none" spc="0" normalizeH="0" baseline="0" noProof="0">
                <a:ln>
                  <a:noFill/>
                </a:ln>
                <a:solidFill>
                  <a:srgbClr val="3333FF"/>
                </a:solidFill>
                <a:effectLst/>
                <a:uLnTx/>
                <a:uFillTx/>
                <a:latin typeface="Times New Roman" panose="02020603050405020304" pitchFamily="18" charset="0"/>
                <a:ea typeface="+mn-ea"/>
                <a:cs typeface="+mn-cs"/>
              </a:rPr>
              <a:t>Luyện đọc:</a:t>
            </a:r>
            <a:r>
              <a:rPr kumimoji="0" lang="en-US" altLang="en-US" sz="2400" b="0" i="1" u="none" strike="noStrike" kern="1200" cap="none" spc="0" normalizeH="0" baseline="0" noProof="0">
                <a:ln>
                  <a:noFill/>
                </a:ln>
                <a:solidFill>
                  <a:srgbClr val="000000"/>
                </a:solidFill>
                <a:effectLst/>
                <a:uLnTx/>
                <a:uFillTx/>
                <a:latin typeface=".VnTime" panose="020B7200000000000000" pitchFamily="34" charset="0"/>
                <a:ea typeface="+mn-ea"/>
                <a:cs typeface="+mn-cs"/>
              </a:rPr>
              <a:t>                                       </a:t>
            </a:r>
            <a:endParaRPr kumimoji="0" lang="en-US" altLang="en-US" sz="2400" b="1" i="1" u="none" strike="noStrike" kern="1200" cap="none" spc="0" normalizeH="0" baseline="0" noProof="0">
              <a:ln>
                <a:noFill/>
              </a:ln>
              <a:solidFill>
                <a:srgbClr val="000000"/>
              </a:solidFill>
              <a:effectLst/>
              <a:uLnTx/>
              <a:uFillTx/>
              <a:latin typeface=".VnTime" panose="020B7200000000000000" pitchFamily="34" charset="0"/>
              <a:ea typeface="+mn-ea"/>
              <a:cs typeface="+mn-cs"/>
            </a:endParaRPr>
          </a:p>
        </p:txBody>
      </p:sp>
      <p:sp>
        <p:nvSpPr>
          <p:cNvPr id="43015" name="Text Box 7">
            <a:extLst>
              <a:ext uri="{FF2B5EF4-FFF2-40B4-BE49-F238E27FC236}">
                <a16:creationId xmlns:a16="http://schemas.microsoft.com/office/drawing/2014/main" xmlns="" id="{F84F301D-0CC0-4640-9DDC-0C4D8EC80B33}"/>
              </a:ext>
            </a:extLst>
          </p:cNvPr>
          <p:cNvSpPr txBox="1">
            <a:spLocks noChangeArrowheads="1"/>
          </p:cNvSpPr>
          <p:nvPr/>
        </p:nvSpPr>
        <p:spPr bwMode="auto">
          <a:xfrm>
            <a:off x="7696200" y="2362201"/>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1200" cap="none" spc="0" normalizeH="0" baseline="0" noProof="0">
                <a:ln>
                  <a:noFill/>
                </a:ln>
                <a:solidFill>
                  <a:srgbClr val="3333FF"/>
                </a:solidFill>
                <a:effectLst/>
                <a:uLnTx/>
                <a:uFillTx/>
                <a:latin typeface="Times New Roman" panose="02020603050405020304" pitchFamily="18" charset="0"/>
                <a:ea typeface="+mn-ea"/>
                <a:cs typeface="+mn-cs"/>
              </a:rPr>
              <a:t>Tìm hiểu bài:</a:t>
            </a:r>
            <a:r>
              <a:rPr kumimoji="0" lang="en-US" altLang="en-US" sz="2400" b="0" i="1" u="none" strike="noStrike" kern="1200" cap="none" spc="0" normalizeH="0" baseline="0" noProof="0">
                <a:ln>
                  <a:noFill/>
                </a:ln>
                <a:solidFill>
                  <a:srgbClr val="000000"/>
                </a:solidFill>
                <a:effectLst/>
                <a:uLnTx/>
                <a:uFillTx/>
                <a:latin typeface=".VnTime" panose="020B7200000000000000" pitchFamily="34" charset="0"/>
                <a:ea typeface="+mn-ea"/>
                <a:cs typeface="+mn-cs"/>
              </a:rPr>
              <a:t>                                       </a:t>
            </a:r>
            <a:endParaRPr kumimoji="0" lang="en-US" altLang="en-US" sz="2400" b="1" i="1" u="none" strike="noStrike" kern="1200" cap="none" spc="0" normalizeH="0" baseline="0" noProof="0">
              <a:ln>
                <a:noFill/>
              </a:ln>
              <a:solidFill>
                <a:srgbClr val="000000"/>
              </a:solidFill>
              <a:effectLst/>
              <a:uLnTx/>
              <a:uFillTx/>
              <a:latin typeface=".VnTime" panose="020B7200000000000000" pitchFamily="34" charset="0"/>
              <a:ea typeface="+mn-ea"/>
              <a:cs typeface="+mn-cs"/>
            </a:endParaRPr>
          </a:p>
        </p:txBody>
      </p:sp>
      <p:sp>
        <p:nvSpPr>
          <p:cNvPr id="43016" name="Line 8">
            <a:extLst>
              <a:ext uri="{FF2B5EF4-FFF2-40B4-BE49-F238E27FC236}">
                <a16:creationId xmlns:a16="http://schemas.microsoft.com/office/drawing/2014/main" xmlns="" id="{B0E23821-A3F3-446D-8772-C9F1E0683FEB}"/>
              </a:ext>
            </a:extLst>
          </p:cNvPr>
          <p:cNvSpPr>
            <a:spLocks noChangeShapeType="1"/>
          </p:cNvSpPr>
          <p:nvPr/>
        </p:nvSpPr>
        <p:spPr bwMode="auto">
          <a:xfrm>
            <a:off x="6172200" y="2743200"/>
            <a:ext cx="20782" cy="20504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7" name="Line 9">
            <a:extLst>
              <a:ext uri="{FF2B5EF4-FFF2-40B4-BE49-F238E27FC236}">
                <a16:creationId xmlns:a16="http://schemas.microsoft.com/office/drawing/2014/main" xmlns="" id="{6609B24A-C733-4288-9076-74CE524AECBE}"/>
              </a:ext>
            </a:extLst>
          </p:cNvPr>
          <p:cNvSpPr>
            <a:spLocks noChangeShapeType="1"/>
          </p:cNvSpPr>
          <p:nvPr/>
        </p:nvSpPr>
        <p:spPr bwMode="auto">
          <a:xfrm>
            <a:off x="5257800" y="2667000"/>
            <a:ext cx="198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8" name="Text Box 10">
            <a:extLst>
              <a:ext uri="{FF2B5EF4-FFF2-40B4-BE49-F238E27FC236}">
                <a16:creationId xmlns:a16="http://schemas.microsoft.com/office/drawing/2014/main" xmlns="" id="{D40CB1DC-73CC-4EE5-85F8-5AA688656E21}"/>
              </a:ext>
            </a:extLst>
          </p:cNvPr>
          <p:cNvSpPr txBox="1">
            <a:spLocks noChangeArrowheads="1"/>
          </p:cNvSpPr>
          <p:nvPr/>
        </p:nvSpPr>
        <p:spPr bwMode="auto">
          <a:xfrm>
            <a:off x="3505200" y="4793627"/>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1200" cap="none" spc="0" normalizeH="0" baseline="0" noProof="0" dirty="0" err="1">
                <a:ln>
                  <a:noFill/>
                </a:ln>
                <a:solidFill>
                  <a:srgbClr val="3333FF"/>
                </a:solidFill>
                <a:effectLst/>
                <a:uLnTx/>
                <a:uFillTx/>
                <a:latin typeface="VNI-Times" pitchFamily="2" charset="0"/>
                <a:ea typeface="+mn-ea"/>
                <a:cs typeface="+mn-cs"/>
              </a:rPr>
              <a:t>Noäi</a:t>
            </a:r>
            <a:r>
              <a:rPr kumimoji="0" lang="en-US" altLang="en-US" sz="2800" b="1" i="1" u="none" strike="noStrike" kern="1200" cap="none" spc="0" normalizeH="0" baseline="0" noProof="0" dirty="0">
                <a:ln>
                  <a:noFill/>
                </a:ln>
                <a:solidFill>
                  <a:srgbClr val="3333FF"/>
                </a:solidFill>
                <a:effectLst/>
                <a:uLnTx/>
                <a:uFillTx/>
                <a:latin typeface="VNI-Times" pitchFamily="2" charset="0"/>
                <a:ea typeface="+mn-ea"/>
                <a:cs typeface="+mn-cs"/>
              </a:rPr>
              <a:t> dung</a:t>
            </a:r>
            <a:r>
              <a:rPr kumimoji="0" lang="en-US" altLang="en-US" sz="2800" b="1" i="1"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a:t>
            </a:r>
            <a:r>
              <a:rPr kumimoji="0" lang="en-US" altLang="en-US" sz="2400" b="0" i="1"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a:t>
            </a:r>
            <a:endParaRPr kumimoji="0" lang="en-US" altLang="en-US" sz="2400" b="1" i="1" u="none" strike="noStrike" kern="1200" cap="none" spc="0" normalizeH="0" baseline="0" noProof="0" dirty="0">
              <a:ln>
                <a:noFill/>
              </a:ln>
              <a:solidFill>
                <a:srgbClr val="000000"/>
              </a:solidFill>
              <a:effectLst/>
              <a:uLnTx/>
              <a:uFillTx/>
              <a:latin typeface=".VnTime" panose="020B7200000000000000" pitchFamily="34" charset="0"/>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Hình chữ nhật 2"/>
          <p:cNvSpPr>
            <a:spLocks noChangeArrowheads="1"/>
          </p:cNvSpPr>
          <p:nvPr/>
        </p:nvSpPr>
        <p:spPr bwMode="auto">
          <a:xfrm>
            <a:off x="2124891" y="234601"/>
            <a:ext cx="9706610" cy="584775"/>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vi-VN" altLang="en-US" sz="3200" b="1" dirty="0">
                <a:solidFill>
                  <a:srgbClr val="FF0000"/>
                </a:solidFill>
              </a:rPr>
              <a:t>4)  Kết quả của sự cố gắng đó như thế nào?</a:t>
            </a:r>
          </a:p>
        </p:txBody>
      </p:sp>
      <p:sp>
        <p:nvSpPr>
          <p:cNvPr id="4" name="Hình chữ nhật 3"/>
          <p:cNvSpPr>
            <a:spLocks noChangeArrowheads="1"/>
          </p:cNvSpPr>
          <p:nvPr/>
        </p:nvSpPr>
        <p:spPr bwMode="auto">
          <a:xfrm>
            <a:off x="2124891" y="908611"/>
            <a:ext cx="9706611" cy="584775"/>
          </a:xfrm>
          <a:prstGeom prst="rect">
            <a:avLst/>
          </a:prstGeom>
          <a:solidFill>
            <a:srgbClr val="FFFF00"/>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vi-VN" altLang="en-US" sz="3200" b="1" dirty="0">
                <a:solidFill>
                  <a:srgbClr val="0000FF"/>
                </a:solidFill>
              </a:rPr>
              <a:t>Ông nổi danh khắp nước là người văn hay chữ tốt. </a:t>
            </a:r>
          </a:p>
        </p:txBody>
      </p:sp>
      <p:pic>
        <p:nvPicPr>
          <p:cNvPr id="5" name="Picture 32" descr="j02321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91" y="218987"/>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AP8IMMHCAKJB9LGCACT4W0SCA2N5W3YCA1PK0BNCAUZ164WCAS2Q9OACA12R4NACA2POT3BCAON0QQLCADIGMNJCAOKQZD3CA08AHFOCAZIBTITCAE3DMOLCAY0FT0JCA221NAZCA7B5MD1CAMLTVD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76" y="2185899"/>
            <a:ext cx="35671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1050175" y="6224500"/>
            <a:ext cx="2590800" cy="461963"/>
          </a:xfrm>
          <a:prstGeom prst="rect">
            <a:avLst/>
          </a:prstGeom>
          <a:solidFill>
            <a:srgbClr val="FFFF00"/>
          </a:solidFill>
          <a:ln>
            <a:noFill/>
          </a:ln>
          <a:effec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dirty="0">
                <a:solidFill>
                  <a:srgbClr val="FF0000"/>
                </a:solidFill>
              </a:rPr>
              <a:t>  CHỮ NHO</a:t>
            </a:r>
          </a:p>
        </p:txBody>
      </p:sp>
      <p:sp>
        <p:nvSpPr>
          <p:cNvPr id="8" name="Text Box 8"/>
          <p:cNvSpPr txBox="1">
            <a:spLocks noChangeArrowheads="1"/>
          </p:cNvSpPr>
          <p:nvPr/>
        </p:nvSpPr>
        <p:spPr bwMode="auto">
          <a:xfrm>
            <a:off x="5088775" y="6300700"/>
            <a:ext cx="3048000" cy="461963"/>
          </a:xfrm>
          <a:prstGeom prst="rect">
            <a:avLst/>
          </a:prstGeom>
          <a:solidFill>
            <a:srgbClr val="FFFF00"/>
          </a:solidFill>
          <a:ln>
            <a:noFill/>
          </a:ln>
          <a:effec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dirty="0"/>
              <a:t>  </a:t>
            </a:r>
            <a:r>
              <a:rPr lang="en-US" altLang="en-US" sz="2400" b="1" dirty="0">
                <a:solidFill>
                  <a:srgbClr val="FF0000"/>
                </a:solidFill>
              </a:rPr>
              <a:t>CHỮ QUỐC NGỮ</a:t>
            </a:r>
          </a:p>
        </p:txBody>
      </p:sp>
      <p:pic>
        <p:nvPicPr>
          <p:cNvPr id="9" name="Picture 9" descr="trang_s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975" y="2033499"/>
            <a:ext cx="4191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8836862" y="2401997"/>
            <a:ext cx="2867458" cy="2862322"/>
          </a:xfrm>
          <a:prstGeom prst="rect">
            <a:avLst/>
          </a:prstGeom>
          <a:solidFill>
            <a:schemeClr val="accent6">
              <a:lumMod val="20000"/>
              <a:lumOff val="80000"/>
            </a:schemeClr>
          </a:solidFill>
          <a:ln>
            <a:noFill/>
          </a:ln>
          <a:effec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3600" b="1" dirty="0">
                <a:solidFill>
                  <a:srgbClr val="0000FF"/>
                </a:solidFill>
              </a:rPr>
              <a:t>NHẬN XÉT XEM LOẠI CHỮ NÀO KHÓ VIẾT ĐẸP ?</a:t>
            </a:r>
          </a:p>
        </p:txBody>
      </p:sp>
      <p:sp>
        <p:nvSpPr>
          <p:cNvPr id="2" name="Rectangle 4">
            <a:extLst>
              <a:ext uri="{FF2B5EF4-FFF2-40B4-BE49-F238E27FC236}">
                <a16:creationId xmlns:a16="http://schemas.microsoft.com/office/drawing/2014/main" xmlns="" id="{84DE7857-3F47-8044-23C1-E7FACADD133E}"/>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7986746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C742A1-AF69-4073-8195-FA8A284FFDC7}"/>
              </a:ext>
            </a:extLst>
          </p:cNvPr>
          <p:cNvSpPr>
            <a:spLocks noGrp="1"/>
          </p:cNvSpPr>
          <p:nvPr>
            <p:ph type="sldNum" sz="quarter" idx="12"/>
          </p:nvPr>
        </p:nvSpPr>
        <p:spPr/>
        <p:txBody>
          <a:bodyPr/>
          <a:lstStyle/>
          <a:p>
            <a:pPr>
              <a:defRPr/>
            </a:pPr>
            <a:fld id="{F365F751-A871-413E-9946-23522BE8E2EB}" type="slidenum">
              <a:rPr lang="en-US" altLang="en-US" smtClean="0"/>
              <a:pPr>
                <a:defRPr/>
              </a:pPr>
              <a:t>21</a:t>
            </a:fld>
            <a:endParaRPr lang="en-US" altLang="en-US"/>
          </a:p>
        </p:txBody>
      </p:sp>
      <p:pic>
        <p:nvPicPr>
          <p:cNvPr id="4" name="Picture 2" descr="but-tich-Cao-Ba-Quat">
            <a:extLst>
              <a:ext uri="{FF2B5EF4-FFF2-40B4-BE49-F238E27FC236}">
                <a16:creationId xmlns:a16="http://schemas.microsoft.com/office/drawing/2014/main" xmlns="" id="{75D86912-50AD-4FB9-8A03-6DF585107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363" y="147974"/>
            <a:ext cx="6016978" cy="5381625"/>
          </a:xfrm>
          <a:prstGeom prst="rect">
            <a:avLst/>
          </a:prstGeom>
          <a:noFill/>
          <a:ln w="57150">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xmlns="" id="{40843DFC-3F06-4B16-9083-D7A753B6EC07}"/>
              </a:ext>
            </a:extLst>
          </p:cNvPr>
          <p:cNvSpPr txBox="1">
            <a:spLocks noChangeArrowheads="1"/>
          </p:cNvSpPr>
          <p:nvPr/>
        </p:nvSpPr>
        <p:spPr bwMode="auto">
          <a:xfrm>
            <a:off x="6794500" y="5961063"/>
            <a:ext cx="4787900" cy="523875"/>
          </a:xfrm>
          <a:prstGeom prst="rect">
            <a:avLst/>
          </a:prstGeom>
          <a:solidFill>
            <a:srgbClr val="FFFF00"/>
          </a:solidFill>
          <a:ln>
            <a:noFill/>
          </a:ln>
        </p:spPr>
        <p:txBody>
          <a:bodyPr>
            <a:spAutoFit/>
          </a:bodyP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ctr" eaLnBrk="1" hangingPunct="1">
              <a:spcBef>
                <a:spcPct val="50000"/>
              </a:spcBef>
            </a:pPr>
            <a:r>
              <a:rPr lang="en-US" altLang="en-US" sz="2800" b="1" dirty="0" err="1">
                <a:solidFill>
                  <a:srgbClr val="0000FF"/>
                </a:solidFill>
                <a:latin typeface="Arial" panose="020B0604020202020204" pitchFamily="34" charset="0"/>
              </a:rPr>
              <a:t>Bút</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tích</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của</a:t>
            </a:r>
            <a:r>
              <a:rPr lang="en-US" altLang="en-US" sz="2800" b="1" dirty="0">
                <a:solidFill>
                  <a:srgbClr val="0000FF"/>
                </a:solidFill>
                <a:latin typeface="Arial" panose="020B0604020202020204" pitchFamily="34" charset="0"/>
              </a:rPr>
              <a:t> Cao </a:t>
            </a:r>
            <a:r>
              <a:rPr lang="en-US" altLang="en-US" sz="2800" b="1" dirty="0" err="1">
                <a:solidFill>
                  <a:srgbClr val="0000FF"/>
                </a:solidFill>
                <a:latin typeface="Arial" panose="020B0604020202020204" pitchFamily="34" charset="0"/>
              </a:rPr>
              <a:t>Bá</a:t>
            </a:r>
            <a:r>
              <a:rPr lang="en-US" altLang="en-US" sz="2800" b="1" dirty="0">
                <a:solidFill>
                  <a:srgbClr val="0000FF"/>
                </a:solidFill>
                <a:latin typeface="Arial" panose="020B0604020202020204" pitchFamily="34" charset="0"/>
              </a:rPr>
              <a:t> </a:t>
            </a:r>
            <a:r>
              <a:rPr lang="en-US" altLang="en-US" sz="2800" b="1" dirty="0" err="1">
                <a:solidFill>
                  <a:srgbClr val="0000FF"/>
                </a:solidFill>
                <a:latin typeface="Arial" panose="020B0604020202020204" pitchFamily="34" charset="0"/>
              </a:rPr>
              <a:t>Quát</a:t>
            </a:r>
            <a:r>
              <a:rPr lang="en-US" altLang="en-US" sz="2800" b="1" dirty="0">
                <a:solidFill>
                  <a:srgbClr val="0000FF"/>
                </a:solidFill>
                <a:latin typeface="Arial" panose="020B0604020202020204" pitchFamily="34" charset="0"/>
              </a:rPr>
              <a:t>  </a:t>
            </a:r>
          </a:p>
        </p:txBody>
      </p:sp>
      <p:pic>
        <p:nvPicPr>
          <p:cNvPr id="6" name="Picture 5">
            <a:extLst>
              <a:ext uri="{FF2B5EF4-FFF2-40B4-BE49-F238E27FC236}">
                <a16:creationId xmlns:a16="http://schemas.microsoft.com/office/drawing/2014/main" xmlns="" id="{42CD08DB-D9A7-4B2B-8581-09689762D82C}"/>
              </a:ext>
            </a:extLst>
          </p:cNvPr>
          <p:cNvPicPr>
            <a:picLocks noChangeAspect="1"/>
          </p:cNvPicPr>
          <p:nvPr/>
        </p:nvPicPr>
        <p:blipFill>
          <a:blip r:embed="rId3"/>
          <a:stretch>
            <a:fillRect/>
          </a:stretch>
        </p:blipFill>
        <p:spPr>
          <a:xfrm>
            <a:off x="224387" y="91956"/>
            <a:ext cx="5374555" cy="5578323"/>
          </a:xfrm>
          <a:prstGeom prst="rect">
            <a:avLst/>
          </a:prstGeom>
        </p:spPr>
      </p:pic>
    </p:spTree>
    <p:extLst>
      <p:ext uri="{BB962C8B-B14F-4D97-AF65-F5344CB8AC3E}">
        <p14:creationId xmlns:p14="http://schemas.microsoft.com/office/powerpoint/2010/main" val="23262842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mũi tên vector - Google Tìm kiếm | Symbols, Arrow, Free images"/>
          <p:cNvPicPr>
            <a:picLocks noChangeAspect="1" noChangeArrowheads="1"/>
          </p:cNvPicPr>
          <p:nvPr/>
        </p:nvPicPr>
        <p:blipFill>
          <a:blip r:embed="rId2" cstate="print">
            <a:duotone>
              <a:schemeClr val="accent6">
                <a:shade val="45000"/>
                <a:satMod val="135000"/>
              </a:schemeClr>
              <a:prstClr val="white"/>
            </a:duotone>
          </a:blip>
          <a:srcRect/>
          <a:stretch>
            <a:fillRect/>
          </a:stretch>
        </p:blipFill>
        <p:spPr bwMode="auto">
          <a:xfrm rot="17877859">
            <a:off x="5772200" y="1084208"/>
            <a:ext cx="981229" cy="1617666"/>
          </a:xfrm>
          <a:prstGeom prst="rect">
            <a:avLst/>
          </a:prstGeom>
          <a:solidFill>
            <a:srgbClr val="FFFF00"/>
          </a:solidFill>
          <a:ln>
            <a:noFill/>
          </a:ln>
        </p:spPr>
      </p:pic>
      <p:grpSp>
        <p:nvGrpSpPr>
          <p:cNvPr id="2" name="Group 1"/>
          <p:cNvGrpSpPr>
            <a:grpSpLocks/>
          </p:cNvGrpSpPr>
          <p:nvPr/>
        </p:nvGrpSpPr>
        <p:grpSpPr bwMode="auto">
          <a:xfrm>
            <a:off x="1976439" y="903288"/>
            <a:ext cx="3400425" cy="2051050"/>
            <a:chOff x="-1524154" y="-50200"/>
            <a:chExt cx="7996311" cy="4079228"/>
          </a:xfrm>
        </p:grpSpPr>
        <p:pic>
          <p:nvPicPr>
            <p:cNvPr id="49169" name="图片 8" descr="图片包含 餐桌, 就坐&#10;&#10;已生成高可信度的说明"/>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24154" y="-50200"/>
              <a:ext cx="7996311" cy="407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0" name="文本框 10"/>
            <p:cNvSpPr txBox="1">
              <a:spLocks noChangeArrowheads="1"/>
            </p:cNvSpPr>
            <p:nvPr/>
          </p:nvSpPr>
          <p:spPr bwMode="auto">
            <a:xfrm>
              <a:off x="-691327" y="1229236"/>
              <a:ext cx="6369559" cy="238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a:solidFill>
                    <a:schemeClr val="tx1"/>
                  </a:solidFill>
                  <a:latin typeface=".VnTime" panose="020B7200000000000000" pitchFamily="34" charset="0"/>
                </a:defRPr>
              </a:lvl1pPr>
              <a:lvl2pPr marL="742950" indent="-285750" defTabSz="685800">
                <a:defRPr sz="2400">
                  <a:solidFill>
                    <a:schemeClr val="tx1"/>
                  </a:solidFill>
                  <a:latin typeface=".VnTime" panose="020B7200000000000000" pitchFamily="34" charset="0"/>
                </a:defRPr>
              </a:lvl2pPr>
              <a:lvl3pPr marL="1143000" indent="-228600" defTabSz="685800">
                <a:defRPr sz="2400">
                  <a:solidFill>
                    <a:schemeClr val="tx1"/>
                  </a:solidFill>
                  <a:latin typeface=".VnTime" panose="020B7200000000000000" pitchFamily="34" charset="0"/>
                </a:defRPr>
              </a:lvl3pPr>
              <a:lvl4pPr marL="1600200" indent="-228600" defTabSz="685800">
                <a:defRPr sz="2400">
                  <a:solidFill>
                    <a:schemeClr val="tx1"/>
                  </a:solidFill>
                  <a:latin typeface=".VnTime" panose="020B7200000000000000" pitchFamily="34" charset="0"/>
                </a:defRPr>
              </a:lvl4pPr>
              <a:lvl5pPr marL="2057400" indent="-228600" defTabSz="685800">
                <a:defRPr sz="2400">
                  <a:solidFill>
                    <a:schemeClr val="tx1"/>
                  </a:solidFill>
                  <a:latin typeface=".VnTime" panose="020B7200000000000000" pitchFamily="34" charset="0"/>
                </a:defRPr>
              </a:lvl5pPr>
              <a:lvl6pPr marL="2514600" indent="-228600" defTabSz="685800" eaLnBrk="0" fontAlgn="base" hangingPunct="0">
                <a:spcBef>
                  <a:spcPct val="0"/>
                </a:spcBef>
                <a:spcAft>
                  <a:spcPct val="0"/>
                </a:spcAft>
                <a:defRPr sz="2400">
                  <a:solidFill>
                    <a:schemeClr val="tx1"/>
                  </a:solidFill>
                  <a:latin typeface=".VnTime" panose="020B7200000000000000" pitchFamily="34" charset="0"/>
                </a:defRPr>
              </a:lvl6pPr>
              <a:lvl7pPr marL="2971800" indent="-228600" defTabSz="685800" eaLnBrk="0" fontAlgn="base" hangingPunct="0">
                <a:spcBef>
                  <a:spcPct val="0"/>
                </a:spcBef>
                <a:spcAft>
                  <a:spcPct val="0"/>
                </a:spcAft>
                <a:defRPr sz="2400">
                  <a:solidFill>
                    <a:schemeClr val="tx1"/>
                  </a:solidFill>
                  <a:latin typeface=".VnTime" panose="020B7200000000000000" pitchFamily="34" charset="0"/>
                </a:defRPr>
              </a:lvl7pPr>
              <a:lvl8pPr marL="3429000" indent="-228600" defTabSz="685800" eaLnBrk="0" fontAlgn="base" hangingPunct="0">
                <a:spcBef>
                  <a:spcPct val="0"/>
                </a:spcBef>
                <a:spcAft>
                  <a:spcPct val="0"/>
                </a:spcAft>
                <a:defRPr sz="2400">
                  <a:solidFill>
                    <a:schemeClr val="tx1"/>
                  </a:solidFill>
                  <a:latin typeface=".VnTime" panose="020B7200000000000000" pitchFamily="34" charset="0"/>
                </a:defRPr>
              </a:lvl8pPr>
              <a:lvl9pPr marL="3886200" indent="-228600" defTabSz="685800" eaLnBrk="0" fontAlgn="base" hangingPunct="0">
                <a:spcBef>
                  <a:spcPct val="0"/>
                </a:spcBef>
                <a:spcAft>
                  <a:spcPct val="0"/>
                </a:spcAft>
                <a:defRPr sz="2400">
                  <a:solidFill>
                    <a:schemeClr val="tx1"/>
                  </a:solidFill>
                  <a:latin typeface=".VnTime" panose="020B7200000000000000" pitchFamily="34" charset="0"/>
                </a:defRPr>
              </a:lvl9pPr>
            </a:lstStyle>
            <a:p>
              <a:pPr algn="ctr" eaLnBrk="1" hangingPunct="1"/>
              <a:r>
                <a:rPr lang="en-US" altLang="en-US" b="1" dirty="0">
                  <a:solidFill>
                    <a:srgbClr val="0000FF"/>
                  </a:solidFill>
                  <a:latin typeface="Times New Roman" panose="02020603050405020304" pitchFamily="18" charset="0"/>
                  <a:cs typeface="Times New Roman" panose="02020603050405020304" pitchFamily="18" charset="0"/>
                </a:rPr>
                <a:t>Ban </a:t>
              </a:r>
              <a:r>
                <a:rPr lang="en-US" altLang="en-US" b="1" dirty="0" err="1">
                  <a:solidFill>
                    <a:srgbClr val="0000FF"/>
                  </a:solidFill>
                  <a:latin typeface="Times New Roman" panose="02020603050405020304" pitchFamily="18" charset="0"/>
                  <a:cs typeface="Times New Roman" panose="02020603050405020304" pitchFamily="18" charset="0"/>
                </a:rPr>
                <a:t>đầu</a:t>
              </a:r>
              <a:r>
                <a:rPr lang="en-US" altLang="en-US" b="1" dirty="0">
                  <a:solidFill>
                    <a:srgbClr val="0000FF"/>
                  </a:solidFill>
                  <a:latin typeface="Times New Roman" panose="02020603050405020304" pitchFamily="18" charset="0"/>
                  <a:cs typeface="Times New Roman" panose="02020603050405020304" pitchFamily="18" charset="0"/>
                </a:rPr>
                <a:t>, Cao </a:t>
              </a:r>
              <a:r>
                <a:rPr lang="en-US" altLang="en-US" b="1" dirty="0" err="1">
                  <a:solidFill>
                    <a:srgbClr val="0000FF"/>
                  </a:solidFill>
                  <a:latin typeface="Times New Roman" panose="02020603050405020304" pitchFamily="18" charset="0"/>
                  <a:cs typeface="Times New Roman" panose="02020603050405020304" pitchFamily="18" charset="0"/>
                </a:rPr>
                <a:t>Bá</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Quát</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chủ</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quan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khi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nhận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lời</a:t>
              </a:r>
              <a:endParaRPr lang="en-US" altLang="en-US" b="1" dirty="0">
                <a:solidFill>
                  <a:srgbClr val="0000FF"/>
                </a:solidFill>
                <a:latin typeface="Times New Roman" panose="02020603050405020304" pitchFamily="18" charset="0"/>
                <a:cs typeface="Times New Roman" panose="02020603050405020304" pitchFamily="18" charset="0"/>
              </a:endParaRPr>
            </a:p>
          </p:txBody>
        </p:sp>
      </p:grpSp>
      <p:grpSp>
        <p:nvGrpSpPr>
          <p:cNvPr id="3" name="Group 4"/>
          <p:cNvGrpSpPr>
            <a:grpSpLocks/>
          </p:cNvGrpSpPr>
          <p:nvPr/>
        </p:nvGrpSpPr>
        <p:grpSpPr bwMode="auto">
          <a:xfrm>
            <a:off x="7010400" y="1622425"/>
            <a:ext cx="3517900" cy="1377950"/>
            <a:chOff x="1709466" y="986852"/>
            <a:chExt cx="4320904" cy="1592123"/>
          </a:xfrm>
        </p:grpSpPr>
        <p:pic>
          <p:nvPicPr>
            <p:cNvPr id="6" name="图片 8" descr="图片包含 餐桌, 就坐&#10;&#10;已生成高可信度的说明"/>
            <p:cNvPicPr>
              <a:picLocks noChangeAspect="1"/>
            </p:cNvPicPr>
            <p:nvPr/>
          </p:nvPicPr>
          <p:blipFill rotWithShape="1">
            <a:blip r:embed="rId4" cstate="print"/>
            <a:srcRect l="-6157" t="17751"/>
            <a:stretch/>
          </p:blipFill>
          <p:spPr>
            <a:xfrm flipH="1">
              <a:off x="1709466" y="986852"/>
              <a:ext cx="4320904" cy="1592123"/>
            </a:xfrm>
            <a:prstGeom prst="ellipse">
              <a:avLst/>
            </a:prstGeom>
          </p:spPr>
        </p:pic>
        <p:sp>
          <p:nvSpPr>
            <p:cNvPr id="49168" name="文本框 10"/>
            <p:cNvSpPr>
              <a:spLocks noChangeArrowheads="1"/>
            </p:cNvSpPr>
            <p:nvPr/>
          </p:nvSpPr>
          <p:spPr bwMode="auto">
            <a:xfrm>
              <a:off x="1852853" y="1023126"/>
              <a:ext cx="4170788" cy="15004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defTabSz="685800">
                <a:defRPr sz="2400">
                  <a:solidFill>
                    <a:schemeClr val="tx1"/>
                  </a:solidFill>
                  <a:latin typeface=".VnTime" panose="020B7200000000000000" pitchFamily="34" charset="0"/>
                </a:defRPr>
              </a:lvl1pPr>
              <a:lvl2pPr marL="742950" indent="-285750" defTabSz="685800">
                <a:defRPr sz="2400">
                  <a:solidFill>
                    <a:schemeClr val="tx1"/>
                  </a:solidFill>
                  <a:latin typeface=".VnTime" panose="020B7200000000000000" pitchFamily="34" charset="0"/>
                </a:defRPr>
              </a:lvl2pPr>
              <a:lvl3pPr marL="1143000" indent="-228600" defTabSz="685800">
                <a:defRPr sz="2400">
                  <a:solidFill>
                    <a:schemeClr val="tx1"/>
                  </a:solidFill>
                  <a:latin typeface=".VnTime" panose="020B7200000000000000" pitchFamily="34" charset="0"/>
                </a:defRPr>
              </a:lvl3pPr>
              <a:lvl4pPr marL="1600200" indent="-228600" defTabSz="685800">
                <a:defRPr sz="2400">
                  <a:solidFill>
                    <a:schemeClr val="tx1"/>
                  </a:solidFill>
                  <a:latin typeface=".VnTime" panose="020B7200000000000000" pitchFamily="34" charset="0"/>
                </a:defRPr>
              </a:lvl4pPr>
              <a:lvl5pPr marL="2057400" indent="-228600" defTabSz="685800">
                <a:defRPr sz="2400">
                  <a:solidFill>
                    <a:schemeClr val="tx1"/>
                  </a:solidFill>
                  <a:latin typeface=".VnTime" panose="020B7200000000000000" pitchFamily="34" charset="0"/>
                </a:defRPr>
              </a:lvl5pPr>
              <a:lvl6pPr marL="2514600" indent="-228600" defTabSz="685800" eaLnBrk="0" fontAlgn="base" hangingPunct="0">
                <a:spcBef>
                  <a:spcPct val="0"/>
                </a:spcBef>
                <a:spcAft>
                  <a:spcPct val="0"/>
                </a:spcAft>
                <a:defRPr sz="2400">
                  <a:solidFill>
                    <a:schemeClr val="tx1"/>
                  </a:solidFill>
                  <a:latin typeface=".VnTime" panose="020B7200000000000000" pitchFamily="34" charset="0"/>
                </a:defRPr>
              </a:lvl6pPr>
              <a:lvl7pPr marL="2971800" indent="-228600" defTabSz="685800" eaLnBrk="0" fontAlgn="base" hangingPunct="0">
                <a:spcBef>
                  <a:spcPct val="0"/>
                </a:spcBef>
                <a:spcAft>
                  <a:spcPct val="0"/>
                </a:spcAft>
                <a:defRPr sz="2400">
                  <a:solidFill>
                    <a:schemeClr val="tx1"/>
                  </a:solidFill>
                  <a:latin typeface=".VnTime" panose="020B7200000000000000" pitchFamily="34" charset="0"/>
                </a:defRPr>
              </a:lvl7pPr>
              <a:lvl8pPr marL="3429000" indent="-228600" defTabSz="685800" eaLnBrk="0" fontAlgn="base" hangingPunct="0">
                <a:spcBef>
                  <a:spcPct val="0"/>
                </a:spcBef>
                <a:spcAft>
                  <a:spcPct val="0"/>
                </a:spcAft>
                <a:defRPr sz="2400">
                  <a:solidFill>
                    <a:schemeClr val="tx1"/>
                  </a:solidFill>
                  <a:latin typeface=".VnTime" panose="020B7200000000000000" pitchFamily="34" charset="0"/>
                </a:defRPr>
              </a:lvl8pPr>
              <a:lvl9pPr marL="3886200" indent="-228600" defTabSz="685800" eaLnBrk="0" fontAlgn="base" hangingPunct="0">
                <a:spcBef>
                  <a:spcPct val="0"/>
                </a:spcBef>
                <a:spcAft>
                  <a:spcPct val="0"/>
                </a:spcAft>
                <a:defRPr sz="2400">
                  <a:solidFill>
                    <a:schemeClr val="tx1"/>
                  </a:solidFill>
                  <a:latin typeface=".VnTime" panose="020B7200000000000000" pitchFamily="34" charset="0"/>
                </a:defRPr>
              </a:lvl9pPr>
            </a:lstStyle>
            <a:p>
              <a:pPr algn="ctr" eaLnBrk="1" hangingPunct="1"/>
              <a:r>
                <a:rPr lang="en-US" altLang="en-US" sz="2700" b="1" dirty="0" err="1">
                  <a:solidFill>
                    <a:srgbClr val="0000FF"/>
                  </a:solidFill>
                  <a:latin typeface="Times New Roman" panose="02020603050405020304" pitchFamily="18" charset="0"/>
                  <a:cs typeface="Times New Roman" panose="02020603050405020304" pitchFamily="18" charset="0"/>
                </a:rPr>
                <a:t>Sự</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thất</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vọng</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của</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bà</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cụ</a:t>
              </a:r>
              <a:endParaRPr lang="en-US" altLang="en-US" sz="2700" b="1" dirty="0">
                <a:solidFill>
                  <a:srgbClr val="0000FF"/>
                </a:solidFill>
                <a:latin typeface="Times New Roman" panose="02020603050405020304" pitchFamily="18" charset="0"/>
                <a:cs typeface="Times New Roman" panose="02020603050405020304" pitchFamily="18" charset="0"/>
              </a:endParaRPr>
            </a:p>
          </p:txBody>
        </p:sp>
      </p:grpSp>
      <p:pic>
        <p:nvPicPr>
          <p:cNvPr id="10242" name="Picture 2" descr="Truyện cổ tích việt nam - BÀ LÃO ĂN XIN - Phim hoạt hình mới nhất -Quà tặng  cuộc sống - YouTube"/>
          <p:cNvPicPr>
            <a:picLocks noChangeAspect="1" noChangeArrowheads="1"/>
          </p:cNvPicPr>
          <p:nvPr/>
        </p:nvPicPr>
        <p:blipFill rotWithShape="1">
          <a:blip r:embed="rId5" cstate="print"/>
          <a:srcRect l="3827" t="6837" r="51983" b="14023"/>
          <a:stretch/>
        </p:blipFill>
        <p:spPr bwMode="auto">
          <a:xfrm flipH="1">
            <a:off x="9448800" y="1076336"/>
            <a:ext cx="1596298" cy="1831002"/>
          </a:xfrm>
          <a:prstGeom prst="ellipse">
            <a:avLst/>
          </a:prstGeom>
          <a:noFill/>
        </p:spPr>
      </p:pic>
      <p:pic>
        <p:nvPicPr>
          <p:cNvPr id="12" name="Picture 8" descr="mũi tên vector - Google Tìm kiếm | Symbols, Arrow, Free images"/>
          <p:cNvPicPr>
            <a:picLocks noChangeAspect="1" noChangeArrowheads="1"/>
          </p:cNvPicPr>
          <p:nvPr/>
        </p:nvPicPr>
        <p:blipFill>
          <a:blip r:embed="rId6" cstate="print">
            <a:duotone>
              <a:schemeClr val="accent3">
                <a:shade val="45000"/>
                <a:satMod val="135000"/>
              </a:schemeClr>
              <a:prstClr val="white"/>
            </a:duotone>
          </a:blip>
          <a:srcRect/>
          <a:stretch>
            <a:fillRect/>
          </a:stretch>
        </p:blipFill>
        <p:spPr bwMode="auto">
          <a:xfrm rot="7681734">
            <a:off x="5191973" y="4992798"/>
            <a:ext cx="1250704" cy="1844302"/>
          </a:xfrm>
          <a:prstGeom prst="rect">
            <a:avLst/>
          </a:prstGeom>
          <a:solidFill>
            <a:srgbClr val="FFFF00"/>
          </a:solidFill>
          <a:ln>
            <a:noFill/>
          </a:ln>
        </p:spPr>
      </p:pic>
      <p:pic>
        <p:nvPicPr>
          <p:cNvPr id="14" name="Picture 8" descr="mũi tên vector - Google Tìm kiếm | Symbols, Arrow, Free images"/>
          <p:cNvPicPr>
            <a:picLocks noChangeAspect="1" noChangeArrowheads="1"/>
          </p:cNvPicPr>
          <p:nvPr/>
        </p:nvPicPr>
        <p:blipFill>
          <a:blip r:embed="rId7" cstate="print">
            <a:duotone>
              <a:schemeClr val="accent3">
                <a:shade val="45000"/>
                <a:satMod val="135000"/>
              </a:schemeClr>
              <a:prstClr val="white"/>
            </a:duotone>
          </a:blip>
          <a:srcRect/>
          <a:stretch>
            <a:fillRect/>
          </a:stretch>
        </p:blipFill>
        <p:spPr bwMode="auto">
          <a:xfrm rot="1154458">
            <a:off x="8444837" y="2930457"/>
            <a:ext cx="1029698" cy="1895206"/>
          </a:xfrm>
          <a:prstGeom prst="rect">
            <a:avLst/>
          </a:prstGeom>
          <a:solidFill>
            <a:srgbClr val="FFFF00"/>
          </a:solidFill>
          <a:ln>
            <a:noFill/>
          </a:ln>
        </p:spPr>
      </p:pic>
      <p:grpSp>
        <p:nvGrpSpPr>
          <p:cNvPr id="4" name="Group 19"/>
          <p:cNvGrpSpPr>
            <a:grpSpLocks/>
          </p:cNvGrpSpPr>
          <p:nvPr/>
        </p:nvGrpSpPr>
        <p:grpSpPr bwMode="auto">
          <a:xfrm>
            <a:off x="5924551" y="4686301"/>
            <a:ext cx="4697413" cy="1728325"/>
            <a:chOff x="1077476" y="986852"/>
            <a:chExt cx="5490075" cy="1592123"/>
          </a:xfrm>
        </p:grpSpPr>
        <p:pic>
          <p:nvPicPr>
            <p:cNvPr id="21" name="图片 8" descr="图片包含 餐桌, 就坐&#10;&#10;已生成高可信度的说明"/>
            <p:cNvPicPr>
              <a:picLocks noChangeAspect="1"/>
            </p:cNvPicPr>
            <p:nvPr/>
          </p:nvPicPr>
          <p:blipFill rotWithShape="1">
            <a:blip r:embed="rId4" cstate="print"/>
            <a:srcRect l="-6157" t="17751"/>
            <a:stretch/>
          </p:blipFill>
          <p:spPr>
            <a:xfrm flipH="1">
              <a:off x="1709466" y="986852"/>
              <a:ext cx="4320904" cy="1592123"/>
            </a:xfrm>
            <a:prstGeom prst="ellipse">
              <a:avLst/>
            </a:prstGeom>
          </p:spPr>
        </p:pic>
        <p:sp>
          <p:nvSpPr>
            <p:cNvPr id="49166" name="文本框 10"/>
            <p:cNvSpPr>
              <a:spLocks noChangeArrowheads="1"/>
            </p:cNvSpPr>
            <p:nvPr/>
          </p:nvSpPr>
          <p:spPr bwMode="auto">
            <a:xfrm>
              <a:off x="1077476" y="1165197"/>
              <a:ext cx="5490075" cy="119605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defTabSz="685800">
                <a:defRPr sz="2400">
                  <a:solidFill>
                    <a:schemeClr val="tx1"/>
                  </a:solidFill>
                  <a:latin typeface=".VnTime" panose="020B7200000000000000" pitchFamily="34" charset="0"/>
                </a:defRPr>
              </a:lvl1pPr>
              <a:lvl2pPr marL="742950" indent="-285750" defTabSz="685800">
                <a:defRPr sz="2400">
                  <a:solidFill>
                    <a:schemeClr val="tx1"/>
                  </a:solidFill>
                  <a:latin typeface=".VnTime" panose="020B7200000000000000" pitchFamily="34" charset="0"/>
                </a:defRPr>
              </a:lvl2pPr>
              <a:lvl3pPr marL="1143000" indent="-228600" defTabSz="685800">
                <a:defRPr sz="2400">
                  <a:solidFill>
                    <a:schemeClr val="tx1"/>
                  </a:solidFill>
                  <a:latin typeface=".VnTime" panose="020B7200000000000000" pitchFamily="34" charset="0"/>
                </a:defRPr>
              </a:lvl3pPr>
              <a:lvl4pPr marL="1600200" indent="-228600" defTabSz="685800">
                <a:defRPr sz="2400">
                  <a:solidFill>
                    <a:schemeClr val="tx1"/>
                  </a:solidFill>
                  <a:latin typeface=".VnTime" panose="020B7200000000000000" pitchFamily="34" charset="0"/>
                </a:defRPr>
              </a:lvl4pPr>
              <a:lvl5pPr marL="2057400" indent="-228600" defTabSz="685800">
                <a:defRPr sz="2400">
                  <a:solidFill>
                    <a:schemeClr val="tx1"/>
                  </a:solidFill>
                  <a:latin typeface=".VnTime" panose="020B7200000000000000" pitchFamily="34" charset="0"/>
                </a:defRPr>
              </a:lvl5pPr>
              <a:lvl6pPr marL="2514600" indent="-228600" defTabSz="685800" eaLnBrk="0" fontAlgn="base" hangingPunct="0">
                <a:spcBef>
                  <a:spcPct val="0"/>
                </a:spcBef>
                <a:spcAft>
                  <a:spcPct val="0"/>
                </a:spcAft>
                <a:defRPr sz="2400">
                  <a:solidFill>
                    <a:schemeClr val="tx1"/>
                  </a:solidFill>
                  <a:latin typeface=".VnTime" panose="020B7200000000000000" pitchFamily="34" charset="0"/>
                </a:defRPr>
              </a:lvl6pPr>
              <a:lvl7pPr marL="2971800" indent="-228600" defTabSz="685800" eaLnBrk="0" fontAlgn="base" hangingPunct="0">
                <a:spcBef>
                  <a:spcPct val="0"/>
                </a:spcBef>
                <a:spcAft>
                  <a:spcPct val="0"/>
                </a:spcAft>
                <a:defRPr sz="2400">
                  <a:solidFill>
                    <a:schemeClr val="tx1"/>
                  </a:solidFill>
                  <a:latin typeface=".VnTime" panose="020B7200000000000000" pitchFamily="34" charset="0"/>
                </a:defRPr>
              </a:lvl7pPr>
              <a:lvl8pPr marL="3429000" indent="-228600" defTabSz="685800" eaLnBrk="0" fontAlgn="base" hangingPunct="0">
                <a:spcBef>
                  <a:spcPct val="0"/>
                </a:spcBef>
                <a:spcAft>
                  <a:spcPct val="0"/>
                </a:spcAft>
                <a:defRPr sz="2400">
                  <a:solidFill>
                    <a:schemeClr val="tx1"/>
                  </a:solidFill>
                  <a:latin typeface=".VnTime" panose="020B7200000000000000" pitchFamily="34" charset="0"/>
                </a:defRPr>
              </a:lvl8pPr>
              <a:lvl9pPr marL="3886200" indent="-228600" defTabSz="685800" eaLnBrk="0" fontAlgn="base" hangingPunct="0">
                <a:spcBef>
                  <a:spcPct val="0"/>
                </a:spcBef>
                <a:spcAft>
                  <a:spcPct val="0"/>
                </a:spcAft>
                <a:defRPr sz="2400">
                  <a:solidFill>
                    <a:schemeClr val="tx1"/>
                  </a:solidFill>
                  <a:latin typeface=".VnTime" panose="020B7200000000000000" pitchFamily="34" charset="0"/>
                </a:defRPr>
              </a:lvl9pPr>
            </a:lstStyle>
            <a:p>
              <a:pPr algn="ctr" eaLnBrk="1" hangingPunct="1"/>
              <a:r>
                <a:rPr lang="en-US" altLang="en-US" sz="2700" b="1" dirty="0" err="1">
                  <a:solidFill>
                    <a:srgbClr val="0000FF"/>
                  </a:solidFill>
                  <a:latin typeface="Times New Roman" panose="02020603050405020304" pitchFamily="18" charset="0"/>
                  <a:cs typeface="Times New Roman" panose="02020603050405020304" pitchFamily="18" charset="0"/>
                </a:rPr>
                <a:t>Nỗi</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ân</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hận</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dằn</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vặt</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của</a:t>
              </a:r>
              <a:r>
                <a:rPr lang="en-US" altLang="en-US" sz="2700" b="1" dirty="0">
                  <a:solidFill>
                    <a:srgbClr val="0000FF"/>
                  </a:solidFill>
                  <a:latin typeface="Times New Roman" panose="02020603050405020304" pitchFamily="18" charset="0"/>
                  <a:cs typeface="Times New Roman" panose="02020603050405020304" pitchFamily="18" charset="0"/>
                </a:rPr>
                <a:t> Cao </a:t>
              </a:r>
              <a:r>
                <a:rPr lang="en-US" altLang="en-US" sz="2700" b="1" dirty="0" err="1">
                  <a:solidFill>
                    <a:srgbClr val="0000FF"/>
                  </a:solidFill>
                  <a:latin typeface="Times New Roman" panose="02020603050405020304" pitchFamily="18" charset="0"/>
                  <a:cs typeface="Times New Roman" panose="02020603050405020304" pitchFamily="18" charset="0"/>
                </a:rPr>
                <a:t>Bá</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Quát</a:t>
              </a:r>
              <a:endParaRPr lang="en-US" altLang="en-US" sz="2700" b="1" dirty="0">
                <a:solidFill>
                  <a:srgbClr val="0000FF"/>
                </a:solidFill>
                <a:latin typeface="Times New Roman" panose="02020603050405020304" pitchFamily="18" charset="0"/>
                <a:cs typeface="Times New Roman" panose="02020603050405020304" pitchFamily="18" charset="0"/>
              </a:endParaRPr>
            </a:p>
          </p:txBody>
        </p:sp>
      </p:grpSp>
      <p:grpSp>
        <p:nvGrpSpPr>
          <p:cNvPr id="5" name="Group 24"/>
          <p:cNvGrpSpPr>
            <a:grpSpLocks/>
          </p:cNvGrpSpPr>
          <p:nvPr/>
        </p:nvGrpSpPr>
        <p:grpSpPr bwMode="auto">
          <a:xfrm>
            <a:off x="1976439" y="3473485"/>
            <a:ext cx="3611562" cy="2305050"/>
            <a:chOff x="-1524154" y="-50200"/>
            <a:chExt cx="7996311" cy="4079228"/>
          </a:xfrm>
        </p:grpSpPr>
        <p:pic>
          <p:nvPicPr>
            <p:cNvPr id="49163" name="图片 8" descr="图片包含 餐桌, 就坐&#10;&#10;已生成高可信度的说明"/>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524154" y="-50200"/>
              <a:ext cx="7996311" cy="407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文本框 10"/>
            <p:cNvSpPr txBox="1">
              <a:spLocks noChangeArrowheads="1"/>
            </p:cNvSpPr>
            <p:nvPr/>
          </p:nvSpPr>
          <p:spPr bwMode="auto">
            <a:xfrm>
              <a:off x="-841745" y="1401690"/>
              <a:ext cx="6369560" cy="147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a:solidFill>
                    <a:schemeClr val="tx1"/>
                  </a:solidFill>
                  <a:latin typeface=".VnTime" panose="020B7200000000000000" pitchFamily="34" charset="0"/>
                </a:defRPr>
              </a:lvl1pPr>
              <a:lvl2pPr marL="742950" indent="-285750" defTabSz="685800">
                <a:defRPr sz="2400">
                  <a:solidFill>
                    <a:schemeClr val="tx1"/>
                  </a:solidFill>
                  <a:latin typeface=".VnTime" panose="020B7200000000000000" pitchFamily="34" charset="0"/>
                </a:defRPr>
              </a:lvl2pPr>
              <a:lvl3pPr marL="1143000" indent="-228600" defTabSz="685800">
                <a:defRPr sz="2400">
                  <a:solidFill>
                    <a:schemeClr val="tx1"/>
                  </a:solidFill>
                  <a:latin typeface=".VnTime" panose="020B7200000000000000" pitchFamily="34" charset="0"/>
                </a:defRPr>
              </a:lvl3pPr>
              <a:lvl4pPr marL="1600200" indent="-228600" defTabSz="685800">
                <a:defRPr sz="2400">
                  <a:solidFill>
                    <a:schemeClr val="tx1"/>
                  </a:solidFill>
                  <a:latin typeface=".VnTime" panose="020B7200000000000000" pitchFamily="34" charset="0"/>
                </a:defRPr>
              </a:lvl4pPr>
              <a:lvl5pPr marL="2057400" indent="-228600" defTabSz="685800">
                <a:defRPr sz="2400">
                  <a:solidFill>
                    <a:schemeClr val="tx1"/>
                  </a:solidFill>
                  <a:latin typeface=".VnTime" panose="020B7200000000000000" pitchFamily="34" charset="0"/>
                </a:defRPr>
              </a:lvl5pPr>
              <a:lvl6pPr marL="2514600" indent="-228600" defTabSz="685800" eaLnBrk="0" fontAlgn="base" hangingPunct="0">
                <a:spcBef>
                  <a:spcPct val="0"/>
                </a:spcBef>
                <a:spcAft>
                  <a:spcPct val="0"/>
                </a:spcAft>
                <a:defRPr sz="2400">
                  <a:solidFill>
                    <a:schemeClr val="tx1"/>
                  </a:solidFill>
                  <a:latin typeface=".VnTime" panose="020B7200000000000000" pitchFamily="34" charset="0"/>
                </a:defRPr>
              </a:lvl6pPr>
              <a:lvl7pPr marL="2971800" indent="-228600" defTabSz="685800" eaLnBrk="0" fontAlgn="base" hangingPunct="0">
                <a:spcBef>
                  <a:spcPct val="0"/>
                </a:spcBef>
                <a:spcAft>
                  <a:spcPct val="0"/>
                </a:spcAft>
                <a:defRPr sz="2400">
                  <a:solidFill>
                    <a:schemeClr val="tx1"/>
                  </a:solidFill>
                  <a:latin typeface=".VnTime" panose="020B7200000000000000" pitchFamily="34" charset="0"/>
                </a:defRPr>
              </a:lvl7pPr>
              <a:lvl8pPr marL="3429000" indent="-228600" defTabSz="685800" eaLnBrk="0" fontAlgn="base" hangingPunct="0">
                <a:spcBef>
                  <a:spcPct val="0"/>
                </a:spcBef>
                <a:spcAft>
                  <a:spcPct val="0"/>
                </a:spcAft>
                <a:defRPr sz="2400">
                  <a:solidFill>
                    <a:schemeClr val="tx1"/>
                  </a:solidFill>
                  <a:latin typeface=".VnTime" panose="020B7200000000000000" pitchFamily="34" charset="0"/>
                </a:defRPr>
              </a:lvl8pPr>
              <a:lvl9pPr marL="3886200" indent="-228600" defTabSz="685800" eaLnBrk="0" fontAlgn="base" hangingPunct="0">
                <a:spcBef>
                  <a:spcPct val="0"/>
                </a:spcBef>
                <a:spcAft>
                  <a:spcPct val="0"/>
                </a:spcAft>
                <a:defRPr sz="2400">
                  <a:solidFill>
                    <a:schemeClr val="tx1"/>
                  </a:solidFill>
                  <a:latin typeface=".VnTime" panose="020B7200000000000000" pitchFamily="34" charset="0"/>
                </a:defRPr>
              </a:lvl9pPr>
            </a:lstStyle>
            <a:p>
              <a:pPr algn="ctr" eaLnBrk="1" hangingPunct="1"/>
              <a:r>
                <a:rPr lang="en-US" altLang="en-US" b="1" dirty="0" err="1">
                  <a:solidFill>
                    <a:srgbClr val="0000FF"/>
                  </a:solidFill>
                  <a:latin typeface="Times New Roman" panose="02020603050405020304" pitchFamily="18" charset="0"/>
                  <a:cs typeface="Times New Roman" panose="02020603050405020304" pitchFamily="18" charset="0"/>
                </a:rPr>
                <a:t>Sự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thành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công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của</a:t>
              </a:r>
              <a:r>
                <a:rPr lang="en-US" altLang="en-US" b="1" dirty="0">
                  <a:solidFill>
                    <a:srgbClr val="0000FF"/>
                  </a:solidFill>
                  <a:latin typeface="Times New Roman" panose="02020603050405020304" pitchFamily="18" charset="0"/>
                  <a:cs typeface="Times New Roman" panose="02020603050405020304" pitchFamily="18" charset="0"/>
                </a:rPr>
                <a:t> Cao </a:t>
              </a:r>
              <a:r>
                <a:rPr lang="en-US" altLang="en-US" b="1" dirty="0" err="1">
                  <a:solidFill>
                    <a:srgbClr val="0000FF"/>
                  </a:solidFill>
                  <a:latin typeface="Times New Roman" panose="02020603050405020304" pitchFamily="18" charset="0"/>
                  <a:cs typeface="Times New Roman" panose="02020603050405020304" pitchFamily="18" charset="0"/>
                </a:rPr>
                <a:t>Bá</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Quát</a:t>
              </a:r>
              <a:endParaRPr lang="en-US" altLang="en-US" b="1" dirty="0">
                <a:solidFill>
                  <a:srgbClr val="0000FF"/>
                </a:solidFill>
                <a:latin typeface="Times New Roman" panose="02020603050405020304" pitchFamily="18" charset="0"/>
                <a:cs typeface="Times New Roman" panose="02020603050405020304" pitchFamily="18" charset="0"/>
              </a:endParaRPr>
            </a:p>
          </p:txBody>
        </p:sp>
      </p:grpSp>
      <p:sp>
        <p:nvSpPr>
          <p:cNvPr id="28" name="圆角矩形 2"/>
          <p:cNvSpPr/>
          <p:nvPr/>
        </p:nvSpPr>
        <p:spPr>
          <a:xfrm>
            <a:off x="2659063" y="139701"/>
            <a:ext cx="7086600" cy="593725"/>
          </a:xfrm>
          <a:prstGeom prst="roundRect">
            <a:avLst>
              <a:gd name="adj" fmla="val 0"/>
            </a:avLst>
          </a:prstGeom>
          <a:solidFill>
            <a:schemeClr val="accent6">
              <a:lumMod val="20000"/>
              <a:lumOff val="80000"/>
            </a:schemeClr>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3200" b="1" dirty="0" err="1">
                <a:solidFill>
                  <a:srgbClr val="009900"/>
                </a:solidFill>
                <a:latin typeface="Times New Roman" pitchFamily="18" charset="0"/>
                <a:cs typeface="Times New Roman" pitchFamily="18" charset="0"/>
              </a:rPr>
              <a:t>Diễn</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biến</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tâm</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trạng</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của</a:t>
            </a:r>
            <a:r>
              <a:rPr lang="en-US" sz="3200" b="1" dirty="0">
                <a:solidFill>
                  <a:srgbClr val="009900"/>
                </a:solidFill>
                <a:latin typeface="Times New Roman" pitchFamily="18" charset="0"/>
                <a:cs typeface="Times New Roman" pitchFamily="18" charset="0"/>
              </a:rPr>
              <a:t> Cao </a:t>
            </a:r>
            <a:r>
              <a:rPr lang="en-US" sz="3200" b="1" dirty="0" err="1">
                <a:solidFill>
                  <a:srgbClr val="009900"/>
                </a:solidFill>
                <a:latin typeface="Times New Roman" pitchFamily="18" charset="0"/>
                <a:cs typeface="Times New Roman" pitchFamily="18" charset="0"/>
              </a:rPr>
              <a:t>Bá</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Quát</a:t>
            </a:r>
            <a:endParaRPr lang="en-US" sz="3200" b="1" dirty="0">
              <a:solidFill>
                <a:srgbClr val="009900"/>
              </a:solidFill>
              <a:latin typeface="Times New Roman" pitchFamily="18" charset="0"/>
              <a:cs typeface="Times New Roman" pitchFamily="18" charset="0"/>
            </a:endParaRPr>
          </a:p>
        </p:txBody>
      </p:sp>
      <p:sp>
        <p:nvSpPr>
          <p:cNvPr id="7" name="Rectangle 4">
            <a:extLst>
              <a:ext uri="{FF2B5EF4-FFF2-40B4-BE49-F238E27FC236}">
                <a16:creationId xmlns:a16="http://schemas.microsoft.com/office/drawing/2014/main" xmlns="" id="{BE12C50A-1D29-BCDE-88C5-CF8E20532C66}"/>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5230993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248"/>
                                        </p:tgtEl>
                                        <p:attrNameLst>
                                          <p:attrName>style.visibility</p:attrName>
                                        </p:attrNameLst>
                                      </p:cBhvr>
                                      <p:to>
                                        <p:strVal val="visible"/>
                                      </p:to>
                                    </p:set>
                                    <p:animEffect transition="in" filter="barn(inVertical)">
                                      <p:cBhvr>
                                        <p:cTn id="12" dur="500"/>
                                        <p:tgtEl>
                                          <p:spTgt spid="102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barn(inVertical)">
                                      <p:cBhvr>
                                        <p:cTn id="20" dur="500"/>
                                        <p:tgtEl>
                                          <p:spTgt spid="1024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Hình chữ nhật 2"/>
          <p:cNvSpPr>
            <a:spLocks noChangeArrowheads="1"/>
          </p:cNvSpPr>
          <p:nvPr/>
        </p:nvSpPr>
        <p:spPr bwMode="auto">
          <a:xfrm>
            <a:off x="285111" y="380305"/>
            <a:ext cx="11303725" cy="5262979"/>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vi-VN" altLang="en-US" sz="4800" b="1" dirty="0">
                <a:solidFill>
                  <a:srgbClr val="FF0000"/>
                </a:solidFill>
              </a:rPr>
              <a:t>6. Hỏi - đáp:</a:t>
            </a:r>
          </a:p>
          <a:p>
            <a:pPr algn="just" eaLnBrk="1" hangingPunct="1"/>
            <a:r>
              <a:rPr lang="vi-VN" altLang="en-US" sz="4800" b="1" dirty="0">
                <a:solidFill>
                  <a:srgbClr val="0000FF"/>
                </a:solidFill>
              </a:rPr>
              <a:t>- Bạn tự đánh giá chữ viết của mình đẹp hay chưa đẹp?</a:t>
            </a:r>
          </a:p>
          <a:p>
            <a:pPr algn="just" eaLnBrk="1" hangingPunct="1"/>
            <a:r>
              <a:rPr lang="vi-VN" altLang="en-US" sz="4800" b="1" dirty="0">
                <a:solidFill>
                  <a:srgbClr val="0000FF"/>
                </a:solidFill>
              </a:rPr>
              <a:t>- Bạn đã (đang hoặc sẽ) làm gì để luyện viết chữ cho đẹp hơn?</a:t>
            </a:r>
          </a:p>
          <a:p>
            <a:pPr algn="just" eaLnBrk="1" hangingPunct="1"/>
            <a:r>
              <a:rPr lang="vi-VN" altLang="en-US" sz="4800" b="1" dirty="0">
                <a:solidFill>
                  <a:srgbClr val="0000FF"/>
                </a:solidFill>
              </a:rPr>
              <a:t>- Theo bạn, kết quả thế nào (hoặc sẽ thế nào)?</a:t>
            </a:r>
          </a:p>
        </p:txBody>
      </p:sp>
      <p:sp>
        <p:nvSpPr>
          <p:cNvPr id="13315"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a:p>
        </p:txBody>
      </p:sp>
      <p:sp>
        <p:nvSpPr>
          <p:cNvPr id="3" name="Rectangle 4">
            <a:extLst>
              <a:ext uri="{FF2B5EF4-FFF2-40B4-BE49-F238E27FC236}">
                <a16:creationId xmlns:a16="http://schemas.microsoft.com/office/drawing/2014/main" xmlns="" id="{FCB45AFD-11EF-F920-710F-E85CF2F88187}"/>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2050" name="Picture 2" descr="Luyện chữ đẹp hiệu quả ngay hôm nay với những bài viết cơ bản nhất">
            <a:extLst>
              <a:ext uri="{FF2B5EF4-FFF2-40B4-BE49-F238E27FC236}">
                <a16:creationId xmlns:a16="http://schemas.microsoft.com/office/drawing/2014/main" xmlns="" id="{37DA6E1A-39D7-CCFD-1E05-3B368CEEE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5513" y="4920469"/>
            <a:ext cx="3721376" cy="181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678421"/>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Placeholder 7"/>
          <p:cNvSpPr>
            <a:spLocks noGrp="1"/>
          </p:cNvSpPr>
          <p:nvPr>
            <p:ph type="body" idx="1"/>
          </p:nvPr>
        </p:nvSpPr>
        <p:spPr>
          <a:xfrm>
            <a:off x="4038600" y="2895601"/>
            <a:ext cx="4292600" cy="639763"/>
          </a:xfrm>
        </p:spPr>
        <p:txBody>
          <a:bodyPr/>
          <a:lstStyle/>
          <a:p>
            <a:pPr eaLnBrk="1" hangingPunct="1"/>
            <a:endParaRPr lang="vi-VN" altLang="en-US">
              <a:solidFill>
                <a:srgbClr val="BB6126"/>
              </a:solidFill>
              <a:latin typeface="Franklin Gothic Medium" panose="020B0603020102020204" pitchFamily="34" charset="0"/>
            </a:endParaRPr>
          </a:p>
        </p:txBody>
      </p:sp>
      <p:pic>
        <p:nvPicPr>
          <p:cNvPr id="13" name="Content Placeholder 12" descr="http://vnexpress.net/Files/Subject/3B/9F/31/17/TO-1.jpg"/>
          <p:cNvPicPr>
            <a:picLocks noGrp="1"/>
          </p:cNvPicPr>
          <p:nvPr>
            <p:ph sz="half" idx="2"/>
          </p:nvPr>
        </p:nvPicPr>
        <p:blipFill>
          <a:blip r:embed="rId2"/>
          <a:srcRect/>
          <a:stretch>
            <a:fillRect/>
          </a:stretch>
        </p:blipFill>
        <p:spPr>
          <a:xfrm>
            <a:off x="839788" y="828676"/>
            <a:ext cx="4315308" cy="2743200"/>
          </a:xfrm>
          <a:ln w="38100" cap="sq">
            <a:solidFill>
              <a:srgbClr val="000000"/>
            </a:solidFill>
          </a:ln>
          <a:effectLst>
            <a:outerShdw blurRad="50800" dist="38100" dir="2700000" algn="tl" rotWithShape="0">
              <a:srgbClr val="000000">
                <a:alpha val="43000"/>
              </a:srgbClr>
            </a:outerShdw>
          </a:effectLst>
        </p:spPr>
      </p:pic>
      <p:pic>
        <p:nvPicPr>
          <p:cNvPr id="11" name="imgb" descr="http://t1.gstatic.com/images?q=tbn:7dIZ83kdN3q7RM::&amp;t=1&amp;usg=__d6DN_MiIcyGg7JkW1j8nYcpDGtM="/>
          <p:cNvPicPr>
            <a:picLocks noGrp="1"/>
          </p:cNvPicPr>
          <p:nvPr>
            <p:ph sz="quarter" idx="4"/>
          </p:nvPr>
        </p:nvPicPr>
        <p:blipFill>
          <a:blip r:embed="rId3"/>
          <a:srcRect/>
          <a:stretch>
            <a:fillRect/>
          </a:stretch>
        </p:blipFill>
        <p:spPr>
          <a:xfrm>
            <a:off x="5420139" y="828676"/>
            <a:ext cx="4790661" cy="2743200"/>
          </a:xfrm>
          <a:ln w="38100" cap="sq">
            <a:solidFill>
              <a:srgbClr val="000000"/>
            </a:solidFill>
          </a:ln>
          <a:effectLst>
            <a:outerShdw blurRad="50800" dist="38100" dir="2700000" algn="tl" rotWithShape="0">
              <a:srgbClr val="000000">
                <a:alpha val="43000"/>
              </a:srgbClr>
            </a:outerShdw>
          </a:effectLst>
        </p:spPr>
      </p:pic>
      <p:pic>
        <p:nvPicPr>
          <p:cNvPr id="14" name="Content Placeholder 10" descr="vua tầu thủy Bạch Thái Buoi.jpg"/>
          <p:cNvPicPr>
            <a:picLocks noChangeAspect="1"/>
          </p:cNvPicPr>
          <p:nvPr/>
        </p:nvPicPr>
        <p:blipFill>
          <a:blip r:embed="rId4">
            <a:lum bright="-10000"/>
          </a:blip>
          <a:stretch>
            <a:fillRect/>
          </a:stretch>
        </p:blipFill>
        <p:spPr>
          <a:xfrm>
            <a:off x="839788" y="3810000"/>
            <a:ext cx="40386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Content Placeholder 11" descr="ông trăng thả diều.jpg"/>
          <p:cNvPicPr>
            <a:picLocks noChangeAspect="1"/>
          </p:cNvPicPr>
          <p:nvPr/>
        </p:nvPicPr>
        <p:blipFill>
          <a:blip r:embed="rId5"/>
          <a:stretch>
            <a:fillRect/>
          </a:stretch>
        </p:blipFill>
        <p:spPr>
          <a:xfrm>
            <a:off x="6514011" y="3810000"/>
            <a:ext cx="501538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 Box 10"/>
          <p:cNvSpPr txBox="1">
            <a:spLocks noChangeArrowheads="1"/>
          </p:cNvSpPr>
          <p:nvPr/>
        </p:nvSpPr>
        <p:spPr bwMode="auto">
          <a:xfrm>
            <a:off x="2862470" y="228601"/>
            <a:ext cx="6281530" cy="523875"/>
          </a:xfrm>
          <a:prstGeom prst="rect">
            <a:avLst/>
          </a:prstGeom>
          <a:solidFill>
            <a:srgbClr val="FFFF00"/>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400" b="1" dirty="0">
                <a:latin typeface=".VnTime" panose="020B7200000000000000" pitchFamily="34" charset="0"/>
                <a:cs typeface="Arial" panose="020B0604020202020204" pitchFamily="34" charset="0"/>
              </a:rPr>
              <a:t>     </a:t>
            </a:r>
            <a:r>
              <a:rPr lang="en-US" altLang="en-US" sz="2800" b="1" dirty="0" err="1">
                <a:solidFill>
                  <a:srgbClr val="0000FF"/>
                </a:solidFill>
                <a:cs typeface="Times New Roman" panose="02020603050405020304" pitchFamily="18" charset="0"/>
              </a:rPr>
              <a:t>Khổ</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công</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rèn</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luyện</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của</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các</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nhân</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vật</a:t>
            </a:r>
            <a:endParaRPr lang="en-US" altLang="en-US" sz="2800" b="1" dirty="0">
              <a:solidFill>
                <a:srgbClr val="0000FF"/>
              </a:solidFill>
              <a:cs typeface="Times New Roman" panose="02020603050405020304" pitchFamily="18" charset="0"/>
            </a:endParaRPr>
          </a:p>
        </p:txBody>
      </p:sp>
      <p:sp>
        <p:nvSpPr>
          <p:cNvPr id="9" name="Rectangle 8"/>
          <p:cNvSpPr/>
          <p:nvPr/>
        </p:nvSpPr>
        <p:spPr>
          <a:xfrm>
            <a:off x="3059974" y="3129600"/>
            <a:ext cx="5271226" cy="533400"/>
          </a:xfrm>
          <a:prstGeom prst="rect">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sz="2400" b="1" dirty="0" err="1">
                <a:solidFill>
                  <a:srgbClr val="0000FF"/>
                </a:solidFill>
                <a:latin typeface="Times New Roman" panose="02020603050405020304" pitchFamily="18" charset="0"/>
                <a:cs typeface="Times New Roman" panose="02020603050405020304" pitchFamily="18" charset="0"/>
              </a:rPr>
              <a:t>Nhà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ưu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tú</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Nguyễn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Ngọc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Ký</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0" name="Rectangle 9"/>
          <p:cNvSpPr/>
          <p:nvPr/>
        </p:nvSpPr>
        <p:spPr>
          <a:xfrm>
            <a:off x="763588" y="6324600"/>
            <a:ext cx="4114800" cy="533400"/>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Vua</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tàu</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thuỷ</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Bạch</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Thái</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Bưởi</a:t>
            </a:r>
            <a:endParaRPr lang="en-US" sz="2200" b="1" dirty="0">
              <a:solidFill>
                <a:srgbClr val="0000F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514010" y="6248400"/>
            <a:ext cx="5015379" cy="533400"/>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Ông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Trạng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Nguyễn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Hiền</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2" name="Rectangle 4">
            <a:extLst>
              <a:ext uri="{FF2B5EF4-FFF2-40B4-BE49-F238E27FC236}">
                <a16:creationId xmlns:a16="http://schemas.microsoft.com/office/drawing/2014/main" xmlns="" id="{B3C2D0EB-955D-3868-7934-5380ABE3D38F}"/>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66107302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par>
                                <p:cTn id="13" presetID="5"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9"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ppt_x</p:attrName>
                                        </p:attrNameLst>
                                      </p:cBhvr>
                                      <p:tavLst>
                                        <p:tav tm="0">
                                          <p:val>
                                            <p:strVal val="#ppt_x-.2"/>
                                          </p:val>
                                        </p:tav>
                                        <p:tav tm="100000">
                                          <p:val>
                                            <p:strVal val="#ppt_x"/>
                                          </p:val>
                                        </p:tav>
                                      </p:tavLst>
                                    </p:anim>
                                    <p:anim calcmode="lin" valueType="num">
                                      <p:cBhvr>
                                        <p:cTn id="2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
                                        </p:tgtEl>
                                      </p:cBhvr>
                                    </p:animEffect>
                                  </p:childTnLst>
                                </p:cTn>
                              </p:par>
                              <p:par>
                                <p:cTn id="28" presetID="29"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ppt_x</p:attrName>
                                        </p:attrNameLst>
                                      </p:cBhvr>
                                      <p:tavLst>
                                        <p:tav tm="0">
                                          <p:val>
                                            <p:strVal val="#ppt_x-.2"/>
                                          </p:val>
                                        </p:tav>
                                        <p:tav tm="100000">
                                          <p:val>
                                            <p:strVal val="#ppt_x"/>
                                          </p:val>
                                        </p:tav>
                                      </p:tavLst>
                                    </p:anim>
                                    <p:anim calcmode="lin" valueType="num">
                                      <p:cBhvr>
                                        <p:cTn id="3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7" name="Up Ribbon 6"/>
          <p:cNvSpPr/>
          <p:nvPr/>
        </p:nvSpPr>
        <p:spPr>
          <a:xfrm>
            <a:off x="768626" y="2112512"/>
            <a:ext cx="9236765" cy="1697488"/>
          </a:xfrm>
          <a:prstGeom prst="ribbon2">
            <a:avLst>
              <a:gd name="adj1" fmla="val 16667"/>
              <a:gd name="adj2" fmla="val 71502"/>
            </a:avLst>
          </a:prstGeom>
          <a:solidFill>
            <a:srgbClr val="00B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 </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muốn</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Picture 13" descr="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3" y="725559"/>
            <a:ext cx="1117444" cy="1371600"/>
          </a:xfrm>
          <a:prstGeom prst="rect">
            <a:avLst/>
          </a:prstGeom>
          <a:solidFill>
            <a:srgbClr val="00B0F0"/>
          </a:solidFill>
          <a:ln>
            <a:noFill/>
          </a:ln>
        </p:spPr>
      </p:pic>
      <p:sp>
        <p:nvSpPr>
          <p:cNvPr id="6" name="AutoShape 10"/>
          <p:cNvSpPr>
            <a:spLocks noChangeArrowheads="1"/>
          </p:cNvSpPr>
          <p:nvPr/>
        </p:nvSpPr>
        <p:spPr bwMode="auto">
          <a:xfrm>
            <a:off x="4187686" y="3956698"/>
            <a:ext cx="2040836" cy="1697488"/>
          </a:xfrm>
          <a:prstGeom prst="star32">
            <a:avLst>
              <a:gd name="adj" fmla="val 11069"/>
            </a:avLst>
          </a:prstGeom>
          <a:solidFill>
            <a:srgbClr val="33CC33"/>
          </a:solidFill>
          <a:ln w="28575" algn="ctr">
            <a:solidFill>
              <a:srgbClr val="FF0000"/>
            </a:solidFill>
            <a:miter lim="800000"/>
            <a:headEnd/>
            <a:tailEnd/>
          </a:ln>
        </p:spPr>
        <p:txBody>
          <a:bodyPr wrap="none" lIns="91431" tIns="45716" rIns="91431" bIns="45716"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9" name="Picture 17" descr="addemoticons172[1]"/>
          <p:cNvPicPr>
            <a:picLocks noChangeAspect="1" noChangeArrowheads="1" noCrop="1"/>
          </p:cNvPicPr>
          <p:nvPr/>
        </p:nvPicPr>
        <p:blipFill>
          <a:blip r:embed="rId4"/>
          <a:srcRect/>
          <a:stretch>
            <a:fillRect/>
          </a:stretch>
        </p:blipFill>
        <p:spPr bwMode="auto">
          <a:xfrm>
            <a:off x="8839354" y="643169"/>
            <a:ext cx="2844801" cy="1572333"/>
          </a:xfrm>
          <a:prstGeom prst="rect">
            <a:avLst/>
          </a:prstGeom>
          <a:noFill/>
          <a:ln w="9525">
            <a:noFill/>
            <a:miter lim="800000"/>
            <a:headEnd/>
            <a:tailEnd/>
          </a:ln>
        </p:spPr>
      </p:pic>
      <p:sp>
        <p:nvSpPr>
          <p:cNvPr id="8"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10" name="Picture 24" descr="4BBD0CCD48A74000B8F6581C91102746[1]"/>
          <p:cNvPicPr>
            <a:picLocks noChangeAspect="1" noChangeArrowheads="1" noCrop="1"/>
          </p:cNvPicPr>
          <p:nvPr/>
        </p:nvPicPr>
        <p:blipFill>
          <a:blip r:embed="rId5"/>
          <a:srcRect/>
          <a:stretch>
            <a:fillRect/>
          </a:stretch>
        </p:blipFill>
        <p:spPr bwMode="auto">
          <a:xfrm>
            <a:off x="9550553" y="3794614"/>
            <a:ext cx="1760959" cy="1859572"/>
          </a:xfrm>
          <a:prstGeom prst="rect">
            <a:avLst/>
          </a:prstGeom>
          <a:noFill/>
          <a:ln w="9525">
            <a:noFill/>
            <a:miter lim="800000"/>
            <a:headEnd/>
            <a:tailEnd/>
          </a:ln>
        </p:spPr>
      </p:pic>
      <p:sp>
        <p:nvSpPr>
          <p:cNvPr id="2" name="Rectangle 4">
            <a:extLst>
              <a:ext uri="{FF2B5EF4-FFF2-40B4-BE49-F238E27FC236}">
                <a16:creationId xmlns:a16="http://schemas.microsoft.com/office/drawing/2014/main" xmlns="" id="{A5783523-CB95-B2BD-6FFA-B6952222DF50}"/>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6976285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8" presetClass="emph" presetSubtype="0" repeatCount="indefinite" fill="hold" grpId="1" nodeType="withEffect">
                                  <p:stCondLst>
                                    <p:cond delay="0"/>
                                  </p:stCondLst>
                                  <p:childTnLst>
                                    <p:animRot by="21600000">
                                      <p:cBhvr>
                                        <p:cTn id="9" dur="2000" fill="hold"/>
                                        <p:tgtEl>
                                          <p:spTgt spid="6"/>
                                        </p:tgtEl>
                                        <p:attrNameLst>
                                          <p:attrName>r</p:attrName>
                                        </p:attrNameLst>
                                      </p:cBhvr>
                                    </p:animRot>
                                  </p:childTnLst>
                                </p:cTn>
                              </p:par>
                              <p:par>
                                <p:cTn id="10" presetID="8" presetClass="emph" presetSubtype="0" fill="hold" grpId="2" nodeType="withEffect">
                                  <p:stCondLst>
                                    <p:cond delay="0"/>
                                  </p:stCondLst>
                                  <p:childTnLst>
                                    <p:animRot by="21600000">
                                      <p:cBhvr>
                                        <p:cTn id="11" dur="2000" fill="hold"/>
                                        <p:tgtEl>
                                          <p:spTgt spid="6"/>
                                        </p:tgtEl>
                                        <p:attrNameLst>
                                          <p:attrName>r</p:attrName>
                                        </p:attrNameLst>
                                      </p:cBhvr>
                                    </p:animRot>
                                  </p:childTnLst>
                                </p:cTn>
                              </p:par>
                              <p:par>
                                <p:cTn id="12" presetID="5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70" decel="100000"/>
                                        <p:tgtEl>
                                          <p:spTgt spid="6"/>
                                        </p:tgtEl>
                                      </p:cBhvr>
                                    </p:animEffect>
                                    <p:animScale>
                                      <p:cBhvr>
                                        <p:cTn id="15" dur="770" decel="100000"/>
                                        <p:tgtEl>
                                          <p:spTgt spid="6"/>
                                        </p:tgtEl>
                                      </p:cBhvr>
                                      <p:from x="10000" y="10000"/>
                                      <p:to x="200000" y="450000"/>
                                    </p:animScale>
                                    <p:animScale>
                                      <p:cBhvr>
                                        <p:cTn id="16" dur="1230" accel="100000" fill="hold">
                                          <p:stCondLst>
                                            <p:cond delay="770"/>
                                          </p:stCondLst>
                                        </p:cTn>
                                        <p:tgtEl>
                                          <p:spTgt spid="6"/>
                                        </p:tgtEl>
                                      </p:cBhvr>
                                      <p:from x="200000" y="450000"/>
                                      <p:to x="100000" y="100000"/>
                                    </p:animScale>
                                    <p:set>
                                      <p:cBhvr>
                                        <p:cTn id="17" dur="770" fill="hold"/>
                                        <p:tgtEl>
                                          <p:spTgt spid="6"/>
                                        </p:tgtEl>
                                        <p:attrNameLst>
                                          <p:attrName>ppt_x</p:attrName>
                                        </p:attrNameLst>
                                      </p:cBhvr>
                                      <p:to>
                                        <p:strVal val="(0.5)"/>
                                      </p:to>
                                    </p:set>
                                    <p:anim from="(0.5)" to="(#ppt_x)" calcmode="lin" valueType="num">
                                      <p:cBhvr>
                                        <p:cTn id="18" dur="1230" accel="100000" fill="hold">
                                          <p:stCondLst>
                                            <p:cond delay="770"/>
                                          </p:stCondLst>
                                        </p:cTn>
                                        <p:tgtEl>
                                          <p:spTgt spid="6"/>
                                        </p:tgtEl>
                                        <p:attrNameLst>
                                          <p:attrName>ppt_x</p:attrName>
                                        </p:attrNameLst>
                                      </p:cBhvr>
                                    </p:anim>
                                    <p:set>
                                      <p:cBhvr>
                                        <p:cTn id="19" dur="770" fill="hold"/>
                                        <p:tgtEl>
                                          <p:spTgt spid="6"/>
                                        </p:tgtEl>
                                        <p:attrNameLst>
                                          <p:attrName>ppt_y</p:attrName>
                                        </p:attrNameLst>
                                      </p:cBhvr>
                                      <p:to>
                                        <p:strVal val="(#ppt_y+0.4)"/>
                                      </p:to>
                                    </p:set>
                                    <p:anim from="(#ppt_y+0.4)" to="(#ppt_y)" calcmode="lin" valueType="num">
                                      <p:cBhvr>
                                        <p:cTn id="20" dur="1230" accel="100000" fill="hold">
                                          <p:stCondLst>
                                            <p:cond delay="770"/>
                                          </p:stCondLst>
                                        </p:cTn>
                                        <p:tgtEl>
                                          <p:spTgt spid="6"/>
                                        </p:tgtEl>
                                        <p:attrNameLst>
                                          <p:attrName>ppt_y</p:attrName>
                                        </p:attrNameLst>
                                      </p:cBhvr>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6" grpId="1" animBg="1"/>
      <p:bldP spid="6"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1016000" y="2433492"/>
            <a:ext cx="10160000" cy="1569660"/>
          </a:xfrm>
          <a:prstGeom prst="rect">
            <a:avLst/>
          </a:prstGeom>
          <a:solidFill>
            <a:schemeClr val="accent6">
              <a:lumMod val="20000"/>
              <a:lumOff val="80000"/>
            </a:schemeClr>
          </a:solidFill>
          <a:ln w="57150">
            <a:solidFill>
              <a:srgbClr val="FF0000"/>
            </a:solidFill>
          </a:ln>
        </p:spPr>
        <p:txBody>
          <a:bodyPr wrap="square">
            <a:spAutoFit/>
          </a:bodyPr>
          <a:lstStyle/>
          <a:p>
            <a:pPr lvl="0" algn="just" eaLnBrk="0" hangingPunct="0">
              <a:spcBef>
                <a:spcPct val="50000"/>
              </a:spcBef>
              <a:defRPr/>
            </a:pPr>
            <a:r>
              <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Ca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ngợi</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itchFamily="18" charset="0"/>
                <a:cs typeface="Times New Roman" pitchFamily="18" charset="0"/>
              </a:rPr>
              <a:t>tính</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kiên</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trì</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quyết</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tâm</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sửa</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chữ</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viết</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xấu</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của</a:t>
            </a:r>
            <a:r>
              <a:rPr lang="en-US" sz="4800" b="1" dirty="0">
                <a:solidFill>
                  <a:srgbClr val="0000FF"/>
                </a:solidFill>
                <a:latin typeface="Times New Roman" pitchFamily="18" charset="0"/>
                <a:cs typeface="Times New Roman" pitchFamily="18" charset="0"/>
              </a:rPr>
              <a:t> Cao </a:t>
            </a:r>
            <a:r>
              <a:rPr lang="en-US" sz="4800" b="1" dirty="0" err="1">
                <a:solidFill>
                  <a:srgbClr val="0000FF"/>
                </a:solidFill>
                <a:latin typeface="Times New Roman" pitchFamily="18" charset="0"/>
                <a:cs typeface="Times New Roman" pitchFamily="18" charset="0"/>
              </a:rPr>
              <a:t>Bá</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Quát</a:t>
            </a:r>
            <a:r>
              <a:rPr lang="en-US" sz="4800" b="1" dirty="0">
                <a:solidFill>
                  <a:srgbClr val="0000FF"/>
                </a:solidFill>
                <a:latin typeface="Times New Roman" pitchFamily="18" charset="0"/>
                <a:cs typeface="Times New Roman" pitchFamily="18" charset="0"/>
              </a:rPr>
              <a:t>.</a:t>
            </a:r>
            <a:endPar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4" name="Up Ribbon 3"/>
          <p:cNvSpPr/>
          <p:nvPr/>
        </p:nvSpPr>
        <p:spPr>
          <a:xfrm>
            <a:off x="3419060" y="1519084"/>
            <a:ext cx="5314123" cy="914400"/>
          </a:xfrm>
          <a:prstGeom prst="ribbon2">
            <a:avLst>
              <a:gd name="adj1" fmla="val 16667"/>
              <a:gd name="adj2" fmla="val 71502"/>
            </a:avLst>
          </a:prstGeom>
          <a:solidFill>
            <a:srgbClr val="00B050"/>
          </a:solidFill>
          <a:ln w="381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 DUNG</a:t>
            </a:r>
          </a:p>
        </p:txBody>
      </p:sp>
      <p:sp>
        <p:nvSpPr>
          <p:cNvPr id="5"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33187276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a:extLst>
              <a:ext uri="{FF2B5EF4-FFF2-40B4-BE49-F238E27FC236}">
                <a16:creationId xmlns:a16="http://schemas.microsoft.com/office/drawing/2014/main" xmlns="" id="{5A19B31A-CF95-4C92-BAB6-611CAECFE327}"/>
              </a:ext>
            </a:extLst>
          </p:cNvPr>
          <p:cNvSpPr>
            <a:spLocks noChangeArrowheads="1"/>
          </p:cNvSpPr>
          <p:nvPr/>
        </p:nvSpPr>
        <p:spPr bwMode="auto">
          <a:xfrm>
            <a:off x="956603" y="351692"/>
            <a:ext cx="11113477" cy="4347308"/>
          </a:xfrm>
          <a:prstGeom prst="cloudCallout">
            <a:avLst>
              <a:gd name="adj1" fmla="val -39178"/>
              <a:gd name="adj2" fmla="val 76203"/>
            </a:avLst>
          </a:prstGeom>
          <a:solidFill>
            <a:srgbClr val="0000CC"/>
          </a:solidFill>
          <a:ln w="57150">
            <a:solidFill>
              <a:srgbClr val="FF0000"/>
            </a:solidFill>
            <a:round/>
            <a:headEnd/>
            <a:tailEnd/>
          </a:ln>
          <a:effectLst>
            <a:prstShdw prst="shdw13" dist="157090" dir="15357825">
              <a:srgbClr val="FF3300">
                <a:alpha val="50000"/>
              </a:srgbClr>
            </a:prstShdw>
          </a:effec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 </a:t>
            </a:r>
            <a:r>
              <a:rPr kumimoji="0" lang="en-US" sz="60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Qua </a:t>
            </a:r>
            <a:r>
              <a:rPr kumimoji="0" lang="en-US" sz="60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bài</a:t>
            </a:r>
            <a:r>
              <a:rPr kumimoji="0" lang="en-US" sz="60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văn</a:t>
            </a:r>
            <a:r>
              <a:rPr kumimoji="0" lang="en-US" sz="60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này</a:t>
            </a:r>
            <a:r>
              <a:rPr kumimoji="0" lang="en-US" sz="60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em</a:t>
            </a:r>
            <a:r>
              <a:rPr kumimoji="0" lang="en-US" sz="60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học</a:t>
            </a:r>
            <a:r>
              <a:rPr kumimoji="0" lang="en-US" sz="60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tập</a:t>
            </a:r>
            <a:r>
              <a:rPr kumimoji="0" lang="en-US" sz="60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được</a:t>
            </a:r>
            <a:r>
              <a:rPr kumimoji="0" lang="en-US" sz="60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gì</a:t>
            </a:r>
            <a:r>
              <a:rPr kumimoji="0" lang="en-US" sz="60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ở </a:t>
            </a: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Cao </a:t>
            </a:r>
            <a:r>
              <a:rPr kumimoji="0" lang="en-US" alt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Bá</a:t>
            </a:r>
            <a:r>
              <a:rPr kumimoji="0" lang="en-US" altLang="en-US" sz="60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60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Quát</a:t>
            </a: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p>
        </p:txBody>
      </p:sp>
      <p:pic>
        <p:nvPicPr>
          <p:cNvPr id="113667" name="Picture 13" descr="10">
            <a:extLst>
              <a:ext uri="{FF2B5EF4-FFF2-40B4-BE49-F238E27FC236}">
                <a16:creationId xmlns:a16="http://schemas.microsoft.com/office/drawing/2014/main" xmlns="" id="{3423E304-30FB-404A-8F32-2CE74E8DFE5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5019" y="151606"/>
            <a:ext cx="863600" cy="12192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xmlns="" id="{3634594F-CF9B-4B61-AF82-4E927F305748}"/>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12" name="Picture 11">
            <a:extLst>
              <a:ext uri="{FF2B5EF4-FFF2-40B4-BE49-F238E27FC236}">
                <a16:creationId xmlns:a16="http://schemas.microsoft.com/office/drawing/2014/main" xmlns="" id="{FBAB8ADB-9ABB-4F1B-9297-E7A0A39C8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01" y="4312444"/>
            <a:ext cx="195103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10" descr="C:\Users\Administrator\Downloads\images.jpg">
            <a:extLst>
              <a:ext uri="{FF2B5EF4-FFF2-40B4-BE49-F238E27FC236}">
                <a16:creationId xmlns:a16="http://schemas.microsoft.com/office/drawing/2014/main" xmlns="" id="{F04A092C-0361-4B6F-B206-4289FFDF2A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7439" y="4655488"/>
            <a:ext cx="2556441" cy="205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XMASCA~1">
            <a:extLst>
              <a:ext uri="{FF2B5EF4-FFF2-40B4-BE49-F238E27FC236}">
                <a16:creationId xmlns:a16="http://schemas.microsoft.com/office/drawing/2014/main" xmlns="" id="{274961B7-8130-4C03-B0DE-9FE6A61EF22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28091" y="4699000"/>
            <a:ext cx="2283616"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95C59ADA-D1F4-89AE-A094-D0AED2F08273}"/>
              </a:ext>
            </a:extLst>
          </p:cNvPr>
          <p:cNvPicPr>
            <a:picLocks noChangeAspect="1"/>
          </p:cNvPicPr>
          <p:nvPr/>
        </p:nvPicPr>
        <p:blipFill>
          <a:blip r:embed="rId6"/>
          <a:stretch>
            <a:fillRect/>
          </a:stretch>
        </p:blipFill>
        <p:spPr>
          <a:xfrm>
            <a:off x="7570709" y="4547394"/>
            <a:ext cx="1756730" cy="2159000"/>
          </a:xfrm>
          <a:prstGeom prst="rect">
            <a:avLst/>
          </a:prstGeom>
        </p:spPr>
      </p:pic>
    </p:spTree>
    <p:extLst>
      <p:ext uri="{BB962C8B-B14F-4D97-AF65-F5344CB8AC3E}">
        <p14:creationId xmlns:p14="http://schemas.microsoft.com/office/powerpoint/2010/main" val="431816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nodeType="afterGroup">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WordArt 4" descr="10%">
            <a:extLst>
              <a:ext uri="{FF2B5EF4-FFF2-40B4-BE49-F238E27FC236}">
                <a16:creationId xmlns:a16="http://schemas.microsoft.com/office/drawing/2014/main" xmlns="" id="{219BE147-B840-463A-8AD4-FFD283160185}"/>
              </a:ext>
            </a:extLst>
          </p:cNvPr>
          <p:cNvSpPr>
            <a:spLocks noChangeArrowheads="1" noChangeShapeType="1" noTextEdit="1"/>
          </p:cNvSpPr>
          <p:nvPr/>
        </p:nvSpPr>
        <p:spPr bwMode="auto">
          <a:xfrm>
            <a:off x="1099930" y="2219325"/>
            <a:ext cx="10416209" cy="4367005"/>
          </a:xfrm>
          <a:prstGeom prst="rect">
            <a:avLst/>
          </a:prstGeom>
          <a:solidFill>
            <a:srgbClr val="FF0000"/>
          </a:solidFill>
        </p:spPr>
        <p:txBody>
          <a:bodyPr wrap="none" fromWordArt="1">
            <a:prstTxWarp prst="textWave1">
              <a:avLst>
                <a:gd name="adj1" fmla="val 13005"/>
                <a:gd name="adj2" fmla="val 0"/>
              </a:avLst>
            </a:prstTxWarp>
            <a:scene3d>
              <a:camera prst="legacyObliqueTopRight"/>
              <a:lightRig rig="legacyFlat3" dir="b"/>
            </a:scene3d>
            <a:sp3d extrusionH="430200" prstMaterial="legacyMatte">
              <a:extrusionClr>
                <a:srgbClr val="33CC33"/>
              </a:extrusionClr>
              <a:contourClr>
                <a:srgbClr val="FFFFFF"/>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3"/>
                  <a:srcRect/>
                  <a:tile tx="0" ty="0" sx="100000" sy="100000" flip="none" algn="tl"/>
                </a:blipFill>
                <a:effectLst/>
                <a:uLnTx/>
                <a:uFillTx/>
                <a:latin typeface="Arial" panose="020B0604020202020204" pitchFamily="34" charset="0"/>
                <a:ea typeface="+mn-ea"/>
                <a:cs typeface="Arial" panose="020B0604020202020204" pitchFamily="34" charset="0"/>
              </a:rPr>
              <a:t>GIẢI</a:t>
            </a:r>
            <a:r>
              <a:rPr kumimoji="0" lang="en-US" sz="3600" b="0" i="0" u="none" strike="noStrike" kern="10" cap="none" spc="0" normalizeH="0" noProof="0" dirty="0">
                <a:ln w="9525">
                  <a:round/>
                  <a:headEnd/>
                  <a:tailEnd/>
                </a:ln>
                <a:blipFill dpi="0" rotWithShape="0">
                  <a:blip r:embed="rId3"/>
                  <a:srcRect/>
                  <a:tile tx="0" ty="0" sx="100000" sy="100000" flip="none" algn="tl"/>
                </a:blipFill>
                <a:effectLst/>
                <a:uLnTx/>
                <a:uFillTx/>
                <a:latin typeface="Arial" panose="020B0604020202020204" pitchFamily="34" charset="0"/>
                <a:ea typeface="+mn-ea"/>
                <a:cs typeface="Arial" panose="020B0604020202020204" pitchFamily="34" charset="0"/>
              </a:rPr>
              <a:t> Ô CHỮ BÍ ẨN</a:t>
            </a:r>
            <a:endParaRPr kumimoji="0" lang="en-US" sz="3600" b="0" i="0" u="none" strike="noStrike" kern="10" cap="none" spc="0" normalizeH="0" baseline="0" noProof="0" dirty="0">
              <a:ln w="9525">
                <a:round/>
                <a:headEnd/>
                <a:tailEnd/>
              </a:ln>
              <a:blipFill dpi="0" rotWithShape="0">
                <a:blip r:embed="rId3"/>
                <a:srcRect/>
                <a:tile tx="0" ty="0" sx="100000" sy="100000" flip="none" algn="tl"/>
              </a:blipFill>
              <a:effectLst/>
              <a:uLnTx/>
              <a:uFillTx/>
              <a:latin typeface="Arial" panose="020B0604020202020204" pitchFamily="34" charset="0"/>
              <a:ea typeface="+mn-ea"/>
              <a:cs typeface="Arial" panose="020B0604020202020204" pitchFamily="34" charset="0"/>
            </a:endParaRPr>
          </a:p>
        </p:txBody>
      </p:sp>
      <p:sp>
        <p:nvSpPr>
          <p:cNvPr id="5" name="Rectangle 7">
            <a:extLst>
              <a:ext uri="{FF2B5EF4-FFF2-40B4-BE49-F238E27FC236}">
                <a16:creationId xmlns:a16="http://schemas.microsoft.com/office/drawing/2014/main" xmlns="" id="{1ACF639B-CED7-4023-8AED-F54E90502C4C}"/>
              </a:ext>
            </a:extLst>
          </p:cNvPr>
          <p:cNvSpPr>
            <a:spLocks noChangeArrowheads="1"/>
          </p:cNvSpPr>
          <p:nvPr/>
        </p:nvSpPr>
        <p:spPr bwMode="auto">
          <a:xfrm>
            <a:off x="0" y="0"/>
            <a:ext cx="12191999" cy="6858000"/>
          </a:xfrm>
          <a:prstGeom prst="rect">
            <a:avLst/>
          </a:prstGeom>
          <a:noFill/>
          <a:ln w="57150">
            <a:pattFill prst="wdUpDiag">
              <a:fgClr>
                <a:srgbClr val="00FF00"/>
              </a:fgClr>
              <a:bgClr>
                <a:srgbClr val="FF0000"/>
              </a:bgClr>
            </a:pattFill>
            <a:miter lim="800000"/>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7" name="Picture 448" descr="tro choi">
            <a:extLst>
              <a:ext uri="{FF2B5EF4-FFF2-40B4-BE49-F238E27FC236}">
                <a16:creationId xmlns:a16="http://schemas.microsoft.com/office/drawing/2014/main" xmlns="" id="{89E9CC21-69E5-4BA7-B135-1D7F9E5DABA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59143" y="209413"/>
            <a:ext cx="6497782" cy="1958975"/>
          </a:xfrm>
          <a:prstGeom prst="rect">
            <a:avLst/>
          </a:prstGeom>
          <a:solidFill>
            <a:srgbClr val="00B0F0"/>
          </a:solidFill>
          <a:ln>
            <a:noFill/>
          </a:ln>
        </p:spPr>
      </p:pic>
      <p:pic>
        <p:nvPicPr>
          <p:cNvPr id="2" name="Picture 6">
            <a:extLst>
              <a:ext uri="{FF2B5EF4-FFF2-40B4-BE49-F238E27FC236}">
                <a16:creationId xmlns:a16="http://schemas.microsoft.com/office/drawing/2014/main" xmlns="" id="{64F27DD3-932C-9C83-A38F-CA0E056544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13918" y="0"/>
            <a:ext cx="1626291" cy="21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p:cTn id="7" dur="1000" fill="hold"/>
                                        <p:tgtEl>
                                          <p:spTgt spid="111620"/>
                                        </p:tgtEl>
                                        <p:attrNameLst>
                                          <p:attrName>ppt_x</p:attrName>
                                        </p:attrNameLst>
                                      </p:cBhvr>
                                      <p:tavLst>
                                        <p:tav tm="0">
                                          <p:val>
                                            <p:strVal val="#ppt_x-.2"/>
                                          </p:val>
                                        </p:tav>
                                        <p:tav tm="100000">
                                          <p:val>
                                            <p:strVal val="#ppt_x"/>
                                          </p:val>
                                        </p:tav>
                                      </p:tavLst>
                                    </p:anim>
                                    <p:anim calcmode="lin" valueType="num">
                                      <p:cBhvr>
                                        <p:cTn id="8" dur="1000" fill="hold"/>
                                        <p:tgtEl>
                                          <p:spTgt spid="1116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1620"/>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Explosion 1 5"/>
          <p:cNvSpPr/>
          <p:nvPr/>
        </p:nvSpPr>
        <p:spPr>
          <a:xfrm rot="21268311">
            <a:off x="1720510" y="1648183"/>
            <a:ext cx="9131794" cy="4524862"/>
          </a:xfrm>
          <a:prstGeom prst="irregularSeal1">
            <a:avLst/>
          </a:prstGeom>
          <a:solidFill>
            <a:srgbClr val="00B050"/>
          </a:solidFill>
          <a:ln w="57150" cap="flat" cmpd="sng" algn="ctr">
            <a:solidFill>
              <a:srgbClr val="0000FF"/>
            </a:solidFill>
            <a:prstDash val="solid"/>
          </a:ln>
          <a:effectLst/>
        </p:spPr>
        <p:txBody>
          <a:bodyPr lIns="91055" tIns="45521" rIns="91055" bIns="45521" anchor="ctr"/>
          <a:lstStyle/>
          <a:p>
            <a:pPr lvl="0" algn="ctr" defTabSz="685800">
              <a:defRPr/>
            </a:pPr>
            <a:r>
              <a:rPr lang="en-US" sz="4050" b="1" dirty="0">
                <a:ln w="1905"/>
                <a:solidFill>
                  <a:srgbClr val="FFFF00"/>
                </a:solidFill>
                <a:effectLst>
                  <a:innerShdw blurRad="69850" dist="43180" dir="5400000">
                    <a:srgbClr val="000000">
                      <a:alpha val="65000"/>
                    </a:srgbClr>
                  </a:innerShdw>
                </a:effectLst>
                <a:latin typeface="Arial" panose="020B0604020202020204" pitchFamily="34" charset="0"/>
              </a:rPr>
              <a:t>CHÚNG MÌNH </a:t>
            </a:r>
          </a:p>
          <a:p>
            <a:pPr lvl="0" algn="ctr" defTabSz="685800">
              <a:defRPr/>
            </a:pPr>
            <a:r>
              <a:rPr lang="en-US" sz="4050" b="1" dirty="0">
                <a:ln w="1905"/>
                <a:solidFill>
                  <a:srgbClr val="FFFF00"/>
                </a:solidFill>
                <a:effectLst>
                  <a:innerShdw blurRad="69850" dist="43180" dir="5400000">
                    <a:srgbClr val="000000">
                      <a:alpha val="65000"/>
                    </a:srgbClr>
                  </a:innerShdw>
                </a:effectLst>
                <a:latin typeface="Arial" panose="020B0604020202020204" pitchFamily="34" charset="0"/>
              </a:rPr>
              <a:t>CÙNG CHƠI NHÉ!</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6630">
            <a:off x="1173723" y="558100"/>
            <a:ext cx="2672928" cy="232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defRPr/>
            </a:pPr>
            <a:endParaRPr lang="vi-VN" altLang="en-US">
              <a:solidFill>
                <a:prstClr val="black"/>
              </a:solidFill>
              <a:latin typeface="Times New Roman" pitchFamily="18" charset="0"/>
              <a:cs typeface="Arial" charset="0"/>
            </a:endParaRPr>
          </a:p>
        </p:txBody>
      </p:sp>
      <p:pic>
        <p:nvPicPr>
          <p:cNvPr id="10" name="Picture 448" descr="tro choi">
            <a:extLst>
              <a:ext uri="{FF2B5EF4-FFF2-40B4-BE49-F238E27FC236}">
                <a16:creationId xmlns:a16="http://schemas.microsoft.com/office/drawing/2014/main" xmlns="" id="{D7C6A883-A79E-40BF-B8C2-C5C6417F415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78369" y="236181"/>
            <a:ext cx="4709426" cy="131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5569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99C80B2-7F43-4BEE-92DA-681D1A42F17F}"/>
              </a:ext>
            </a:extLst>
          </p:cNvPr>
          <p:cNvGrpSpPr>
            <a:grpSpLocks/>
          </p:cNvGrpSpPr>
          <p:nvPr/>
        </p:nvGrpSpPr>
        <p:grpSpPr bwMode="auto">
          <a:xfrm>
            <a:off x="2275839" y="2588026"/>
            <a:ext cx="8069432" cy="2787538"/>
            <a:chOff x="932806" y="155589"/>
            <a:chExt cx="7639694" cy="2225661"/>
          </a:xfrm>
        </p:grpSpPr>
        <p:grpSp>
          <p:nvGrpSpPr>
            <p:cNvPr id="9226" name="AutoShape 7">
              <a:extLst>
                <a:ext uri="{FF2B5EF4-FFF2-40B4-BE49-F238E27FC236}">
                  <a16:creationId xmlns:a16="http://schemas.microsoft.com/office/drawing/2014/main" xmlns="" id="{5DA95101-19ED-4FFD-B6A4-1BB429816E15}"/>
                </a:ext>
              </a:extLst>
            </p:cNvPr>
            <p:cNvGrpSpPr>
              <a:grpSpLocks/>
            </p:cNvGrpSpPr>
            <p:nvPr/>
          </p:nvGrpSpPr>
          <p:grpSpPr bwMode="auto">
            <a:xfrm>
              <a:off x="1200150" y="171450"/>
              <a:ext cx="7372350" cy="2209800"/>
              <a:chOff x="968" y="1609"/>
              <a:chExt cx="4458" cy="754"/>
            </a:xfrm>
          </p:grpSpPr>
          <p:pic>
            <p:nvPicPr>
              <p:cNvPr id="9228" name="AutoShape 7">
                <a:extLst>
                  <a:ext uri="{FF2B5EF4-FFF2-40B4-BE49-F238E27FC236}">
                    <a16:creationId xmlns:a16="http://schemas.microsoft.com/office/drawing/2014/main" xmlns="" id="{37C96DB4-EE6A-4AD1-9302-BE27D73F0A9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 y="1609"/>
                <a:ext cx="4458"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 Box 8">
                <a:extLst>
                  <a:ext uri="{FF2B5EF4-FFF2-40B4-BE49-F238E27FC236}">
                    <a16:creationId xmlns:a16="http://schemas.microsoft.com/office/drawing/2014/main" xmlns="" id="{32AD6993-B3F1-4D7C-BDA7-08F5E5D2E327}"/>
                  </a:ext>
                </a:extLst>
              </p:cNvPr>
              <p:cNvSpPr txBox="1">
                <a:spLocks noChangeArrowheads="1"/>
              </p:cNvSpPr>
              <p:nvPr/>
            </p:nvSpPr>
            <p:spPr bwMode="auto">
              <a:xfrm>
                <a:off x="1011" y="1649"/>
                <a:ext cx="4374"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7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9227" name="Rectangle 7">
              <a:extLst>
                <a:ext uri="{FF2B5EF4-FFF2-40B4-BE49-F238E27FC236}">
                  <a16:creationId xmlns:a16="http://schemas.microsoft.com/office/drawing/2014/main" xmlns="" id="{90DCA345-EEE9-4AEE-84C9-2DEE9C342098}"/>
                </a:ext>
              </a:extLst>
            </p:cNvPr>
            <p:cNvSpPr>
              <a:spLocks noChangeArrowheads="1"/>
            </p:cNvSpPr>
            <p:nvPr/>
          </p:nvSpPr>
          <p:spPr bwMode="auto">
            <a:xfrm>
              <a:off x="932806" y="155589"/>
              <a:ext cx="7233436" cy="203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4472C4"/>
                </a:buClr>
                <a:buSzPct val="80000"/>
                <a:buFont typeface="Wingdings 3" panose="05040102010807070707" pitchFamily="18" charset="2"/>
                <a:buNone/>
                <a:tabLst/>
                <a:defRPr/>
              </a:pP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Chọn</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Câu</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1: Xi-</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ôn</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cốp-xki</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mơ</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ước</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điều</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gì</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thật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6" name="Oval 15">
            <a:extLst>
              <a:ext uri="{FF2B5EF4-FFF2-40B4-BE49-F238E27FC236}">
                <a16:creationId xmlns:a16="http://schemas.microsoft.com/office/drawing/2014/main" xmlns="" id="{4E227497-CF39-4E53-8EF4-DDC43C2656B8}"/>
              </a:ext>
            </a:extLst>
          </p:cNvPr>
          <p:cNvSpPr/>
          <p:nvPr/>
        </p:nvSpPr>
        <p:spPr>
          <a:xfrm>
            <a:off x="3149462" y="4031675"/>
            <a:ext cx="533400" cy="57785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38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9" name="AutoShape 7">
            <a:extLst>
              <a:ext uri="{FF2B5EF4-FFF2-40B4-BE49-F238E27FC236}">
                <a16:creationId xmlns:a16="http://schemas.microsoft.com/office/drawing/2014/main" xmlns="" id="{21790345-5831-43DF-A88B-EE8762A2DA26}"/>
              </a:ext>
            </a:extLst>
          </p:cNvPr>
          <p:cNvSpPr>
            <a:spLocks noChangeArrowheads="1"/>
          </p:cNvSpPr>
          <p:nvPr/>
        </p:nvSpPr>
        <p:spPr bwMode="auto">
          <a:xfrm>
            <a:off x="646673" y="-13447"/>
            <a:ext cx="2076632" cy="2574925"/>
          </a:xfrm>
          <a:prstGeom prst="flowChartConnector">
            <a:avLst/>
          </a:prstGeom>
          <a:gradFill>
            <a:gsLst>
              <a:gs pos="85850">
                <a:schemeClr val="accent6">
                  <a:lumMod val="20000"/>
                  <a:lumOff val="80000"/>
                </a:schemeClr>
              </a:gs>
              <a:gs pos="0">
                <a:srgbClr val="00B0F0"/>
              </a:gs>
              <a:gs pos="50000">
                <a:srgbClr val="FFFFFF"/>
              </a:gs>
              <a:gs pos="100000">
                <a:srgbClr val="FF66FF"/>
              </a:gs>
            </a:gsLst>
            <a:lin ang="5400000" scaled="1"/>
          </a:gradFill>
          <a:ln w="9525">
            <a:solidFill>
              <a:srgbClr val="FF0066"/>
            </a:solidFill>
            <a:round/>
            <a:headEnd/>
            <a:tailEnd/>
          </a:ln>
        </p:spPr>
        <p:txBody>
          <a:bodyPr wrap="none" anchor="ct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380" b="0" i="0" u="none" strike="noStrike" kern="1200" cap="none" spc="0" normalizeH="0" baseline="0" noProof="0" dirty="0">
              <a:ln>
                <a:noFill/>
              </a:ln>
              <a:solidFill>
                <a:srgbClr val="000000"/>
              </a:solidFill>
              <a:effectLst/>
              <a:uLnTx/>
              <a:uFillTx/>
              <a:latin typeface="Times New Roman" pitchFamily="18" charset="0"/>
              <a:ea typeface="Microsoft YaHei" panose="020B0503020204020204" pitchFamily="34" charset="-122"/>
              <a:cs typeface="Times New Roman" pitchFamily="18" charset="0"/>
            </a:endParaRPr>
          </a:p>
        </p:txBody>
      </p:sp>
      <p:sp>
        <p:nvSpPr>
          <p:cNvPr id="9223" name="Rectangle 1">
            <a:extLst>
              <a:ext uri="{FF2B5EF4-FFF2-40B4-BE49-F238E27FC236}">
                <a16:creationId xmlns:a16="http://schemas.microsoft.com/office/drawing/2014/main" xmlns="" id="{8FB3A976-FA6B-4508-9002-ED77D5CD20C8}"/>
              </a:ext>
            </a:extLst>
          </p:cNvPr>
          <p:cNvSpPr>
            <a:spLocks noChangeArrowheads="1"/>
          </p:cNvSpPr>
          <p:nvPr/>
        </p:nvSpPr>
        <p:spPr bwMode="auto">
          <a:xfrm>
            <a:off x="646673" y="571001"/>
            <a:ext cx="18827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KHỞI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ĐỘNG</a:t>
            </a:r>
            <a:endParaRPr kumimoji="0" lang="en-US"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11_204">
            <a:hlinkClick r:id="rId2" action="ppaction://hlinkfile"/>
          </p:cNvPr>
          <p:cNvPicPr>
            <a:picLocks noChangeAspect="1" noChangeArrowheads="1"/>
          </p:cNvPicPr>
          <p:nvPr/>
        </p:nvPicPr>
        <p:blipFill>
          <a:blip r:embed="rId3">
            <a:lum bright="66000" contrast="-70000"/>
            <a:extLst>
              <a:ext uri="{28A0092B-C50C-407E-A947-70E740481C1C}">
                <a14:useLocalDpi xmlns:a14="http://schemas.microsoft.com/office/drawing/2010/main" val="0"/>
              </a:ext>
            </a:extLst>
          </a:blip>
          <a:srcRect/>
          <a:stretch>
            <a:fillRect/>
          </a:stretch>
        </p:blipFill>
        <p:spPr bwMode="auto">
          <a:xfrm>
            <a:off x="2711450" y="1676400"/>
            <a:ext cx="6629400" cy="38100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603" name="AutoShape 3"/>
          <p:cNvSpPr>
            <a:spLocks noChangeArrowheads="1"/>
          </p:cNvSpPr>
          <p:nvPr/>
        </p:nvSpPr>
        <p:spPr bwMode="auto">
          <a:xfrm>
            <a:off x="5486400" y="414339"/>
            <a:ext cx="6477000" cy="914400"/>
          </a:xfrm>
          <a:prstGeom prst="flowChartAlternateProcess">
            <a:avLst/>
          </a:prstGeom>
          <a:gradFill rotWithShape="1">
            <a:gsLst>
              <a:gs pos="0">
                <a:srgbClr val="009900"/>
              </a:gs>
              <a:gs pos="50000">
                <a:srgbClr val="CCFFCC"/>
              </a:gs>
              <a:gs pos="100000">
                <a:srgbClr val="009900"/>
              </a:gs>
            </a:gsLst>
            <a:lin ang="5400000" scaled="1"/>
          </a:gradFill>
          <a:ln w="38100">
            <a:solidFill>
              <a:srgbClr val="FF0000"/>
            </a:solidFill>
            <a:miter lim="800000"/>
            <a:headEnd/>
            <a:tailEnd/>
          </a:ln>
        </p:spPr>
        <p:txBody>
          <a:bodyPr wrap="none" lIns="95781" tIns="47890" rIns="95781" bIns="47890" anchor="ctr"/>
          <a:lstStyle>
            <a:lvl1pPr defTabSz="957263">
              <a:spcBef>
                <a:spcPct val="20000"/>
              </a:spcBef>
              <a:buChar char="•"/>
              <a:defRPr sz="3200">
                <a:solidFill>
                  <a:schemeClr val="tx1"/>
                </a:solidFill>
                <a:latin typeface="Arial" panose="020B0604020202020204" pitchFamily="34" charset="0"/>
              </a:defRPr>
            </a:lvl1pPr>
            <a:lvl2pPr marL="742950" indent="-285750" defTabSz="957263">
              <a:spcBef>
                <a:spcPct val="20000"/>
              </a:spcBef>
              <a:buChar char="–"/>
              <a:defRPr sz="2800">
                <a:solidFill>
                  <a:schemeClr val="tx1"/>
                </a:solidFill>
                <a:latin typeface="Arial" panose="020B0604020202020204" pitchFamily="34" charset="0"/>
              </a:defRPr>
            </a:lvl2pPr>
            <a:lvl3pPr marL="1143000" indent="-228600" defTabSz="957263">
              <a:spcBef>
                <a:spcPct val="20000"/>
              </a:spcBef>
              <a:buChar char="•"/>
              <a:defRPr sz="2400">
                <a:solidFill>
                  <a:schemeClr val="tx1"/>
                </a:solidFill>
                <a:latin typeface="Arial" panose="020B0604020202020204" pitchFamily="34" charset="0"/>
              </a:defRPr>
            </a:lvl3pPr>
            <a:lvl4pPr marL="1600200" indent="-228600" defTabSz="957263">
              <a:spcBef>
                <a:spcPct val="20000"/>
              </a:spcBef>
              <a:buChar char="–"/>
              <a:defRPr sz="2000">
                <a:solidFill>
                  <a:schemeClr val="tx1"/>
                </a:solidFill>
                <a:latin typeface="Arial" panose="020B0604020202020204" pitchFamily="34" charset="0"/>
              </a:defRPr>
            </a:lvl4pPr>
            <a:lvl5pPr marL="2057400" indent="-228600" defTabSz="957263">
              <a:spcBef>
                <a:spcPct val="20000"/>
              </a:spcBef>
              <a:buChar char="»"/>
              <a:defRPr sz="2000">
                <a:solidFill>
                  <a:schemeClr val="tx1"/>
                </a:solidFill>
                <a:latin typeface="Arial" panose="020B0604020202020204" pitchFamily="34" charset="0"/>
              </a:defRPr>
            </a:lvl5pPr>
            <a:lvl6pPr marL="25146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dirty="0">
                <a:solidFill>
                  <a:srgbClr val="FF0000"/>
                </a:solidFill>
                <a:latin typeface="Times New Roman" panose="02020603050405020304" pitchFamily="18" charset="0"/>
                <a:cs typeface="Arial" panose="020B0604020202020204" pitchFamily="34" charset="0"/>
              </a:rPr>
              <a:t>GI</a:t>
            </a:r>
            <a:r>
              <a:rPr lang="en-US" altLang="en-US" sz="5400" b="1" dirty="0">
                <a:solidFill>
                  <a:srgbClr val="FF0000"/>
                </a:solidFill>
                <a:latin typeface="Times New Roman" panose="02020603050405020304" pitchFamily="18" charset="0"/>
              </a:rPr>
              <a:t>ẢI</a:t>
            </a:r>
            <a:r>
              <a:rPr lang="en-US" altLang="en-US" sz="5400" b="1" dirty="0">
                <a:solidFill>
                  <a:srgbClr val="FF0000"/>
                </a:solidFill>
                <a:latin typeface="Times New Roman" panose="02020603050405020304" pitchFamily="18" charset="0"/>
                <a:cs typeface="Arial" panose="020B0604020202020204" pitchFamily="34" charset="0"/>
              </a:rPr>
              <a:t> Ô CHỮ BÍ ẨN</a:t>
            </a:r>
          </a:p>
        </p:txBody>
      </p:sp>
      <p:graphicFrame>
        <p:nvGraphicFramePr>
          <p:cNvPr id="272388" name="Group 4"/>
          <p:cNvGraphicFramePr>
            <a:graphicFrameLocks noGrp="1"/>
          </p:cNvGraphicFramePr>
          <p:nvPr/>
        </p:nvGraphicFramePr>
        <p:xfrm>
          <a:off x="3124200" y="3048000"/>
          <a:ext cx="5943600" cy="831850"/>
        </p:xfrm>
        <a:graphic>
          <a:graphicData uri="http://schemas.openxmlformats.org/drawingml/2006/table">
            <a:tbl>
              <a:tblPr/>
              <a:tblGrid>
                <a:gridCol w="704850">
                  <a:extLst>
                    <a:ext uri="{9D8B030D-6E8A-4147-A177-3AD203B41FA5}">
                      <a16:colId xmlns:a16="http://schemas.microsoft.com/office/drawing/2014/main" xmlns="" val="20000"/>
                    </a:ext>
                  </a:extLst>
                </a:gridCol>
                <a:gridCol w="793750">
                  <a:extLst>
                    <a:ext uri="{9D8B030D-6E8A-4147-A177-3AD203B41FA5}">
                      <a16:colId xmlns:a16="http://schemas.microsoft.com/office/drawing/2014/main" xmlns="" val="20001"/>
                    </a:ext>
                  </a:extLst>
                </a:gridCol>
                <a:gridCol w="881063">
                  <a:extLst>
                    <a:ext uri="{9D8B030D-6E8A-4147-A177-3AD203B41FA5}">
                      <a16:colId xmlns:a16="http://schemas.microsoft.com/office/drawing/2014/main" xmlns="" val="20002"/>
                    </a:ext>
                  </a:extLst>
                </a:gridCol>
                <a:gridCol w="881062">
                  <a:extLst>
                    <a:ext uri="{9D8B030D-6E8A-4147-A177-3AD203B41FA5}">
                      <a16:colId xmlns:a16="http://schemas.microsoft.com/office/drawing/2014/main" xmlns="" val="20003"/>
                    </a:ext>
                  </a:extLst>
                </a:gridCol>
                <a:gridCol w="881063">
                  <a:extLst>
                    <a:ext uri="{9D8B030D-6E8A-4147-A177-3AD203B41FA5}">
                      <a16:colId xmlns:a16="http://schemas.microsoft.com/office/drawing/2014/main" xmlns="" val="20004"/>
                    </a:ext>
                  </a:extLst>
                </a:gridCol>
                <a:gridCol w="969962">
                  <a:extLst>
                    <a:ext uri="{9D8B030D-6E8A-4147-A177-3AD203B41FA5}">
                      <a16:colId xmlns:a16="http://schemas.microsoft.com/office/drawing/2014/main" xmlns="" val="20005"/>
                    </a:ext>
                  </a:extLst>
                </a:gridCol>
                <a:gridCol w="831850">
                  <a:extLst>
                    <a:ext uri="{9D8B030D-6E8A-4147-A177-3AD203B41FA5}">
                      <a16:colId xmlns:a16="http://schemas.microsoft.com/office/drawing/2014/main" xmlns="" val="20006"/>
                    </a:ext>
                  </a:extLst>
                </a:gridCol>
              </a:tblGrid>
              <a:tr h="831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rgbClr val="FF0000"/>
                          </a:solidFill>
                          <a:effectLst/>
                          <a:latin typeface="Arial" charset="0"/>
                        </a:rPr>
                        <a:t>K</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rgbClr val="FF0000"/>
                          </a:solidFill>
                          <a:effectLst/>
                          <a:latin typeface="Arial" charset="0"/>
                        </a:rPr>
                        <a:t>I</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900" b="1" i="0" u="none" strike="noStrike" cap="none" normalizeH="0" baseline="0">
                          <a:ln>
                            <a:noFill/>
                          </a:ln>
                          <a:solidFill>
                            <a:srgbClr val="FF0000"/>
                          </a:solidFill>
                          <a:effectLst/>
                          <a:latin typeface="Times New Roman" pitchFamily="18" charset="0"/>
                        </a:rPr>
                        <a:t>Ê</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rgbClr val="FF0000"/>
                          </a:solidFill>
                          <a:effectLst/>
                          <a:latin typeface="Arial" charset="0"/>
                        </a:rPr>
                        <a:t>N</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rgbClr val="FF0000"/>
                          </a:solidFill>
                          <a:effectLst/>
                          <a:latin typeface="Arial" charset="0"/>
                        </a:rPr>
                        <a:t>T</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rgbClr val="FF0000"/>
                          </a:solidFill>
                          <a:effectLst/>
                          <a:latin typeface="Arial" charset="0"/>
                        </a:rPr>
                        <a:t>R</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rgbClr val="FF0000"/>
                          </a:solidFill>
                          <a:effectLst/>
                          <a:latin typeface="Arial" charset="0"/>
                        </a:rPr>
                        <a:t>Ì</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extLst>
                  <a:ext uri="{0D108BD9-81ED-4DB2-BD59-A6C34878D82A}">
                    <a16:rowId xmlns:a16="http://schemas.microsoft.com/office/drawing/2014/main" xmlns="" val="10000"/>
                  </a:ext>
                </a:extLst>
              </a:tr>
            </a:tbl>
          </a:graphicData>
        </a:graphic>
      </p:graphicFrame>
      <p:sp>
        <p:nvSpPr>
          <p:cNvPr id="272406" name="Rectangle 22"/>
          <p:cNvSpPr>
            <a:spLocks noChangeArrowheads="1"/>
          </p:cNvSpPr>
          <p:nvPr/>
        </p:nvSpPr>
        <p:spPr bwMode="auto">
          <a:xfrm>
            <a:off x="3810000" y="3048000"/>
            <a:ext cx="838200" cy="838200"/>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72407" name="Rectangle 23"/>
          <p:cNvSpPr>
            <a:spLocks noChangeArrowheads="1"/>
          </p:cNvSpPr>
          <p:nvPr/>
        </p:nvSpPr>
        <p:spPr bwMode="auto">
          <a:xfrm>
            <a:off x="4648200" y="3048000"/>
            <a:ext cx="838200" cy="838200"/>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72408" name="Rectangle 24"/>
          <p:cNvSpPr>
            <a:spLocks noChangeArrowheads="1"/>
          </p:cNvSpPr>
          <p:nvPr/>
        </p:nvSpPr>
        <p:spPr bwMode="auto">
          <a:xfrm>
            <a:off x="5486400" y="3048001"/>
            <a:ext cx="914400" cy="815975"/>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72409" name="Rectangle 25"/>
          <p:cNvSpPr>
            <a:spLocks noChangeArrowheads="1"/>
          </p:cNvSpPr>
          <p:nvPr/>
        </p:nvSpPr>
        <p:spPr bwMode="auto">
          <a:xfrm>
            <a:off x="6400800" y="3048001"/>
            <a:ext cx="838200" cy="815975"/>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72410" name="Rectangle 26"/>
          <p:cNvSpPr>
            <a:spLocks noChangeArrowheads="1"/>
          </p:cNvSpPr>
          <p:nvPr/>
        </p:nvSpPr>
        <p:spPr bwMode="auto">
          <a:xfrm>
            <a:off x="7239000" y="3048001"/>
            <a:ext cx="990600" cy="815975"/>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72411" name="Rectangle 27"/>
          <p:cNvSpPr>
            <a:spLocks noChangeArrowheads="1"/>
          </p:cNvSpPr>
          <p:nvPr/>
        </p:nvSpPr>
        <p:spPr bwMode="auto">
          <a:xfrm>
            <a:off x="8232776" y="3033714"/>
            <a:ext cx="855663" cy="815975"/>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72412" name="Rectangle 28"/>
          <p:cNvSpPr>
            <a:spLocks noChangeArrowheads="1"/>
          </p:cNvSpPr>
          <p:nvPr/>
        </p:nvSpPr>
        <p:spPr bwMode="auto">
          <a:xfrm>
            <a:off x="3048001" y="3048000"/>
            <a:ext cx="779463" cy="838200"/>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72413" name="Text Box 29"/>
          <p:cNvSpPr txBox="1">
            <a:spLocks noChangeArrowheads="1"/>
          </p:cNvSpPr>
          <p:nvPr/>
        </p:nvSpPr>
        <p:spPr bwMode="auto">
          <a:xfrm>
            <a:off x="993913" y="1444626"/>
            <a:ext cx="10813774" cy="1446550"/>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400" b="1" dirty="0" err="1">
                <a:solidFill>
                  <a:srgbClr val="0000FF"/>
                </a:solidFill>
                <a:latin typeface="Times New Roman" panose="02020603050405020304" pitchFamily="18" charset="0"/>
                <a:cs typeface="Arial" panose="020B0604020202020204" pitchFamily="34" charset="0"/>
              </a:rPr>
              <a:t>Đây</a:t>
            </a:r>
            <a:r>
              <a:rPr lang="en-US" altLang="en-US" sz="4400" b="1" dirty="0">
                <a:solidFill>
                  <a:srgbClr val="0000FF"/>
                </a:solidFill>
                <a:latin typeface="Times New Roman" panose="02020603050405020304" pitchFamily="18" charset="0"/>
                <a:cs typeface="Arial" panose="020B0604020202020204" pitchFamily="34" charset="0"/>
              </a:rPr>
              <a:t> </a:t>
            </a:r>
            <a:r>
              <a:rPr lang="en-US" altLang="en-US" sz="4400" b="1" dirty="0" err="1">
                <a:solidFill>
                  <a:srgbClr val="0000FF"/>
                </a:solidFill>
                <a:latin typeface="Times New Roman" panose="02020603050405020304" pitchFamily="18" charset="0"/>
                <a:cs typeface="Arial" panose="020B0604020202020204" pitchFamily="34" charset="0"/>
              </a:rPr>
              <a:t>là</a:t>
            </a:r>
            <a:r>
              <a:rPr lang="en-US" altLang="en-US" sz="4400" b="1" dirty="0">
                <a:solidFill>
                  <a:srgbClr val="0000FF"/>
                </a:solidFill>
                <a:latin typeface="Times New Roman" panose="02020603050405020304" pitchFamily="18" charset="0"/>
                <a:cs typeface="Arial" panose="020B0604020202020204" pitchFamily="34" charset="0"/>
              </a:rPr>
              <a:t> </a:t>
            </a:r>
            <a:r>
              <a:rPr lang="en-US" altLang="en-US" sz="4400" b="1" dirty="0" err="1">
                <a:solidFill>
                  <a:srgbClr val="0000FF"/>
                </a:solidFill>
                <a:latin typeface="Times New Roman" panose="02020603050405020304" pitchFamily="18" charset="0"/>
              </a:rPr>
              <a:t>một</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từ</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có</a:t>
            </a:r>
            <a:r>
              <a:rPr lang="en-US" altLang="en-US" sz="4400" b="1" dirty="0">
                <a:solidFill>
                  <a:srgbClr val="0000FF"/>
                </a:solidFill>
                <a:latin typeface="Times New Roman" panose="02020603050405020304" pitchFamily="18" charset="0"/>
              </a:rPr>
              <a:t> 7 </a:t>
            </a:r>
            <a:r>
              <a:rPr lang="en-US" altLang="en-US" sz="4400" b="1" dirty="0" err="1">
                <a:solidFill>
                  <a:srgbClr val="0000FF"/>
                </a:solidFill>
                <a:latin typeface="Times New Roman" panose="02020603050405020304" pitchFamily="18" charset="0"/>
              </a:rPr>
              <a:t>chữ</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cái</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nói</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về</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đức</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tính</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của</a:t>
            </a:r>
            <a:r>
              <a:rPr lang="en-US" altLang="en-US" sz="4400" b="1" dirty="0">
                <a:solidFill>
                  <a:srgbClr val="0000FF"/>
                </a:solidFill>
                <a:latin typeface="Times New Roman" panose="02020603050405020304" pitchFamily="18" charset="0"/>
              </a:rPr>
              <a:t> Cao </a:t>
            </a:r>
            <a:r>
              <a:rPr lang="en-US" altLang="en-US" sz="4400" b="1" dirty="0" err="1">
                <a:solidFill>
                  <a:srgbClr val="0000FF"/>
                </a:solidFill>
                <a:latin typeface="Times New Roman" panose="02020603050405020304" pitchFamily="18" charset="0"/>
              </a:rPr>
              <a:t>Bá</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Quát</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để</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viết</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chữ</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đẹp</a:t>
            </a:r>
            <a:r>
              <a:rPr lang="en-US" altLang="en-US" sz="4400" b="1" dirty="0">
                <a:solidFill>
                  <a:srgbClr val="0000FF"/>
                </a:solidFill>
                <a:latin typeface="Times New Roman" panose="02020603050405020304" pitchFamily="18" charset="0"/>
              </a:rPr>
              <a:t>?</a:t>
            </a:r>
          </a:p>
        </p:txBody>
      </p:sp>
      <p:sp>
        <p:nvSpPr>
          <p:cNvPr id="2" name="Rectangle 4">
            <a:extLst>
              <a:ext uri="{FF2B5EF4-FFF2-40B4-BE49-F238E27FC236}">
                <a16:creationId xmlns:a16="http://schemas.microsoft.com/office/drawing/2014/main" xmlns="" id="{134B2456-28E6-0813-AD34-5A461CAB9F46}"/>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3" name="Picture 448" descr="tro choi">
            <a:extLst>
              <a:ext uri="{FF2B5EF4-FFF2-40B4-BE49-F238E27FC236}">
                <a16:creationId xmlns:a16="http://schemas.microsoft.com/office/drawing/2014/main" xmlns="" id="{C784C93D-F99C-55A1-B331-37F11861176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9943"/>
            <a:ext cx="4709426" cy="131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bbon: Tilted Up 3">
            <a:extLst>
              <a:ext uri="{FF2B5EF4-FFF2-40B4-BE49-F238E27FC236}">
                <a16:creationId xmlns:a16="http://schemas.microsoft.com/office/drawing/2014/main" xmlns="" id="{F8AC378A-14E3-FABD-55AF-72BF8E7E9283}"/>
              </a:ext>
            </a:extLst>
          </p:cNvPr>
          <p:cNvSpPr/>
          <p:nvPr/>
        </p:nvSpPr>
        <p:spPr>
          <a:xfrm>
            <a:off x="344556" y="5360365"/>
            <a:ext cx="11264347" cy="1222304"/>
          </a:xfrm>
          <a:prstGeom prst="ribbon2">
            <a:avLst/>
          </a:prstGeom>
          <a:solidFill>
            <a:srgbClr val="00B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Times New Roman" panose="02020603050405020304" pitchFamily="18" charset="0"/>
                <a:cs typeface="Times New Roman" panose="02020603050405020304" pitchFamily="18" charset="0"/>
              </a:rPr>
              <a:t>Nét</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chữ</a:t>
            </a:r>
            <a:r>
              <a:rPr lang="en-US" sz="4800" b="1" dirty="0">
                <a:solidFill>
                  <a:srgbClr val="FFFF00"/>
                </a:solidFill>
                <a:latin typeface="Times New Roman" panose="02020603050405020304" pitchFamily="18" charset="0"/>
                <a:cs typeface="Times New Roman" panose="02020603050405020304" pitchFamily="18" charset="0"/>
              </a:rPr>
              <a:t> - </a:t>
            </a:r>
            <a:r>
              <a:rPr lang="en-US" sz="4800" b="1" dirty="0" err="1">
                <a:solidFill>
                  <a:srgbClr val="FFFF00"/>
                </a:solidFill>
                <a:latin typeface="Times New Roman" panose="02020603050405020304" pitchFamily="18" charset="0"/>
                <a:cs typeface="Times New Roman" panose="02020603050405020304" pitchFamily="18" charset="0"/>
              </a:rPr>
              <a:t>Nết</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người</a:t>
            </a:r>
            <a:endParaRPr lang="en-US" sz="4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179549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2413"/>
                                        </p:tgtEl>
                                        <p:attrNameLst>
                                          <p:attrName>style.visibility</p:attrName>
                                        </p:attrNameLst>
                                      </p:cBhvr>
                                      <p:to>
                                        <p:strVal val="visible"/>
                                      </p:to>
                                    </p:set>
                                    <p:anim calcmode="discrete" valueType="clr">
                                      <p:cBhvr override="childStyle">
                                        <p:cTn id="12" dur="80"/>
                                        <p:tgtEl>
                                          <p:spTgt spid="27241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2413"/>
                                        </p:tgtEl>
                                        <p:attrNameLst>
                                          <p:attrName>fillcolor</p:attrName>
                                        </p:attrNameLst>
                                      </p:cBhvr>
                                      <p:tavLst>
                                        <p:tav tm="0">
                                          <p:val>
                                            <p:clrVal>
                                              <a:schemeClr val="accent2"/>
                                            </p:clrVal>
                                          </p:val>
                                        </p:tav>
                                        <p:tav tm="50000">
                                          <p:val>
                                            <p:clrVal>
                                              <a:schemeClr val="hlink"/>
                                            </p:clrVal>
                                          </p:val>
                                        </p:tav>
                                      </p:tavLst>
                                    </p:anim>
                                    <p:set>
                                      <p:cBhvr>
                                        <p:cTn id="14" dur="80"/>
                                        <p:tgtEl>
                                          <p:spTgt spid="272413"/>
                                        </p:tgtEl>
                                        <p:attrNameLst>
                                          <p:attrName>fill.type</p:attrName>
                                        </p:attrNameLst>
                                      </p:cBhvr>
                                      <p:to>
                                        <p:strVal val="solid"/>
                                      </p:to>
                                    </p:set>
                                  </p:childTnLst>
                                </p:cTn>
                              </p:par>
                              <p:par>
                                <p:cTn id="15" presetID="53" presetClass="entr" presetSubtype="0" fill="hold" grpId="0" nodeType="withEffect">
                                  <p:stCondLst>
                                    <p:cond delay="0"/>
                                  </p:stCondLst>
                                  <p:childTnLst>
                                    <p:set>
                                      <p:cBhvr>
                                        <p:cTn id="16" dur="1" fill="hold">
                                          <p:stCondLst>
                                            <p:cond delay="0"/>
                                          </p:stCondLst>
                                        </p:cTn>
                                        <p:tgtEl>
                                          <p:spTgt spid="272412"/>
                                        </p:tgtEl>
                                        <p:attrNameLst>
                                          <p:attrName>style.visibility</p:attrName>
                                        </p:attrNameLst>
                                      </p:cBhvr>
                                      <p:to>
                                        <p:strVal val="visible"/>
                                      </p:to>
                                    </p:set>
                                    <p:anim calcmode="lin" valueType="num">
                                      <p:cBhvr>
                                        <p:cTn id="17" dur="500" fill="hold"/>
                                        <p:tgtEl>
                                          <p:spTgt spid="272412"/>
                                        </p:tgtEl>
                                        <p:attrNameLst>
                                          <p:attrName>ppt_w</p:attrName>
                                        </p:attrNameLst>
                                      </p:cBhvr>
                                      <p:tavLst>
                                        <p:tav tm="0">
                                          <p:val>
                                            <p:fltVal val="0"/>
                                          </p:val>
                                        </p:tav>
                                        <p:tav tm="100000">
                                          <p:val>
                                            <p:strVal val="#ppt_w"/>
                                          </p:val>
                                        </p:tav>
                                      </p:tavLst>
                                    </p:anim>
                                    <p:anim calcmode="lin" valueType="num">
                                      <p:cBhvr>
                                        <p:cTn id="18" dur="500" fill="hold"/>
                                        <p:tgtEl>
                                          <p:spTgt spid="272412"/>
                                        </p:tgtEl>
                                        <p:attrNameLst>
                                          <p:attrName>ppt_h</p:attrName>
                                        </p:attrNameLst>
                                      </p:cBhvr>
                                      <p:tavLst>
                                        <p:tav tm="0">
                                          <p:val>
                                            <p:fltVal val="0"/>
                                          </p:val>
                                        </p:tav>
                                        <p:tav tm="100000">
                                          <p:val>
                                            <p:strVal val="#ppt_h"/>
                                          </p:val>
                                        </p:tav>
                                      </p:tavLst>
                                    </p:anim>
                                    <p:animEffect transition="in" filter="fade">
                                      <p:cBhvr>
                                        <p:cTn id="19" dur="500"/>
                                        <p:tgtEl>
                                          <p:spTgt spid="272412"/>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272406"/>
                                        </p:tgtEl>
                                        <p:attrNameLst>
                                          <p:attrName>style.visibility</p:attrName>
                                        </p:attrNameLst>
                                      </p:cBhvr>
                                      <p:to>
                                        <p:strVal val="visible"/>
                                      </p:to>
                                    </p:set>
                                    <p:anim calcmode="lin" valueType="num">
                                      <p:cBhvr>
                                        <p:cTn id="22" dur="500" fill="hold"/>
                                        <p:tgtEl>
                                          <p:spTgt spid="272406"/>
                                        </p:tgtEl>
                                        <p:attrNameLst>
                                          <p:attrName>ppt_w</p:attrName>
                                        </p:attrNameLst>
                                      </p:cBhvr>
                                      <p:tavLst>
                                        <p:tav tm="0">
                                          <p:val>
                                            <p:fltVal val="0"/>
                                          </p:val>
                                        </p:tav>
                                        <p:tav tm="100000">
                                          <p:val>
                                            <p:strVal val="#ppt_w"/>
                                          </p:val>
                                        </p:tav>
                                      </p:tavLst>
                                    </p:anim>
                                    <p:anim calcmode="lin" valueType="num">
                                      <p:cBhvr>
                                        <p:cTn id="23" dur="500" fill="hold"/>
                                        <p:tgtEl>
                                          <p:spTgt spid="272406"/>
                                        </p:tgtEl>
                                        <p:attrNameLst>
                                          <p:attrName>ppt_h</p:attrName>
                                        </p:attrNameLst>
                                      </p:cBhvr>
                                      <p:tavLst>
                                        <p:tav tm="0">
                                          <p:val>
                                            <p:fltVal val="0"/>
                                          </p:val>
                                        </p:tav>
                                        <p:tav tm="100000">
                                          <p:val>
                                            <p:strVal val="#ppt_h"/>
                                          </p:val>
                                        </p:tav>
                                      </p:tavLst>
                                    </p:anim>
                                    <p:animEffect transition="in" filter="fade">
                                      <p:cBhvr>
                                        <p:cTn id="24" dur="500"/>
                                        <p:tgtEl>
                                          <p:spTgt spid="272406"/>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272407"/>
                                        </p:tgtEl>
                                        <p:attrNameLst>
                                          <p:attrName>style.visibility</p:attrName>
                                        </p:attrNameLst>
                                      </p:cBhvr>
                                      <p:to>
                                        <p:strVal val="visible"/>
                                      </p:to>
                                    </p:set>
                                    <p:anim calcmode="lin" valueType="num">
                                      <p:cBhvr>
                                        <p:cTn id="27" dur="500" fill="hold"/>
                                        <p:tgtEl>
                                          <p:spTgt spid="272407"/>
                                        </p:tgtEl>
                                        <p:attrNameLst>
                                          <p:attrName>ppt_w</p:attrName>
                                        </p:attrNameLst>
                                      </p:cBhvr>
                                      <p:tavLst>
                                        <p:tav tm="0">
                                          <p:val>
                                            <p:fltVal val="0"/>
                                          </p:val>
                                        </p:tav>
                                        <p:tav tm="100000">
                                          <p:val>
                                            <p:strVal val="#ppt_w"/>
                                          </p:val>
                                        </p:tav>
                                      </p:tavLst>
                                    </p:anim>
                                    <p:anim calcmode="lin" valueType="num">
                                      <p:cBhvr>
                                        <p:cTn id="28" dur="500" fill="hold"/>
                                        <p:tgtEl>
                                          <p:spTgt spid="272407"/>
                                        </p:tgtEl>
                                        <p:attrNameLst>
                                          <p:attrName>ppt_h</p:attrName>
                                        </p:attrNameLst>
                                      </p:cBhvr>
                                      <p:tavLst>
                                        <p:tav tm="0">
                                          <p:val>
                                            <p:fltVal val="0"/>
                                          </p:val>
                                        </p:tav>
                                        <p:tav tm="100000">
                                          <p:val>
                                            <p:strVal val="#ppt_h"/>
                                          </p:val>
                                        </p:tav>
                                      </p:tavLst>
                                    </p:anim>
                                    <p:animEffect transition="in" filter="fade">
                                      <p:cBhvr>
                                        <p:cTn id="29" dur="500"/>
                                        <p:tgtEl>
                                          <p:spTgt spid="272407"/>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272408"/>
                                        </p:tgtEl>
                                        <p:attrNameLst>
                                          <p:attrName>style.visibility</p:attrName>
                                        </p:attrNameLst>
                                      </p:cBhvr>
                                      <p:to>
                                        <p:strVal val="visible"/>
                                      </p:to>
                                    </p:set>
                                    <p:anim calcmode="lin" valueType="num">
                                      <p:cBhvr>
                                        <p:cTn id="32" dur="500" fill="hold"/>
                                        <p:tgtEl>
                                          <p:spTgt spid="272408"/>
                                        </p:tgtEl>
                                        <p:attrNameLst>
                                          <p:attrName>ppt_w</p:attrName>
                                        </p:attrNameLst>
                                      </p:cBhvr>
                                      <p:tavLst>
                                        <p:tav tm="0">
                                          <p:val>
                                            <p:fltVal val="0"/>
                                          </p:val>
                                        </p:tav>
                                        <p:tav tm="100000">
                                          <p:val>
                                            <p:strVal val="#ppt_w"/>
                                          </p:val>
                                        </p:tav>
                                      </p:tavLst>
                                    </p:anim>
                                    <p:anim calcmode="lin" valueType="num">
                                      <p:cBhvr>
                                        <p:cTn id="33" dur="500" fill="hold"/>
                                        <p:tgtEl>
                                          <p:spTgt spid="272408"/>
                                        </p:tgtEl>
                                        <p:attrNameLst>
                                          <p:attrName>ppt_h</p:attrName>
                                        </p:attrNameLst>
                                      </p:cBhvr>
                                      <p:tavLst>
                                        <p:tav tm="0">
                                          <p:val>
                                            <p:fltVal val="0"/>
                                          </p:val>
                                        </p:tav>
                                        <p:tav tm="100000">
                                          <p:val>
                                            <p:strVal val="#ppt_h"/>
                                          </p:val>
                                        </p:tav>
                                      </p:tavLst>
                                    </p:anim>
                                    <p:animEffect transition="in" filter="fade">
                                      <p:cBhvr>
                                        <p:cTn id="34" dur="500"/>
                                        <p:tgtEl>
                                          <p:spTgt spid="272408"/>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272409"/>
                                        </p:tgtEl>
                                        <p:attrNameLst>
                                          <p:attrName>style.visibility</p:attrName>
                                        </p:attrNameLst>
                                      </p:cBhvr>
                                      <p:to>
                                        <p:strVal val="visible"/>
                                      </p:to>
                                    </p:set>
                                    <p:anim calcmode="lin" valueType="num">
                                      <p:cBhvr>
                                        <p:cTn id="37" dur="500" fill="hold"/>
                                        <p:tgtEl>
                                          <p:spTgt spid="272409"/>
                                        </p:tgtEl>
                                        <p:attrNameLst>
                                          <p:attrName>ppt_w</p:attrName>
                                        </p:attrNameLst>
                                      </p:cBhvr>
                                      <p:tavLst>
                                        <p:tav tm="0">
                                          <p:val>
                                            <p:fltVal val="0"/>
                                          </p:val>
                                        </p:tav>
                                        <p:tav tm="100000">
                                          <p:val>
                                            <p:strVal val="#ppt_w"/>
                                          </p:val>
                                        </p:tav>
                                      </p:tavLst>
                                    </p:anim>
                                    <p:anim calcmode="lin" valueType="num">
                                      <p:cBhvr>
                                        <p:cTn id="38" dur="500" fill="hold"/>
                                        <p:tgtEl>
                                          <p:spTgt spid="272409"/>
                                        </p:tgtEl>
                                        <p:attrNameLst>
                                          <p:attrName>ppt_h</p:attrName>
                                        </p:attrNameLst>
                                      </p:cBhvr>
                                      <p:tavLst>
                                        <p:tav tm="0">
                                          <p:val>
                                            <p:fltVal val="0"/>
                                          </p:val>
                                        </p:tav>
                                        <p:tav tm="100000">
                                          <p:val>
                                            <p:strVal val="#ppt_h"/>
                                          </p:val>
                                        </p:tav>
                                      </p:tavLst>
                                    </p:anim>
                                    <p:animEffect transition="in" filter="fade">
                                      <p:cBhvr>
                                        <p:cTn id="39" dur="500"/>
                                        <p:tgtEl>
                                          <p:spTgt spid="272409"/>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272410"/>
                                        </p:tgtEl>
                                        <p:attrNameLst>
                                          <p:attrName>style.visibility</p:attrName>
                                        </p:attrNameLst>
                                      </p:cBhvr>
                                      <p:to>
                                        <p:strVal val="visible"/>
                                      </p:to>
                                    </p:set>
                                    <p:anim calcmode="lin" valueType="num">
                                      <p:cBhvr>
                                        <p:cTn id="42" dur="500" fill="hold"/>
                                        <p:tgtEl>
                                          <p:spTgt spid="272410"/>
                                        </p:tgtEl>
                                        <p:attrNameLst>
                                          <p:attrName>ppt_w</p:attrName>
                                        </p:attrNameLst>
                                      </p:cBhvr>
                                      <p:tavLst>
                                        <p:tav tm="0">
                                          <p:val>
                                            <p:fltVal val="0"/>
                                          </p:val>
                                        </p:tav>
                                        <p:tav tm="100000">
                                          <p:val>
                                            <p:strVal val="#ppt_w"/>
                                          </p:val>
                                        </p:tav>
                                      </p:tavLst>
                                    </p:anim>
                                    <p:anim calcmode="lin" valueType="num">
                                      <p:cBhvr>
                                        <p:cTn id="43" dur="500" fill="hold"/>
                                        <p:tgtEl>
                                          <p:spTgt spid="272410"/>
                                        </p:tgtEl>
                                        <p:attrNameLst>
                                          <p:attrName>ppt_h</p:attrName>
                                        </p:attrNameLst>
                                      </p:cBhvr>
                                      <p:tavLst>
                                        <p:tav tm="0">
                                          <p:val>
                                            <p:fltVal val="0"/>
                                          </p:val>
                                        </p:tav>
                                        <p:tav tm="100000">
                                          <p:val>
                                            <p:strVal val="#ppt_h"/>
                                          </p:val>
                                        </p:tav>
                                      </p:tavLst>
                                    </p:anim>
                                    <p:animEffect transition="in" filter="fade">
                                      <p:cBhvr>
                                        <p:cTn id="44" dur="500"/>
                                        <p:tgtEl>
                                          <p:spTgt spid="272410"/>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272411"/>
                                        </p:tgtEl>
                                        <p:attrNameLst>
                                          <p:attrName>style.visibility</p:attrName>
                                        </p:attrNameLst>
                                      </p:cBhvr>
                                      <p:to>
                                        <p:strVal val="visible"/>
                                      </p:to>
                                    </p:set>
                                    <p:anim calcmode="lin" valueType="num">
                                      <p:cBhvr>
                                        <p:cTn id="47" dur="500" fill="hold"/>
                                        <p:tgtEl>
                                          <p:spTgt spid="272411"/>
                                        </p:tgtEl>
                                        <p:attrNameLst>
                                          <p:attrName>ppt_w</p:attrName>
                                        </p:attrNameLst>
                                      </p:cBhvr>
                                      <p:tavLst>
                                        <p:tav tm="0">
                                          <p:val>
                                            <p:fltVal val="0"/>
                                          </p:val>
                                        </p:tav>
                                        <p:tav tm="100000">
                                          <p:val>
                                            <p:strVal val="#ppt_w"/>
                                          </p:val>
                                        </p:tav>
                                      </p:tavLst>
                                    </p:anim>
                                    <p:anim calcmode="lin" valueType="num">
                                      <p:cBhvr>
                                        <p:cTn id="48" dur="500" fill="hold"/>
                                        <p:tgtEl>
                                          <p:spTgt spid="272411"/>
                                        </p:tgtEl>
                                        <p:attrNameLst>
                                          <p:attrName>ppt_h</p:attrName>
                                        </p:attrNameLst>
                                      </p:cBhvr>
                                      <p:tavLst>
                                        <p:tav tm="0">
                                          <p:val>
                                            <p:fltVal val="0"/>
                                          </p:val>
                                        </p:tav>
                                        <p:tav tm="100000">
                                          <p:val>
                                            <p:strVal val="#ppt_h"/>
                                          </p:val>
                                        </p:tav>
                                      </p:tavLst>
                                    </p:anim>
                                    <p:animEffect transition="in" filter="fade">
                                      <p:cBhvr>
                                        <p:cTn id="49" dur="500"/>
                                        <p:tgtEl>
                                          <p:spTgt spid="272411"/>
                                        </p:tgtEl>
                                      </p:cBhvr>
                                    </p:animEffect>
                                  </p:childTnLst>
                                </p:cTn>
                              </p:par>
                            </p:childTnLst>
                          </p:cTn>
                        </p:par>
                        <p:par>
                          <p:cTn id="50" fill="hold" nodeType="afterGroup">
                            <p:stCondLst>
                              <p:cond delay="2280"/>
                            </p:stCondLst>
                            <p:childTnLst>
                              <p:par>
                                <p:cTn id="51" presetID="9" presetClass="entr" presetSubtype="0" fill="hold" nodeType="afterEffect">
                                  <p:stCondLst>
                                    <p:cond delay="0"/>
                                  </p:stCondLst>
                                  <p:childTnLst>
                                    <p:set>
                                      <p:cBhvr>
                                        <p:cTn id="52" dur="1" fill="hold">
                                          <p:stCondLst>
                                            <p:cond delay="0"/>
                                          </p:stCondLst>
                                        </p:cTn>
                                        <p:tgtEl>
                                          <p:spTgt spid="272388"/>
                                        </p:tgtEl>
                                        <p:attrNameLst>
                                          <p:attrName>style.visibility</p:attrName>
                                        </p:attrNameLst>
                                      </p:cBhvr>
                                      <p:to>
                                        <p:strVal val="visible"/>
                                      </p:to>
                                    </p:set>
                                    <p:animEffect transition="in" filter="dissolve">
                                      <p:cBhvr>
                                        <p:cTn id="53" dur="500"/>
                                        <p:tgtEl>
                                          <p:spTgt spid="2723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72412"/>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54" presetClass="exit" presetSubtype="0" decel="100000" fill="hold" grpId="1" nodeType="clickEffect">
                                  <p:stCondLst>
                                    <p:cond delay="0"/>
                                  </p:stCondLst>
                                  <p:childTnLst>
                                    <p:anim calcmode="lin" valueType="num">
                                      <p:cBhvr>
                                        <p:cTn id="58" dur="500"/>
                                        <p:tgtEl>
                                          <p:spTgt spid="272412"/>
                                        </p:tgtEl>
                                        <p:attrNameLst>
                                          <p:attrName>ppt_w</p:attrName>
                                        </p:attrNameLst>
                                      </p:cBhvr>
                                      <p:tavLst>
                                        <p:tav tm="0">
                                          <p:val>
                                            <p:strVal val="ppt_w"/>
                                          </p:val>
                                        </p:tav>
                                        <p:tav tm="100000">
                                          <p:val>
                                            <p:strVal val="ppt_w*0.05"/>
                                          </p:val>
                                        </p:tav>
                                      </p:tavLst>
                                    </p:anim>
                                    <p:anim calcmode="lin" valueType="num">
                                      <p:cBhvr>
                                        <p:cTn id="59" dur="500"/>
                                        <p:tgtEl>
                                          <p:spTgt spid="272412"/>
                                        </p:tgtEl>
                                        <p:attrNameLst>
                                          <p:attrName>ppt_h</p:attrName>
                                        </p:attrNameLst>
                                      </p:cBhvr>
                                      <p:tavLst>
                                        <p:tav tm="0">
                                          <p:val>
                                            <p:strVal val="ppt_h"/>
                                          </p:val>
                                        </p:tav>
                                        <p:tav tm="100000">
                                          <p:val>
                                            <p:strVal val="ppt_h"/>
                                          </p:val>
                                        </p:tav>
                                      </p:tavLst>
                                    </p:anim>
                                    <p:anim calcmode="lin" valueType="num">
                                      <p:cBhvr>
                                        <p:cTn id="60" dur="500"/>
                                        <p:tgtEl>
                                          <p:spTgt spid="272412"/>
                                        </p:tgtEl>
                                        <p:attrNameLst>
                                          <p:attrName>ppt_x</p:attrName>
                                        </p:attrNameLst>
                                      </p:cBhvr>
                                      <p:tavLst>
                                        <p:tav tm="0">
                                          <p:val>
                                            <p:strVal val="ppt_x"/>
                                          </p:val>
                                        </p:tav>
                                        <p:tav tm="100000">
                                          <p:val>
                                            <p:strVal val="ppt_x-.2"/>
                                          </p:val>
                                        </p:tav>
                                      </p:tavLst>
                                    </p:anim>
                                    <p:anim calcmode="lin" valueType="num">
                                      <p:cBhvr>
                                        <p:cTn id="61" dur="500"/>
                                        <p:tgtEl>
                                          <p:spTgt spid="272412"/>
                                        </p:tgtEl>
                                        <p:attrNameLst>
                                          <p:attrName>ppt_y</p:attrName>
                                        </p:attrNameLst>
                                      </p:cBhvr>
                                      <p:tavLst>
                                        <p:tav tm="0">
                                          <p:val>
                                            <p:strVal val="ppt_y"/>
                                          </p:val>
                                        </p:tav>
                                        <p:tav tm="100000">
                                          <p:val>
                                            <p:strVal val="ppt_y"/>
                                          </p:val>
                                        </p:tav>
                                      </p:tavLst>
                                    </p:anim>
                                    <p:animEffect transition="out" filter="fade">
                                      <p:cBhvr>
                                        <p:cTn id="62" dur="500"/>
                                        <p:tgtEl>
                                          <p:spTgt spid="272412"/>
                                        </p:tgtEl>
                                      </p:cBhvr>
                                    </p:animEffect>
                                    <p:set>
                                      <p:cBhvr>
                                        <p:cTn id="63" dur="1" fill="hold">
                                          <p:stCondLst>
                                            <p:cond delay="499"/>
                                          </p:stCondLst>
                                        </p:cTn>
                                        <p:tgtEl>
                                          <p:spTgt spid="272412"/>
                                        </p:tgtEl>
                                        <p:attrNameLst>
                                          <p:attrName>style.visibility</p:attrName>
                                        </p:attrNameLst>
                                      </p:cBhvr>
                                      <p:to>
                                        <p:strVal val="hidden"/>
                                      </p:to>
                                    </p:set>
                                  </p:childTnLst>
                                </p:cTn>
                              </p:par>
                            </p:childTnLst>
                          </p:cTn>
                        </p:par>
                      </p:childTnLst>
                    </p:cTn>
                  </p:par>
                </p:childTnLst>
              </p:cTn>
              <p:nextCondLst>
                <p:cond evt="onClick" delay="0">
                  <p:tgtEl>
                    <p:spTgt spid="272412"/>
                  </p:tgtEl>
                </p:cond>
              </p:nextCondLst>
            </p:seq>
            <p:seq concurrent="1" nextAc="seek">
              <p:cTn id="64" restart="whenNotActive" fill="hold" evtFilter="cancelBubble" nodeType="interactiveSeq">
                <p:stCondLst>
                  <p:cond evt="onClick" delay="0">
                    <p:tgtEl>
                      <p:spTgt spid="272406"/>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4" presetClass="exit" presetSubtype="0" decel="100000" fill="hold" grpId="1" nodeType="clickEffect">
                                  <p:stCondLst>
                                    <p:cond delay="0"/>
                                  </p:stCondLst>
                                  <p:childTnLst>
                                    <p:anim calcmode="lin" valueType="num">
                                      <p:cBhvr>
                                        <p:cTn id="68" dur="500"/>
                                        <p:tgtEl>
                                          <p:spTgt spid="272406"/>
                                        </p:tgtEl>
                                        <p:attrNameLst>
                                          <p:attrName>ppt_w</p:attrName>
                                        </p:attrNameLst>
                                      </p:cBhvr>
                                      <p:tavLst>
                                        <p:tav tm="0">
                                          <p:val>
                                            <p:strVal val="ppt_w"/>
                                          </p:val>
                                        </p:tav>
                                        <p:tav tm="100000">
                                          <p:val>
                                            <p:strVal val="ppt_w*0.05"/>
                                          </p:val>
                                        </p:tav>
                                      </p:tavLst>
                                    </p:anim>
                                    <p:anim calcmode="lin" valueType="num">
                                      <p:cBhvr>
                                        <p:cTn id="69" dur="500"/>
                                        <p:tgtEl>
                                          <p:spTgt spid="272406"/>
                                        </p:tgtEl>
                                        <p:attrNameLst>
                                          <p:attrName>ppt_h</p:attrName>
                                        </p:attrNameLst>
                                      </p:cBhvr>
                                      <p:tavLst>
                                        <p:tav tm="0">
                                          <p:val>
                                            <p:strVal val="ppt_h"/>
                                          </p:val>
                                        </p:tav>
                                        <p:tav tm="100000">
                                          <p:val>
                                            <p:strVal val="ppt_h"/>
                                          </p:val>
                                        </p:tav>
                                      </p:tavLst>
                                    </p:anim>
                                    <p:anim calcmode="lin" valueType="num">
                                      <p:cBhvr>
                                        <p:cTn id="70" dur="500"/>
                                        <p:tgtEl>
                                          <p:spTgt spid="272406"/>
                                        </p:tgtEl>
                                        <p:attrNameLst>
                                          <p:attrName>ppt_x</p:attrName>
                                        </p:attrNameLst>
                                      </p:cBhvr>
                                      <p:tavLst>
                                        <p:tav tm="0">
                                          <p:val>
                                            <p:strVal val="ppt_x"/>
                                          </p:val>
                                        </p:tav>
                                        <p:tav tm="100000">
                                          <p:val>
                                            <p:strVal val="ppt_x-.2"/>
                                          </p:val>
                                        </p:tav>
                                      </p:tavLst>
                                    </p:anim>
                                    <p:anim calcmode="lin" valueType="num">
                                      <p:cBhvr>
                                        <p:cTn id="71" dur="500"/>
                                        <p:tgtEl>
                                          <p:spTgt spid="272406"/>
                                        </p:tgtEl>
                                        <p:attrNameLst>
                                          <p:attrName>ppt_y</p:attrName>
                                        </p:attrNameLst>
                                      </p:cBhvr>
                                      <p:tavLst>
                                        <p:tav tm="0">
                                          <p:val>
                                            <p:strVal val="ppt_y"/>
                                          </p:val>
                                        </p:tav>
                                        <p:tav tm="100000">
                                          <p:val>
                                            <p:strVal val="ppt_y"/>
                                          </p:val>
                                        </p:tav>
                                      </p:tavLst>
                                    </p:anim>
                                    <p:animEffect transition="out" filter="fade">
                                      <p:cBhvr>
                                        <p:cTn id="72" dur="500"/>
                                        <p:tgtEl>
                                          <p:spTgt spid="272406"/>
                                        </p:tgtEl>
                                      </p:cBhvr>
                                    </p:animEffect>
                                    <p:set>
                                      <p:cBhvr>
                                        <p:cTn id="73" dur="1" fill="hold">
                                          <p:stCondLst>
                                            <p:cond delay="499"/>
                                          </p:stCondLst>
                                        </p:cTn>
                                        <p:tgtEl>
                                          <p:spTgt spid="272406"/>
                                        </p:tgtEl>
                                        <p:attrNameLst>
                                          <p:attrName>style.visibility</p:attrName>
                                        </p:attrNameLst>
                                      </p:cBhvr>
                                      <p:to>
                                        <p:strVal val="hidden"/>
                                      </p:to>
                                    </p:set>
                                  </p:childTnLst>
                                </p:cTn>
                              </p:par>
                            </p:childTnLst>
                          </p:cTn>
                        </p:par>
                      </p:childTnLst>
                    </p:cTn>
                  </p:par>
                </p:childTnLst>
              </p:cTn>
              <p:nextCondLst>
                <p:cond evt="onClick" delay="0">
                  <p:tgtEl>
                    <p:spTgt spid="272406"/>
                  </p:tgtEl>
                </p:cond>
              </p:nextCondLst>
            </p:seq>
            <p:seq concurrent="1" nextAc="seek">
              <p:cTn id="74" restart="whenNotActive" fill="hold" evtFilter="cancelBubble" nodeType="interactiveSeq">
                <p:stCondLst>
                  <p:cond evt="onClick" delay="0">
                    <p:tgtEl>
                      <p:spTgt spid="27240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54" presetClass="exit" presetSubtype="0" decel="100000" fill="hold" grpId="1" nodeType="clickEffect">
                                  <p:stCondLst>
                                    <p:cond delay="0"/>
                                  </p:stCondLst>
                                  <p:childTnLst>
                                    <p:anim calcmode="lin" valueType="num">
                                      <p:cBhvr>
                                        <p:cTn id="78" dur="500"/>
                                        <p:tgtEl>
                                          <p:spTgt spid="272407"/>
                                        </p:tgtEl>
                                        <p:attrNameLst>
                                          <p:attrName>ppt_w</p:attrName>
                                        </p:attrNameLst>
                                      </p:cBhvr>
                                      <p:tavLst>
                                        <p:tav tm="0">
                                          <p:val>
                                            <p:strVal val="ppt_w"/>
                                          </p:val>
                                        </p:tav>
                                        <p:tav tm="100000">
                                          <p:val>
                                            <p:strVal val="ppt_w*0.05"/>
                                          </p:val>
                                        </p:tav>
                                      </p:tavLst>
                                    </p:anim>
                                    <p:anim calcmode="lin" valueType="num">
                                      <p:cBhvr>
                                        <p:cTn id="79" dur="500"/>
                                        <p:tgtEl>
                                          <p:spTgt spid="272407"/>
                                        </p:tgtEl>
                                        <p:attrNameLst>
                                          <p:attrName>ppt_h</p:attrName>
                                        </p:attrNameLst>
                                      </p:cBhvr>
                                      <p:tavLst>
                                        <p:tav tm="0">
                                          <p:val>
                                            <p:strVal val="ppt_h"/>
                                          </p:val>
                                        </p:tav>
                                        <p:tav tm="100000">
                                          <p:val>
                                            <p:strVal val="ppt_h"/>
                                          </p:val>
                                        </p:tav>
                                      </p:tavLst>
                                    </p:anim>
                                    <p:anim calcmode="lin" valueType="num">
                                      <p:cBhvr>
                                        <p:cTn id="80" dur="500"/>
                                        <p:tgtEl>
                                          <p:spTgt spid="272407"/>
                                        </p:tgtEl>
                                        <p:attrNameLst>
                                          <p:attrName>ppt_x</p:attrName>
                                        </p:attrNameLst>
                                      </p:cBhvr>
                                      <p:tavLst>
                                        <p:tav tm="0">
                                          <p:val>
                                            <p:strVal val="ppt_x"/>
                                          </p:val>
                                        </p:tav>
                                        <p:tav tm="100000">
                                          <p:val>
                                            <p:strVal val="ppt_x-.2"/>
                                          </p:val>
                                        </p:tav>
                                      </p:tavLst>
                                    </p:anim>
                                    <p:anim calcmode="lin" valueType="num">
                                      <p:cBhvr>
                                        <p:cTn id="81" dur="500"/>
                                        <p:tgtEl>
                                          <p:spTgt spid="272407"/>
                                        </p:tgtEl>
                                        <p:attrNameLst>
                                          <p:attrName>ppt_y</p:attrName>
                                        </p:attrNameLst>
                                      </p:cBhvr>
                                      <p:tavLst>
                                        <p:tav tm="0">
                                          <p:val>
                                            <p:strVal val="ppt_y"/>
                                          </p:val>
                                        </p:tav>
                                        <p:tav tm="100000">
                                          <p:val>
                                            <p:strVal val="ppt_y"/>
                                          </p:val>
                                        </p:tav>
                                      </p:tavLst>
                                    </p:anim>
                                    <p:animEffect transition="out" filter="fade">
                                      <p:cBhvr>
                                        <p:cTn id="82" dur="500"/>
                                        <p:tgtEl>
                                          <p:spTgt spid="272407"/>
                                        </p:tgtEl>
                                      </p:cBhvr>
                                    </p:animEffect>
                                    <p:set>
                                      <p:cBhvr>
                                        <p:cTn id="83" dur="1" fill="hold">
                                          <p:stCondLst>
                                            <p:cond delay="499"/>
                                          </p:stCondLst>
                                        </p:cTn>
                                        <p:tgtEl>
                                          <p:spTgt spid="272407"/>
                                        </p:tgtEl>
                                        <p:attrNameLst>
                                          <p:attrName>style.visibility</p:attrName>
                                        </p:attrNameLst>
                                      </p:cBhvr>
                                      <p:to>
                                        <p:strVal val="hidden"/>
                                      </p:to>
                                    </p:set>
                                  </p:childTnLst>
                                </p:cTn>
                              </p:par>
                            </p:childTnLst>
                          </p:cTn>
                        </p:par>
                      </p:childTnLst>
                    </p:cTn>
                  </p:par>
                </p:childTnLst>
              </p:cTn>
              <p:nextCondLst>
                <p:cond evt="onClick" delay="0">
                  <p:tgtEl>
                    <p:spTgt spid="272407"/>
                  </p:tgtEl>
                </p:cond>
              </p:nextCondLst>
            </p:seq>
            <p:seq concurrent="1" nextAc="seek">
              <p:cTn id="84" restart="whenNotActive" fill="hold" evtFilter="cancelBubble" nodeType="interactiveSeq">
                <p:stCondLst>
                  <p:cond evt="onClick" delay="0">
                    <p:tgtEl>
                      <p:spTgt spid="272408"/>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54" presetClass="exit" presetSubtype="0" decel="100000" fill="hold" grpId="1" nodeType="clickEffect">
                                  <p:stCondLst>
                                    <p:cond delay="0"/>
                                  </p:stCondLst>
                                  <p:childTnLst>
                                    <p:anim calcmode="lin" valueType="num">
                                      <p:cBhvr>
                                        <p:cTn id="88" dur="500"/>
                                        <p:tgtEl>
                                          <p:spTgt spid="272408"/>
                                        </p:tgtEl>
                                        <p:attrNameLst>
                                          <p:attrName>ppt_w</p:attrName>
                                        </p:attrNameLst>
                                      </p:cBhvr>
                                      <p:tavLst>
                                        <p:tav tm="0">
                                          <p:val>
                                            <p:strVal val="ppt_w"/>
                                          </p:val>
                                        </p:tav>
                                        <p:tav tm="100000">
                                          <p:val>
                                            <p:strVal val="ppt_w*0.05"/>
                                          </p:val>
                                        </p:tav>
                                      </p:tavLst>
                                    </p:anim>
                                    <p:anim calcmode="lin" valueType="num">
                                      <p:cBhvr>
                                        <p:cTn id="89" dur="500"/>
                                        <p:tgtEl>
                                          <p:spTgt spid="272408"/>
                                        </p:tgtEl>
                                        <p:attrNameLst>
                                          <p:attrName>ppt_h</p:attrName>
                                        </p:attrNameLst>
                                      </p:cBhvr>
                                      <p:tavLst>
                                        <p:tav tm="0">
                                          <p:val>
                                            <p:strVal val="ppt_h"/>
                                          </p:val>
                                        </p:tav>
                                        <p:tav tm="100000">
                                          <p:val>
                                            <p:strVal val="ppt_h"/>
                                          </p:val>
                                        </p:tav>
                                      </p:tavLst>
                                    </p:anim>
                                    <p:anim calcmode="lin" valueType="num">
                                      <p:cBhvr>
                                        <p:cTn id="90" dur="500"/>
                                        <p:tgtEl>
                                          <p:spTgt spid="272408"/>
                                        </p:tgtEl>
                                        <p:attrNameLst>
                                          <p:attrName>ppt_x</p:attrName>
                                        </p:attrNameLst>
                                      </p:cBhvr>
                                      <p:tavLst>
                                        <p:tav tm="0">
                                          <p:val>
                                            <p:strVal val="ppt_x"/>
                                          </p:val>
                                        </p:tav>
                                        <p:tav tm="100000">
                                          <p:val>
                                            <p:strVal val="ppt_x-.2"/>
                                          </p:val>
                                        </p:tav>
                                      </p:tavLst>
                                    </p:anim>
                                    <p:anim calcmode="lin" valueType="num">
                                      <p:cBhvr>
                                        <p:cTn id="91" dur="500"/>
                                        <p:tgtEl>
                                          <p:spTgt spid="272408"/>
                                        </p:tgtEl>
                                        <p:attrNameLst>
                                          <p:attrName>ppt_y</p:attrName>
                                        </p:attrNameLst>
                                      </p:cBhvr>
                                      <p:tavLst>
                                        <p:tav tm="0">
                                          <p:val>
                                            <p:strVal val="ppt_y"/>
                                          </p:val>
                                        </p:tav>
                                        <p:tav tm="100000">
                                          <p:val>
                                            <p:strVal val="ppt_y"/>
                                          </p:val>
                                        </p:tav>
                                      </p:tavLst>
                                    </p:anim>
                                    <p:animEffect transition="out" filter="fade">
                                      <p:cBhvr>
                                        <p:cTn id="92" dur="500"/>
                                        <p:tgtEl>
                                          <p:spTgt spid="272408"/>
                                        </p:tgtEl>
                                      </p:cBhvr>
                                    </p:animEffect>
                                    <p:set>
                                      <p:cBhvr>
                                        <p:cTn id="93" dur="1" fill="hold">
                                          <p:stCondLst>
                                            <p:cond delay="499"/>
                                          </p:stCondLst>
                                        </p:cTn>
                                        <p:tgtEl>
                                          <p:spTgt spid="272408"/>
                                        </p:tgtEl>
                                        <p:attrNameLst>
                                          <p:attrName>style.visibility</p:attrName>
                                        </p:attrNameLst>
                                      </p:cBhvr>
                                      <p:to>
                                        <p:strVal val="hidden"/>
                                      </p:to>
                                    </p:set>
                                  </p:childTnLst>
                                </p:cTn>
                              </p:par>
                            </p:childTnLst>
                          </p:cTn>
                        </p:par>
                      </p:childTnLst>
                    </p:cTn>
                  </p:par>
                </p:childTnLst>
              </p:cTn>
              <p:nextCondLst>
                <p:cond evt="onClick" delay="0">
                  <p:tgtEl>
                    <p:spTgt spid="272408"/>
                  </p:tgtEl>
                </p:cond>
              </p:nextCondLst>
            </p:seq>
            <p:seq concurrent="1" nextAc="seek">
              <p:cTn id="94" restart="whenNotActive" fill="hold" evtFilter="cancelBubble" nodeType="interactiveSeq">
                <p:stCondLst>
                  <p:cond evt="onClick" delay="0">
                    <p:tgtEl>
                      <p:spTgt spid="27240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54" presetClass="exit" presetSubtype="0" decel="100000" fill="hold" grpId="1" nodeType="clickEffect">
                                  <p:stCondLst>
                                    <p:cond delay="0"/>
                                  </p:stCondLst>
                                  <p:childTnLst>
                                    <p:anim calcmode="lin" valueType="num">
                                      <p:cBhvr>
                                        <p:cTn id="98" dur="500"/>
                                        <p:tgtEl>
                                          <p:spTgt spid="272409"/>
                                        </p:tgtEl>
                                        <p:attrNameLst>
                                          <p:attrName>ppt_w</p:attrName>
                                        </p:attrNameLst>
                                      </p:cBhvr>
                                      <p:tavLst>
                                        <p:tav tm="0">
                                          <p:val>
                                            <p:strVal val="ppt_w"/>
                                          </p:val>
                                        </p:tav>
                                        <p:tav tm="100000">
                                          <p:val>
                                            <p:strVal val="ppt_w*0.05"/>
                                          </p:val>
                                        </p:tav>
                                      </p:tavLst>
                                    </p:anim>
                                    <p:anim calcmode="lin" valueType="num">
                                      <p:cBhvr>
                                        <p:cTn id="99" dur="500"/>
                                        <p:tgtEl>
                                          <p:spTgt spid="272409"/>
                                        </p:tgtEl>
                                        <p:attrNameLst>
                                          <p:attrName>ppt_h</p:attrName>
                                        </p:attrNameLst>
                                      </p:cBhvr>
                                      <p:tavLst>
                                        <p:tav tm="0">
                                          <p:val>
                                            <p:strVal val="ppt_h"/>
                                          </p:val>
                                        </p:tav>
                                        <p:tav tm="100000">
                                          <p:val>
                                            <p:strVal val="ppt_h"/>
                                          </p:val>
                                        </p:tav>
                                      </p:tavLst>
                                    </p:anim>
                                    <p:anim calcmode="lin" valueType="num">
                                      <p:cBhvr>
                                        <p:cTn id="100" dur="500"/>
                                        <p:tgtEl>
                                          <p:spTgt spid="272409"/>
                                        </p:tgtEl>
                                        <p:attrNameLst>
                                          <p:attrName>ppt_x</p:attrName>
                                        </p:attrNameLst>
                                      </p:cBhvr>
                                      <p:tavLst>
                                        <p:tav tm="0">
                                          <p:val>
                                            <p:strVal val="ppt_x"/>
                                          </p:val>
                                        </p:tav>
                                        <p:tav tm="100000">
                                          <p:val>
                                            <p:strVal val="ppt_x-.2"/>
                                          </p:val>
                                        </p:tav>
                                      </p:tavLst>
                                    </p:anim>
                                    <p:anim calcmode="lin" valueType="num">
                                      <p:cBhvr>
                                        <p:cTn id="101" dur="500"/>
                                        <p:tgtEl>
                                          <p:spTgt spid="272409"/>
                                        </p:tgtEl>
                                        <p:attrNameLst>
                                          <p:attrName>ppt_y</p:attrName>
                                        </p:attrNameLst>
                                      </p:cBhvr>
                                      <p:tavLst>
                                        <p:tav tm="0">
                                          <p:val>
                                            <p:strVal val="ppt_y"/>
                                          </p:val>
                                        </p:tav>
                                        <p:tav tm="100000">
                                          <p:val>
                                            <p:strVal val="ppt_y"/>
                                          </p:val>
                                        </p:tav>
                                      </p:tavLst>
                                    </p:anim>
                                    <p:animEffect transition="out" filter="fade">
                                      <p:cBhvr>
                                        <p:cTn id="102" dur="500"/>
                                        <p:tgtEl>
                                          <p:spTgt spid="272409"/>
                                        </p:tgtEl>
                                      </p:cBhvr>
                                    </p:animEffect>
                                    <p:set>
                                      <p:cBhvr>
                                        <p:cTn id="103" dur="1" fill="hold">
                                          <p:stCondLst>
                                            <p:cond delay="499"/>
                                          </p:stCondLst>
                                        </p:cTn>
                                        <p:tgtEl>
                                          <p:spTgt spid="272409"/>
                                        </p:tgtEl>
                                        <p:attrNameLst>
                                          <p:attrName>style.visibility</p:attrName>
                                        </p:attrNameLst>
                                      </p:cBhvr>
                                      <p:to>
                                        <p:strVal val="hidden"/>
                                      </p:to>
                                    </p:set>
                                  </p:childTnLst>
                                </p:cTn>
                              </p:par>
                            </p:childTnLst>
                          </p:cTn>
                        </p:par>
                      </p:childTnLst>
                    </p:cTn>
                  </p:par>
                </p:childTnLst>
              </p:cTn>
              <p:nextCondLst>
                <p:cond evt="onClick" delay="0">
                  <p:tgtEl>
                    <p:spTgt spid="272409"/>
                  </p:tgtEl>
                </p:cond>
              </p:nextCondLst>
            </p:seq>
            <p:seq concurrent="1" nextAc="seek">
              <p:cTn id="104" restart="whenNotActive" fill="hold" evtFilter="cancelBubble" nodeType="interactiveSeq">
                <p:stCondLst>
                  <p:cond evt="onClick" delay="0">
                    <p:tgtEl>
                      <p:spTgt spid="272411"/>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54" presetClass="exit" presetSubtype="0" decel="100000" fill="hold" grpId="1" nodeType="clickEffect">
                                  <p:stCondLst>
                                    <p:cond delay="0"/>
                                  </p:stCondLst>
                                  <p:childTnLst>
                                    <p:anim calcmode="lin" valueType="num">
                                      <p:cBhvr>
                                        <p:cTn id="108" dur="500"/>
                                        <p:tgtEl>
                                          <p:spTgt spid="272411"/>
                                        </p:tgtEl>
                                        <p:attrNameLst>
                                          <p:attrName>ppt_w</p:attrName>
                                        </p:attrNameLst>
                                      </p:cBhvr>
                                      <p:tavLst>
                                        <p:tav tm="0">
                                          <p:val>
                                            <p:strVal val="ppt_w"/>
                                          </p:val>
                                        </p:tav>
                                        <p:tav tm="100000">
                                          <p:val>
                                            <p:strVal val="ppt_w*0.05"/>
                                          </p:val>
                                        </p:tav>
                                      </p:tavLst>
                                    </p:anim>
                                    <p:anim calcmode="lin" valueType="num">
                                      <p:cBhvr>
                                        <p:cTn id="109" dur="500"/>
                                        <p:tgtEl>
                                          <p:spTgt spid="272411"/>
                                        </p:tgtEl>
                                        <p:attrNameLst>
                                          <p:attrName>ppt_h</p:attrName>
                                        </p:attrNameLst>
                                      </p:cBhvr>
                                      <p:tavLst>
                                        <p:tav tm="0">
                                          <p:val>
                                            <p:strVal val="ppt_h"/>
                                          </p:val>
                                        </p:tav>
                                        <p:tav tm="100000">
                                          <p:val>
                                            <p:strVal val="ppt_h"/>
                                          </p:val>
                                        </p:tav>
                                      </p:tavLst>
                                    </p:anim>
                                    <p:anim calcmode="lin" valueType="num">
                                      <p:cBhvr>
                                        <p:cTn id="110" dur="500"/>
                                        <p:tgtEl>
                                          <p:spTgt spid="272411"/>
                                        </p:tgtEl>
                                        <p:attrNameLst>
                                          <p:attrName>ppt_x</p:attrName>
                                        </p:attrNameLst>
                                      </p:cBhvr>
                                      <p:tavLst>
                                        <p:tav tm="0">
                                          <p:val>
                                            <p:strVal val="ppt_x"/>
                                          </p:val>
                                        </p:tav>
                                        <p:tav tm="100000">
                                          <p:val>
                                            <p:strVal val="ppt_x-.2"/>
                                          </p:val>
                                        </p:tav>
                                      </p:tavLst>
                                    </p:anim>
                                    <p:anim calcmode="lin" valueType="num">
                                      <p:cBhvr>
                                        <p:cTn id="111" dur="500"/>
                                        <p:tgtEl>
                                          <p:spTgt spid="272411"/>
                                        </p:tgtEl>
                                        <p:attrNameLst>
                                          <p:attrName>ppt_y</p:attrName>
                                        </p:attrNameLst>
                                      </p:cBhvr>
                                      <p:tavLst>
                                        <p:tav tm="0">
                                          <p:val>
                                            <p:strVal val="ppt_y"/>
                                          </p:val>
                                        </p:tav>
                                        <p:tav tm="100000">
                                          <p:val>
                                            <p:strVal val="ppt_y"/>
                                          </p:val>
                                        </p:tav>
                                      </p:tavLst>
                                    </p:anim>
                                    <p:animEffect transition="out" filter="fade">
                                      <p:cBhvr>
                                        <p:cTn id="112" dur="500"/>
                                        <p:tgtEl>
                                          <p:spTgt spid="272411"/>
                                        </p:tgtEl>
                                      </p:cBhvr>
                                    </p:animEffect>
                                    <p:set>
                                      <p:cBhvr>
                                        <p:cTn id="113" dur="1" fill="hold">
                                          <p:stCondLst>
                                            <p:cond delay="499"/>
                                          </p:stCondLst>
                                        </p:cTn>
                                        <p:tgtEl>
                                          <p:spTgt spid="272411"/>
                                        </p:tgtEl>
                                        <p:attrNameLst>
                                          <p:attrName>style.visibility</p:attrName>
                                        </p:attrNameLst>
                                      </p:cBhvr>
                                      <p:to>
                                        <p:strVal val="hidden"/>
                                      </p:to>
                                    </p:set>
                                  </p:childTnLst>
                                </p:cTn>
                              </p:par>
                            </p:childTnLst>
                          </p:cTn>
                        </p:par>
                      </p:childTnLst>
                    </p:cTn>
                  </p:par>
                </p:childTnLst>
              </p:cTn>
              <p:nextCondLst>
                <p:cond evt="onClick" delay="0">
                  <p:tgtEl>
                    <p:spTgt spid="272411"/>
                  </p:tgtEl>
                </p:cond>
              </p:nextCondLst>
            </p:seq>
            <p:seq concurrent="1" nextAc="seek">
              <p:cTn id="114" restart="whenNotActive" fill="hold" evtFilter="cancelBubble" nodeType="interactiveSeq">
                <p:stCondLst>
                  <p:cond evt="onClick" delay="0">
                    <p:tgtEl>
                      <p:spTgt spid="272410"/>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4" presetClass="exit" presetSubtype="0" decel="100000" fill="hold" grpId="1" nodeType="clickEffect">
                                  <p:stCondLst>
                                    <p:cond delay="0"/>
                                  </p:stCondLst>
                                  <p:childTnLst>
                                    <p:anim calcmode="lin" valueType="num">
                                      <p:cBhvr>
                                        <p:cTn id="118" dur="500"/>
                                        <p:tgtEl>
                                          <p:spTgt spid="272410"/>
                                        </p:tgtEl>
                                        <p:attrNameLst>
                                          <p:attrName>ppt_w</p:attrName>
                                        </p:attrNameLst>
                                      </p:cBhvr>
                                      <p:tavLst>
                                        <p:tav tm="0">
                                          <p:val>
                                            <p:strVal val="ppt_w"/>
                                          </p:val>
                                        </p:tav>
                                        <p:tav tm="100000">
                                          <p:val>
                                            <p:strVal val="ppt_w*0.05"/>
                                          </p:val>
                                        </p:tav>
                                      </p:tavLst>
                                    </p:anim>
                                    <p:anim calcmode="lin" valueType="num">
                                      <p:cBhvr>
                                        <p:cTn id="119" dur="500"/>
                                        <p:tgtEl>
                                          <p:spTgt spid="272410"/>
                                        </p:tgtEl>
                                        <p:attrNameLst>
                                          <p:attrName>ppt_h</p:attrName>
                                        </p:attrNameLst>
                                      </p:cBhvr>
                                      <p:tavLst>
                                        <p:tav tm="0">
                                          <p:val>
                                            <p:strVal val="ppt_h"/>
                                          </p:val>
                                        </p:tav>
                                        <p:tav tm="100000">
                                          <p:val>
                                            <p:strVal val="ppt_h"/>
                                          </p:val>
                                        </p:tav>
                                      </p:tavLst>
                                    </p:anim>
                                    <p:anim calcmode="lin" valueType="num">
                                      <p:cBhvr>
                                        <p:cTn id="120" dur="500"/>
                                        <p:tgtEl>
                                          <p:spTgt spid="272410"/>
                                        </p:tgtEl>
                                        <p:attrNameLst>
                                          <p:attrName>ppt_x</p:attrName>
                                        </p:attrNameLst>
                                      </p:cBhvr>
                                      <p:tavLst>
                                        <p:tav tm="0">
                                          <p:val>
                                            <p:strVal val="ppt_x"/>
                                          </p:val>
                                        </p:tav>
                                        <p:tav tm="100000">
                                          <p:val>
                                            <p:strVal val="ppt_x-.2"/>
                                          </p:val>
                                        </p:tav>
                                      </p:tavLst>
                                    </p:anim>
                                    <p:anim calcmode="lin" valueType="num">
                                      <p:cBhvr>
                                        <p:cTn id="121" dur="500"/>
                                        <p:tgtEl>
                                          <p:spTgt spid="272410"/>
                                        </p:tgtEl>
                                        <p:attrNameLst>
                                          <p:attrName>ppt_y</p:attrName>
                                        </p:attrNameLst>
                                      </p:cBhvr>
                                      <p:tavLst>
                                        <p:tav tm="0">
                                          <p:val>
                                            <p:strVal val="ppt_y"/>
                                          </p:val>
                                        </p:tav>
                                        <p:tav tm="100000">
                                          <p:val>
                                            <p:strVal val="ppt_y"/>
                                          </p:val>
                                        </p:tav>
                                      </p:tavLst>
                                    </p:anim>
                                    <p:animEffect transition="out" filter="fade">
                                      <p:cBhvr>
                                        <p:cTn id="122" dur="500"/>
                                        <p:tgtEl>
                                          <p:spTgt spid="272410"/>
                                        </p:tgtEl>
                                      </p:cBhvr>
                                    </p:animEffect>
                                    <p:set>
                                      <p:cBhvr>
                                        <p:cTn id="123" dur="1" fill="hold">
                                          <p:stCondLst>
                                            <p:cond delay="499"/>
                                          </p:stCondLst>
                                        </p:cTn>
                                        <p:tgtEl>
                                          <p:spTgt spid="272410"/>
                                        </p:tgtEl>
                                        <p:attrNameLst>
                                          <p:attrName>style.visibility</p:attrName>
                                        </p:attrNameLst>
                                      </p:cBhvr>
                                      <p:to>
                                        <p:strVal val="hidden"/>
                                      </p:to>
                                    </p:set>
                                  </p:childTnLst>
                                </p:cTn>
                              </p:par>
                            </p:childTnLst>
                          </p:cTn>
                        </p:par>
                      </p:childTnLst>
                    </p:cTn>
                  </p:par>
                </p:childTnLst>
              </p:cTn>
              <p:nextCondLst>
                <p:cond evt="onClick" delay="0">
                  <p:tgtEl>
                    <p:spTgt spid="272410"/>
                  </p:tgtEl>
                </p:cond>
              </p:nextCondLst>
            </p:seq>
          </p:childTnLst>
        </p:cTn>
      </p:par>
    </p:tnLst>
    <p:bldLst>
      <p:bldP spid="272406" grpId="0" animBg="1"/>
      <p:bldP spid="272406" grpId="1" animBg="1"/>
      <p:bldP spid="272407" grpId="0" animBg="1"/>
      <p:bldP spid="272407" grpId="1" animBg="1"/>
      <p:bldP spid="272408" grpId="0" animBg="1"/>
      <p:bldP spid="272408" grpId="1" animBg="1"/>
      <p:bldP spid="272409" grpId="0" animBg="1"/>
      <p:bldP spid="272409" grpId="1" animBg="1"/>
      <p:bldP spid="272410" grpId="0" animBg="1"/>
      <p:bldP spid="272410" grpId="1" animBg="1"/>
      <p:bldP spid="272411" grpId="0" animBg="1"/>
      <p:bldP spid="272411" grpId="1" animBg="1"/>
      <p:bldP spid="272412" grpId="0" animBg="1"/>
      <p:bldP spid="272412" grpId="1" animBg="1"/>
      <p:bldP spid="2724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11_204">
            <a:hlinkClick r:id="rId2" action="ppaction://hlinkfile"/>
          </p:cNvPr>
          <p:cNvPicPr>
            <a:picLocks noChangeAspect="1" noChangeArrowheads="1"/>
          </p:cNvPicPr>
          <p:nvPr/>
        </p:nvPicPr>
        <p:blipFill>
          <a:blip r:embed="rId3">
            <a:lum bright="66000" contrast="-70000"/>
            <a:extLst>
              <a:ext uri="{28A0092B-C50C-407E-A947-70E740481C1C}">
                <a14:useLocalDpi xmlns:a14="http://schemas.microsoft.com/office/drawing/2010/main" val="0"/>
              </a:ext>
            </a:extLst>
          </a:blip>
          <a:srcRect/>
          <a:stretch>
            <a:fillRect/>
          </a:stretch>
        </p:blipFill>
        <p:spPr bwMode="auto">
          <a:xfrm>
            <a:off x="2743200" y="1905000"/>
            <a:ext cx="6248400" cy="33528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273411" name="Group 3"/>
          <p:cNvGraphicFramePr>
            <a:graphicFrameLocks noGrp="1"/>
          </p:cNvGraphicFramePr>
          <p:nvPr>
            <p:ph/>
          </p:nvPr>
        </p:nvGraphicFramePr>
        <p:xfrm>
          <a:off x="2819400" y="2968625"/>
          <a:ext cx="5867400" cy="762000"/>
        </p:xfrm>
        <a:graphic>
          <a:graphicData uri="http://schemas.openxmlformats.org/drawingml/2006/table">
            <a:tbl>
              <a:tblPr/>
              <a:tblGrid>
                <a:gridCol w="723900">
                  <a:extLst>
                    <a:ext uri="{9D8B030D-6E8A-4147-A177-3AD203B41FA5}">
                      <a16:colId xmlns:a16="http://schemas.microsoft.com/office/drawing/2014/main" xmlns="" val="20000"/>
                    </a:ext>
                  </a:extLst>
                </a:gridCol>
                <a:gridCol w="868363">
                  <a:extLst>
                    <a:ext uri="{9D8B030D-6E8A-4147-A177-3AD203B41FA5}">
                      <a16:colId xmlns:a16="http://schemas.microsoft.com/office/drawing/2014/main" xmlns="" val="20001"/>
                    </a:ext>
                  </a:extLst>
                </a:gridCol>
                <a:gridCol w="795337">
                  <a:extLst>
                    <a:ext uri="{9D8B030D-6E8A-4147-A177-3AD203B41FA5}">
                      <a16:colId xmlns:a16="http://schemas.microsoft.com/office/drawing/2014/main" xmlns="" val="20002"/>
                    </a:ext>
                  </a:extLst>
                </a:gridCol>
                <a:gridCol w="868363">
                  <a:extLst>
                    <a:ext uri="{9D8B030D-6E8A-4147-A177-3AD203B41FA5}">
                      <a16:colId xmlns:a16="http://schemas.microsoft.com/office/drawing/2014/main" xmlns="" val="20003"/>
                    </a:ext>
                  </a:extLst>
                </a:gridCol>
                <a:gridCol w="868362">
                  <a:extLst>
                    <a:ext uri="{9D8B030D-6E8A-4147-A177-3AD203B41FA5}">
                      <a16:colId xmlns:a16="http://schemas.microsoft.com/office/drawing/2014/main" xmlns="" val="20004"/>
                    </a:ext>
                  </a:extLst>
                </a:gridCol>
                <a:gridCol w="868363">
                  <a:extLst>
                    <a:ext uri="{9D8B030D-6E8A-4147-A177-3AD203B41FA5}">
                      <a16:colId xmlns:a16="http://schemas.microsoft.com/office/drawing/2014/main" xmlns="" val="20005"/>
                    </a:ext>
                  </a:extLst>
                </a:gridCol>
                <a:gridCol w="874712">
                  <a:extLst>
                    <a:ext uri="{9D8B030D-6E8A-4147-A177-3AD203B41FA5}">
                      <a16:colId xmlns:a16="http://schemas.microsoft.com/office/drawing/2014/main" xmlns="" val="20006"/>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rgbClr val="FF0000"/>
                          </a:solidFill>
                          <a:effectLst/>
                          <a:latin typeface="Arial" charset="0"/>
                        </a:rPr>
                        <a:t>K</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rgbClr val="FF0000"/>
                          </a:solidFill>
                          <a:effectLst/>
                          <a:latin typeface="Arial" charset="0"/>
                        </a:rPr>
                        <a:t>I</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900" b="1" i="0" u="none" strike="noStrike" cap="none" normalizeH="0" baseline="0">
                          <a:ln>
                            <a:noFill/>
                          </a:ln>
                          <a:solidFill>
                            <a:srgbClr val="FF0000"/>
                          </a:solidFill>
                          <a:effectLst/>
                          <a:latin typeface="Times New Roman" pitchFamily="18" charset="0"/>
                        </a:rPr>
                        <a:t>Ê</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rgbClr val="FF0000"/>
                          </a:solidFill>
                          <a:effectLst/>
                          <a:latin typeface="Arial" charset="0"/>
                        </a:rPr>
                        <a:t>N</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rgbClr val="FF0000"/>
                          </a:solidFill>
                          <a:effectLst/>
                          <a:latin typeface="Arial" charset="0"/>
                        </a:rPr>
                        <a:t>T</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rgbClr val="FF0000"/>
                          </a:solidFill>
                          <a:effectLst/>
                          <a:latin typeface="Arial" charset="0"/>
                        </a:rPr>
                        <a:t>R</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300" b="1" i="0" u="none" strike="noStrike" cap="none" normalizeH="0" baseline="0">
                          <a:ln>
                            <a:noFill/>
                          </a:ln>
                          <a:solidFill>
                            <a:srgbClr val="FF0000"/>
                          </a:solidFill>
                          <a:effectLst/>
                          <a:latin typeface="Arial" charset="0"/>
                        </a:rPr>
                        <a:t>Ì</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extLst>
                  <a:ext uri="{0D108BD9-81ED-4DB2-BD59-A6C34878D82A}">
                    <a16:rowId xmlns:a16="http://schemas.microsoft.com/office/drawing/2014/main" xmlns="" val="10000"/>
                  </a:ext>
                </a:extLst>
              </a:tr>
            </a:tbl>
          </a:graphicData>
        </a:graphic>
      </p:graphicFrame>
      <p:sp>
        <p:nvSpPr>
          <p:cNvPr id="26645" name="AutoShape 21"/>
          <p:cNvSpPr>
            <a:spLocks noChangeArrowheads="1"/>
          </p:cNvSpPr>
          <p:nvPr/>
        </p:nvSpPr>
        <p:spPr bwMode="auto">
          <a:xfrm>
            <a:off x="6219238" y="368883"/>
            <a:ext cx="5720971" cy="914400"/>
          </a:xfrm>
          <a:prstGeom prst="flowChartAlternateProcess">
            <a:avLst/>
          </a:prstGeom>
          <a:gradFill rotWithShape="1">
            <a:gsLst>
              <a:gs pos="0">
                <a:srgbClr val="009900"/>
              </a:gs>
              <a:gs pos="50000">
                <a:srgbClr val="CCFFCC"/>
              </a:gs>
              <a:gs pos="100000">
                <a:srgbClr val="009900"/>
              </a:gs>
            </a:gsLst>
            <a:lin ang="5400000" scaled="1"/>
          </a:gradFill>
          <a:ln w="38100">
            <a:solidFill>
              <a:srgbClr val="FF0000"/>
            </a:solidFill>
            <a:miter lim="800000"/>
            <a:headEnd/>
            <a:tailEnd/>
          </a:ln>
        </p:spPr>
        <p:txBody>
          <a:bodyPr wrap="none" lIns="95781" tIns="47890" rIns="95781" bIns="47890" anchor="ctr"/>
          <a:lstStyle>
            <a:lvl1pPr defTabSz="957263">
              <a:spcBef>
                <a:spcPct val="20000"/>
              </a:spcBef>
              <a:buChar char="•"/>
              <a:defRPr sz="3200">
                <a:solidFill>
                  <a:schemeClr val="tx1"/>
                </a:solidFill>
                <a:latin typeface="Arial" panose="020B0604020202020204" pitchFamily="34" charset="0"/>
              </a:defRPr>
            </a:lvl1pPr>
            <a:lvl2pPr marL="742950" indent="-285750" defTabSz="957263">
              <a:spcBef>
                <a:spcPct val="20000"/>
              </a:spcBef>
              <a:buChar char="–"/>
              <a:defRPr sz="2800">
                <a:solidFill>
                  <a:schemeClr val="tx1"/>
                </a:solidFill>
                <a:latin typeface="Arial" panose="020B0604020202020204" pitchFamily="34" charset="0"/>
              </a:defRPr>
            </a:lvl2pPr>
            <a:lvl3pPr marL="1143000" indent="-228600" defTabSz="957263">
              <a:spcBef>
                <a:spcPct val="20000"/>
              </a:spcBef>
              <a:buChar char="•"/>
              <a:defRPr sz="2400">
                <a:solidFill>
                  <a:schemeClr val="tx1"/>
                </a:solidFill>
                <a:latin typeface="Arial" panose="020B0604020202020204" pitchFamily="34" charset="0"/>
              </a:defRPr>
            </a:lvl3pPr>
            <a:lvl4pPr marL="1600200" indent="-228600" defTabSz="957263">
              <a:spcBef>
                <a:spcPct val="20000"/>
              </a:spcBef>
              <a:buChar char="–"/>
              <a:defRPr sz="2000">
                <a:solidFill>
                  <a:schemeClr val="tx1"/>
                </a:solidFill>
                <a:latin typeface="Arial" panose="020B0604020202020204" pitchFamily="34" charset="0"/>
              </a:defRPr>
            </a:lvl4pPr>
            <a:lvl5pPr marL="2057400" indent="-228600" defTabSz="957263">
              <a:spcBef>
                <a:spcPct val="20000"/>
              </a:spcBef>
              <a:buChar char="»"/>
              <a:defRPr sz="2000">
                <a:solidFill>
                  <a:schemeClr val="tx1"/>
                </a:solidFill>
                <a:latin typeface="Arial" panose="020B0604020202020204" pitchFamily="34" charset="0"/>
              </a:defRPr>
            </a:lvl5pPr>
            <a:lvl6pPr marL="25146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a:solidFill>
                  <a:srgbClr val="FF0000"/>
                </a:solidFill>
                <a:latin typeface="Times New Roman" panose="02020603050405020304" pitchFamily="18" charset="0"/>
                <a:cs typeface="Arial" panose="020B0604020202020204" pitchFamily="34" charset="0"/>
              </a:rPr>
              <a:t>GI</a:t>
            </a:r>
            <a:r>
              <a:rPr lang="en-US" altLang="en-US" sz="4800" b="1" dirty="0">
                <a:solidFill>
                  <a:srgbClr val="FF0000"/>
                </a:solidFill>
                <a:latin typeface="Times New Roman" panose="02020603050405020304" pitchFamily="18" charset="0"/>
              </a:rPr>
              <a:t>ẢI</a:t>
            </a:r>
            <a:r>
              <a:rPr lang="en-US" altLang="en-US" sz="4800" b="1" dirty="0">
                <a:solidFill>
                  <a:srgbClr val="FF0000"/>
                </a:solidFill>
                <a:latin typeface="Times New Roman" panose="02020603050405020304" pitchFamily="18" charset="0"/>
                <a:cs typeface="Arial" panose="020B0604020202020204" pitchFamily="34" charset="0"/>
              </a:rPr>
              <a:t> Ô CH</a:t>
            </a:r>
            <a:r>
              <a:rPr lang="en-US" altLang="en-US" sz="4800" b="1" dirty="0">
                <a:solidFill>
                  <a:srgbClr val="FF0000"/>
                </a:solidFill>
                <a:latin typeface="Times New Roman" panose="02020603050405020304" pitchFamily="18" charset="0"/>
              </a:rPr>
              <a:t>Ữ BÍ ẨN</a:t>
            </a:r>
          </a:p>
        </p:txBody>
      </p:sp>
      <p:sp>
        <p:nvSpPr>
          <p:cNvPr id="26646" name="Text Box 22"/>
          <p:cNvSpPr txBox="1">
            <a:spLocks noChangeArrowheads="1"/>
          </p:cNvSpPr>
          <p:nvPr/>
        </p:nvSpPr>
        <p:spPr bwMode="auto">
          <a:xfrm>
            <a:off x="1272209" y="1600200"/>
            <a:ext cx="10296939" cy="1323439"/>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dirty="0" err="1">
                <a:solidFill>
                  <a:srgbClr val="0000FF"/>
                </a:solidFill>
                <a:latin typeface="Times New Roman" panose="02020603050405020304" pitchFamily="18" charset="0"/>
                <a:cs typeface="Arial" panose="020B0604020202020204" pitchFamily="34" charset="0"/>
              </a:rPr>
              <a:t>Đây</a:t>
            </a:r>
            <a:r>
              <a:rPr lang="en-US" altLang="en-US" sz="4000" b="1" dirty="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cs typeface="Arial" panose="020B0604020202020204" pitchFamily="34" charset="0"/>
              </a:rPr>
              <a:t>là</a:t>
            </a:r>
            <a:r>
              <a:rPr lang="en-US" altLang="en-US" sz="4000" b="1" dirty="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rPr>
              <a:t>một</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từ</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có</a:t>
            </a:r>
            <a:r>
              <a:rPr lang="en-US" altLang="en-US" sz="4000" b="1" dirty="0">
                <a:solidFill>
                  <a:srgbClr val="0000FF"/>
                </a:solidFill>
                <a:latin typeface="Times New Roman" panose="02020603050405020304" pitchFamily="18" charset="0"/>
              </a:rPr>
              <a:t> 7 </a:t>
            </a:r>
            <a:r>
              <a:rPr lang="en-US" altLang="en-US" sz="4000" b="1" dirty="0" err="1">
                <a:solidFill>
                  <a:srgbClr val="0000FF"/>
                </a:solidFill>
                <a:latin typeface="Times New Roman" panose="02020603050405020304" pitchFamily="18" charset="0"/>
              </a:rPr>
              <a:t>chữ</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cái</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nói</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về</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đức</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tính</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của</a:t>
            </a:r>
            <a:r>
              <a:rPr lang="en-US" altLang="en-US" sz="4000" b="1" dirty="0">
                <a:solidFill>
                  <a:srgbClr val="0000FF"/>
                </a:solidFill>
                <a:latin typeface="Times New Roman" panose="02020603050405020304" pitchFamily="18" charset="0"/>
              </a:rPr>
              <a:t> Cao </a:t>
            </a:r>
            <a:r>
              <a:rPr lang="en-US" altLang="en-US" sz="4000" b="1" dirty="0" err="1">
                <a:solidFill>
                  <a:srgbClr val="0000FF"/>
                </a:solidFill>
                <a:latin typeface="Times New Roman" panose="02020603050405020304" pitchFamily="18" charset="0"/>
              </a:rPr>
              <a:t>Bá</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Quát</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để</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viết</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chữ</a:t>
            </a:r>
            <a:r>
              <a:rPr lang="en-US" altLang="en-US" sz="4000" b="1" dirty="0">
                <a:solidFill>
                  <a:srgbClr val="0000FF"/>
                </a:solidFill>
                <a:latin typeface="Times New Roman" panose="02020603050405020304" pitchFamily="18" charset="0"/>
              </a:rPr>
              <a:t> </a:t>
            </a:r>
            <a:r>
              <a:rPr lang="en-US" altLang="en-US" sz="4000" b="1" dirty="0" err="1">
                <a:solidFill>
                  <a:srgbClr val="0000FF"/>
                </a:solidFill>
                <a:latin typeface="Times New Roman" panose="02020603050405020304" pitchFamily="18" charset="0"/>
              </a:rPr>
              <a:t>đẹp</a:t>
            </a:r>
            <a:r>
              <a:rPr lang="en-US" altLang="en-US" sz="4000" b="1" dirty="0">
                <a:solidFill>
                  <a:srgbClr val="0000FF"/>
                </a:solidFill>
                <a:latin typeface="Times New Roman" panose="02020603050405020304" pitchFamily="18" charset="0"/>
              </a:rPr>
              <a:t>?</a:t>
            </a:r>
          </a:p>
        </p:txBody>
      </p:sp>
      <p:sp>
        <p:nvSpPr>
          <p:cNvPr id="2" name="Rectangle 4">
            <a:extLst>
              <a:ext uri="{FF2B5EF4-FFF2-40B4-BE49-F238E27FC236}">
                <a16:creationId xmlns:a16="http://schemas.microsoft.com/office/drawing/2014/main" xmlns="" id="{3B172FA1-76A7-EA63-DF89-02BE2F240DF3}"/>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3" name="Picture 448" descr="tro choi">
            <a:extLst>
              <a:ext uri="{FF2B5EF4-FFF2-40B4-BE49-F238E27FC236}">
                <a16:creationId xmlns:a16="http://schemas.microsoft.com/office/drawing/2014/main" xmlns="" id="{DD3AEAA2-6470-F926-7B36-2915D2B8570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72209" y="176560"/>
            <a:ext cx="4709426" cy="1319633"/>
          </a:xfrm>
          <a:prstGeom prst="rect">
            <a:avLst/>
          </a:prstGeom>
          <a:solidFill>
            <a:schemeClr val="accent6">
              <a:lumMod val="20000"/>
              <a:lumOff val="80000"/>
            </a:schemeClr>
          </a:solidFill>
          <a:ln>
            <a:noFill/>
          </a:ln>
        </p:spPr>
      </p:pic>
      <p:sp>
        <p:nvSpPr>
          <p:cNvPr id="4" name="Ribbon: Tilted Up 3">
            <a:extLst>
              <a:ext uri="{FF2B5EF4-FFF2-40B4-BE49-F238E27FC236}">
                <a16:creationId xmlns:a16="http://schemas.microsoft.com/office/drawing/2014/main" xmlns="" id="{42FD8A21-37E9-C784-B0F9-3E9AAE762036}"/>
              </a:ext>
            </a:extLst>
          </p:cNvPr>
          <p:cNvSpPr/>
          <p:nvPr/>
        </p:nvSpPr>
        <p:spPr>
          <a:xfrm>
            <a:off x="344556" y="5360365"/>
            <a:ext cx="11264347" cy="1222304"/>
          </a:xfrm>
          <a:prstGeom prst="ribbon2">
            <a:avLst/>
          </a:prstGeom>
          <a:solidFill>
            <a:srgbClr val="00B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Times New Roman" panose="02020603050405020304" pitchFamily="18" charset="0"/>
                <a:cs typeface="Times New Roman" panose="02020603050405020304" pitchFamily="18" charset="0"/>
              </a:rPr>
              <a:t>Nét</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chữ</a:t>
            </a:r>
            <a:r>
              <a:rPr lang="en-US" sz="4800" b="1" dirty="0">
                <a:solidFill>
                  <a:srgbClr val="FFFF00"/>
                </a:solidFill>
                <a:latin typeface="Times New Roman" panose="02020603050405020304" pitchFamily="18" charset="0"/>
                <a:cs typeface="Times New Roman" panose="02020603050405020304" pitchFamily="18" charset="0"/>
              </a:rPr>
              <a:t> - </a:t>
            </a:r>
            <a:r>
              <a:rPr lang="en-US" sz="4800" b="1" dirty="0" err="1">
                <a:solidFill>
                  <a:srgbClr val="FFFF00"/>
                </a:solidFill>
                <a:latin typeface="Times New Roman" panose="02020603050405020304" pitchFamily="18" charset="0"/>
                <a:cs typeface="Times New Roman" panose="02020603050405020304" pitchFamily="18" charset="0"/>
              </a:rPr>
              <a:t>Nết</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người</a:t>
            </a:r>
            <a:endParaRPr lang="en-US" sz="4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670367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73411"/>
                                        </p:tgtEl>
                                        <p:attrNameLst>
                                          <p:attrName>style.visibility</p:attrName>
                                        </p:attrNameLst>
                                      </p:cBhvr>
                                      <p:to>
                                        <p:strVal val="visible"/>
                                      </p:to>
                                    </p:set>
                                    <p:animEffect transition="in" filter="dissolve">
                                      <p:cBhvr>
                                        <p:cTn id="7" dur="500"/>
                                        <p:tgtEl>
                                          <p:spTgt spid="2734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11_204">
            <a:hlinkClick r:id="rId2" action="ppaction://hlinkfile"/>
          </p:cNvPr>
          <p:cNvPicPr>
            <a:picLocks noChangeAspect="1" noChangeArrowheads="1"/>
          </p:cNvPicPr>
          <p:nvPr/>
        </p:nvPicPr>
        <p:blipFill>
          <a:blip r:embed="rId3">
            <a:lum bright="66000" contrast="-70000"/>
            <a:extLst>
              <a:ext uri="{28A0092B-C50C-407E-A947-70E740481C1C}">
                <a14:useLocalDpi xmlns:a14="http://schemas.microsoft.com/office/drawing/2010/main" val="0"/>
              </a:ext>
            </a:extLst>
          </a:blip>
          <a:srcRect/>
          <a:stretch>
            <a:fillRect/>
          </a:stretch>
        </p:blipFill>
        <p:spPr bwMode="auto">
          <a:xfrm>
            <a:off x="2438400" y="1848418"/>
            <a:ext cx="6629400" cy="38100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603" name="AutoShape 3"/>
          <p:cNvSpPr>
            <a:spLocks noChangeArrowheads="1"/>
          </p:cNvSpPr>
          <p:nvPr/>
        </p:nvSpPr>
        <p:spPr bwMode="auto">
          <a:xfrm>
            <a:off x="5186505" y="297657"/>
            <a:ext cx="6621182" cy="914400"/>
          </a:xfrm>
          <a:prstGeom prst="flowChartAlternateProcess">
            <a:avLst/>
          </a:prstGeom>
          <a:gradFill rotWithShape="1">
            <a:gsLst>
              <a:gs pos="0">
                <a:srgbClr val="009900"/>
              </a:gs>
              <a:gs pos="50000">
                <a:srgbClr val="CCFFCC"/>
              </a:gs>
              <a:gs pos="100000">
                <a:srgbClr val="009900"/>
              </a:gs>
            </a:gsLst>
            <a:lin ang="5400000" scaled="1"/>
          </a:gradFill>
          <a:ln w="38100">
            <a:solidFill>
              <a:srgbClr val="FF0000"/>
            </a:solidFill>
            <a:miter lim="800000"/>
            <a:headEnd/>
            <a:tailEnd/>
          </a:ln>
        </p:spPr>
        <p:txBody>
          <a:bodyPr wrap="none" lIns="95781" tIns="47890" rIns="95781" bIns="47890" anchor="ctr"/>
          <a:lstStyle>
            <a:lvl1pPr defTabSz="957263">
              <a:spcBef>
                <a:spcPct val="20000"/>
              </a:spcBef>
              <a:buChar char="•"/>
              <a:defRPr sz="3200">
                <a:solidFill>
                  <a:schemeClr val="tx1"/>
                </a:solidFill>
                <a:latin typeface="Arial" panose="020B0604020202020204" pitchFamily="34" charset="0"/>
              </a:defRPr>
            </a:lvl1pPr>
            <a:lvl2pPr marL="742950" indent="-285750" defTabSz="957263">
              <a:spcBef>
                <a:spcPct val="20000"/>
              </a:spcBef>
              <a:buChar char="–"/>
              <a:defRPr sz="2800">
                <a:solidFill>
                  <a:schemeClr val="tx1"/>
                </a:solidFill>
                <a:latin typeface="Arial" panose="020B0604020202020204" pitchFamily="34" charset="0"/>
              </a:defRPr>
            </a:lvl2pPr>
            <a:lvl3pPr marL="1143000" indent="-228600" defTabSz="957263">
              <a:spcBef>
                <a:spcPct val="20000"/>
              </a:spcBef>
              <a:buChar char="•"/>
              <a:defRPr sz="2400">
                <a:solidFill>
                  <a:schemeClr val="tx1"/>
                </a:solidFill>
                <a:latin typeface="Arial" panose="020B0604020202020204" pitchFamily="34" charset="0"/>
              </a:defRPr>
            </a:lvl3pPr>
            <a:lvl4pPr marL="1600200" indent="-228600" defTabSz="957263">
              <a:spcBef>
                <a:spcPct val="20000"/>
              </a:spcBef>
              <a:buChar char="–"/>
              <a:defRPr sz="2000">
                <a:solidFill>
                  <a:schemeClr val="tx1"/>
                </a:solidFill>
                <a:latin typeface="Arial" panose="020B0604020202020204" pitchFamily="34" charset="0"/>
              </a:defRPr>
            </a:lvl4pPr>
            <a:lvl5pPr marL="2057400" indent="-228600" defTabSz="957263">
              <a:spcBef>
                <a:spcPct val="20000"/>
              </a:spcBef>
              <a:buChar char="»"/>
              <a:defRPr sz="2000">
                <a:solidFill>
                  <a:schemeClr val="tx1"/>
                </a:solidFill>
                <a:latin typeface="Arial" panose="020B0604020202020204" pitchFamily="34" charset="0"/>
              </a:defRPr>
            </a:lvl5pPr>
            <a:lvl6pPr marL="25146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57263"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GI</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ẢI</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Ô CHỮ BÍ ẨN</a:t>
            </a:r>
          </a:p>
        </p:txBody>
      </p:sp>
      <p:graphicFrame>
        <p:nvGraphicFramePr>
          <p:cNvPr id="272388" name="Group 4"/>
          <p:cNvGraphicFramePr>
            <a:graphicFrameLocks noGrp="1"/>
          </p:cNvGraphicFramePr>
          <p:nvPr/>
        </p:nvGraphicFramePr>
        <p:xfrm>
          <a:off x="3124200" y="3048000"/>
          <a:ext cx="5943600" cy="831850"/>
        </p:xfrm>
        <a:graphic>
          <a:graphicData uri="http://schemas.openxmlformats.org/drawingml/2006/table">
            <a:tbl>
              <a:tblPr/>
              <a:tblGrid>
                <a:gridCol w="704850">
                  <a:extLst>
                    <a:ext uri="{9D8B030D-6E8A-4147-A177-3AD203B41FA5}">
                      <a16:colId xmlns:a16="http://schemas.microsoft.com/office/drawing/2014/main" xmlns="" val="20000"/>
                    </a:ext>
                  </a:extLst>
                </a:gridCol>
                <a:gridCol w="793750">
                  <a:extLst>
                    <a:ext uri="{9D8B030D-6E8A-4147-A177-3AD203B41FA5}">
                      <a16:colId xmlns:a16="http://schemas.microsoft.com/office/drawing/2014/main" xmlns="" val="20001"/>
                    </a:ext>
                  </a:extLst>
                </a:gridCol>
                <a:gridCol w="881063">
                  <a:extLst>
                    <a:ext uri="{9D8B030D-6E8A-4147-A177-3AD203B41FA5}">
                      <a16:colId xmlns:a16="http://schemas.microsoft.com/office/drawing/2014/main" xmlns="" val="20002"/>
                    </a:ext>
                  </a:extLst>
                </a:gridCol>
                <a:gridCol w="881062">
                  <a:extLst>
                    <a:ext uri="{9D8B030D-6E8A-4147-A177-3AD203B41FA5}">
                      <a16:colId xmlns:a16="http://schemas.microsoft.com/office/drawing/2014/main" xmlns="" val="20003"/>
                    </a:ext>
                  </a:extLst>
                </a:gridCol>
                <a:gridCol w="881063">
                  <a:extLst>
                    <a:ext uri="{9D8B030D-6E8A-4147-A177-3AD203B41FA5}">
                      <a16:colId xmlns:a16="http://schemas.microsoft.com/office/drawing/2014/main" xmlns="" val="20004"/>
                    </a:ext>
                  </a:extLst>
                </a:gridCol>
                <a:gridCol w="969962">
                  <a:extLst>
                    <a:ext uri="{9D8B030D-6E8A-4147-A177-3AD203B41FA5}">
                      <a16:colId xmlns:a16="http://schemas.microsoft.com/office/drawing/2014/main" xmlns="" val="20005"/>
                    </a:ext>
                  </a:extLst>
                </a:gridCol>
                <a:gridCol w="831850">
                  <a:extLst>
                    <a:ext uri="{9D8B030D-6E8A-4147-A177-3AD203B41FA5}">
                      <a16:colId xmlns:a16="http://schemas.microsoft.com/office/drawing/2014/main" xmlns="" val="20006"/>
                    </a:ext>
                  </a:extLst>
                </a:gridCol>
              </a:tblGrid>
              <a:tr h="831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rgbClr val="FF0000"/>
                          </a:solidFill>
                          <a:effectLst/>
                          <a:latin typeface="Arial" charset="0"/>
                        </a:rPr>
                        <a:t>K</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rgbClr val="FF0000"/>
                          </a:solidFill>
                          <a:effectLst/>
                          <a:latin typeface="Arial" charset="0"/>
                        </a:rPr>
                        <a:t>I</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900" b="1" i="0" u="none" strike="noStrike" cap="none" normalizeH="0" baseline="0">
                          <a:ln>
                            <a:noFill/>
                          </a:ln>
                          <a:solidFill>
                            <a:srgbClr val="FF0000"/>
                          </a:solidFill>
                          <a:effectLst/>
                          <a:latin typeface="Times New Roman" pitchFamily="18" charset="0"/>
                        </a:rPr>
                        <a:t>Ê</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rgbClr val="FF0000"/>
                          </a:solidFill>
                          <a:effectLst/>
                          <a:latin typeface="Arial" charset="0"/>
                        </a:rPr>
                        <a:t>N</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rgbClr val="FF0000"/>
                          </a:solidFill>
                          <a:effectLst/>
                          <a:latin typeface="Arial" charset="0"/>
                        </a:rPr>
                        <a:t>T</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rgbClr val="FF0000"/>
                          </a:solidFill>
                          <a:effectLst/>
                          <a:latin typeface="Arial" charset="0"/>
                        </a:rPr>
                        <a:t>R</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rgbClr val="FF0000"/>
                          </a:solidFill>
                          <a:effectLst/>
                          <a:latin typeface="Arial" charset="0"/>
                        </a:rPr>
                        <a:t>Ì</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extLst>
                  <a:ext uri="{0D108BD9-81ED-4DB2-BD59-A6C34878D82A}">
                    <a16:rowId xmlns:a16="http://schemas.microsoft.com/office/drawing/2014/main" xmlns="" val="10000"/>
                  </a:ext>
                </a:extLst>
              </a:tr>
            </a:tbl>
          </a:graphicData>
        </a:graphic>
      </p:graphicFrame>
      <p:sp>
        <p:nvSpPr>
          <p:cNvPr id="272406" name="Rectangle 22"/>
          <p:cNvSpPr>
            <a:spLocks noChangeArrowheads="1"/>
          </p:cNvSpPr>
          <p:nvPr/>
        </p:nvSpPr>
        <p:spPr bwMode="auto">
          <a:xfrm>
            <a:off x="3810000" y="3048000"/>
            <a:ext cx="838200" cy="838200"/>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72407" name="Rectangle 23"/>
          <p:cNvSpPr>
            <a:spLocks noChangeArrowheads="1"/>
          </p:cNvSpPr>
          <p:nvPr/>
        </p:nvSpPr>
        <p:spPr bwMode="auto">
          <a:xfrm>
            <a:off x="4648200" y="3048000"/>
            <a:ext cx="838200" cy="838200"/>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72408" name="Rectangle 24"/>
          <p:cNvSpPr>
            <a:spLocks noChangeArrowheads="1"/>
          </p:cNvSpPr>
          <p:nvPr/>
        </p:nvSpPr>
        <p:spPr bwMode="auto">
          <a:xfrm>
            <a:off x="5486400" y="3048001"/>
            <a:ext cx="914400" cy="815975"/>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72409" name="Rectangle 25"/>
          <p:cNvSpPr>
            <a:spLocks noChangeArrowheads="1"/>
          </p:cNvSpPr>
          <p:nvPr/>
        </p:nvSpPr>
        <p:spPr bwMode="auto">
          <a:xfrm>
            <a:off x="6400800" y="3048001"/>
            <a:ext cx="838200" cy="815975"/>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72410" name="Rectangle 26"/>
          <p:cNvSpPr>
            <a:spLocks noChangeArrowheads="1"/>
          </p:cNvSpPr>
          <p:nvPr/>
        </p:nvSpPr>
        <p:spPr bwMode="auto">
          <a:xfrm>
            <a:off x="7239000" y="3048001"/>
            <a:ext cx="990600" cy="815975"/>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72411" name="Rectangle 27"/>
          <p:cNvSpPr>
            <a:spLocks noChangeArrowheads="1"/>
          </p:cNvSpPr>
          <p:nvPr/>
        </p:nvSpPr>
        <p:spPr bwMode="auto">
          <a:xfrm>
            <a:off x="8232776" y="3033714"/>
            <a:ext cx="855663" cy="815975"/>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72412" name="Rectangle 28"/>
          <p:cNvSpPr>
            <a:spLocks noChangeArrowheads="1"/>
          </p:cNvSpPr>
          <p:nvPr/>
        </p:nvSpPr>
        <p:spPr bwMode="auto">
          <a:xfrm>
            <a:off x="3048001" y="3048000"/>
            <a:ext cx="779463" cy="838200"/>
          </a:xfrm>
          <a:prstGeom prst="rect">
            <a:avLst/>
          </a:prstGeom>
          <a:gradFill rotWithShape="1">
            <a:gsLst>
              <a:gs pos="0">
                <a:schemeClr val="folHlink"/>
              </a:gs>
              <a:gs pos="100000">
                <a:srgbClr val="CC0099"/>
              </a:gs>
            </a:gsLst>
            <a:path path="shape">
              <a:fillToRect l="50000" t="50000" r="50000" b="50000"/>
            </a:path>
          </a:gradFill>
          <a:ln w="127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72413" name="Text Box 29"/>
          <p:cNvSpPr txBox="1">
            <a:spLocks noChangeArrowheads="1"/>
          </p:cNvSpPr>
          <p:nvPr/>
        </p:nvSpPr>
        <p:spPr bwMode="auto">
          <a:xfrm>
            <a:off x="238539" y="1444626"/>
            <a:ext cx="11569148" cy="1446550"/>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Đây</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là</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một</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từ</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có</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lang="en-US" altLang="en-US" sz="4400" b="1" dirty="0">
                <a:solidFill>
                  <a:srgbClr val="0000FF"/>
                </a:solidFill>
                <a:latin typeface="Times New Roman" panose="02020603050405020304" pitchFamily="18" charset="0"/>
              </a:rPr>
              <a:t>7</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chữ</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cái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nói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về</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kết</a:t>
            </a:r>
            <a:r>
              <a:rPr kumimoji="0" lang="en-US" altLang="en-US" sz="4400" b="1"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quả</a:t>
            </a:r>
            <a:r>
              <a:rPr kumimoji="0" lang="en-US" altLang="en-US" sz="4400" b="1"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của</a:t>
            </a:r>
            <a:r>
              <a:rPr kumimoji="0" lang="en-US" altLang="en-US" sz="4400" b="1"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sự</a:t>
            </a:r>
            <a:r>
              <a:rPr kumimoji="0" lang="en-US" altLang="en-US" sz="4400" b="1"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cố</a:t>
            </a:r>
            <a:r>
              <a:rPr kumimoji="0" lang="en-US" altLang="en-US" sz="4400" b="1"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gắng</a:t>
            </a:r>
            <a:r>
              <a:rPr kumimoji="0" lang="en-US" altLang="en-US" sz="4400" b="1"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để</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viết</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chữ</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lang="en-US" altLang="en-US" sz="4400" b="1" dirty="0" err="1">
                <a:solidFill>
                  <a:srgbClr val="0000FF"/>
                </a:solidFill>
                <a:latin typeface="Times New Roman" panose="02020603050405020304" pitchFamily="18" charset="0"/>
              </a:rPr>
              <a:t>đẹp</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của</a:t>
            </a:r>
            <a:r>
              <a:rPr lang="en-US" altLang="en-US" sz="4400" b="1" dirty="0">
                <a:solidFill>
                  <a:srgbClr val="0000FF"/>
                </a:solidFill>
                <a:latin typeface="Times New Roman" panose="02020603050405020304" pitchFamily="18" charset="0"/>
              </a:rPr>
              <a:t> Cao </a:t>
            </a:r>
            <a:r>
              <a:rPr lang="en-US" altLang="en-US" sz="4400" b="1" dirty="0" err="1">
                <a:solidFill>
                  <a:srgbClr val="0000FF"/>
                </a:solidFill>
                <a:latin typeface="Times New Roman" panose="02020603050405020304" pitchFamily="18" charset="0"/>
              </a:rPr>
              <a:t>Bá</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Quát</a:t>
            </a:r>
            <a:r>
              <a:rPr lang="en-US" altLang="en-US" sz="4400" b="1" dirty="0">
                <a:solidFill>
                  <a:srgbClr val="0000FF"/>
                </a:solidFill>
                <a:latin typeface="Times New Roman" panose="02020603050405020304" pitchFamily="18" charset="0"/>
              </a:rPr>
              <a:t>?</a:t>
            </a:r>
            <a:endPar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2" name="Rectangle 4">
            <a:extLst>
              <a:ext uri="{FF2B5EF4-FFF2-40B4-BE49-F238E27FC236}">
                <a16:creationId xmlns:a16="http://schemas.microsoft.com/office/drawing/2014/main" xmlns="" id="{134B2456-28E6-0813-AD34-5A461CAB9F46}"/>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3" name="Picture 448" descr="tro choi">
            <a:extLst>
              <a:ext uri="{FF2B5EF4-FFF2-40B4-BE49-F238E27FC236}">
                <a16:creationId xmlns:a16="http://schemas.microsoft.com/office/drawing/2014/main" xmlns="" id="{6FCDFB11-F109-CC1F-F255-DB017960F0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8539" y="134203"/>
            <a:ext cx="4709426" cy="131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bbon: Tilted Up 3">
            <a:extLst>
              <a:ext uri="{FF2B5EF4-FFF2-40B4-BE49-F238E27FC236}">
                <a16:creationId xmlns:a16="http://schemas.microsoft.com/office/drawing/2014/main" xmlns="" id="{2E705565-3C96-8FE5-C4EB-8B6613C9AF30}"/>
              </a:ext>
            </a:extLst>
          </p:cNvPr>
          <p:cNvSpPr/>
          <p:nvPr/>
        </p:nvSpPr>
        <p:spPr>
          <a:xfrm>
            <a:off x="344556" y="5360365"/>
            <a:ext cx="11264347" cy="1222304"/>
          </a:xfrm>
          <a:prstGeom prst="ribbon2">
            <a:avLst/>
          </a:prstGeom>
          <a:solidFill>
            <a:srgbClr val="00B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Times New Roman" panose="02020603050405020304" pitchFamily="18" charset="0"/>
                <a:cs typeface="Times New Roman" panose="02020603050405020304" pitchFamily="18" charset="0"/>
              </a:rPr>
              <a:t>Nét</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chữ</a:t>
            </a:r>
            <a:r>
              <a:rPr lang="en-US" sz="4800" b="1" dirty="0">
                <a:solidFill>
                  <a:srgbClr val="FFFF00"/>
                </a:solidFill>
                <a:latin typeface="Times New Roman" panose="02020603050405020304" pitchFamily="18" charset="0"/>
                <a:cs typeface="Times New Roman" panose="02020603050405020304" pitchFamily="18" charset="0"/>
              </a:rPr>
              <a:t> - </a:t>
            </a:r>
            <a:r>
              <a:rPr lang="en-US" sz="4800" b="1" dirty="0" err="1">
                <a:solidFill>
                  <a:srgbClr val="FFFF00"/>
                </a:solidFill>
                <a:latin typeface="Times New Roman" panose="02020603050405020304" pitchFamily="18" charset="0"/>
                <a:cs typeface="Times New Roman" panose="02020603050405020304" pitchFamily="18" charset="0"/>
              </a:rPr>
              <a:t>Nết</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người</a:t>
            </a:r>
            <a:endParaRPr lang="en-US" sz="4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24734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2413"/>
                                        </p:tgtEl>
                                        <p:attrNameLst>
                                          <p:attrName>style.visibility</p:attrName>
                                        </p:attrNameLst>
                                      </p:cBhvr>
                                      <p:to>
                                        <p:strVal val="visible"/>
                                      </p:to>
                                    </p:set>
                                    <p:anim calcmode="discrete" valueType="clr">
                                      <p:cBhvr override="childStyle">
                                        <p:cTn id="12" dur="80"/>
                                        <p:tgtEl>
                                          <p:spTgt spid="27241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2413"/>
                                        </p:tgtEl>
                                        <p:attrNameLst>
                                          <p:attrName>fillcolor</p:attrName>
                                        </p:attrNameLst>
                                      </p:cBhvr>
                                      <p:tavLst>
                                        <p:tav tm="0">
                                          <p:val>
                                            <p:clrVal>
                                              <a:schemeClr val="accent2"/>
                                            </p:clrVal>
                                          </p:val>
                                        </p:tav>
                                        <p:tav tm="50000">
                                          <p:val>
                                            <p:clrVal>
                                              <a:schemeClr val="hlink"/>
                                            </p:clrVal>
                                          </p:val>
                                        </p:tav>
                                      </p:tavLst>
                                    </p:anim>
                                    <p:set>
                                      <p:cBhvr>
                                        <p:cTn id="14" dur="80"/>
                                        <p:tgtEl>
                                          <p:spTgt spid="272413"/>
                                        </p:tgtEl>
                                        <p:attrNameLst>
                                          <p:attrName>fill.type</p:attrName>
                                        </p:attrNameLst>
                                      </p:cBhvr>
                                      <p:to>
                                        <p:strVal val="solid"/>
                                      </p:to>
                                    </p:set>
                                  </p:childTnLst>
                                </p:cTn>
                              </p:par>
                              <p:par>
                                <p:cTn id="15" presetID="53" presetClass="entr" presetSubtype="0" fill="hold" grpId="0" nodeType="withEffect">
                                  <p:stCondLst>
                                    <p:cond delay="0"/>
                                  </p:stCondLst>
                                  <p:childTnLst>
                                    <p:set>
                                      <p:cBhvr>
                                        <p:cTn id="16" dur="1" fill="hold">
                                          <p:stCondLst>
                                            <p:cond delay="0"/>
                                          </p:stCondLst>
                                        </p:cTn>
                                        <p:tgtEl>
                                          <p:spTgt spid="272412"/>
                                        </p:tgtEl>
                                        <p:attrNameLst>
                                          <p:attrName>style.visibility</p:attrName>
                                        </p:attrNameLst>
                                      </p:cBhvr>
                                      <p:to>
                                        <p:strVal val="visible"/>
                                      </p:to>
                                    </p:set>
                                    <p:anim calcmode="lin" valueType="num">
                                      <p:cBhvr>
                                        <p:cTn id="17" dur="500" fill="hold"/>
                                        <p:tgtEl>
                                          <p:spTgt spid="272412"/>
                                        </p:tgtEl>
                                        <p:attrNameLst>
                                          <p:attrName>ppt_w</p:attrName>
                                        </p:attrNameLst>
                                      </p:cBhvr>
                                      <p:tavLst>
                                        <p:tav tm="0">
                                          <p:val>
                                            <p:fltVal val="0"/>
                                          </p:val>
                                        </p:tav>
                                        <p:tav tm="100000">
                                          <p:val>
                                            <p:strVal val="#ppt_w"/>
                                          </p:val>
                                        </p:tav>
                                      </p:tavLst>
                                    </p:anim>
                                    <p:anim calcmode="lin" valueType="num">
                                      <p:cBhvr>
                                        <p:cTn id="18" dur="500" fill="hold"/>
                                        <p:tgtEl>
                                          <p:spTgt spid="272412"/>
                                        </p:tgtEl>
                                        <p:attrNameLst>
                                          <p:attrName>ppt_h</p:attrName>
                                        </p:attrNameLst>
                                      </p:cBhvr>
                                      <p:tavLst>
                                        <p:tav tm="0">
                                          <p:val>
                                            <p:fltVal val="0"/>
                                          </p:val>
                                        </p:tav>
                                        <p:tav tm="100000">
                                          <p:val>
                                            <p:strVal val="#ppt_h"/>
                                          </p:val>
                                        </p:tav>
                                      </p:tavLst>
                                    </p:anim>
                                    <p:animEffect transition="in" filter="fade">
                                      <p:cBhvr>
                                        <p:cTn id="19" dur="500"/>
                                        <p:tgtEl>
                                          <p:spTgt spid="272412"/>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272406"/>
                                        </p:tgtEl>
                                        <p:attrNameLst>
                                          <p:attrName>style.visibility</p:attrName>
                                        </p:attrNameLst>
                                      </p:cBhvr>
                                      <p:to>
                                        <p:strVal val="visible"/>
                                      </p:to>
                                    </p:set>
                                    <p:anim calcmode="lin" valueType="num">
                                      <p:cBhvr>
                                        <p:cTn id="22" dur="500" fill="hold"/>
                                        <p:tgtEl>
                                          <p:spTgt spid="272406"/>
                                        </p:tgtEl>
                                        <p:attrNameLst>
                                          <p:attrName>ppt_w</p:attrName>
                                        </p:attrNameLst>
                                      </p:cBhvr>
                                      <p:tavLst>
                                        <p:tav tm="0">
                                          <p:val>
                                            <p:fltVal val="0"/>
                                          </p:val>
                                        </p:tav>
                                        <p:tav tm="100000">
                                          <p:val>
                                            <p:strVal val="#ppt_w"/>
                                          </p:val>
                                        </p:tav>
                                      </p:tavLst>
                                    </p:anim>
                                    <p:anim calcmode="lin" valueType="num">
                                      <p:cBhvr>
                                        <p:cTn id="23" dur="500" fill="hold"/>
                                        <p:tgtEl>
                                          <p:spTgt spid="272406"/>
                                        </p:tgtEl>
                                        <p:attrNameLst>
                                          <p:attrName>ppt_h</p:attrName>
                                        </p:attrNameLst>
                                      </p:cBhvr>
                                      <p:tavLst>
                                        <p:tav tm="0">
                                          <p:val>
                                            <p:fltVal val="0"/>
                                          </p:val>
                                        </p:tav>
                                        <p:tav tm="100000">
                                          <p:val>
                                            <p:strVal val="#ppt_h"/>
                                          </p:val>
                                        </p:tav>
                                      </p:tavLst>
                                    </p:anim>
                                    <p:animEffect transition="in" filter="fade">
                                      <p:cBhvr>
                                        <p:cTn id="24" dur="500"/>
                                        <p:tgtEl>
                                          <p:spTgt spid="272406"/>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272407"/>
                                        </p:tgtEl>
                                        <p:attrNameLst>
                                          <p:attrName>style.visibility</p:attrName>
                                        </p:attrNameLst>
                                      </p:cBhvr>
                                      <p:to>
                                        <p:strVal val="visible"/>
                                      </p:to>
                                    </p:set>
                                    <p:anim calcmode="lin" valueType="num">
                                      <p:cBhvr>
                                        <p:cTn id="27" dur="500" fill="hold"/>
                                        <p:tgtEl>
                                          <p:spTgt spid="272407"/>
                                        </p:tgtEl>
                                        <p:attrNameLst>
                                          <p:attrName>ppt_w</p:attrName>
                                        </p:attrNameLst>
                                      </p:cBhvr>
                                      <p:tavLst>
                                        <p:tav tm="0">
                                          <p:val>
                                            <p:fltVal val="0"/>
                                          </p:val>
                                        </p:tav>
                                        <p:tav tm="100000">
                                          <p:val>
                                            <p:strVal val="#ppt_w"/>
                                          </p:val>
                                        </p:tav>
                                      </p:tavLst>
                                    </p:anim>
                                    <p:anim calcmode="lin" valueType="num">
                                      <p:cBhvr>
                                        <p:cTn id="28" dur="500" fill="hold"/>
                                        <p:tgtEl>
                                          <p:spTgt spid="272407"/>
                                        </p:tgtEl>
                                        <p:attrNameLst>
                                          <p:attrName>ppt_h</p:attrName>
                                        </p:attrNameLst>
                                      </p:cBhvr>
                                      <p:tavLst>
                                        <p:tav tm="0">
                                          <p:val>
                                            <p:fltVal val="0"/>
                                          </p:val>
                                        </p:tav>
                                        <p:tav tm="100000">
                                          <p:val>
                                            <p:strVal val="#ppt_h"/>
                                          </p:val>
                                        </p:tav>
                                      </p:tavLst>
                                    </p:anim>
                                    <p:animEffect transition="in" filter="fade">
                                      <p:cBhvr>
                                        <p:cTn id="29" dur="500"/>
                                        <p:tgtEl>
                                          <p:spTgt spid="272407"/>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272408"/>
                                        </p:tgtEl>
                                        <p:attrNameLst>
                                          <p:attrName>style.visibility</p:attrName>
                                        </p:attrNameLst>
                                      </p:cBhvr>
                                      <p:to>
                                        <p:strVal val="visible"/>
                                      </p:to>
                                    </p:set>
                                    <p:anim calcmode="lin" valueType="num">
                                      <p:cBhvr>
                                        <p:cTn id="32" dur="500" fill="hold"/>
                                        <p:tgtEl>
                                          <p:spTgt spid="272408"/>
                                        </p:tgtEl>
                                        <p:attrNameLst>
                                          <p:attrName>ppt_w</p:attrName>
                                        </p:attrNameLst>
                                      </p:cBhvr>
                                      <p:tavLst>
                                        <p:tav tm="0">
                                          <p:val>
                                            <p:fltVal val="0"/>
                                          </p:val>
                                        </p:tav>
                                        <p:tav tm="100000">
                                          <p:val>
                                            <p:strVal val="#ppt_w"/>
                                          </p:val>
                                        </p:tav>
                                      </p:tavLst>
                                    </p:anim>
                                    <p:anim calcmode="lin" valueType="num">
                                      <p:cBhvr>
                                        <p:cTn id="33" dur="500" fill="hold"/>
                                        <p:tgtEl>
                                          <p:spTgt spid="272408"/>
                                        </p:tgtEl>
                                        <p:attrNameLst>
                                          <p:attrName>ppt_h</p:attrName>
                                        </p:attrNameLst>
                                      </p:cBhvr>
                                      <p:tavLst>
                                        <p:tav tm="0">
                                          <p:val>
                                            <p:fltVal val="0"/>
                                          </p:val>
                                        </p:tav>
                                        <p:tav tm="100000">
                                          <p:val>
                                            <p:strVal val="#ppt_h"/>
                                          </p:val>
                                        </p:tav>
                                      </p:tavLst>
                                    </p:anim>
                                    <p:animEffect transition="in" filter="fade">
                                      <p:cBhvr>
                                        <p:cTn id="34" dur="500"/>
                                        <p:tgtEl>
                                          <p:spTgt spid="272408"/>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272409"/>
                                        </p:tgtEl>
                                        <p:attrNameLst>
                                          <p:attrName>style.visibility</p:attrName>
                                        </p:attrNameLst>
                                      </p:cBhvr>
                                      <p:to>
                                        <p:strVal val="visible"/>
                                      </p:to>
                                    </p:set>
                                    <p:anim calcmode="lin" valueType="num">
                                      <p:cBhvr>
                                        <p:cTn id="37" dur="500" fill="hold"/>
                                        <p:tgtEl>
                                          <p:spTgt spid="272409"/>
                                        </p:tgtEl>
                                        <p:attrNameLst>
                                          <p:attrName>ppt_w</p:attrName>
                                        </p:attrNameLst>
                                      </p:cBhvr>
                                      <p:tavLst>
                                        <p:tav tm="0">
                                          <p:val>
                                            <p:fltVal val="0"/>
                                          </p:val>
                                        </p:tav>
                                        <p:tav tm="100000">
                                          <p:val>
                                            <p:strVal val="#ppt_w"/>
                                          </p:val>
                                        </p:tav>
                                      </p:tavLst>
                                    </p:anim>
                                    <p:anim calcmode="lin" valueType="num">
                                      <p:cBhvr>
                                        <p:cTn id="38" dur="500" fill="hold"/>
                                        <p:tgtEl>
                                          <p:spTgt spid="272409"/>
                                        </p:tgtEl>
                                        <p:attrNameLst>
                                          <p:attrName>ppt_h</p:attrName>
                                        </p:attrNameLst>
                                      </p:cBhvr>
                                      <p:tavLst>
                                        <p:tav tm="0">
                                          <p:val>
                                            <p:fltVal val="0"/>
                                          </p:val>
                                        </p:tav>
                                        <p:tav tm="100000">
                                          <p:val>
                                            <p:strVal val="#ppt_h"/>
                                          </p:val>
                                        </p:tav>
                                      </p:tavLst>
                                    </p:anim>
                                    <p:animEffect transition="in" filter="fade">
                                      <p:cBhvr>
                                        <p:cTn id="39" dur="500"/>
                                        <p:tgtEl>
                                          <p:spTgt spid="272409"/>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272410"/>
                                        </p:tgtEl>
                                        <p:attrNameLst>
                                          <p:attrName>style.visibility</p:attrName>
                                        </p:attrNameLst>
                                      </p:cBhvr>
                                      <p:to>
                                        <p:strVal val="visible"/>
                                      </p:to>
                                    </p:set>
                                    <p:anim calcmode="lin" valueType="num">
                                      <p:cBhvr>
                                        <p:cTn id="42" dur="500" fill="hold"/>
                                        <p:tgtEl>
                                          <p:spTgt spid="272410"/>
                                        </p:tgtEl>
                                        <p:attrNameLst>
                                          <p:attrName>ppt_w</p:attrName>
                                        </p:attrNameLst>
                                      </p:cBhvr>
                                      <p:tavLst>
                                        <p:tav tm="0">
                                          <p:val>
                                            <p:fltVal val="0"/>
                                          </p:val>
                                        </p:tav>
                                        <p:tav tm="100000">
                                          <p:val>
                                            <p:strVal val="#ppt_w"/>
                                          </p:val>
                                        </p:tav>
                                      </p:tavLst>
                                    </p:anim>
                                    <p:anim calcmode="lin" valueType="num">
                                      <p:cBhvr>
                                        <p:cTn id="43" dur="500" fill="hold"/>
                                        <p:tgtEl>
                                          <p:spTgt spid="272410"/>
                                        </p:tgtEl>
                                        <p:attrNameLst>
                                          <p:attrName>ppt_h</p:attrName>
                                        </p:attrNameLst>
                                      </p:cBhvr>
                                      <p:tavLst>
                                        <p:tav tm="0">
                                          <p:val>
                                            <p:fltVal val="0"/>
                                          </p:val>
                                        </p:tav>
                                        <p:tav tm="100000">
                                          <p:val>
                                            <p:strVal val="#ppt_h"/>
                                          </p:val>
                                        </p:tav>
                                      </p:tavLst>
                                    </p:anim>
                                    <p:animEffect transition="in" filter="fade">
                                      <p:cBhvr>
                                        <p:cTn id="44" dur="500"/>
                                        <p:tgtEl>
                                          <p:spTgt spid="272410"/>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272411"/>
                                        </p:tgtEl>
                                        <p:attrNameLst>
                                          <p:attrName>style.visibility</p:attrName>
                                        </p:attrNameLst>
                                      </p:cBhvr>
                                      <p:to>
                                        <p:strVal val="visible"/>
                                      </p:to>
                                    </p:set>
                                    <p:anim calcmode="lin" valueType="num">
                                      <p:cBhvr>
                                        <p:cTn id="47" dur="500" fill="hold"/>
                                        <p:tgtEl>
                                          <p:spTgt spid="272411"/>
                                        </p:tgtEl>
                                        <p:attrNameLst>
                                          <p:attrName>ppt_w</p:attrName>
                                        </p:attrNameLst>
                                      </p:cBhvr>
                                      <p:tavLst>
                                        <p:tav tm="0">
                                          <p:val>
                                            <p:fltVal val="0"/>
                                          </p:val>
                                        </p:tav>
                                        <p:tav tm="100000">
                                          <p:val>
                                            <p:strVal val="#ppt_w"/>
                                          </p:val>
                                        </p:tav>
                                      </p:tavLst>
                                    </p:anim>
                                    <p:anim calcmode="lin" valueType="num">
                                      <p:cBhvr>
                                        <p:cTn id="48" dur="500" fill="hold"/>
                                        <p:tgtEl>
                                          <p:spTgt spid="272411"/>
                                        </p:tgtEl>
                                        <p:attrNameLst>
                                          <p:attrName>ppt_h</p:attrName>
                                        </p:attrNameLst>
                                      </p:cBhvr>
                                      <p:tavLst>
                                        <p:tav tm="0">
                                          <p:val>
                                            <p:fltVal val="0"/>
                                          </p:val>
                                        </p:tav>
                                        <p:tav tm="100000">
                                          <p:val>
                                            <p:strVal val="#ppt_h"/>
                                          </p:val>
                                        </p:tav>
                                      </p:tavLst>
                                    </p:anim>
                                    <p:animEffect transition="in" filter="fade">
                                      <p:cBhvr>
                                        <p:cTn id="49" dur="500"/>
                                        <p:tgtEl>
                                          <p:spTgt spid="272411"/>
                                        </p:tgtEl>
                                      </p:cBhvr>
                                    </p:animEffect>
                                  </p:childTnLst>
                                </p:cTn>
                              </p:par>
                            </p:childTnLst>
                          </p:cTn>
                        </p:par>
                        <p:par>
                          <p:cTn id="50" fill="hold" nodeType="afterGroup">
                            <p:stCondLst>
                              <p:cond delay="2680"/>
                            </p:stCondLst>
                            <p:childTnLst>
                              <p:par>
                                <p:cTn id="51" presetID="9" presetClass="entr" presetSubtype="0" fill="hold" nodeType="afterEffect">
                                  <p:stCondLst>
                                    <p:cond delay="0"/>
                                  </p:stCondLst>
                                  <p:childTnLst>
                                    <p:set>
                                      <p:cBhvr>
                                        <p:cTn id="52" dur="1" fill="hold">
                                          <p:stCondLst>
                                            <p:cond delay="0"/>
                                          </p:stCondLst>
                                        </p:cTn>
                                        <p:tgtEl>
                                          <p:spTgt spid="272388"/>
                                        </p:tgtEl>
                                        <p:attrNameLst>
                                          <p:attrName>style.visibility</p:attrName>
                                        </p:attrNameLst>
                                      </p:cBhvr>
                                      <p:to>
                                        <p:strVal val="visible"/>
                                      </p:to>
                                    </p:set>
                                    <p:animEffect transition="in" filter="dissolve">
                                      <p:cBhvr>
                                        <p:cTn id="53" dur="500"/>
                                        <p:tgtEl>
                                          <p:spTgt spid="2723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72412"/>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54" presetClass="exit" presetSubtype="0" decel="100000" fill="hold" grpId="1" nodeType="clickEffect">
                                  <p:stCondLst>
                                    <p:cond delay="0"/>
                                  </p:stCondLst>
                                  <p:childTnLst>
                                    <p:anim calcmode="lin" valueType="num">
                                      <p:cBhvr>
                                        <p:cTn id="58" dur="500"/>
                                        <p:tgtEl>
                                          <p:spTgt spid="272412"/>
                                        </p:tgtEl>
                                        <p:attrNameLst>
                                          <p:attrName>ppt_w</p:attrName>
                                        </p:attrNameLst>
                                      </p:cBhvr>
                                      <p:tavLst>
                                        <p:tav tm="0">
                                          <p:val>
                                            <p:strVal val="ppt_w"/>
                                          </p:val>
                                        </p:tav>
                                        <p:tav tm="100000">
                                          <p:val>
                                            <p:strVal val="ppt_w*0.05"/>
                                          </p:val>
                                        </p:tav>
                                      </p:tavLst>
                                    </p:anim>
                                    <p:anim calcmode="lin" valueType="num">
                                      <p:cBhvr>
                                        <p:cTn id="59" dur="500"/>
                                        <p:tgtEl>
                                          <p:spTgt spid="272412"/>
                                        </p:tgtEl>
                                        <p:attrNameLst>
                                          <p:attrName>ppt_h</p:attrName>
                                        </p:attrNameLst>
                                      </p:cBhvr>
                                      <p:tavLst>
                                        <p:tav tm="0">
                                          <p:val>
                                            <p:strVal val="ppt_h"/>
                                          </p:val>
                                        </p:tav>
                                        <p:tav tm="100000">
                                          <p:val>
                                            <p:strVal val="ppt_h"/>
                                          </p:val>
                                        </p:tav>
                                      </p:tavLst>
                                    </p:anim>
                                    <p:anim calcmode="lin" valueType="num">
                                      <p:cBhvr>
                                        <p:cTn id="60" dur="500"/>
                                        <p:tgtEl>
                                          <p:spTgt spid="272412"/>
                                        </p:tgtEl>
                                        <p:attrNameLst>
                                          <p:attrName>ppt_x</p:attrName>
                                        </p:attrNameLst>
                                      </p:cBhvr>
                                      <p:tavLst>
                                        <p:tav tm="0">
                                          <p:val>
                                            <p:strVal val="ppt_x"/>
                                          </p:val>
                                        </p:tav>
                                        <p:tav tm="100000">
                                          <p:val>
                                            <p:strVal val="ppt_x-.2"/>
                                          </p:val>
                                        </p:tav>
                                      </p:tavLst>
                                    </p:anim>
                                    <p:anim calcmode="lin" valueType="num">
                                      <p:cBhvr>
                                        <p:cTn id="61" dur="500"/>
                                        <p:tgtEl>
                                          <p:spTgt spid="272412"/>
                                        </p:tgtEl>
                                        <p:attrNameLst>
                                          <p:attrName>ppt_y</p:attrName>
                                        </p:attrNameLst>
                                      </p:cBhvr>
                                      <p:tavLst>
                                        <p:tav tm="0">
                                          <p:val>
                                            <p:strVal val="ppt_y"/>
                                          </p:val>
                                        </p:tav>
                                        <p:tav tm="100000">
                                          <p:val>
                                            <p:strVal val="ppt_y"/>
                                          </p:val>
                                        </p:tav>
                                      </p:tavLst>
                                    </p:anim>
                                    <p:animEffect transition="out" filter="fade">
                                      <p:cBhvr>
                                        <p:cTn id="62" dur="500"/>
                                        <p:tgtEl>
                                          <p:spTgt spid="272412"/>
                                        </p:tgtEl>
                                      </p:cBhvr>
                                    </p:animEffect>
                                    <p:set>
                                      <p:cBhvr>
                                        <p:cTn id="63" dur="1" fill="hold">
                                          <p:stCondLst>
                                            <p:cond delay="499"/>
                                          </p:stCondLst>
                                        </p:cTn>
                                        <p:tgtEl>
                                          <p:spTgt spid="272412"/>
                                        </p:tgtEl>
                                        <p:attrNameLst>
                                          <p:attrName>style.visibility</p:attrName>
                                        </p:attrNameLst>
                                      </p:cBhvr>
                                      <p:to>
                                        <p:strVal val="hidden"/>
                                      </p:to>
                                    </p:set>
                                  </p:childTnLst>
                                </p:cTn>
                              </p:par>
                            </p:childTnLst>
                          </p:cTn>
                        </p:par>
                      </p:childTnLst>
                    </p:cTn>
                  </p:par>
                </p:childTnLst>
              </p:cTn>
              <p:nextCondLst>
                <p:cond evt="onClick" delay="0">
                  <p:tgtEl>
                    <p:spTgt spid="272412"/>
                  </p:tgtEl>
                </p:cond>
              </p:nextCondLst>
            </p:seq>
            <p:seq concurrent="1" nextAc="seek">
              <p:cTn id="64" restart="whenNotActive" fill="hold" evtFilter="cancelBubble" nodeType="interactiveSeq">
                <p:stCondLst>
                  <p:cond evt="onClick" delay="0">
                    <p:tgtEl>
                      <p:spTgt spid="272406"/>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4" presetClass="exit" presetSubtype="0" decel="100000" fill="hold" grpId="1" nodeType="clickEffect">
                                  <p:stCondLst>
                                    <p:cond delay="0"/>
                                  </p:stCondLst>
                                  <p:childTnLst>
                                    <p:anim calcmode="lin" valueType="num">
                                      <p:cBhvr>
                                        <p:cTn id="68" dur="500"/>
                                        <p:tgtEl>
                                          <p:spTgt spid="272406"/>
                                        </p:tgtEl>
                                        <p:attrNameLst>
                                          <p:attrName>ppt_w</p:attrName>
                                        </p:attrNameLst>
                                      </p:cBhvr>
                                      <p:tavLst>
                                        <p:tav tm="0">
                                          <p:val>
                                            <p:strVal val="ppt_w"/>
                                          </p:val>
                                        </p:tav>
                                        <p:tav tm="100000">
                                          <p:val>
                                            <p:strVal val="ppt_w*0.05"/>
                                          </p:val>
                                        </p:tav>
                                      </p:tavLst>
                                    </p:anim>
                                    <p:anim calcmode="lin" valueType="num">
                                      <p:cBhvr>
                                        <p:cTn id="69" dur="500"/>
                                        <p:tgtEl>
                                          <p:spTgt spid="272406"/>
                                        </p:tgtEl>
                                        <p:attrNameLst>
                                          <p:attrName>ppt_h</p:attrName>
                                        </p:attrNameLst>
                                      </p:cBhvr>
                                      <p:tavLst>
                                        <p:tav tm="0">
                                          <p:val>
                                            <p:strVal val="ppt_h"/>
                                          </p:val>
                                        </p:tav>
                                        <p:tav tm="100000">
                                          <p:val>
                                            <p:strVal val="ppt_h"/>
                                          </p:val>
                                        </p:tav>
                                      </p:tavLst>
                                    </p:anim>
                                    <p:anim calcmode="lin" valueType="num">
                                      <p:cBhvr>
                                        <p:cTn id="70" dur="500"/>
                                        <p:tgtEl>
                                          <p:spTgt spid="272406"/>
                                        </p:tgtEl>
                                        <p:attrNameLst>
                                          <p:attrName>ppt_x</p:attrName>
                                        </p:attrNameLst>
                                      </p:cBhvr>
                                      <p:tavLst>
                                        <p:tav tm="0">
                                          <p:val>
                                            <p:strVal val="ppt_x"/>
                                          </p:val>
                                        </p:tav>
                                        <p:tav tm="100000">
                                          <p:val>
                                            <p:strVal val="ppt_x-.2"/>
                                          </p:val>
                                        </p:tav>
                                      </p:tavLst>
                                    </p:anim>
                                    <p:anim calcmode="lin" valueType="num">
                                      <p:cBhvr>
                                        <p:cTn id="71" dur="500"/>
                                        <p:tgtEl>
                                          <p:spTgt spid="272406"/>
                                        </p:tgtEl>
                                        <p:attrNameLst>
                                          <p:attrName>ppt_y</p:attrName>
                                        </p:attrNameLst>
                                      </p:cBhvr>
                                      <p:tavLst>
                                        <p:tav tm="0">
                                          <p:val>
                                            <p:strVal val="ppt_y"/>
                                          </p:val>
                                        </p:tav>
                                        <p:tav tm="100000">
                                          <p:val>
                                            <p:strVal val="ppt_y"/>
                                          </p:val>
                                        </p:tav>
                                      </p:tavLst>
                                    </p:anim>
                                    <p:animEffect transition="out" filter="fade">
                                      <p:cBhvr>
                                        <p:cTn id="72" dur="500"/>
                                        <p:tgtEl>
                                          <p:spTgt spid="272406"/>
                                        </p:tgtEl>
                                      </p:cBhvr>
                                    </p:animEffect>
                                    <p:set>
                                      <p:cBhvr>
                                        <p:cTn id="73" dur="1" fill="hold">
                                          <p:stCondLst>
                                            <p:cond delay="499"/>
                                          </p:stCondLst>
                                        </p:cTn>
                                        <p:tgtEl>
                                          <p:spTgt spid="272406"/>
                                        </p:tgtEl>
                                        <p:attrNameLst>
                                          <p:attrName>style.visibility</p:attrName>
                                        </p:attrNameLst>
                                      </p:cBhvr>
                                      <p:to>
                                        <p:strVal val="hidden"/>
                                      </p:to>
                                    </p:set>
                                  </p:childTnLst>
                                </p:cTn>
                              </p:par>
                            </p:childTnLst>
                          </p:cTn>
                        </p:par>
                      </p:childTnLst>
                    </p:cTn>
                  </p:par>
                </p:childTnLst>
              </p:cTn>
              <p:nextCondLst>
                <p:cond evt="onClick" delay="0">
                  <p:tgtEl>
                    <p:spTgt spid="272406"/>
                  </p:tgtEl>
                </p:cond>
              </p:nextCondLst>
            </p:seq>
            <p:seq concurrent="1" nextAc="seek">
              <p:cTn id="74" restart="whenNotActive" fill="hold" evtFilter="cancelBubble" nodeType="interactiveSeq">
                <p:stCondLst>
                  <p:cond evt="onClick" delay="0">
                    <p:tgtEl>
                      <p:spTgt spid="27240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54" presetClass="exit" presetSubtype="0" decel="100000" fill="hold" grpId="1" nodeType="clickEffect">
                                  <p:stCondLst>
                                    <p:cond delay="0"/>
                                  </p:stCondLst>
                                  <p:childTnLst>
                                    <p:anim calcmode="lin" valueType="num">
                                      <p:cBhvr>
                                        <p:cTn id="78" dur="500"/>
                                        <p:tgtEl>
                                          <p:spTgt spid="272407"/>
                                        </p:tgtEl>
                                        <p:attrNameLst>
                                          <p:attrName>ppt_w</p:attrName>
                                        </p:attrNameLst>
                                      </p:cBhvr>
                                      <p:tavLst>
                                        <p:tav tm="0">
                                          <p:val>
                                            <p:strVal val="ppt_w"/>
                                          </p:val>
                                        </p:tav>
                                        <p:tav tm="100000">
                                          <p:val>
                                            <p:strVal val="ppt_w*0.05"/>
                                          </p:val>
                                        </p:tav>
                                      </p:tavLst>
                                    </p:anim>
                                    <p:anim calcmode="lin" valueType="num">
                                      <p:cBhvr>
                                        <p:cTn id="79" dur="500"/>
                                        <p:tgtEl>
                                          <p:spTgt spid="272407"/>
                                        </p:tgtEl>
                                        <p:attrNameLst>
                                          <p:attrName>ppt_h</p:attrName>
                                        </p:attrNameLst>
                                      </p:cBhvr>
                                      <p:tavLst>
                                        <p:tav tm="0">
                                          <p:val>
                                            <p:strVal val="ppt_h"/>
                                          </p:val>
                                        </p:tav>
                                        <p:tav tm="100000">
                                          <p:val>
                                            <p:strVal val="ppt_h"/>
                                          </p:val>
                                        </p:tav>
                                      </p:tavLst>
                                    </p:anim>
                                    <p:anim calcmode="lin" valueType="num">
                                      <p:cBhvr>
                                        <p:cTn id="80" dur="500"/>
                                        <p:tgtEl>
                                          <p:spTgt spid="272407"/>
                                        </p:tgtEl>
                                        <p:attrNameLst>
                                          <p:attrName>ppt_x</p:attrName>
                                        </p:attrNameLst>
                                      </p:cBhvr>
                                      <p:tavLst>
                                        <p:tav tm="0">
                                          <p:val>
                                            <p:strVal val="ppt_x"/>
                                          </p:val>
                                        </p:tav>
                                        <p:tav tm="100000">
                                          <p:val>
                                            <p:strVal val="ppt_x-.2"/>
                                          </p:val>
                                        </p:tav>
                                      </p:tavLst>
                                    </p:anim>
                                    <p:anim calcmode="lin" valueType="num">
                                      <p:cBhvr>
                                        <p:cTn id="81" dur="500"/>
                                        <p:tgtEl>
                                          <p:spTgt spid="272407"/>
                                        </p:tgtEl>
                                        <p:attrNameLst>
                                          <p:attrName>ppt_y</p:attrName>
                                        </p:attrNameLst>
                                      </p:cBhvr>
                                      <p:tavLst>
                                        <p:tav tm="0">
                                          <p:val>
                                            <p:strVal val="ppt_y"/>
                                          </p:val>
                                        </p:tav>
                                        <p:tav tm="100000">
                                          <p:val>
                                            <p:strVal val="ppt_y"/>
                                          </p:val>
                                        </p:tav>
                                      </p:tavLst>
                                    </p:anim>
                                    <p:animEffect transition="out" filter="fade">
                                      <p:cBhvr>
                                        <p:cTn id="82" dur="500"/>
                                        <p:tgtEl>
                                          <p:spTgt spid="272407"/>
                                        </p:tgtEl>
                                      </p:cBhvr>
                                    </p:animEffect>
                                    <p:set>
                                      <p:cBhvr>
                                        <p:cTn id="83" dur="1" fill="hold">
                                          <p:stCondLst>
                                            <p:cond delay="499"/>
                                          </p:stCondLst>
                                        </p:cTn>
                                        <p:tgtEl>
                                          <p:spTgt spid="272407"/>
                                        </p:tgtEl>
                                        <p:attrNameLst>
                                          <p:attrName>style.visibility</p:attrName>
                                        </p:attrNameLst>
                                      </p:cBhvr>
                                      <p:to>
                                        <p:strVal val="hidden"/>
                                      </p:to>
                                    </p:set>
                                  </p:childTnLst>
                                </p:cTn>
                              </p:par>
                            </p:childTnLst>
                          </p:cTn>
                        </p:par>
                      </p:childTnLst>
                    </p:cTn>
                  </p:par>
                </p:childTnLst>
              </p:cTn>
              <p:nextCondLst>
                <p:cond evt="onClick" delay="0">
                  <p:tgtEl>
                    <p:spTgt spid="272407"/>
                  </p:tgtEl>
                </p:cond>
              </p:nextCondLst>
            </p:seq>
            <p:seq concurrent="1" nextAc="seek">
              <p:cTn id="84" restart="whenNotActive" fill="hold" evtFilter="cancelBubble" nodeType="interactiveSeq">
                <p:stCondLst>
                  <p:cond evt="onClick" delay="0">
                    <p:tgtEl>
                      <p:spTgt spid="272408"/>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54" presetClass="exit" presetSubtype="0" decel="100000" fill="hold" grpId="1" nodeType="clickEffect">
                                  <p:stCondLst>
                                    <p:cond delay="0"/>
                                  </p:stCondLst>
                                  <p:childTnLst>
                                    <p:anim calcmode="lin" valueType="num">
                                      <p:cBhvr>
                                        <p:cTn id="88" dur="500"/>
                                        <p:tgtEl>
                                          <p:spTgt spid="272408"/>
                                        </p:tgtEl>
                                        <p:attrNameLst>
                                          <p:attrName>ppt_w</p:attrName>
                                        </p:attrNameLst>
                                      </p:cBhvr>
                                      <p:tavLst>
                                        <p:tav tm="0">
                                          <p:val>
                                            <p:strVal val="ppt_w"/>
                                          </p:val>
                                        </p:tav>
                                        <p:tav tm="100000">
                                          <p:val>
                                            <p:strVal val="ppt_w*0.05"/>
                                          </p:val>
                                        </p:tav>
                                      </p:tavLst>
                                    </p:anim>
                                    <p:anim calcmode="lin" valueType="num">
                                      <p:cBhvr>
                                        <p:cTn id="89" dur="500"/>
                                        <p:tgtEl>
                                          <p:spTgt spid="272408"/>
                                        </p:tgtEl>
                                        <p:attrNameLst>
                                          <p:attrName>ppt_h</p:attrName>
                                        </p:attrNameLst>
                                      </p:cBhvr>
                                      <p:tavLst>
                                        <p:tav tm="0">
                                          <p:val>
                                            <p:strVal val="ppt_h"/>
                                          </p:val>
                                        </p:tav>
                                        <p:tav tm="100000">
                                          <p:val>
                                            <p:strVal val="ppt_h"/>
                                          </p:val>
                                        </p:tav>
                                      </p:tavLst>
                                    </p:anim>
                                    <p:anim calcmode="lin" valueType="num">
                                      <p:cBhvr>
                                        <p:cTn id="90" dur="500"/>
                                        <p:tgtEl>
                                          <p:spTgt spid="272408"/>
                                        </p:tgtEl>
                                        <p:attrNameLst>
                                          <p:attrName>ppt_x</p:attrName>
                                        </p:attrNameLst>
                                      </p:cBhvr>
                                      <p:tavLst>
                                        <p:tav tm="0">
                                          <p:val>
                                            <p:strVal val="ppt_x"/>
                                          </p:val>
                                        </p:tav>
                                        <p:tav tm="100000">
                                          <p:val>
                                            <p:strVal val="ppt_x-.2"/>
                                          </p:val>
                                        </p:tav>
                                      </p:tavLst>
                                    </p:anim>
                                    <p:anim calcmode="lin" valueType="num">
                                      <p:cBhvr>
                                        <p:cTn id="91" dur="500"/>
                                        <p:tgtEl>
                                          <p:spTgt spid="272408"/>
                                        </p:tgtEl>
                                        <p:attrNameLst>
                                          <p:attrName>ppt_y</p:attrName>
                                        </p:attrNameLst>
                                      </p:cBhvr>
                                      <p:tavLst>
                                        <p:tav tm="0">
                                          <p:val>
                                            <p:strVal val="ppt_y"/>
                                          </p:val>
                                        </p:tav>
                                        <p:tav tm="100000">
                                          <p:val>
                                            <p:strVal val="ppt_y"/>
                                          </p:val>
                                        </p:tav>
                                      </p:tavLst>
                                    </p:anim>
                                    <p:animEffect transition="out" filter="fade">
                                      <p:cBhvr>
                                        <p:cTn id="92" dur="500"/>
                                        <p:tgtEl>
                                          <p:spTgt spid="272408"/>
                                        </p:tgtEl>
                                      </p:cBhvr>
                                    </p:animEffect>
                                    <p:set>
                                      <p:cBhvr>
                                        <p:cTn id="93" dur="1" fill="hold">
                                          <p:stCondLst>
                                            <p:cond delay="499"/>
                                          </p:stCondLst>
                                        </p:cTn>
                                        <p:tgtEl>
                                          <p:spTgt spid="272408"/>
                                        </p:tgtEl>
                                        <p:attrNameLst>
                                          <p:attrName>style.visibility</p:attrName>
                                        </p:attrNameLst>
                                      </p:cBhvr>
                                      <p:to>
                                        <p:strVal val="hidden"/>
                                      </p:to>
                                    </p:set>
                                  </p:childTnLst>
                                </p:cTn>
                              </p:par>
                            </p:childTnLst>
                          </p:cTn>
                        </p:par>
                      </p:childTnLst>
                    </p:cTn>
                  </p:par>
                </p:childTnLst>
              </p:cTn>
              <p:nextCondLst>
                <p:cond evt="onClick" delay="0">
                  <p:tgtEl>
                    <p:spTgt spid="272408"/>
                  </p:tgtEl>
                </p:cond>
              </p:nextCondLst>
            </p:seq>
            <p:seq concurrent="1" nextAc="seek">
              <p:cTn id="94" restart="whenNotActive" fill="hold" evtFilter="cancelBubble" nodeType="interactiveSeq">
                <p:stCondLst>
                  <p:cond evt="onClick" delay="0">
                    <p:tgtEl>
                      <p:spTgt spid="27240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54" presetClass="exit" presetSubtype="0" decel="100000" fill="hold" grpId="1" nodeType="clickEffect">
                                  <p:stCondLst>
                                    <p:cond delay="0"/>
                                  </p:stCondLst>
                                  <p:childTnLst>
                                    <p:anim calcmode="lin" valueType="num">
                                      <p:cBhvr>
                                        <p:cTn id="98" dur="500"/>
                                        <p:tgtEl>
                                          <p:spTgt spid="272409"/>
                                        </p:tgtEl>
                                        <p:attrNameLst>
                                          <p:attrName>ppt_w</p:attrName>
                                        </p:attrNameLst>
                                      </p:cBhvr>
                                      <p:tavLst>
                                        <p:tav tm="0">
                                          <p:val>
                                            <p:strVal val="ppt_w"/>
                                          </p:val>
                                        </p:tav>
                                        <p:tav tm="100000">
                                          <p:val>
                                            <p:strVal val="ppt_w*0.05"/>
                                          </p:val>
                                        </p:tav>
                                      </p:tavLst>
                                    </p:anim>
                                    <p:anim calcmode="lin" valueType="num">
                                      <p:cBhvr>
                                        <p:cTn id="99" dur="500"/>
                                        <p:tgtEl>
                                          <p:spTgt spid="272409"/>
                                        </p:tgtEl>
                                        <p:attrNameLst>
                                          <p:attrName>ppt_h</p:attrName>
                                        </p:attrNameLst>
                                      </p:cBhvr>
                                      <p:tavLst>
                                        <p:tav tm="0">
                                          <p:val>
                                            <p:strVal val="ppt_h"/>
                                          </p:val>
                                        </p:tav>
                                        <p:tav tm="100000">
                                          <p:val>
                                            <p:strVal val="ppt_h"/>
                                          </p:val>
                                        </p:tav>
                                      </p:tavLst>
                                    </p:anim>
                                    <p:anim calcmode="lin" valueType="num">
                                      <p:cBhvr>
                                        <p:cTn id="100" dur="500"/>
                                        <p:tgtEl>
                                          <p:spTgt spid="272409"/>
                                        </p:tgtEl>
                                        <p:attrNameLst>
                                          <p:attrName>ppt_x</p:attrName>
                                        </p:attrNameLst>
                                      </p:cBhvr>
                                      <p:tavLst>
                                        <p:tav tm="0">
                                          <p:val>
                                            <p:strVal val="ppt_x"/>
                                          </p:val>
                                        </p:tav>
                                        <p:tav tm="100000">
                                          <p:val>
                                            <p:strVal val="ppt_x-.2"/>
                                          </p:val>
                                        </p:tav>
                                      </p:tavLst>
                                    </p:anim>
                                    <p:anim calcmode="lin" valueType="num">
                                      <p:cBhvr>
                                        <p:cTn id="101" dur="500"/>
                                        <p:tgtEl>
                                          <p:spTgt spid="272409"/>
                                        </p:tgtEl>
                                        <p:attrNameLst>
                                          <p:attrName>ppt_y</p:attrName>
                                        </p:attrNameLst>
                                      </p:cBhvr>
                                      <p:tavLst>
                                        <p:tav tm="0">
                                          <p:val>
                                            <p:strVal val="ppt_y"/>
                                          </p:val>
                                        </p:tav>
                                        <p:tav tm="100000">
                                          <p:val>
                                            <p:strVal val="ppt_y"/>
                                          </p:val>
                                        </p:tav>
                                      </p:tavLst>
                                    </p:anim>
                                    <p:animEffect transition="out" filter="fade">
                                      <p:cBhvr>
                                        <p:cTn id="102" dur="500"/>
                                        <p:tgtEl>
                                          <p:spTgt spid="272409"/>
                                        </p:tgtEl>
                                      </p:cBhvr>
                                    </p:animEffect>
                                    <p:set>
                                      <p:cBhvr>
                                        <p:cTn id="103" dur="1" fill="hold">
                                          <p:stCondLst>
                                            <p:cond delay="499"/>
                                          </p:stCondLst>
                                        </p:cTn>
                                        <p:tgtEl>
                                          <p:spTgt spid="272409"/>
                                        </p:tgtEl>
                                        <p:attrNameLst>
                                          <p:attrName>style.visibility</p:attrName>
                                        </p:attrNameLst>
                                      </p:cBhvr>
                                      <p:to>
                                        <p:strVal val="hidden"/>
                                      </p:to>
                                    </p:set>
                                  </p:childTnLst>
                                </p:cTn>
                              </p:par>
                            </p:childTnLst>
                          </p:cTn>
                        </p:par>
                      </p:childTnLst>
                    </p:cTn>
                  </p:par>
                </p:childTnLst>
              </p:cTn>
              <p:nextCondLst>
                <p:cond evt="onClick" delay="0">
                  <p:tgtEl>
                    <p:spTgt spid="272409"/>
                  </p:tgtEl>
                </p:cond>
              </p:nextCondLst>
            </p:seq>
            <p:seq concurrent="1" nextAc="seek">
              <p:cTn id="104" restart="whenNotActive" fill="hold" evtFilter="cancelBubble" nodeType="interactiveSeq">
                <p:stCondLst>
                  <p:cond evt="onClick" delay="0">
                    <p:tgtEl>
                      <p:spTgt spid="272411"/>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54" presetClass="exit" presetSubtype="0" decel="100000" fill="hold" grpId="1" nodeType="clickEffect">
                                  <p:stCondLst>
                                    <p:cond delay="0"/>
                                  </p:stCondLst>
                                  <p:childTnLst>
                                    <p:anim calcmode="lin" valueType="num">
                                      <p:cBhvr>
                                        <p:cTn id="108" dur="500"/>
                                        <p:tgtEl>
                                          <p:spTgt spid="272411"/>
                                        </p:tgtEl>
                                        <p:attrNameLst>
                                          <p:attrName>ppt_w</p:attrName>
                                        </p:attrNameLst>
                                      </p:cBhvr>
                                      <p:tavLst>
                                        <p:tav tm="0">
                                          <p:val>
                                            <p:strVal val="ppt_w"/>
                                          </p:val>
                                        </p:tav>
                                        <p:tav tm="100000">
                                          <p:val>
                                            <p:strVal val="ppt_w*0.05"/>
                                          </p:val>
                                        </p:tav>
                                      </p:tavLst>
                                    </p:anim>
                                    <p:anim calcmode="lin" valueType="num">
                                      <p:cBhvr>
                                        <p:cTn id="109" dur="500"/>
                                        <p:tgtEl>
                                          <p:spTgt spid="272411"/>
                                        </p:tgtEl>
                                        <p:attrNameLst>
                                          <p:attrName>ppt_h</p:attrName>
                                        </p:attrNameLst>
                                      </p:cBhvr>
                                      <p:tavLst>
                                        <p:tav tm="0">
                                          <p:val>
                                            <p:strVal val="ppt_h"/>
                                          </p:val>
                                        </p:tav>
                                        <p:tav tm="100000">
                                          <p:val>
                                            <p:strVal val="ppt_h"/>
                                          </p:val>
                                        </p:tav>
                                      </p:tavLst>
                                    </p:anim>
                                    <p:anim calcmode="lin" valueType="num">
                                      <p:cBhvr>
                                        <p:cTn id="110" dur="500"/>
                                        <p:tgtEl>
                                          <p:spTgt spid="272411"/>
                                        </p:tgtEl>
                                        <p:attrNameLst>
                                          <p:attrName>ppt_x</p:attrName>
                                        </p:attrNameLst>
                                      </p:cBhvr>
                                      <p:tavLst>
                                        <p:tav tm="0">
                                          <p:val>
                                            <p:strVal val="ppt_x"/>
                                          </p:val>
                                        </p:tav>
                                        <p:tav tm="100000">
                                          <p:val>
                                            <p:strVal val="ppt_x-.2"/>
                                          </p:val>
                                        </p:tav>
                                      </p:tavLst>
                                    </p:anim>
                                    <p:anim calcmode="lin" valueType="num">
                                      <p:cBhvr>
                                        <p:cTn id="111" dur="500"/>
                                        <p:tgtEl>
                                          <p:spTgt spid="272411"/>
                                        </p:tgtEl>
                                        <p:attrNameLst>
                                          <p:attrName>ppt_y</p:attrName>
                                        </p:attrNameLst>
                                      </p:cBhvr>
                                      <p:tavLst>
                                        <p:tav tm="0">
                                          <p:val>
                                            <p:strVal val="ppt_y"/>
                                          </p:val>
                                        </p:tav>
                                        <p:tav tm="100000">
                                          <p:val>
                                            <p:strVal val="ppt_y"/>
                                          </p:val>
                                        </p:tav>
                                      </p:tavLst>
                                    </p:anim>
                                    <p:animEffect transition="out" filter="fade">
                                      <p:cBhvr>
                                        <p:cTn id="112" dur="500"/>
                                        <p:tgtEl>
                                          <p:spTgt spid="272411"/>
                                        </p:tgtEl>
                                      </p:cBhvr>
                                    </p:animEffect>
                                    <p:set>
                                      <p:cBhvr>
                                        <p:cTn id="113" dur="1" fill="hold">
                                          <p:stCondLst>
                                            <p:cond delay="499"/>
                                          </p:stCondLst>
                                        </p:cTn>
                                        <p:tgtEl>
                                          <p:spTgt spid="272411"/>
                                        </p:tgtEl>
                                        <p:attrNameLst>
                                          <p:attrName>style.visibility</p:attrName>
                                        </p:attrNameLst>
                                      </p:cBhvr>
                                      <p:to>
                                        <p:strVal val="hidden"/>
                                      </p:to>
                                    </p:set>
                                  </p:childTnLst>
                                </p:cTn>
                              </p:par>
                            </p:childTnLst>
                          </p:cTn>
                        </p:par>
                      </p:childTnLst>
                    </p:cTn>
                  </p:par>
                </p:childTnLst>
              </p:cTn>
              <p:nextCondLst>
                <p:cond evt="onClick" delay="0">
                  <p:tgtEl>
                    <p:spTgt spid="272411"/>
                  </p:tgtEl>
                </p:cond>
              </p:nextCondLst>
            </p:seq>
            <p:seq concurrent="1" nextAc="seek">
              <p:cTn id="114" restart="whenNotActive" fill="hold" evtFilter="cancelBubble" nodeType="interactiveSeq">
                <p:stCondLst>
                  <p:cond evt="onClick" delay="0">
                    <p:tgtEl>
                      <p:spTgt spid="272410"/>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4" presetClass="exit" presetSubtype="0" decel="100000" fill="hold" grpId="1" nodeType="clickEffect">
                                  <p:stCondLst>
                                    <p:cond delay="0"/>
                                  </p:stCondLst>
                                  <p:childTnLst>
                                    <p:anim calcmode="lin" valueType="num">
                                      <p:cBhvr>
                                        <p:cTn id="118" dur="500"/>
                                        <p:tgtEl>
                                          <p:spTgt spid="272410"/>
                                        </p:tgtEl>
                                        <p:attrNameLst>
                                          <p:attrName>ppt_w</p:attrName>
                                        </p:attrNameLst>
                                      </p:cBhvr>
                                      <p:tavLst>
                                        <p:tav tm="0">
                                          <p:val>
                                            <p:strVal val="ppt_w"/>
                                          </p:val>
                                        </p:tav>
                                        <p:tav tm="100000">
                                          <p:val>
                                            <p:strVal val="ppt_w*0.05"/>
                                          </p:val>
                                        </p:tav>
                                      </p:tavLst>
                                    </p:anim>
                                    <p:anim calcmode="lin" valueType="num">
                                      <p:cBhvr>
                                        <p:cTn id="119" dur="500"/>
                                        <p:tgtEl>
                                          <p:spTgt spid="272410"/>
                                        </p:tgtEl>
                                        <p:attrNameLst>
                                          <p:attrName>ppt_h</p:attrName>
                                        </p:attrNameLst>
                                      </p:cBhvr>
                                      <p:tavLst>
                                        <p:tav tm="0">
                                          <p:val>
                                            <p:strVal val="ppt_h"/>
                                          </p:val>
                                        </p:tav>
                                        <p:tav tm="100000">
                                          <p:val>
                                            <p:strVal val="ppt_h"/>
                                          </p:val>
                                        </p:tav>
                                      </p:tavLst>
                                    </p:anim>
                                    <p:anim calcmode="lin" valueType="num">
                                      <p:cBhvr>
                                        <p:cTn id="120" dur="500"/>
                                        <p:tgtEl>
                                          <p:spTgt spid="272410"/>
                                        </p:tgtEl>
                                        <p:attrNameLst>
                                          <p:attrName>ppt_x</p:attrName>
                                        </p:attrNameLst>
                                      </p:cBhvr>
                                      <p:tavLst>
                                        <p:tav tm="0">
                                          <p:val>
                                            <p:strVal val="ppt_x"/>
                                          </p:val>
                                        </p:tav>
                                        <p:tav tm="100000">
                                          <p:val>
                                            <p:strVal val="ppt_x-.2"/>
                                          </p:val>
                                        </p:tav>
                                      </p:tavLst>
                                    </p:anim>
                                    <p:anim calcmode="lin" valueType="num">
                                      <p:cBhvr>
                                        <p:cTn id="121" dur="500"/>
                                        <p:tgtEl>
                                          <p:spTgt spid="272410"/>
                                        </p:tgtEl>
                                        <p:attrNameLst>
                                          <p:attrName>ppt_y</p:attrName>
                                        </p:attrNameLst>
                                      </p:cBhvr>
                                      <p:tavLst>
                                        <p:tav tm="0">
                                          <p:val>
                                            <p:strVal val="ppt_y"/>
                                          </p:val>
                                        </p:tav>
                                        <p:tav tm="100000">
                                          <p:val>
                                            <p:strVal val="ppt_y"/>
                                          </p:val>
                                        </p:tav>
                                      </p:tavLst>
                                    </p:anim>
                                    <p:animEffect transition="out" filter="fade">
                                      <p:cBhvr>
                                        <p:cTn id="122" dur="500"/>
                                        <p:tgtEl>
                                          <p:spTgt spid="272410"/>
                                        </p:tgtEl>
                                      </p:cBhvr>
                                    </p:animEffect>
                                    <p:set>
                                      <p:cBhvr>
                                        <p:cTn id="123" dur="1" fill="hold">
                                          <p:stCondLst>
                                            <p:cond delay="499"/>
                                          </p:stCondLst>
                                        </p:cTn>
                                        <p:tgtEl>
                                          <p:spTgt spid="272410"/>
                                        </p:tgtEl>
                                        <p:attrNameLst>
                                          <p:attrName>style.visibility</p:attrName>
                                        </p:attrNameLst>
                                      </p:cBhvr>
                                      <p:to>
                                        <p:strVal val="hidden"/>
                                      </p:to>
                                    </p:set>
                                  </p:childTnLst>
                                </p:cTn>
                              </p:par>
                            </p:childTnLst>
                          </p:cTn>
                        </p:par>
                      </p:childTnLst>
                    </p:cTn>
                  </p:par>
                </p:childTnLst>
              </p:cTn>
              <p:nextCondLst>
                <p:cond evt="onClick" delay="0">
                  <p:tgtEl>
                    <p:spTgt spid="272410"/>
                  </p:tgtEl>
                </p:cond>
              </p:nextCondLst>
            </p:seq>
          </p:childTnLst>
        </p:cTn>
      </p:par>
    </p:tnLst>
    <p:bldLst>
      <p:bldP spid="272406" grpId="0" animBg="1"/>
      <p:bldP spid="272406" grpId="1" animBg="1"/>
      <p:bldP spid="272407" grpId="0" animBg="1"/>
      <p:bldP spid="272407" grpId="1" animBg="1"/>
      <p:bldP spid="272408" grpId="0" animBg="1"/>
      <p:bldP spid="272408" grpId="1" animBg="1"/>
      <p:bldP spid="272409" grpId="0" animBg="1"/>
      <p:bldP spid="272409" grpId="1" animBg="1"/>
      <p:bldP spid="272410" grpId="0" animBg="1"/>
      <p:bldP spid="272410" grpId="1" animBg="1"/>
      <p:bldP spid="272411" grpId="0" animBg="1"/>
      <p:bldP spid="272411" grpId="1" animBg="1"/>
      <p:bldP spid="272412" grpId="0" animBg="1"/>
      <p:bldP spid="272412" grpId="1" animBg="1"/>
      <p:bldP spid="2724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11_204">
            <a:hlinkClick r:id="rId2" action="ppaction://hlinkfile"/>
          </p:cNvPr>
          <p:cNvPicPr>
            <a:picLocks noChangeAspect="1" noChangeArrowheads="1"/>
          </p:cNvPicPr>
          <p:nvPr/>
        </p:nvPicPr>
        <p:blipFill>
          <a:blip r:embed="rId3">
            <a:lum bright="66000" contrast="-70000"/>
            <a:extLst>
              <a:ext uri="{28A0092B-C50C-407E-A947-70E740481C1C}">
                <a14:useLocalDpi xmlns:a14="http://schemas.microsoft.com/office/drawing/2010/main" val="0"/>
              </a:ext>
            </a:extLst>
          </a:blip>
          <a:srcRect/>
          <a:stretch>
            <a:fillRect/>
          </a:stretch>
        </p:blipFill>
        <p:spPr bwMode="auto">
          <a:xfrm>
            <a:off x="2438400" y="3349625"/>
            <a:ext cx="6248400" cy="33528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273411" name="Group 3"/>
          <p:cNvGraphicFramePr>
            <a:graphicFrameLocks noGrp="1"/>
          </p:cNvGraphicFramePr>
          <p:nvPr>
            <p:ph/>
            <p:extLst>
              <p:ext uri="{D42A27DB-BD31-4B8C-83A1-F6EECF244321}">
                <p14:modId xmlns:p14="http://schemas.microsoft.com/office/powerpoint/2010/main" val="3627967067"/>
              </p:ext>
            </p:extLst>
          </p:nvPr>
        </p:nvGraphicFramePr>
        <p:xfrm>
          <a:off x="2628900" y="3349625"/>
          <a:ext cx="5867400" cy="762000"/>
        </p:xfrm>
        <a:graphic>
          <a:graphicData uri="http://schemas.openxmlformats.org/drawingml/2006/table">
            <a:tbl>
              <a:tblPr/>
              <a:tblGrid>
                <a:gridCol w="723900">
                  <a:extLst>
                    <a:ext uri="{9D8B030D-6E8A-4147-A177-3AD203B41FA5}">
                      <a16:colId xmlns:a16="http://schemas.microsoft.com/office/drawing/2014/main" xmlns="" val="20000"/>
                    </a:ext>
                  </a:extLst>
                </a:gridCol>
                <a:gridCol w="868363">
                  <a:extLst>
                    <a:ext uri="{9D8B030D-6E8A-4147-A177-3AD203B41FA5}">
                      <a16:colId xmlns:a16="http://schemas.microsoft.com/office/drawing/2014/main" xmlns="" val="20001"/>
                    </a:ext>
                  </a:extLst>
                </a:gridCol>
                <a:gridCol w="795337">
                  <a:extLst>
                    <a:ext uri="{9D8B030D-6E8A-4147-A177-3AD203B41FA5}">
                      <a16:colId xmlns:a16="http://schemas.microsoft.com/office/drawing/2014/main" xmlns="" val="20002"/>
                    </a:ext>
                  </a:extLst>
                </a:gridCol>
                <a:gridCol w="868363">
                  <a:extLst>
                    <a:ext uri="{9D8B030D-6E8A-4147-A177-3AD203B41FA5}">
                      <a16:colId xmlns:a16="http://schemas.microsoft.com/office/drawing/2014/main" xmlns="" val="20003"/>
                    </a:ext>
                  </a:extLst>
                </a:gridCol>
                <a:gridCol w="868362">
                  <a:extLst>
                    <a:ext uri="{9D8B030D-6E8A-4147-A177-3AD203B41FA5}">
                      <a16:colId xmlns:a16="http://schemas.microsoft.com/office/drawing/2014/main" xmlns="" val="20004"/>
                    </a:ext>
                  </a:extLst>
                </a:gridCol>
                <a:gridCol w="868363">
                  <a:extLst>
                    <a:ext uri="{9D8B030D-6E8A-4147-A177-3AD203B41FA5}">
                      <a16:colId xmlns:a16="http://schemas.microsoft.com/office/drawing/2014/main" xmlns="" val="20005"/>
                    </a:ext>
                  </a:extLst>
                </a:gridCol>
                <a:gridCol w="874712">
                  <a:extLst>
                    <a:ext uri="{9D8B030D-6E8A-4147-A177-3AD203B41FA5}">
                      <a16:colId xmlns:a16="http://schemas.microsoft.com/office/drawing/2014/main" xmlns="" val="20006"/>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rgbClr val="FF0000"/>
                          </a:solidFill>
                          <a:effectLst/>
                          <a:latin typeface="Arial" charset="0"/>
                        </a:rPr>
                        <a:t>N</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rgbClr val="FF0000"/>
                          </a:solidFill>
                          <a:effectLst/>
                          <a:latin typeface="Arial" charset="0"/>
                        </a:rPr>
                        <a:t>Ổ</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900" b="1" i="0" u="none" strike="noStrike" cap="none" normalizeH="0" baseline="0" dirty="0">
                          <a:ln>
                            <a:noFill/>
                          </a:ln>
                          <a:solidFill>
                            <a:srgbClr val="FF0000"/>
                          </a:solidFill>
                          <a:effectLst/>
                          <a:latin typeface="Times New Roman" pitchFamily="18" charset="0"/>
                        </a:rPr>
                        <a:t>I</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rgbClr val="FF0000"/>
                          </a:solidFill>
                          <a:effectLst/>
                          <a:latin typeface="Arial" charset="0"/>
                        </a:rPr>
                        <a:t>D</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rgbClr val="FF0000"/>
                          </a:solidFill>
                          <a:effectLst/>
                          <a:latin typeface="Arial" charset="0"/>
                        </a:rPr>
                        <a:t>A</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rgbClr val="FF0000"/>
                          </a:solidFill>
                          <a:effectLst/>
                          <a:latin typeface="Arial" charset="0"/>
                        </a:rPr>
                        <a:t>N</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300" b="1" i="0" u="none" strike="noStrike" cap="none" normalizeH="0" baseline="0" dirty="0">
                          <a:ln>
                            <a:noFill/>
                          </a:ln>
                          <a:solidFill>
                            <a:srgbClr val="FF0000"/>
                          </a:solidFill>
                          <a:effectLst/>
                          <a:latin typeface="Arial" charset="0"/>
                        </a:rPr>
                        <a:t>H</a:t>
                      </a:r>
                    </a:p>
                  </a:txBody>
                  <a:tcPr horzOverflow="overflow">
                    <a:lnL w="19050" cap="flat" cmpd="sng" algn="ctr">
                      <a:solidFill>
                        <a:srgbClr val="006600"/>
                      </a:solidFill>
                      <a:prstDash val="solid"/>
                      <a:round/>
                      <a:headEnd type="none" w="med" len="med"/>
                      <a:tailEnd type="none" w="med" len="med"/>
                    </a:lnL>
                    <a:lnR w="19050" cap="flat" cmpd="sng" algn="ctr">
                      <a:solidFill>
                        <a:srgbClr val="006600"/>
                      </a:solidFill>
                      <a:prstDash val="solid"/>
                      <a:round/>
                      <a:headEnd type="none" w="med" len="med"/>
                      <a:tailEnd type="none" w="med" len="med"/>
                    </a:lnR>
                    <a:lnT w="19050" cap="flat" cmpd="sng" algn="ctr">
                      <a:solidFill>
                        <a:srgbClr val="006600"/>
                      </a:solidFill>
                      <a:prstDash val="solid"/>
                      <a:round/>
                      <a:headEnd type="none" w="med" len="med"/>
                      <a:tailEnd type="none" w="med" len="med"/>
                    </a:lnT>
                    <a:lnB w="19050" cap="flat" cmpd="sng" algn="ctr">
                      <a:solidFill>
                        <a:srgbClr val="006600"/>
                      </a:solidFill>
                      <a:prstDash val="solid"/>
                      <a:round/>
                      <a:headEnd type="none" w="med" len="med"/>
                      <a:tailEnd type="none" w="med" len="med"/>
                    </a:lnB>
                    <a:lnTlToBr>
                      <a:noFill/>
                    </a:lnTlToBr>
                    <a:lnBlToTr>
                      <a:noFill/>
                    </a:lnBlToTr>
                    <a:solidFill>
                      <a:srgbClr val="99FF33"/>
                    </a:solidFill>
                  </a:tcPr>
                </a:tc>
                <a:extLst>
                  <a:ext uri="{0D108BD9-81ED-4DB2-BD59-A6C34878D82A}">
                    <a16:rowId xmlns:a16="http://schemas.microsoft.com/office/drawing/2014/main" xmlns="" val="10000"/>
                  </a:ext>
                </a:extLst>
              </a:tr>
            </a:tbl>
          </a:graphicData>
        </a:graphic>
      </p:graphicFrame>
      <p:sp>
        <p:nvSpPr>
          <p:cNvPr id="26645" name="AutoShape 21"/>
          <p:cNvSpPr>
            <a:spLocks noChangeArrowheads="1"/>
          </p:cNvSpPr>
          <p:nvPr/>
        </p:nvSpPr>
        <p:spPr bwMode="auto">
          <a:xfrm>
            <a:off x="5327374" y="325553"/>
            <a:ext cx="6195391" cy="1158306"/>
          </a:xfrm>
          <a:prstGeom prst="flowChartAlternateProcess">
            <a:avLst/>
          </a:prstGeom>
          <a:gradFill rotWithShape="1">
            <a:gsLst>
              <a:gs pos="0">
                <a:srgbClr val="009900"/>
              </a:gs>
              <a:gs pos="50000">
                <a:srgbClr val="CCFFCC"/>
              </a:gs>
              <a:gs pos="100000">
                <a:srgbClr val="009900"/>
              </a:gs>
            </a:gsLst>
            <a:lin ang="5400000" scaled="1"/>
          </a:gradFill>
          <a:ln w="38100">
            <a:solidFill>
              <a:srgbClr val="FF0000"/>
            </a:solidFill>
            <a:miter lim="800000"/>
            <a:headEnd/>
            <a:tailEnd/>
          </a:ln>
        </p:spPr>
        <p:txBody>
          <a:bodyPr wrap="none" lIns="95781" tIns="47890" rIns="95781" bIns="47890" anchor="ctr"/>
          <a:lstStyle>
            <a:lvl1pPr defTabSz="957263">
              <a:spcBef>
                <a:spcPct val="20000"/>
              </a:spcBef>
              <a:buChar char="•"/>
              <a:defRPr sz="3200">
                <a:solidFill>
                  <a:schemeClr val="tx1"/>
                </a:solidFill>
                <a:latin typeface="Arial" panose="020B0604020202020204" pitchFamily="34" charset="0"/>
              </a:defRPr>
            </a:lvl1pPr>
            <a:lvl2pPr marL="742950" indent="-285750" defTabSz="957263">
              <a:spcBef>
                <a:spcPct val="20000"/>
              </a:spcBef>
              <a:buChar char="–"/>
              <a:defRPr sz="2800">
                <a:solidFill>
                  <a:schemeClr val="tx1"/>
                </a:solidFill>
                <a:latin typeface="Arial" panose="020B0604020202020204" pitchFamily="34" charset="0"/>
              </a:defRPr>
            </a:lvl2pPr>
            <a:lvl3pPr marL="1143000" indent="-228600" defTabSz="957263">
              <a:spcBef>
                <a:spcPct val="20000"/>
              </a:spcBef>
              <a:buChar char="•"/>
              <a:defRPr sz="2400">
                <a:solidFill>
                  <a:schemeClr val="tx1"/>
                </a:solidFill>
                <a:latin typeface="Arial" panose="020B0604020202020204" pitchFamily="34" charset="0"/>
              </a:defRPr>
            </a:lvl3pPr>
            <a:lvl4pPr marL="1600200" indent="-228600" defTabSz="957263">
              <a:spcBef>
                <a:spcPct val="20000"/>
              </a:spcBef>
              <a:buChar char="–"/>
              <a:defRPr sz="2000">
                <a:solidFill>
                  <a:schemeClr val="tx1"/>
                </a:solidFill>
                <a:latin typeface="Arial" panose="020B0604020202020204" pitchFamily="34" charset="0"/>
              </a:defRPr>
            </a:lvl4pPr>
            <a:lvl5pPr marL="2057400" indent="-228600" defTabSz="957263">
              <a:spcBef>
                <a:spcPct val="20000"/>
              </a:spcBef>
              <a:buChar char="»"/>
              <a:defRPr sz="2000">
                <a:solidFill>
                  <a:schemeClr val="tx1"/>
                </a:solidFill>
                <a:latin typeface="Arial" panose="020B0604020202020204" pitchFamily="34" charset="0"/>
              </a:defRPr>
            </a:lvl5pPr>
            <a:lvl6pPr marL="25146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726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57263"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GI</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ẢI</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Ô CH</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Ữ BÍ ẨN</a:t>
            </a:r>
          </a:p>
        </p:txBody>
      </p:sp>
      <p:sp>
        <p:nvSpPr>
          <p:cNvPr id="26646" name="Text Box 22"/>
          <p:cNvSpPr txBox="1">
            <a:spLocks noChangeArrowheads="1"/>
          </p:cNvSpPr>
          <p:nvPr/>
        </p:nvSpPr>
        <p:spPr bwMode="auto">
          <a:xfrm>
            <a:off x="371061" y="1645186"/>
            <a:ext cx="11582400" cy="1446550"/>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Đây</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là</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một</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từ</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có</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lang="en-US" altLang="en-US" sz="4400" b="1" dirty="0">
                <a:solidFill>
                  <a:srgbClr val="0000FF"/>
                </a:solidFill>
                <a:latin typeface="Times New Roman" panose="02020603050405020304" pitchFamily="18" charset="0"/>
              </a:rPr>
              <a:t>7</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chữ</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cái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nói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về</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kết</a:t>
            </a:r>
            <a:r>
              <a:rPr kumimoji="0" lang="en-US" altLang="en-US" sz="4400" b="1"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quả</a:t>
            </a:r>
            <a:r>
              <a:rPr kumimoji="0" lang="en-US" altLang="en-US" sz="4400" b="1"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của</a:t>
            </a:r>
            <a:r>
              <a:rPr kumimoji="0" lang="en-US" altLang="en-US" sz="4400" b="1"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sự</a:t>
            </a:r>
            <a:r>
              <a:rPr kumimoji="0" lang="en-US" altLang="en-US" sz="4400" b="1"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cố</a:t>
            </a:r>
            <a:r>
              <a:rPr kumimoji="0" lang="en-US" altLang="en-US" sz="4400" b="1"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gắng</a:t>
            </a:r>
            <a:r>
              <a:rPr kumimoji="0" lang="en-US" altLang="en-US" sz="4400" b="1"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để</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viết</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chữ</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lang="en-US" altLang="en-US" sz="4400" b="1" dirty="0" err="1">
                <a:solidFill>
                  <a:srgbClr val="0000FF"/>
                </a:solidFill>
                <a:latin typeface="Times New Roman" panose="02020603050405020304" pitchFamily="18" charset="0"/>
              </a:rPr>
              <a:t>đẹp</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của</a:t>
            </a:r>
            <a:r>
              <a:rPr lang="en-US" altLang="en-US" sz="4400" b="1" dirty="0">
                <a:solidFill>
                  <a:srgbClr val="0000FF"/>
                </a:solidFill>
                <a:latin typeface="Times New Roman" panose="02020603050405020304" pitchFamily="18" charset="0"/>
              </a:rPr>
              <a:t> Cao </a:t>
            </a:r>
            <a:r>
              <a:rPr lang="en-US" altLang="en-US" sz="4400" b="1" dirty="0" err="1">
                <a:solidFill>
                  <a:srgbClr val="0000FF"/>
                </a:solidFill>
                <a:latin typeface="Times New Roman" panose="02020603050405020304" pitchFamily="18" charset="0"/>
              </a:rPr>
              <a:t>Bá</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Quát</a:t>
            </a:r>
            <a:r>
              <a:rPr lang="en-US" altLang="en-US" sz="4400" b="1" dirty="0">
                <a:solidFill>
                  <a:srgbClr val="0000FF"/>
                </a:solidFill>
                <a:latin typeface="Times New Roman" panose="02020603050405020304" pitchFamily="18" charset="0"/>
              </a:rPr>
              <a:t>?</a:t>
            </a:r>
            <a:endPar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2" name="Rectangle 4">
            <a:extLst>
              <a:ext uri="{FF2B5EF4-FFF2-40B4-BE49-F238E27FC236}">
                <a16:creationId xmlns:a16="http://schemas.microsoft.com/office/drawing/2014/main" xmlns="" id="{3B172FA1-76A7-EA63-DF89-02BE2F240DF3}"/>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3" name="Picture 448" descr="tro choi">
            <a:extLst>
              <a:ext uri="{FF2B5EF4-FFF2-40B4-BE49-F238E27FC236}">
                <a16:creationId xmlns:a16="http://schemas.microsoft.com/office/drawing/2014/main" xmlns="" id="{D193C00D-CA83-E91D-99DA-39A67591823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3461" y="306549"/>
            <a:ext cx="4709426" cy="131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bbon: Tilted Up 3">
            <a:extLst>
              <a:ext uri="{FF2B5EF4-FFF2-40B4-BE49-F238E27FC236}">
                <a16:creationId xmlns:a16="http://schemas.microsoft.com/office/drawing/2014/main" xmlns="" id="{D82F50A6-B896-5662-F9E7-2225F35F3594}"/>
              </a:ext>
            </a:extLst>
          </p:cNvPr>
          <p:cNvSpPr/>
          <p:nvPr/>
        </p:nvSpPr>
        <p:spPr>
          <a:xfrm>
            <a:off x="523461" y="5360365"/>
            <a:ext cx="11085442" cy="1222304"/>
          </a:xfrm>
          <a:prstGeom prst="ribbon2">
            <a:avLst/>
          </a:prstGeom>
          <a:solidFill>
            <a:srgbClr val="00B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Times New Roman" panose="02020603050405020304" pitchFamily="18" charset="0"/>
                <a:cs typeface="Times New Roman" panose="02020603050405020304" pitchFamily="18" charset="0"/>
              </a:rPr>
              <a:t>Nét</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chữ</a:t>
            </a:r>
            <a:r>
              <a:rPr lang="en-US" sz="4800" b="1" dirty="0">
                <a:solidFill>
                  <a:srgbClr val="FFFF00"/>
                </a:solidFill>
                <a:latin typeface="Times New Roman" panose="02020603050405020304" pitchFamily="18" charset="0"/>
                <a:cs typeface="Times New Roman" panose="02020603050405020304" pitchFamily="18" charset="0"/>
              </a:rPr>
              <a:t> - </a:t>
            </a:r>
            <a:r>
              <a:rPr lang="en-US" sz="4800" b="1" dirty="0" err="1">
                <a:solidFill>
                  <a:srgbClr val="FFFF00"/>
                </a:solidFill>
                <a:latin typeface="Times New Roman" panose="02020603050405020304" pitchFamily="18" charset="0"/>
                <a:cs typeface="Times New Roman" panose="02020603050405020304" pitchFamily="18" charset="0"/>
              </a:rPr>
              <a:t>Nết</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người</a:t>
            </a:r>
            <a:endParaRPr lang="en-US" sz="4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6434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273411"/>
                                        </p:tgtEl>
                                        <p:attrNameLst>
                                          <p:attrName>style.visibility</p:attrName>
                                        </p:attrNameLst>
                                      </p:cBhvr>
                                      <p:to>
                                        <p:strVal val="visible"/>
                                      </p:to>
                                    </p:set>
                                    <p:animEffect transition="in" filter="dissolve">
                                      <p:cBhvr>
                                        <p:cTn id="11" dur="500"/>
                                        <p:tgtEl>
                                          <p:spTgt spid="273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6">
            <a:extLst>
              <a:ext uri="{FF2B5EF4-FFF2-40B4-BE49-F238E27FC236}">
                <a16:creationId xmlns:a16="http://schemas.microsoft.com/office/drawing/2014/main" xmlns="" id="{AA67CEF0-F221-4BB0-9574-7C97DA4370D1}"/>
              </a:ext>
            </a:extLst>
          </p:cNvPr>
          <p:cNvSpPr>
            <a:spLocks noChangeArrowheads="1"/>
          </p:cNvSpPr>
          <p:nvPr/>
        </p:nvSpPr>
        <p:spPr bwMode="auto">
          <a:xfrm>
            <a:off x="2672954" y="870347"/>
            <a:ext cx="6858000"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68576" tIns="34289" rIns="68576" bIns="34289"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685800" fontAlgn="base">
              <a:spcBef>
                <a:spcPct val="0"/>
              </a:spcBef>
              <a:spcAft>
                <a:spcPct val="0"/>
              </a:spcAft>
              <a:buClrTx/>
              <a:buSzTx/>
              <a:buNone/>
              <a:defRPr/>
            </a:pPr>
            <a:endParaRPr lang="en-US" altLang="en-US" sz="1350">
              <a:solidFill>
                <a:srgbClr val="000000"/>
              </a:solidFill>
            </a:endParaRPr>
          </a:p>
        </p:txBody>
      </p:sp>
      <p:sp>
        <p:nvSpPr>
          <p:cNvPr id="96259" name="Rectangle 35">
            <a:extLst>
              <a:ext uri="{FF2B5EF4-FFF2-40B4-BE49-F238E27FC236}">
                <a16:creationId xmlns:a16="http://schemas.microsoft.com/office/drawing/2014/main" xmlns="" id="{27DFD5A8-77EF-4771-BE61-B18D723BDC4E}"/>
              </a:ext>
            </a:extLst>
          </p:cNvPr>
          <p:cNvSpPr>
            <a:spLocks noChangeArrowheads="1"/>
          </p:cNvSpPr>
          <p:nvPr/>
        </p:nvSpPr>
        <p:spPr bwMode="auto">
          <a:xfrm>
            <a:off x="2703911" y="1294210"/>
            <a:ext cx="6816328" cy="37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8006" tIns="24003" rIns="48006" bIns="24003">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ctr" defTabSz="685800" fontAlgn="base">
              <a:spcBef>
                <a:spcPct val="0"/>
              </a:spcBef>
              <a:spcAft>
                <a:spcPct val="0"/>
              </a:spcAft>
              <a:buClrTx/>
              <a:buSzTx/>
              <a:buNone/>
              <a:defRPr/>
            </a:pPr>
            <a:r>
              <a:rPr lang="en-US" altLang="en-US" sz="2100">
                <a:solidFill>
                  <a:srgbClr val="0B19C8"/>
                </a:solidFill>
                <a:latin typeface="Times New Roman" panose="02020603050405020304" pitchFamily="18" charset="0"/>
                <a:ea typeface="Arial Unicode MS"/>
                <a:cs typeface="Times New Roman" panose="02020603050405020304" pitchFamily="18" charset="0"/>
              </a:rPr>
              <a:t>  </a:t>
            </a:r>
          </a:p>
        </p:txBody>
      </p:sp>
      <p:pic>
        <p:nvPicPr>
          <p:cNvPr id="96260" name="Picture 6" descr="G:\anh slide\3d32f70c95e441d566402754a5fc6f03.jpg">
            <a:extLst>
              <a:ext uri="{FF2B5EF4-FFF2-40B4-BE49-F238E27FC236}">
                <a16:creationId xmlns:a16="http://schemas.microsoft.com/office/drawing/2014/main" xmlns="" id="{3CBEFF88-0741-44A6-824B-19B479A0C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594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25EA6061-B692-4683-8BD4-E8E9E465492F}"/>
              </a:ext>
            </a:extLst>
          </p:cNvPr>
          <p:cNvSpPr/>
          <p:nvPr/>
        </p:nvSpPr>
        <p:spPr>
          <a:xfrm>
            <a:off x="2661048" y="1559860"/>
            <a:ext cx="6869907" cy="3157782"/>
          </a:xfrm>
          <a:prstGeom prst="rect">
            <a:avLst/>
          </a:prstGeom>
          <a:noFill/>
        </p:spPr>
        <p:txBody>
          <a:bodyPr wrap="none">
            <a:prstTxWarp prst="textChevron">
              <a:avLst/>
            </a:prstTxWarp>
            <a:spAutoFit/>
          </a:bodyPr>
          <a:lstStyle/>
          <a:p>
            <a:pPr algn="ctr" defTabSz="685800">
              <a:defRPr/>
            </a:pPr>
            <a:r>
              <a:rPr lang="en-US" sz="4050" b="1" dirty="0">
                <a:ln w="1905"/>
                <a:solidFill>
                  <a:srgbClr val="0000FF"/>
                </a:solidFill>
                <a:effectLst>
                  <a:innerShdw blurRad="69850" dist="43180" dir="5400000">
                    <a:srgbClr val="000000">
                      <a:alpha val="65000"/>
                    </a:srgbClr>
                  </a:innerShdw>
                </a:effectLst>
                <a:latin typeface="Arial" panose="020B0604020202020204" pitchFamily="34" charset="0"/>
              </a:rPr>
              <a:t>CÁC BẠN GIỎI LẮM!</a:t>
            </a:r>
          </a:p>
        </p:txBody>
      </p:sp>
      <p:pic>
        <p:nvPicPr>
          <p:cNvPr id="96262" name="Picture 3" descr="Bellcoll">
            <a:extLst>
              <a:ext uri="{FF2B5EF4-FFF2-40B4-BE49-F238E27FC236}">
                <a16:creationId xmlns:a16="http://schemas.microsoft.com/office/drawing/2014/main" xmlns="" id="{1D619E59-1084-4041-B289-C09731144F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403608">
            <a:off x="5479853" y="3967758"/>
            <a:ext cx="1289447" cy="119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6">
            <a:extLst>
              <a:ext uri="{FF2B5EF4-FFF2-40B4-BE49-F238E27FC236}">
                <a16:creationId xmlns:a16="http://schemas.microsoft.com/office/drawing/2014/main" xmlns="" id="{C7C305FB-E586-4515-9788-5D3B803941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205260"/>
            <a:ext cx="1771650" cy="145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4" descr="ctree">
            <a:extLst>
              <a:ext uri="{FF2B5EF4-FFF2-40B4-BE49-F238E27FC236}">
                <a16:creationId xmlns:a16="http://schemas.microsoft.com/office/drawing/2014/main" xmlns="" id="{972CBC1A-2749-4112-BC03-CD03D9EBE8F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73547" y="5298141"/>
            <a:ext cx="1530982" cy="136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5" name="Picture 17" descr="rose19">
            <a:extLst>
              <a:ext uri="{FF2B5EF4-FFF2-40B4-BE49-F238E27FC236}">
                <a16:creationId xmlns:a16="http://schemas.microsoft.com/office/drawing/2014/main" xmlns="" id="{61596045-943F-444D-A9F9-269064976E0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11766" y="5094687"/>
            <a:ext cx="998934" cy="9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a:extLst>
              <a:ext uri="{FF2B5EF4-FFF2-40B4-BE49-F238E27FC236}">
                <a16:creationId xmlns:a16="http://schemas.microsoft.com/office/drawing/2014/main" xmlns="" id="{A2337F88-9D9C-4ADB-95CE-550BC12F31AC}"/>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defTabSz="514350" fontAlgn="base">
              <a:spcBef>
                <a:spcPct val="0"/>
              </a:spcBef>
              <a:spcAft>
                <a:spcPct val="0"/>
              </a:spcAft>
              <a:defRPr/>
            </a:pPr>
            <a:endParaRPr lang="vi-VN" altLang="en-US" sz="1013">
              <a:solidFill>
                <a:prstClr val="black"/>
              </a:solidFill>
              <a:latin typeface="Times New Roman" pitchFamily="18" charset="0"/>
              <a:cs typeface="Arial" charset="0"/>
            </a:endParaRPr>
          </a:p>
        </p:txBody>
      </p:sp>
    </p:spTree>
    <p:extLst>
      <p:ext uri="{BB962C8B-B14F-4D97-AF65-F5344CB8AC3E}">
        <p14:creationId xmlns:p14="http://schemas.microsoft.com/office/powerpoint/2010/main" val="4224426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 name="Explosion 1 5">
            <a:extLst>
              <a:ext uri="{FF2B5EF4-FFF2-40B4-BE49-F238E27FC236}">
                <a16:creationId xmlns:a16="http://schemas.microsoft.com/office/drawing/2014/main" xmlns="" id="{8F0C2E3F-D9AD-4A41-8FFF-8669E3D31C1E}"/>
              </a:ext>
            </a:extLst>
          </p:cNvPr>
          <p:cNvSpPr/>
          <p:nvPr/>
        </p:nvSpPr>
        <p:spPr>
          <a:xfrm rot="21268311">
            <a:off x="1493119" y="1420511"/>
            <a:ext cx="8058225" cy="4031197"/>
          </a:xfrm>
          <a:prstGeom prst="irregularSeal1">
            <a:avLst/>
          </a:prstGeom>
          <a:solidFill>
            <a:srgbClr val="0000CC"/>
          </a:solidFill>
          <a:ln w="57150" cap="flat" cmpd="sng" algn="ctr">
            <a:solidFill>
              <a:srgbClr val="C00000"/>
            </a:solidFill>
            <a:prstDash val="solid"/>
          </a:ln>
          <a:effectLst/>
        </p:spPr>
        <p:txBody>
          <a:bodyPr lIns="68291" tIns="34141" rIns="68291" bIns="34141"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vi-VN" sz="4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CHÚC MỪNG CÁC </a:t>
            </a:r>
            <a:r>
              <a:rPr kumimoji="0" lang="en-US" sz="4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BẠN!</a:t>
            </a:r>
            <a:r>
              <a:rPr kumimoji="0" lang="vi-VN" sz="4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endParaRPr kumimoji="0" lang="en-US" sz="4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38915" name="Picture 2">
            <a:extLst>
              <a:ext uri="{FF2B5EF4-FFF2-40B4-BE49-F238E27FC236}">
                <a16:creationId xmlns:a16="http://schemas.microsoft.com/office/drawing/2014/main" xmlns="" id="{C062415C-44C5-4C30-A842-27320C2FE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86630">
            <a:off x="1447692" y="880573"/>
            <a:ext cx="200501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xmlns="" id="{3BD0F0B7-D1C5-4929-A0EB-53292C3E434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183386">
            <a:off x="7354757" y="4639782"/>
            <a:ext cx="146526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84049A5D-9071-4815-B704-3B481D4A9D32}"/>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charset="0"/>
            </a:endParaRPr>
          </a:p>
        </p:txBody>
      </p:sp>
      <p:pic>
        <p:nvPicPr>
          <p:cNvPr id="38918" name="Picture 6">
            <a:extLst>
              <a:ext uri="{FF2B5EF4-FFF2-40B4-BE49-F238E27FC236}">
                <a16:creationId xmlns:a16="http://schemas.microsoft.com/office/drawing/2014/main" xmlns="" id="{A071A01B-67C4-429C-9BB2-9BE5CDB2BE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34275">
            <a:off x="1428750" y="5384801"/>
            <a:ext cx="14176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5531F680-18DD-4529-BF5C-1A86937DB18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70686" y="1062098"/>
            <a:ext cx="1706272" cy="187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45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2318970_anh-dep-lam-hinh-nen-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663700" y="152401"/>
            <a:ext cx="8839200"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j-ea"/>
              <a:cs typeface="Times New Roman" pitchFamily="18" charset="0"/>
            </a:endParaRPr>
          </a:p>
        </p:txBody>
      </p:sp>
      <p:sp>
        <p:nvSpPr>
          <p:cNvPr id="5" name="WordArt 2"/>
          <p:cNvSpPr>
            <a:spLocks noChangeArrowheads="1" noChangeShapeType="1" noTextEdit="1"/>
          </p:cNvSpPr>
          <p:nvPr/>
        </p:nvSpPr>
        <p:spPr bwMode="auto">
          <a:xfrm>
            <a:off x="1905000" y="1295400"/>
            <a:ext cx="8534400" cy="12192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0" cap="none" spc="0" normalizeH="0" baseline="0" noProof="0" dirty="0">
              <a:ln w="9525">
                <a:solidFill>
                  <a:srgbClr val="CCCC00"/>
                </a:solidFill>
                <a:round/>
                <a:headEnd/>
                <a:tailEnd/>
              </a:ln>
              <a:solidFill>
                <a:srgbClr val="FF3300"/>
              </a:solidFill>
              <a:effectLst>
                <a:outerShdw dist="53882" dir="2700000" algn="ctr" rotWithShape="0">
                  <a:srgbClr val="C0C0C0">
                    <a:alpha val="79999"/>
                  </a:srgbClr>
                </a:outerShdw>
              </a:effectLst>
              <a:uLnTx/>
              <a:uFillTx/>
              <a:latin typeface="Times New Roman"/>
              <a:ea typeface="+mn-ea"/>
              <a:cs typeface="Times New Roman"/>
            </a:endParaRPr>
          </a:p>
        </p:txBody>
      </p:sp>
      <p:pic>
        <p:nvPicPr>
          <p:cNvPr id="22534" name="viet nam que huong toi.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5">
            <a:extLst>
              <a:ext uri="{FF2B5EF4-FFF2-40B4-BE49-F238E27FC236}">
                <a16:creationId xmlns:a16="http://schemas.microsoft.com/office/drawing/2014/main" xmlns="" id="{39C1DEC9-3DD7-4DE6-BD04-00BFBF09A805}"/>
              </a:ext>
            </a:extLst>
          </p:cNvPr>
          <p:cNvSpPr>
            <a:spLocks noChangeArrowheads="1" noChangeShapeType="1" noTextEdit="1"/>
          </p:cNvSpPr>
          <p:nvPr/>
        </p:nvSpPr>
        <p:spPr bwMode="auto">
          <a:xfrm>
            <a:off x="1689100" y="218312"/>
            <a:ext cx="8597900" cy="3363088"/>
          </a:xfrm>
          <a:prstGeom prst="rect">
            <a:avLst/>
          </a:prstGeom>
          <a:noFill/>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9900"/>
                </a:solidFill>
                <a:effectLst>
                  <a:outerShdw dist="35921" dir="2700000" algn="ctr" rotWithShape="0">
                    <a:srgbClr val="C0C0C0">
                      <a:alpha val="80000"/>
                    </a:srgbClr>
                  </a:outerShdw>
                </a:effectLst>
                <a:uLnTx/>
                <a:uFillTx/>
                <a:latin typeface="Calibri"/>
                <a:ea typeface="+mn-ea"/>
                <a:cs typeface="+mn-cs"/>
              </a:rPr>
              <a:t>CÁC EM CÓ Ý THỨC HỌC TẬP RẤT TỐT!</a:t>
            </a:r>
          </a:p>
        </p:txBody>
      </p:sp>
      <p:sp>
        <p:nvSpPr>
          <p:cNvPr id="2" name="Rectangle 7">
            <a:extLst>
              <a:ext uri="{FF2B5EF4-FFF2-40B4-BE49-F238E27FC236}">
                <a16:creationId xmlns:a16="http://schemas.microsoft.com/office/drawing/2014/main" xmlns="" id="{FDC976A9-EDAF-78D3-6B55-1C69E06BCD1E}"/>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0384930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1653" fill="hold"/>
                                        <p:tgtEl>
                                          <p:spTgt spid="22534"/>
                                        </p:tgtEl>
                                      </p:cBhvr>
                                    </p:cmd>
                                  </p:childTnLst>
                                </p:cTn>
                              </p:par>
                              <p:par>
                                <p:cTn id="7" presetID="49" presetClass="entr" presetSubtype="0" decel="10000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 calcmode="lin" valueType="num">
                                      <p:cBhvr>
                                        <p:cTn id="11" dur="500" fill="hold"/>
                                        <p:tgtEl>
                                          <p:spTgt spid="3"/>
                                        </p:tgtEl>
                                        <p:attrNameLst>
                                          <p:attrName>style.rotation</p:attrName>
                                        </p:attrNameLst>
                                      </p:cBhvr>
                                      <p:tavLst>
                                        <p:tav tm="0">
                                          <p:val>
                                            <p:fltVal val="360"/>
                                          </p:val>
                                        </p:tav>
                                        <p:tav tm="100000">
                                          <p:val>
                                            <p:fltVal val="0"/>
                                          </p:val>
                                        </p:tav>
                                      </p:tavLst>
                                    </p:anim>
                                    <p:animEffect transition="in" filter="fade">
                                      <p:cBhvr>
                                        <p:cTn id="12" dur="500"/>
                                        <p:tgtEl>
                                          <p:spTgt spid="3"/>
                                        </p:tgtEl>
                                      </p:cBhvr>
                                    </p:animEffect>
                                  </p:childTnLst>
                                </p:cTn>
                              </p:par>
                              <p:par>
                                <p:cTn id="13" presetID="4" presetClass="entr" presetSubtype="16" fill="hold" grpId="0" nodeType="with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par>
                                <p:cTn id="16" presetID="6" presetClass="emph" presetSubtype="0" repeatCount="indefinite" fill="hold" nodeType="withEffect">
                                  <p:stCondLst>
                                    <p:cond delay="0"/>
                                  </p:stCondLst>
                                  <p:endCondLst>
                                    <p:cond evt="onNext" delay="0">
                                      <p:tgtEl>
                                        <p:sldTgt/>
                                      </p:tgtEl>
                                    </p:cond>
                                  </p:endCondLst>
                                  <p:childTnLst>
                                    <p:animScale>
                                      <p:cBhvr>
                                        <p:cTn id="17" dur="5000" fill="hold"/>
                                        <p:tgtEl>
                                          <p:spTgt spid="225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22534"/>
                </p:tgtEl>
              </p:cMediaNode>
            </p:audio>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2" name="Picture 5" descr="FSTV1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57777">
            <a:off x="1798746" y="3150362"/>
            <a:ext cx="1981200" cy="134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descr="Dove-02-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57777">
            <a:off x="1418806" y="2145574"/>
            <a:ext cx="1276350"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167"/>
          <p:cNvPicPr>
            <a:picLocks noChangeAspect="1" noChangeArrowheads="1" noCrop="1"/>
          </p:cNvPicPr>
          <p:nvPr/>
        </p:nvPicPr>
        <p:blipFill>
          <a:blip r:embed="rId4">
            <a:lum bright="36000"/>
            <a:extLst>
              <a:ext uri="{28A0092B-C50C-407E-A947-70E740481C1C}">
                <a14:useLocalDpi xmlns:a14="http://schemas.microsoft.com/office/drawing/2010/main" val="0"/>
              </a:ext>
            </a:extLst>
          </a:blip>
          <a:srcRect/>
          <a:stretch>
            <a:fillRect/>
          </a:stretch>
        </p:blipFill>
        <p:spPr bwMode="auto">
          <a:xfrm rot="1127357">
            <a:off x="3711253" y="2743335"/>
            <a:ext cx="1197879" cy="10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9" descr="Dove-02-june">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845167" flipV="1">
            <a:off x="8417718" y="2903241"/>
            <a:ext cx="103346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descr="Dove-02-june">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76450" flipV="1">
            <a:off x="9139504" y="3207529"/>
            <a:ext cx="1014412" cy="57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486400"/>
            <a:ext cx="609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8" name="Group 12"/>
          <p:cNvGrpSpPr>
            <a:grpSpLocks/>
          </p:cNvGrpSpPr>
          <p:nvPr/>
        </p:nvGrpSpPr>
        <p:grpSpPr bwMode="auto">
          <a:xfrm>
            <a:off x="2057400" y="5543550"/>
            <a:ext cx="914400" cy="457200"/>
            <a:chOff x="-216" y="3820"/>
            <a:chExt cx="648" cy="281"/>
          </a:xfrm>
        </p:grpSpPr>
        <p:pic>
          <p:nvPicPr>
            <p:cNvPr id="17453" name="Picture 13"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 y="3895"/>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4" name="Picture 14"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 y="3820"/>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5" name="Picture 15"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834"/>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9" name="Group 16"/>
          <p:cNvGrpSpPr>
            <a:grpSpLocks/>
          </p:cNvGrpSpPr>
          <p:nvPr/>
        </p:nvGrpSpPr>
        <p:grpSpPr bwMode="auto">
          <a:xfrm>
            <a:off x="2819405" y="5486400"/>
            <a:ext cx="944563" cy="514350"/>
            <a:chOff x="-216" y="3820"/>
            <a:chExt cx="648" cy="281"/>
          </a:xfrm>
        </p:grpSpPr>
        <p:pic>
          <p:nvPicPr>
            <p:cNvPr id="17450" name="Picture 17"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 y="3895"/>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1" name="Picture 18"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 y="3820"/>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2" name="Picture 19"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834"/>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20" name="Group 20"/>
          <p:cNvGrpSpPr>
            <a:grpSpLocks/>
          </p:cNvGrpSpPr>
          <p:nvPr/>
        </p:nvGrpSpPr>
        <p:grpSpPr bwMode="auto">
          <a:xfrm>
            <a:off x="3886200" y="5486400"/>
            <a:ext cx="914400" cy="514350"/>
            <a:chOff x="-216" y="3820"/>
            <a:chExt cx="648" cy="281"/>
          </a:xfrm>
        </p:grpSpPr>
        <p:pic>
          <p:nvPicPr>
            <p:cNvPr id="17447" name="Picture 21"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 y="3895"/>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8" name="Picture 22"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 y="3820"/>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9" name="Picture 23"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834"/>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21" name="Group 24"/>
          <p:cNvGrpSpPr>
            <a:grpSpLocks/>
          </p:cNvGrpSpPr>
          <p:nvPr/>
        </p:nvGrpSpPr>
        <p:grpSpPr bwMode="auto">
          <a:xfrm>
            <a:off x="4953000" y="5486400"/>
            <a:ext cx="838200" cy="514350"/>
            <a:chOff x="-216" y="3820"/>
            <a:chExt cx="648" cy="281"/>
          </a:xfrm>
        </p:grpSpPr>
        <p:pic>
          <p:nvPicPr>
            <p:cNvPr id="17444" name="Picture 25"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 y="3895"/>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Picture 26"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 y="3820"/>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Picture 27"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834"/>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22" name="Group 28"/>
          <p:cNvGrpSpPr>
            <a:grpSpLocks/>
          </p:cNvGrpSpPr>
          <p:nvPr/>
        </p:nvGrpSpPr>
        <p:grpSpPr bwMode="auto">
          <a:xfrm>
            <a:off x="5791200" y="5451873"/>
            <a:ext cx="1028700" cy="548878"/>
            <a:chOff x="-216" y="3820"/>
            <a:chExt cx="648" cy="281"/>
          </a:xfrm>
        </p:grpSpPr>
        <p:pic>
          <p:nvPicPr>
            <p:cNvPr id="17441" name="Picture 29"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 y="3895"/>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Picture 30"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 y="3820"/>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Picture 31"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834"/>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23" name="Group 32"/>
          <p:cNvGrpSpPr>
            <a:grpSpLocks/>
          </p:cNvGrpSpPr>
          <p:nvPr/>
        </p:nvGrpSpPr>
        <p:grpSpPr bwMode="auto">
          <a:xfrm>
            <a:off x="6934200" y="5451873"/>
            <a:ext cx="1028700" cy="548878"/>
            <a:chOff x="-216" y="3820"/>
            <a:chExt cx="648" cy="281"/>
          </a:xfrm>
        </p:grpSpPr>
        <p:pic>
          <p:nvPicPr>
            <p:cNvPr id="17438" name="Picture 33"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 y="3895"/>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34"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 y="3820"/>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Picture 35"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834"/>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24" name="Group 36"/>
          <p:cNvGrpSpPr>
            <a:grpSpLocks/>
          </p:cNvGrpSpPr>
          <p:nvPr/>
        </p:nvGrpSpPr>
        <p:grpSpPr bwMode="auto">
          <a:xfrm>
            <a:off x="8001000" y="5451873"/>
            <a:ext cx="1028700" cy="548878"/>
            <a:chOff x="-216" y="3820"/>
            <a:chExt cx="648" cy="281"/>
          </a:xfrm>
        </p:grpSpPr>
        <p:pic>
          <p:nvPicPr>
            <p:cNvPr id="17435" name="Picture 37"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 y="3895"/>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Picture 38"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 y="3820"/>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Picture 39"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834"/>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25" name="Group 40"/>
          <p:cNvGrpSpPr>
            <a:grpSpLocks/>
          </p:cNvGrpSpPr>
          <p:nvPr/>
        </p:nvGrpSpPr>
        <p:grpSpPr bwMode="auto">
          <a:xfrm>
            <a:off x="9144005" y="5486400"/>
            <a:ext cx="754063" cy="514350"/>
            <a:chOff x="-216" y="3820"/>
            <a:chExt cx="648" cy="281"/>
          </a:xfrm>
        </p:grpSpPr>
        <p:pic>
          <p:nvPicPr>
            <p:cNvPr id="17432" name="Picture 41"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 y="3895"/>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Picture 42"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 y="3820"/>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4" name="Picture 43"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834"/>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26" name="Group 44"/>
          <p:cNvGrpSpPr>
            <a:grpSpLocks/>
          </p:cNvGrpSpPr>
          <p:nvPr/>
        </p:nvGrpSpPr>
        <p:grpSpPr bwMode="auto">
          <a:xfrm>
            <a:off x="10186988" y="5429250"/>
            <a:ext cx="481012" cy="571500"/>
            <a:chOff x="-216" y="3820"/>
            <a:chExt cx="648" cy="281"/>
          </a:xfrm>
        </p:grpSpPr>
        <p:pic>
          <p:nvPicPr>
            <p:cNvPr id="17429" name="Picture 45" descr="97"/>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 y="3895"/>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46" descr="97"/>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 y="3820"/>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47" descr="97"/>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834"/>
              <a:ext cx="43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74" name="WordArt 46"/>
          <p:cNvSpPr>
            <a:spLocks noChangeArrowheads="1" noChangeShapeType="1" noTextEdit="1"/>
          </p:cNvSpPr>
          <p:nvPr/>
        </p:nvSpPr>
        <p:spPr bwMode="auto">
          <a:xfrm>
            <a:off x="3361766" y="753250"/>
            <a:ext cx="6581596" cy="3131344"/>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800000"/>
                  </a:solidFill>
                  <a:round/>
                  <a:headEnd/>
                  <a:tailEnd/>
                </a:ln>
                <a:solidFill>
                  <a:srgbClr val="0000FF"/>
                </a:solidFill>
                <a:effectLst/>
                <a:uLnTx/>
                <a:uFillTx/>
                <a:latin typeface="Times New Roman"/>
                <a:ea typeface="+mn-ea"/>
                <a:cs typeface="Times New Roman"/>
              </a:rPr>
              <a:t>VỀ</a:t>
            </a:r>
            <a:r>
              <a:rPr kumimoji="0" lang="en-US" sz="3600" b="0" i="0" u="none" strike="noStrike" kern="10" cap="none" spc="0" normalizeH="0" noProof="0" dirty="0">
                <a:ln w="9525">
                  <a:solidFill>
                    <a:srgbClr val="800000"/>
                  </a:solidFill>
                  <a:round/>
                  <a:headEnd/>
                  <a:tailEnd/>
                </a:ln>
                <a:solidFill>
                  <a:srgbClr val="0000FF"/>
                </a:solidFill>
                <a:effectLst/>
                <a:uLnTx/>
                <a:uFillTx/>
                <a:latin typeface="Times New Roman"/>
                <a:ea typeface="+mn-ea"/>
                <a:cs typeface="Times New Roman"/>
              </a:rPr>
              <a:t> NÀ </a:t>
            </a:r>
            <a:r>
              <a:rPr lang="en-US" sz="3600" kern="10" dirty="0">
                <a:ln w="9525">
                  <a:solidFill>
                    <a:srgbClr val="800000"/>
                  </a:solidFill>
                  <a:round/>
                  <a:headEnd/>
                  <a:tailEnd/>
                </a:ln>
                <a:solidFill>
                  <a:srgbClr val="0000FF"/>
                </a:solidFill>
                <a:latin typeface="Times New Roman"/>
                <a:cs typeface="Times New Roman"/>
              </a:rPr>
              <a:t>LUYỆN Đ</a:t>
            </a:r>
            <a:r>
              <a:rPr kumimoji="0" lang="en-US" sz="3600" b="0" i="0" u="none" strike="noStrike" kern="10" cap="none" spc="0" normalizeH="0" baseline="0" noProof="0" dirty="0">
                <a:ln w="9525">
                  <a:solidFill>
                    <a:srgbClr val="800000"/>
                  </a:solidFill>
                  <a:round/>
                  <a:headEnd/>
                  <a:tailEnd/>
                </a:ln>
                <a:solidFill>
                  <a:srgbClr val="0000FF"/>
                </a:solidFill>
                <a:effectLst/>
                <a:uLnTx/>
                <a:uFillTx/>
                <a:latin typeface="Times New Roman"/>
                <a:ea typeface="+mn-ea"/>
                <a:cs typeface="Times New Roman"/>
              </a:rPr>
              <a:t>ỌC KĨ BÀI VÀ CHUẨN BỊ BÀI </a:t>
            </a:r>
            <a:r>
              <a:rPr lang="en-US" sz="3600" kern="10" dirty="0">
                <a:ln w="9525">
                  <a:solidFill>
                    <a:srgbClr val="800000"/>
                  </a:solidFill>
                  <a:round/>
                  <a:headEnd/>
                  <a:tailEnd/>
                </a:ln>
                <a:solidFill>
                  <a:srgbClr val="0000FF"/>
                </a:solidFill>
                <a:latin typeface="Times New Roman"/>
                <a:cs typeface="Times New Roman"/>
              </a:rPr>
              <a:t>CHÚ ĐẤT NUNG </a:t>
            </a:r>
            <a:r>
              <a:rPr kumimoji="0" lang="en-US" sz="3600" b="0" i="0" u="none" strike="noStrike" kern="10" cap="none" spc="0" normalizeH="0" baseline="0" noProof="0" dirty="0">
                <a:ln w="9525">
                  <a:solidFill>
                    <a:srgbClr val="800000"/>
                  </a:solidFill>
                  <a:round/>
                  <a:headEnd/>
                  <a:tailEnd/>
                </a:ln>
                <a:solidFill>
                  <a:srgbClr val="0000FF"/>
                </a:solidFill>
                <a:effectLst/>
                <a:uLnTx/>
                <a:uFillTx/>
                <a:latin typeface="Times New Roman"/>
                <a:ea typeface="+mn-ea"/>
                <a:cs typeface="Times New Roman"/>
              </a:rPr>
              <a:t>CHO CÔ NHÉ!</a:t>
            </a:r>
          </a:p>
        </p:txBody>
      </p:sp>
      <p:pic>
        <p:nvPicPr>
          <p:cNvPr id="48175" name="Picture 11" descr="9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10882" y="2907180"/>
            <a:ext cx="609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 descr="Dove-02-june">
            <a:extLst>
              <a:ext uri="{FF2B5EF4-FFF2-40B4-BE49-F238E27FC236}">
                <a16:creationId xmlns:a16="http://schemas.microsoft.com/office/drawing/2014/main" xmlns="" id="{0DFF5529-235A-4637-937C-D90B2E16AA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57777">
            <a:off x="2611400" y="1304626"/>
            <a:ext cx="1276350"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0">
            <a:extLst>
              <a:ext uri="{FF2B5EF4-FFF2-40B4-BE49-F238E27FC236}">
                <a16:creationId xmlns:a16="http://schemas.microsoft.com/office/drawing/2014/main" xmlns="" id="{41AFAFD9-B507-4754-B0FD-FDA1DAC482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8456" y="254270"/>
            <a:ext cx="1224750" cy="2323617"/>
          </a:xfrm>
          <a:prstGeom prst="rect">
            <a:avLst/>
          </a:prstGeom>
          <a:noFill/>
          <a:ln>
            <a:noFill/>
          </a:ln>
        </p:spPr>
      </p:pic>
      <p:pic>
        <p:nvPicPr>
          <p:cNvPr id="50" name="Picture 20">
            <a:extLst>
              <a:ext uri="{FF2B5EF4-FFF2-40B4-BE49-F238E27FC236}">
                <a16:creationId xmlns:a16="http://schemas.microsoft.com/office/drawing/2014/main" xmlns="" id="{457E6981-BF86-4DBB-8DA2-921DEFED58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8457" y="1237900"/>
            <a:ext cx="1113584" cy="2191099"/>
          </a:xfrm>
          <a:prstGeom prst="rect">
            <a:avLst/>
          </a:prstGeom>
          <a:noFill/>
          <a:ln>
            <a:noFill/>
          </a:ln>
        </p:spPr>
      </p:pic>
      <p:sp>
        <p:nvSpPr>
          <p:cNvPr id="51" name="Rectangle 4">
            <a:extLst>
              <a:ext uri="{FF2B5EF4-FFF2-40B4-BE49-F238E27FC236}">
                <a16:creationId xmlns:a16="http://schemas.microsoft.com/office/drawing/2014/main" xmlns="" id="{AF7DF356-D10F-46B1-B86E-EDBDC4A5B580}"/>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52" name="Picture 9" descr="4BBD0CCD48A74000B8F6581C91102746[1]">
            <a:extLst>
              <a:ext uri="{FF2B5EF4-FFF2-40B4-BE49-F238E27FC236}">
                <a16:creationId xmlns:a16="http://schemas.microsoft.com/office/drawing/2014/main" xmlns="" id="{1DF56DE2-069A-4623-9437-9AEF0E1A68B3}"/>
              </a:ext>
            </a:extLst>
          </p:cNvPr>
          <p:cNvPicPr>
            <a:picLocks noChangeAspect="1" noChangeArrowheads="1" noCrop="1"/>
          </p:cNvPicPr>
          <p:nvPr/>
        </p:nvPicPr>
        <p:blipFill>
          <a:blip r:embed="rId7"/>
          <a:srcRect/>
          <a:stretch>
            <a:fillRect/>
          </a:stretch>
        </p:blipFill>
        <p:spPr bwMode="auto">
          <a:xfrm>
            <a:off x="10828337" y="4919138"/>
            <a:ext cx="1190625" cy="1828052"/>
          </a:xfrm>
          <a:prstGeom prst="rect">
            <a:avLst/>
          </a:prstGeom>
          <a:noFill/>
          <a:ln w="9525">
            <a:noFill/>
            <a:miter lim="800000"/>
            <a:headEnd/>
            <a:tailEnd/>
          </a:ln>
        </p:spPr>
      </p:pic>
      <p:pic>
        <p:nvPicPr>
          <p:cNvPr id="53" name="Content Placeholder 3">
            <a:extLst>
              <a:ext uri="{FF2B5EF4-FFF2-40B4-BE49-F238E27FC236}">
                <a16:creationId xmlns:a16="http://schemas.microsoft.com/office/drawing/2014/main" xmlns="" id="{7CFB822F-FF0E-4C86-A57D-4A60A339B6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1381671" y="1797129"/>
            <a:ext cx="4407222" cy="1404120"/>
          </a:xfrm>
          <a:prstGeom prst="rect">
            <a:avLst/>
          </a:prstGeom>
        </p:spPr>
      </p:pic>
    </p:spTree>
    <p:extLst>
      <p:ext uri="{BB962C8B-B14F-4D97-AF65-F5344CB8AC3E}">
        <p14:creationId xmlns:p14="http://schemas.microsoft.com/office/powerpoint/2010/main" val="11767698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fill="hold" grpId="0" nodeType="withEffect">
                                  <p:stCondLst>
                                    <p:cond delay="0"/>
                                  </p:stCondLst>
                                  <p:childTnLst>
                                    <p:animClr clrSpc="rgb" dir="cw">
                                      <p:cBhvr>
                                        <p:cTn id="6" dur="2000" fill="hold"/>
                                        <p:tgtEl>
                                          <p:spTgt spid="48174"/>
                                        </p:tgtEl>
                                        <p:attrNameLst>
                                          <p:attrName>style.color</p:attrName>
                                        </p:attrNameLst>
                                      </p:cBhvr>
                                      <p:to>
                                        <a:srgbClr val="FFFF00"/>
                                      </p:to>
                                    </p:animClr>
                                  </p:childTnLst>
                                </p:cTn>
                              </p:par>
                              <p:par>
                                <p:cTn id="7" presetID="0" presetClass="path" presetSubtype="0" accel="50000" decel="50000" fill="hold" nodeType="withEffect">
                                  <p:stCondLst>
                                    <p:cond delay="0"/>
                                  </p:stCondLst>
                                  <p:childTnLst>
                                    <p:animMotion origin="layout" path="M 2.77556E-17 -1.85185E-6 C 0.04935 0.00486 0.09844 0.01042 0.10326 0.0632 C 0.10794 0.11644 0.01719 0.25625 0.02826 0.31783 C 0.03945 0.37986 0.10469 0.40741 0.17031 0.43519 " pathEditMode="relative" rAng="0" ptsTypes="AAAA">
                                      <p:cBhvr>
                                        <p:cTn id="8" dur="3000" fill="hold"/>
                                        <p:tgtEl>
                                          <p:spTgt spid="48133"/>
                                        </p:tgtEl>
                                        <p:attrNameLst>
                                          <p:attrName>ppt_x</p:attrName>
                                          <p:attrName>ppt_y</p:attrName>
                                        </p:attrNameLst>
                                      </p:cBhvr>
                                      <p:rCtr x="8516" y="21759"/>
                                    </p:animMotion>
                                  </p:childTnLst>
                                </p:cTn>
                              </p:par>
                              <p:par>
                                <p:cTn id="9" presetID="0" presetClass="path" presetSubtype="0" accel="50000" decel="50000" fill="hold" nodeType="withEffect">
                                  <p:stCondLst>
                                    <p:cond delay="0"/>
                                  </p:stCondLst>
                                  <p:childTnLst>
                                    <p:animMotion origin="layout" path="M -3.05556E-6 -2.96296E-6 C -0.06371 0.06729 -0.12725 0.13457 -0.14878 0.18581 C -0.17014 0.23735 -0.05902 0.25772 -0.12899 0.30772 C -0.19896 0.35772 -0.38368 0.42223 -0.56823 0.48735 " pathEditMode="relative" rAng="0" ptsTypes="AAAA">
                                      <p:cBhvr>
                                        <p:cTn id="10" dur="3000" fill="hold"/>
                                        <p:tgtEl>
                                          <p:spTgt spid="48135"/>
                                        </p:tgtEl>
                                        <p:attrNameLst>
                                          <p:attrName>ppt_x</p:attrName>
                                          <p:attrName>ppt_y</p:attrName>
                                        </p:attrNameLst>
                                      </p:cBhvr>
                                      <p:rCtr x="-28420" y="24352"/>
                                    </p:animMotion>
                                  </p:childTnLst>
                                </p:cTn>
                              </p:par>
                              <p:par>
                                <p:cTn id="11" presetID="0" presetClass="path" presetSubtype="0" accel="50000" decel="50000" fill="hold" nodeType="withEffect">
                                  <p:stCondLst>
                                    <p:cond delay="0"/>
                                  </p:stCondLst>
                                  <p:childTnLst>
                                    <p:animMotion origin="layout" path="M 1.66667E-6 3.20988E-6 C -0.0684 0.07561 -0.13611 0.15216 -0.15417 0.20494 C -0.17205 0.2571 -0.03941 0.26728 -0.10851 0.31512 C -0.17761 0.36265 -0.37344 0.42716 -0.56893 0.49197 " pathEditMode="relative" rAng="0" ptsTypes="AAAA">
                                      <p:cBhvr>
                                        <p:cTn id="12" dur="3000" fill="hold"/>
                                        <p:tgtEl>
                                          <p:spTgt spid="48175"/>
                                        </p:tgtEl>
                                        <p:attrNameLst>
                                          <p:attrName>ppt_x</p:attrName>
                                          <p:attrName>ppt_y</p:attrName>
                                        </p:attrNameLst>
                                      </p:cBhvr>
                                      <p:rCtr x="-28455" y="24599"/>
                                    </p:animMotion>
                                  </p:childTnLst>
                                </p:cTn>
                              </p:par>
                              <p:par>
                                <p:cTn id="13" presetID="0" presetClass="path" presetSubtype="0" accel="50000" decel="50000" fill="hold" nodeType="withEffect">
                                  <p:stCondLst>
                                    <p:cond delay="0"/>
                                  </p:stCondLst>
                                  <p:childTnLst>
                                    <p:animMotion origin="layout" path="M 4.72222E-6 4.44444E-6 C 0.0493 0.00493 0.09843 0.01049 0.10329 0.06327 C 0.10798 0.11635 0.01718 0.25617 0.02829 0.3179 C 0.03941 0.37993 0.10468 0.4074 0.17031 0.43518 " pathEditMode="relative" rAng="0" ptsTypes="AAAA">
                                      <p:cBhvr>
                                        <p:cTn id="14" dur="3000" fill="hold"/>
                                        <p:tgtEl>
                                          <p:spTgt spid="48"/>
                                        </p:tgtEl>
                                        <p:attrNameLst>
                                          <p:attrName>ppt_x</p:attrName>
                                          <p:attrName>ppt_y</p:attrName>
                                        </p:attrNameLst>
                                      </p:cBhvr>
                                      <p:rCtr x="8507" y="21759"/>
                                    </p:animMotion>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ox(in)">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7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EJ1450">
            <a:extLst>
              <a:ext uri="{FF2B5EF4-FFF2-40B4-BE49-F238E27FC236}">
                <a16:creationId xmlns:a16="http://schemas.microsoft.com/office/drawing/2014/main" xmlns="" id="{5592A98B-BE3D-439F-84AE-8E1D6D530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WordArt 3">
            <a:extLst>
              <a:ext uri="{FF2B5EF4-FFF2-40B4-BE49-F238E27FC236}">
                <a16:creationId xmlns:a16="http://schemas.microsoft.com/office/drawing/2014/main" xmlns="" id="{0567540B-4DBE-46C6-BE15-4228765B4944}"/>
              </a:ext>
            </a:extLst>
          </p:cNvPr>
          <p:cNvSpPr>
            <a:spLocks noChangeArrowheads="1" noChangeShapeType="1" noTextEdit="1"/>
          </p:cNvSpPr>
          <p:nvPr/>
        </p:nvSpPr>
        <p:spPr bwMode="auto">
          <a:xfrm>
            <a:off x="357809" y="609600"/>
            <a:ext cx="11728173" cy="4876800"/>
          </a:xfrm>
          <a:prstGeom prst="rect">
            <a:avLst/>
          </a:prstGeom>
        </p:spPr>
        <p:txBody>
          <a:bodyPr wrap="none" fromWordArt="1">
            <a:prstTxWarp prst="textInflateTop">
              <a:avLst>
                <a:gd name="adj" fmla="val 3191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0" cap="none" spc="0" normalizeH="0" baseline="0" noProof="0" dirty="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uLnTx/>
                <a:uFillTx/>
                <a:latin typeface="Times New Roman" panose="02020603050405020304" pitchFamily="18" charset="0"/>
                <a:ea typeface="+mn-ea"/>
                <a:cs typeface="Times New Roman" panose="02020603050405020304" pitchFamily="18" charset="0"/>
              </a:rPr>
              <a:t>TIẾT HỌC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0" cap="none" spc="0" normalizeH="0" baseline="0" noProof="0" dirty="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uLnTx/>
                <a:uFillTx/>
                <a:latin typeface="Times New Roman" panose="02020603050405020304" pitchFamily="18" charset="0"/>
                <a:ea typeface="+mn-ea"/>
                <a:cs typeface="Times New Roman" panose="02020603050405020304" pitchFamily="18" charset="0"/>
              </a:rPr>
              <a:t>KẾT THÚC TẠI ĐÂY! </a:t>
            </a:r>
          </a:p>
        </p:txBody>
      </p:sp>
      <p:sp>
        <p:nvSpPr>
          <p:cNvPr id="26628" name="Rectangle 4">
            <a:extLst>
              <a:ext uri="{FF2B5EF4-FFF2-40B4-BE49-F238E27FC236}">
                <a16:creationId xmlns:a16="http://schemas.microsoft.com/office/drawing/2014/main" xmlns="" id="{02938942-9698-4777-AC45-2B03D1E2CE3E}"/>
              </a:ext>
            </a:extLst>
          </p:cNvPr>
          <p:cNvSpPr>
            <a:spLocks noChangeArrowheads="1"/>
          </p:cNvSpPr>
          <p:nvPr/>
        </p:nvSpPr>
        <p:spPr bwMode="auto">
          <a:xfrm>
            <a:off x="-2" y="28576"/>
            <a:ext cx="12192002" cy="6829425"/>
          </a:xfrm>
          <a:prstGeom prst="rect">
            <a:avLst/>
          </a:prstGeom>
          <a:noFill/>
          <a:ln w="88900" cmpd="tri">
            <a:solidFill>
              <a:srgbClr val="FFFF00"/>
            </a:solidFill>
            <a:miter lim="800000"/>
            <a:headEnd/>
            <a:tailEnd/>
          </a:ln>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endParaRPr>
          </a:p>
        </p:txBody>
      </p:sp>
      <p:pic>
        <p:nvPicPr>
          <p:cNvPr id="61445" name="Picture 5" descr="3d butterfly">
            <a:extLst>
              <a:ext uri="{FF2B5EF4-FFF2-40B4-BE49-F238E27FC236}">
                <a16:creationId xmlns:a16="http://schemas.microsoft.com/office/drawing/2014/main" xmlns="" id="{BC1F6543-3C91-4E10-ACEB-646F9D9DEF3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143001"/>
            <a:ext cx="914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bflyWHT">
            <a:extLst>
              <a:ext uri="{FF2B5EF4-FFF2-40B4-BE49-F238E27FC236}">
                <a16:creationId xmlns:a16="http://schemas.microsoft.com/office/drawing/2014/main" xmlns="" id="{B614A515-35F6-410A-B496-7D7D023BF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15400" y="2971801"/>
            <a:ext cx="9144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xmlns="" id="{E41B9315-D395-4EED-BB40-6DA609E36219}"/>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61448" name="Picture 4">
            <a:extLst>
              <a:ext uri="{FF2B5EF4-FFF2-40B4-BE49-F238E27FC236}">
                <a16:creationId xmlns:a16="http://schemas.microsoft.com/office/drawing/2014/main" xmlns="" id="{D9015A98-7407-46AF-9313-F7BF3D6D952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59164" y="6084889"/>
            <a:ext cx="519747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8">
            <a:extLst>
              <a:ext uri="{FF2B5EF4-FFF2-40B4-BE49-F238E27FC236}">
                <a16:creationId xmlns:a16="http://schemas.microsoft.com/office/drawing/2014/main" xmlns="" id="{93066880-E13A-474A-8D5A-10948827B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6598">
            <a:off x="1303338" y="5367338"/>
            <a:ext cx="1801813"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9">
            <a:extLst>
              <a:ext uri="{FF2B5EF4-FFF2-40B4-BE49-F238E27FC236}">
                <a16:creationId xmlns:a16="http://schemas.microsoft.com/office/drawing/2014/main" xmlns="" id="{81AE7AE6-5BA5-4731-ACDF-EAAA2BF823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36100">
            <a:off x="8932863" y="5367338"/>
            <a:ext cx="180181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14" descr="XMASCA~1">
            <a:extLst>
              <a:ext uri="{FF2B5EF4-FFF2-40B4-BE49-F238E27FC236}">
                <a16:creationId xmlns:a16="http://schemas.microsoft.com/office/drawing/2014/main" xmlns="" id="{531AE3B1-58FA-41B5-93BD-DFBB1093636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562976" y="187326"/>
            <a:ext cx="2028825"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hia sẻ file Corel 12 Phông nền Mầm Non #5 - Quảng Cáo Yên Bá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2"/>
          <p:cNvSpPr txBox="1">
            <a:spLocks noChangeArrowheads="1"/>
          </p:cNvSpPr>
          <p:nvPr/>
        </p:nvSpPr>
        <p:spPr bwMode="auto">
          <a:xfrm>
            <a:off x="2518116" y="450439"/>
            <a:ext cx="911586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aril"/>
                <a:ea typeface="+mn-ea"/>
                <a:cs typeface="Arial" pitchFamily="34" charset="0"/>
              </a:rPr>
              <a:t>CHÚC CÁC EM: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aril"/>
                <a:ea typeface="+mn-ea"/>
                <a:cs typeface="Arial" pitchFamily="34" charset="0"/>
              </a:rPr>
              <a:t>CHĂM NGOAN, HỌC TỐT!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FF"/>
                </a:solidFill>
                <a:effectLst/>
                <a:uLnTx/>
                <a:uFillTx/>
                <a:latin typeface="Aaril"/>
                <a:ea typeface="+mn-ea"/>
                <a:cs typeface="Arial" pitchFamily="34" charset="0"/>
              </a:rPr>
              <a:t>CHÀO TẠM BIỆT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FF"/>
                </a:solidFill>
                <a:effectLst/>
                <a:uLnTx/>
                <a:uFillTx/>
                <a:latin typeface="Aaril"/>
                <a:ea typeface="+mn-ea"/>
                <a:cs typeface="Arial" pitchFamily="34" charset="0"/>
              </a:rPr>
              <a:t>CÁC EM!</a:t>
            </a:r>
          </a:p>
        </p:txBody>
      </p:sp>
      <p:sp>
        <p:nvSpPr>
          <p:cNvPr id="5" name="Rectangle 36"/>
          <p:cNvSpPr>
            <a:spLocks noChangeArrowheads="1"/>
          </p:cNvSpPr>
          <p:nvPr/>
        </p:nvSpPr>
        <p:spPr bwMode="auto">
          <a:xfrm>
            <a:off x="0" y="0"/>
            <a:ext cx="12191998"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6" name="Picture 2">
            <a:extLst>
              <a:ext uri="{FF2B5EF4-FFF2-40B4-BE49-F238E27FC236}">
                <a16:creationId xmlns:a16="http://schemas.microsoft.com/office/drawing/2014/main" xmlns="" id="{3F1E7493-F1D6-44DD-88E0-16DA622778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6644" y="3824754"/>
            <a:ext cx="1981200" cy="9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descr="Dove-02-june">
            <a:extLst>
              <a:ext uri="{FF2B5EF4-FFF2-40B4-BE49-F238E27FC236}">
                <a16:creationId xmlns:a16="http://schemas.microsoft.com/office/drawing/2014/main" xmlns="" id="{26A129AF-CDB8-46C7-B883-DAD5CA3EFEC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27256" y="2835713"/>
            <a:ext cx="1676400" cy="98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Dove-02-june">
            <a:extLst>
              <a:ext uri="{FF2B5EF4-FFF2-40B4-BE49-F238E27FC236}">
                <a16:creationId xmlns:a16="http://schemas.microsoft.com/office/drawing/2014/main" xmlns="" id="{185DCD96-718C-4B3F-A507-586A3348A36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98390" y="2668562"/>
            <a:ext cx="1676400" cy="98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Dove-02-june">
            <a:extLst>
              <a:ext uri="{FF2B5EF4-FFF2-40B4-BE49-F238E27FC236}">
                <a16:creationId xmlns:a16="http://schemas.microsoft.com/office/drawing/2014/main" xmlns="" id="{F497FC5D-0886-4500-81EE-D15AD1A73D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08922" y="3163083"/>
            <a:ext cx="1676400" cy="98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0C0AB2F4-50F5-48C3-8B20-83BDF5FA5C55}"/>
              </a:ext>
            </a:extLst>
          </p:cNvPr>
          <p:cNvPicPr>
            <a:picLocks noChangeAspect="1"/>
          </p:cNvPicPr>
          <p:nvPr/>
        </p:nvPicPr>
        <p:blipFill>
          <a:blip r:embed="rId5"/>
          <a:stretch>
            <a:fillRect/>
          </a:stretch>
        </p:blipFill>
        <p:spPr>
          <a:xfrm>
            <a:off x="439935" y="1743834"/>
            <a:ext cx="2078180" cy="1586399"/>
          </a:xfrm>
          <a:prstGeom prst="rect">
            <a:avLst/>
          </a:prstGeom>
        </p:spPr>
      </p:pic>
    </p:spTree>
    <p:extLst>
      <p:ext uri="{BB962C8B-B14F-4D97-AF65-F5344CB8AC3E}">
        <p14:creationId xmlns:p14="http://schemas.microsoft.com/office/powerpoint/2010/main" val="3983999480"/>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BA99A771-B3FF-44B0-9A7D-D2332BCF19F1}"/>
              </a:ext>
            </a:extLst>
          </p:cNvPr>
          <p:cNvGrpSpPr>
            <a:grpSpLocks/>
          </p:cNvGrpSpPr>
          <p:nvPr/>
        </p:nvGrpSpPr>
        <p:grpSpPr bwMode="auto">
          <a:xfrm>
            <a:off x="1382432" y="3421133"/>
            <a:ext cx="9890684" cy="2303088"/>
            <a:chOff x="643367" y="2787930"/>
            <a:chExt cx="8065623" cy="1818483"/>
          </a:xfrm>
        </p:grpSpPr>
        <p:pic>
          <p:nvPicPr>
            <p:cNvPr id="9224" name="AutoShape 7">
              <a:extLst>
                <a:ext uri="{FF2B5EF4-FFF2-40B4-BE49-F238E27FC236}">
                  <a16:creationId xmlns:a16="http://schemas.microsoft.com/office/drawing/2014/main" xmlns="" id="{CBCF644B-41F1-44D7-B046-8739950DECB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367" y="2800353"/>
              <a:ext cx="7829549" cy="180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6">
              <a:extLst>
                <a:ext uri="{FF2B5EF4-FFF2-40B4-BE49-F238E27FC236}">
                  <a16:creationId xmlns:a16="http://schemas.microsoft.com/office/drawing/2014/main" xmlns="" id="{20D84795-B11A-4DE8-8649-42EC9C941DDA}"/>
                </a:ext>
              </a:extLst>
            </p:cNvPr>
            <p:cNvSpPr>
              <a:spLocks noChangeArrowheads="1"/>
            </p:cNvSpPr>
            <p:nvPr/>
          </p:nvSpPr>
          <p:spPr bwMode="auto">
            <a:xfrm>
              <a:off x="817028" y="2787930"/>
              <a:ext cx="7891962" cy="168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
                  <a:srgbClr val="4472C4"/>
                </a:buClr>
                <a:buSzPct val="80000"/>
                <a:buFontTx/>
                <a:buNone/>
                <a:tabLst/>
                <a:defRPr/>
              </a:pP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2: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Nhờ</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đâu</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Xi-</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ôn</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cốp-xki</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
                  <a:srgbClr val="4472C4"/>
                </a:buClr>
                <a:buSzPct val="80000"/>
                <a:buFont typeface="Arial" panose="020B0604020202020204" pitchFamily="34" charset="0"/>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Nhờ</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Nhờ</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Nhờ</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kiên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nản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sp>
        <p:nvSpPr>
          <p:cNvPr id="17" name="Oval 16">
            <a:extLst>
              <a:ext uri="{FF2B5EF4-FFF2-40B4-BE49-F238E27FC236}">
                <a16:creationId xmlns:a16="http://schemas.microsoft.com/office/drawing/2014/main" xmlns="" id="{3C9A897F-2B96-4805-9C80-2F9516FFA8CF}"/>
              </a:ext>
            </a:extLst>
          </p:cNvPr>
          <p:cNvSpPr/>
          <p:nvPr/>
        </p:nvSpPr>
        <p:spPr>
          <a:xfrm>
            <a:off x="1427831" y="4976558"/>
            <a:ext cx="685800" cy="58420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38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9" name="AutoShape 7">
            <a:extLst>
              <a:ext uri="{FF2B5EF4-FFF2-40B4-BE49-F238E27FC236}">
                <a16:creationId xmlns:a16="http://schemas.microsoft.com/office/drawing/2014/main" xmlns="" id="{21790345-5831-43DF-A88B-EE8762A2DA26}"/>
              </a:ext>
            </a:extLst>
          </p:cNvPr>
          <p:cNvSpPr>
            <a:spLocks noChangeArrowheads="1"/>
          </p:cNvSpPr>
          <p:nvPr/>
        </p:nvSpPr>
        <p:spPr bwMode="auto">
          <a:xfrm>
            <a:off x="1092199" y="141380"/>
            <a:ext cx="1982787" cy="2574925"/>
          </a:xfrm>
          <a:prstGeom prst="flowChartConnector">
            <a:avLst/>
          </a:prstGeom>
          <a:gradFill>
            <a:gsLst>
              <a:gs pos="85850">
                <a:schemeClr val="accent6">
                  <a:lumMod val="20000"/>
                  <a:lumOff val="80000"/>
                </a:schemeClr>
              </a:gs>
              <a:gs pos="0">
                <a:srgbClr val="00B0F0"/>
              </a:gs>
              <a:gs pos="50000">
                <a:srgbClr val="FFFFFF"/>
              </a:gs>
              <a:gs pos="100000">
                <a:srgbClr val="FF66FF"/>
              </a:gs>
            </a:gsLst>
            <a:lin ang="5400000" scaled="1"/>
          </a:gradFill>
          <a:ln w="9525">
            <a:solidFill>
              <a:srgbClr val="FF0066"/>
            </a:solidFill>
            <a:round/>
            <a:headEnd/>
            <a:tailEnd/>
          </a:ln>
        </p:spPr>
        <p:txBody>
          <a:bodyPr wrap="none" anchor="ct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380" b="0" i="0" u="none" strike="noStrike" kern="1200" cap="none" spc="0" normalizeH="0" baseline="0" noProof="0" dirty="0">
              <a:ln>
                <a:noFill/>
              </a:ln>
              <a:solidFill>
                <a:srgbClr val="000000"/>
              </a:solidFill>
              <a:effectLst/>
              <a:uLnTx/>
              <a:uFillTx/>
              <a:latin typeface="Times New Roman" pitchFamily="18" charset="0"/>
              <a:ea typeface="Microsoft YaHei" panose="020B0503020204020204" pitchFamily="34" charset="-122"/>
              <a:cs typeface="Times New Roman" pitchFamily="18" charset="0"/>
            </a:endParaRPr>
          </a:p>
        </p:txBody>
      </p:sp>
      <p:sp>
        <p:nvSpPr>
          <p:cNvPr id="9223" name="Rectangle 1">
            <a:extLst>
              <a:ext uri="{FF2B5EF4-FFF2-40B4-BE49-F238E27FC236}">
                <a16:creationId xmlns:a16="http://schemas.microsoft.com/office/drawing/2014/main" xmlns="" id="{8FB3A976-FA6B-4508-9002-ED77D5CD20C8}"/>
              </a:ext>
            </a:extLst>
          </p:cNvPr>
          <p:cNvSpPr>
            <a:spLocks noChangeArrowheads="1"/>
          </p:cNvSpPr>
          <p:nvPr/>
        </p:nvSpPr>
        <p:spPr bwMode="auto">
          <a:xfrm>
            <a:off x="1092199" y="779579"/>
            <a:ext cx="18827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KHỞI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ĐỘNG</a:t>
            </a:r>
            <a:endParaRPr kumimoji="0" lang="en-US"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079115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descr="002106bg7fr7vx">
            <a:extLst>
              <a:ext uri="{FF2B5EF4-FFF2-40B4-BE49-F238E27FC236}">
                <a16:creationId xmlns:a16="http://schemas.microsoft.com/office/drawing/2014/main" xmlns="" id="{CDBD4C36-4889-4598-A43A-BADFA76E2CF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03" name="Group 3">
            <a:extLst>
              <a:ext uri="{FF2B5EF4-FFF2-40B4-BE49-F238E27FC236}">
                <a16:creationId xmlns:a16="http://schemas.microsoft.com/office/drawing/2014/main" xmlns="" id="{557A1E00-A4EA-44C0-AC6A-83EF9B62C3C0}"/>
              </a:ext>
            </a:extLst>
          </p:cNvPr>
          <p:cNvGrpSpPr>
            <a:grpSpLocks/>
          </p:cNvGrpSpPr>
          <p:nvPr/>
        </p:nvGrpSpPr>
        <p:grpSpPr bwMode="auto">
          <a:xfrm>
            <a:off x="0" y="52754"/>
            <a:ext cx="12175189" cy="6858000"/>
            <a:chOff x="-48" y="0"/>
            <a:chExt cx="5808" cy="4320"/>
          </a:xfrm>
        </p:grpSpPr>
        <p:pic>
          <p:nvPicPr>
            <p:cNvPr id="128007" name="Picture 4" descr="n3">
              <a:extLst>
                <a:ext uri="{FF2B5EF4-FFF2-40B4-BE49-F238E27FC236}">
                  <a16:creationId xmlns:a16="http://schemas.microsoft.com/office/drawing/2014/main" xmlns="" id="{5D7623D1-EDBC-47FE-95BB-964024D33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3"/>
              <a:ext cx="576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8" name="Picture 5" descr="n3">
              <a:extLst>
                <a:ext uri="{FF2B5EF4-FFF2-40B4-BE49-F238E27FC236}">
                  <a16:creationId xmlns:a16="http://schemas.microsoft.com/office/drawing/2014/main" xmlns="" id="{493DE561-3C94-48A5-AF4B-98734C69B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Picture 6" descr="n3">
              <a:extLst>
                <a:ext uri="{FF2B5EF4-FFF2-40B4-BE49-F238E27FC236}">
                  <a16:creationId xmlns:a16="http://schemas.microsoft.com/office/drawing/2014/main" xmlns="" id="{F0C42496-7BB3-47C9-9E71-9F6935011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75" y="2127"/>
              <a:ext cx="43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7" descr="n3">
              <a:extLst>
                <a:ext uri="{FF2B5EF4-FFF2-40B4-BE49-F238E27FC236}">
                  <a16:creationId xmlns:a16="http://schemas.microsoft.com/office/drawing/2014/main" xmlns="" id="{E3011EBD-9DB4-4523-91D3-5A80FA66E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575"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9651" name="Picture 19" descr="FIREWRK8">
            <a:extLst>
              <a:ext uri="{FF2B5EF4-FFF2-40B4-BE49-F238E27FC236}">
                <a16:creationId xmlns:a16="http://schemas.microsoft.com/office/drawing/2014/main" xmlns="" id="{C1DC8D13-942B-4E12-8991-78F5B89F2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914401"/>
            <a:ext cx="17526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TextBox 2">
            <a:extLst>
              <a:ext uri="{FF2B5EF4-FFF2-40B4-BE49-F238E27FC236}">
                <a16:creationId xmlns:a16="http://schemas.microsoft.com/office/drawing/2014/main" xmlns="" id="{96210AA0-7B65-4933-9DDB-F4569C7F772E}"/>
              </a:ext>
            </a:extLst>
          </p:cNvPr>
          <p:cNvSpPr txBox="1">
            <a:spLocks noChangeArrowheads="1"/>
          </p:cNvSpPr>
          <p:nvPr/>
        </p:nvSpPr>
        <p:spPr bwMode="auto">
          <a:xfrm>
            <a:off x="318052" y="2723982"/>
            <a:ext cx="1097279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en-US" sz="7200" b="1" i="0" u="none" strike="noStrike" kern="1200" cap="none" spc="0" normalizeH="0" baseline="0" noProof="0" dirty="0">
                <a:ln>
                  <a:noFill/>
                </a:ln>
                <a:solidFill>
                  <a:srgbClr val="FF0000"/>
                </a:solidFill>
                <a:effectLst/>
                <a:uLnTx/>
                <a:uFillTx/>
                <a:latin typeface="Aaril"/>
                <a:ea typeface="+mn-ea"/>
                <a:cs typeface="Arial" panose="020B0604020202020204" pitchFamily="34" charset="0"/>
              </a:rPr>
              <a:t>HẸN CÁC EM </a:t>
            </a:r>
          </a:p>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en-US" sz="7200" b="1" i="0" u="none" strike="noStrike" kern="1200" cap="none" spc="0" normalizeH="0" baseline="0" noProof="0" dirty="0">
                <a:ln>
                  <a:noFill/>
                </a:ln>
                <a:solidFill>
                  <a:srgbClr val="FF0000"/>
                </a:solidFill>
                <a:effectLst/>
                <a:uLnTx/>
                <a:uFillTx/>
                <a:latin typeface="Aaril"/>
                <a:ea typeface="+mn-ea"/>
                <a:cs typeface="Arial" panose="020B0604020202020204" pitchFamily="34" charset="0"/>
              </a:rPr>
              <a:t>Ở TIẾT HỌC SAU NHÉ!</a:t>
            </a:r>
          </a:p>
        </p:txBody>
      </p:sp>
      <p:sp>
        <p:nvSpPr>
          <p:cNvPr id="128006" name="Rectangle 4">
            <a:extLst>
              <a:ext uri="{FF2B5EF4-FFF2-40B4-BE49-F238E27FC236}">
                <a16:creationId xmlns:a16="http://schemas.microsoft.com/office/drawing/2014/main" xmlns="" id="{C08C6191-4A84-4CD9-AE9B-E8D0C6289FAA}"/>
              </a:ext>
            </a:extLst>
          </p:cNvPr>
          <p:cNvSpPr>
            <a:spLocks noChangeArrowheads="1"/>
          </p:cNvSpPr>
          <p:nvPr/>
        </p:nvSpPr>
        <p:spPr bwMode="auto">
          <a:xfrm>
            <a:off x="0" y="52753"/>
            <a:ext cx="12192000" cy="682271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 name="WordArt 3">
            <a:extLst>
              <a:ext uri="{FF2B5EF4-FFF2-40B4-BE49-F238E27FC236}">
                <a16:creationId xmlns:a16="http://schemas.microsoft.com/office/drawing/2014/main" xmlns="" id="{3FD08838-CD9E-EB75-98AE-1C9919944CF6}"/>
              </a:ext>
            </a:extLst>
          </p:cNvPr>
          <p:cNvSpPr>
            <a:spLocks noChangeArrowheads="1" noChangeShapeType="1" noTextEdit="1"/>
          </p:cNvSpPr>
          <p:nvPr/>
        </p:nvSpPr>
        <p:spPr bwMode="auto">
          <a:xfrm>
            <a:off x="2886317" y="6000266"/>
            <a:ext cx="5504966" cy="577644"/>
          </a:xfrm>
          <a:prstGeom prst="rect">
            <a:avLst/>
          </a:prstGeom>
          <a:solidFill>
            <a:srgbClr val="66FF33"/>
          </a:solidFill>
        </p:spPr>
        <p:txBody>
          <a:bodyPr wrap="none" fromWordArt="1">
            <a:prstTxWarp prst="textPlain">
              <a:avLst>
                <a:gd name="adj" fmla="val 50000"/>
              </a:avLst>
            </a:prstTxWarp>
            <a:scene3d>
              <a:camera prst="legacyPerspectiveBottom"/>
              <a:lightRig rig="legacyFlat3" dir="t"/>
            </a:scene3d>
            <a:sp3d extrusionH="1801800" prstMaterial="legacyMatte">
              <a:extrusionClr>
                <a:srgbClr val="FFFF99"/>
              </a:extrusionClr>
              <a:contourClr>
                <a:srgbClr val="00008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10" dirty="0" err="1">
                <a:ln w="9525">
                  <a:round/>
                  <a:headEnd/>
                  <a:tailEnd/>
                </a:ln>
                <a:solidFill>
                  <a:srgbClr val="000080"/>
                </a:solidFill>
                <a:latin typeface="Times New Roman" panose="02020603050405020304" pitchFamily="18" charset="0"/>
                <a:cs typeface="Times New Roman" panose="02020603050405020304" pitchFamily="18" charset="0"/>
              </a:rPr>
              <a:t>Giáo</a:t>
            </a:r>
            <a:r>
              <a:rPr lang="en-US" sz="3600" b="1" kern="10" dirty="0">
                <a:ln w="9525">
                  <a:round/>
                  <a:headEnd/>
                  <a:tailEnd/>
                </a:ln>
                <a:solidFill>
                  <a:srgbClr val="000080"/>
                </a:solidFill>
                <a:latin typeface="Times New Roman" panose="02020603050405020304" pitchFamily="18" charset="0"/>
                <a:cs typeface="Times New Roman" panose="02020603050405020304" pitchFamily="18" charset="0"/>
              </a:rPr>
              <a:t> </a:t>
            </a:r>
            <a:r>
              <a:rPr lang="en-US" sz="3600" b="1" kern="10" dirty="0" err="1">
                <a:ln w="9525">
                  <a:round/>
                  <a:headEnd/>
                  <a:tailEnd/>
                </a:ln>
                <a:solidFill>
                  <a:srgbClr val="000080"/>
                </a:solidFill>
                <a:latin typeface="Times New Roman" panose="02020603050405020304" pitchFamily="18" charset="0"/>
                <a:cs typeface="Times New Roman" panose="02020603050405020304" pitchFamily="18" charset="0"/>
              </a:rPr>
              <a:t>viên</a:t>
            </a:r>
            <a:r>
              <a:rPr kumimoji="0" lang="vi-VN" sz="3600" b="1" i="0" u="none" strike="noStrike" kern="10" cap="none" spc="0" normalizeH="0" baseline="0" noProof="0" dirty="0">
                <a:ln w="9525">
                  <a:round/>
                  <a:headEnd/>
                  <a:tailEnd/>
                </a:ln>
                <a:solidFill>
                  <a:srgbClr val="000080"/>
                </a:solidFill>
                <a:effectLst/>
                <a:uLnTx/>
                <a:uFillTx/>
                <a:latin typeface="Times New Roman" panose="02020603050405020304" pitchFamily="18" charset="0"/>
                <a:ea typeface="+mn-ea"/>
                <a:cs typeface="Times New Roman" panose="02020603050405020304" pitchFamily="18" charset="0"/>
              </a:rPr>
              <a:t>: </a:t>
            </a:r>
            <a:r>
              <a:rPr lang="en-US" sz="3600" b="1" kern="10" dirty="0" err="1">
                <a:ln w="9525">
                  <a:round/>
                  <a:headEnd/>
                  <a:tailEnd/>
                </a:ln>
                <a:solidFill>
                  <a:srgbClr val="000080"/>
                </a:solidFill>
                <a:latin typeface="Times New Roman" panose="02020603050405020304" pitchFamily="18" charset="0"/>
                <a:cs typeface="Times New Roman" panose="02020603050405020304" pitchFamily="18" charset="0"/>
              </a:rPr>
              <a:t>Trần</a:t>
            </a:r>
            <a:r>
              <a:rPr lang="en-US" sz="3600" b="1" kern="10" dirty="0">
                <a:ln w="9525">
                  <a:round/>
                  <a:headEnd/>
                  <a:tailEnd/>
                </a:ln>
                <a:solidFill>
                  <a:srgbClr val="000080"/>
                </a:solidFill>
                <a:latin typeface="Times New Roman" panose="02020603050405020304" pitchFamily="18" charset="0"/>
                <a:cs typeface="Times New Roman" panose="02020603050405020304" pitchFamily="18" charset="0"/>
              </a:rPr>
              <a:t> </a:t>
            </a:r>
            <a:r>
              <a:rPr lang="en-US" sz="3600" b="1" kern="10" dirty="0" err="1">
                <a:ln w="9525">
                  <a:round/>
                  <a:headEnd/>
                  <a:tailEnd/>
                </a:ln>
                <a:solidFill>
                  <a:srgbClr val="000080"/>
                </a:solidFill>
                <a:latin typeface="Times New Roman" panose="02020603050405020304" pitchFamily="18" charset="0"/>
                <a:cs typeface="Times New Roman" panose="02020603050405020304" pitchFamily="18" charset="0"/>
              </a:rPr>
              <a:t>Thị</a:t>
            </a:r>
            <a:r>
              <a:rPr lang="en-US" sz="3600" b="1" kern="10" dirty="0">
                <a:ln w="9525">
                  <a:round/>
                  <a:headEnd/>
                  <a:tailEnd/>
                </a:ln>
                <a:solidFill>
                  <a:srgbClr val="000080"/>
                </a:solidFill>
                <a:latin typeface="Times New Roman" panose="02020603050405020304" pitchFamily="18" charset="0"/>
                <a:cs typeface="Times New Roman" panose="02020603050405020304" pitchFamily="18" charset="0"/>
              </a:rPr>
              <a:t> </a:t>
            </a:r>
            <a:r>
              <a:rPr lang="en-US" sz="3600" b="1" kern="10" dirty="0" err="1">
                <a:ln w="9525">
                  <a:round/>
                  <a:headEnd/>
                  <a:tailEnd/>
                </a:ln>
                <a:solidFill>
                  <a:srgbClr val="000080"/>
                </a:solidFill>
                <a:latin typeface="Times New Roman" panose="02020603050405020304" pitchFamily="18" charset="0"/>
                <a:cs typeface="Times New Roman" panose="02020603050405020304" pitchFamily="18" charset="0"/>
              </a:rPr>
              <a:t>Diễm</a:t>
            </a:r>
            <a:r>
              <a:rPr lang="en-US" sz="3600" b="1" kern="10" dirty="0">
                <a:ln w="9525">
                  <a:round/>
                  <a:headEnd/>
                  <a:tailEnd/>
                </a:ln>
                <a:solidFill>
                  <a:srgbClr val="000080"/>
                </a:solidFill>
                <a:latin typeface="Times New Roman" panose="02020603050405020304" pitchFamily="18" charset="0"/>
                <a:cs typeface="Times New Roman" panose="02020603050405020304" pitchFamily="18" charset="0"/>
              </a:rPr>
              <a:t> </a:t>
            </a:r>
            <a:r>
              <a:rPr lang="en-US" sz="3600" b="1" kern="10" dirty="0" err="1">
                <a:ln w="9525">
                  <a:round/>
                  <a:headEnd/>
                  <a:tailEnd/>
                </a:ln>
                <a:solidFill>
                  <a:srgbClr val="000080"/>
                </a:solidFill>
                <a:latin typeface="Times New Roman" panose="02020603050405020304" pitchFamily="18" charset="0"/>
                <a:cs typeface="Times New Roman" panose="02020603050405020304" pitchFamily="18" charset="0"/>
              </a:rPr>
              <a:t>Thúy</a:t>
            </a:r>
            <a:endParaRPr kumimoji="0" lang="en-US" sz="3600" b="1" i="0" u="none" strike="noStrike" kern="10" cap="none" spc="0" normalizeH="0" baseline="0" noProof="0" dirty="0">
              <a:ln w="9525">
                <a:round/>
                <a:headEnd/>
                <a:tailEnd/>
              </a:ln>
              <a:solidFill>
                <a:srgbClr val="00008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69651"/>
                                        </p:tgtEl>
                                        <p:attrNameLst>
                                          <p:attrName>style.visibility</p:attrName>
                                        </p:attrNameLst>
                                      </p:cBhvr>
                                      <p:to>
                                        <p:strVal val="visible"/>
                                      </p:to>
                                    </p:set>
                                    <p:animEffect transition="in" filter="fade">
                                      <p:cBhvr>
                                        <p:cTn id="7" dur="770" decel="100000"/>
                                        <p:tgtEl>
                                          <p:spTgt spid="69651"/>
                                        </p:tgtEl>
                                      </p:cBhvr>
                                    </p:animEffect>
                                    <p:animScale>
                                      <p:cBhvr>
                                        <p:cTn id="8" dur="770" decel="100000"/>
                                        <p:tgtEl>
                                          <p:spTgt spid="69651"/>
                                        </p:tgtEl>
                                      </p:cBhvr>
                                      <p:from x="10000" y="10000"/>
                                      <p:to x="200000" y="450000"/>
                                    </p:animScale>
                                    <p:animScale>
                                      <p:cBhvr>
                                        <p:cTn id="9" dur="1230" accel="100000" fill="hold">
                                          <p:stCondLst>
                                            <p:cond delay="770"/>
                                          </p:stCondLst>
                                        </p:cTn>
                                        <p:tgtEl>
                                          <p:spTgt spid="69651"/>
                                        </p:tgtEl>
                                      </p:cBhvr>
                                      <p:from x="200000" y="450000"/>
                                      <p:to x="100000" y="100000"/>
                                    </p:animScale>
                                    <p:set>
                                      <p:cBhvr>
                                        <p:cTn id="10" dur="770" fill="hold"/>
                                        <p:tgtEl>
                                          <p:spTgt spid="69651"/>
                                        </p:tgtEl>
                                        <p:attrNameLst>
                                          <p:attrName>ppt_x</p:attrName>
                                        </p:attrNameLst>
                                      </p:cBhvr>
                                      <p:to>
                                        <p:strVal val="(0.5)"/>
                                      </p:to>
                                    </p:set>
                                    <p:anim from="(0.5)" to="(#ppt_x)" calcmode="lin" valueType="num">
                                      <p:cBhvr>
                                        <p:cTn id="11" dur="1230" accel="100000" fill="hold">
                                          <p:stCondLst>
                                            <p:cond delay="770"/>
                                          </p:stCondLst>
                                        </p:cTn>
                                        <p:tgtEl>
                                          <p:spTgt spid="69651"/>
                                        </p:tgtEl>
                                        <p:attrNameLst>
                                          <p:attrName>ppt_x</p:attrName>
                                        </p:attrNameLst>
                                      </p:cBhvr>
                                    </p:anim>
                                    <p:set>
                                      <p:cBhvr>
                                        <p:cTn id="12" dur="770" fill="hold"/>
                                        <p:tgtEl>
                                          <p:spTgt spid="69651"/>
                                        </p:tgtEl>
                                        <p:attrNameLst>
                                          <p:attrName>ppt_y</p:attrName>
                                        </p:attrNameLst>
                                      </p:cBhvr>
                                      <p:to>
                                        <p:strVal val="(#ppt_y+0.4)"/>
                                      </p:to>
                                    </p:set>
                                    <p:anim from="(#ppt_y+0.4)" to="(#ppt_y)" calcmode="lin" valueType="num">
                                      <p:cBhvr>
                                        <p:cTn id="13" dur="1230" accel="100000" fill="hold">
                                          <p:stCondLst>
                                            <p:cond delay="770"/>
                                          </p:stCondLst>
                                        </p:cTn>
                                        <p:tgtEl>
                                          <p:spTgt spid="69651"/>
                                        </p:tgtEl>
                                        <p:attrNameLst>
                                          <p:attrName>ppt_y</p:attrName>
                                        </p:attrNameLst>
                                      </p:cBhvr>
                                    </p:anim>
                                  </p:childTnLst>
                                </p:cTn>
                              </p:par>
                              <p:par>
                                <p:cTn id="14" presetID="8" presetClass="emph" presetSubtype="0" fill="hold" nodeType="withEffect">
                                  <p:stCondLst>
                                    <p:cond delay="0"/>
                                  </p:stCondLst>
                                  <p:childTnLst>
                                    <p:animRot by="21600000">
                                      <p:cBhvr>
                                        <p:cTn id="15" dur="2000" fill="hold"/>
                                        <p:tgtEl>
                                          <p:spTgt spid="69651"/>
                                        </p:tgtEl>
                                        <p:attrNameLst>
                                          <p:attrName>r</p:attrName>
                                        </p:attrNameLst>
                                      </p:cBhvr>
                                    </p:animRot>
                                  </p:childTnLst>
                                </p:cTn>
                              </p:par>
                              <p:par>
                                <p:cTn id="16" presetID="5"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a:extLst>
              <a:ext uri="{FF2B5EF4-FFF2-40B4-BE49-F238E27FC236}">
                <a16:creationId xmlns:a16="http://schemas.microsoft.com/office/drawing/2014/main" xmlns="" id="{6B7743D5-2D27-4140-A393-7B9B0F942507}"/>
              </a:ext>
            </a:extLst>
          </p:cNvPr>
          <p:cNvSpPr/>
          <p:nvPr/>
        </p:nvSpPr>
        <p:spPr>
          <a:xfrm>
            <a:off x="265113" y="168275"/>
            <a:ext cx="2570162" cy="165576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243" name="Title 1">
            <a:extLst>
              <a:ext uri="{FF2B5EF4-FFF2-40B4-BE49-F238E27FC236}">
                <a16:creationId xmlns:a16="http://schemas.microsoft.com/office/drawing/2014/main" xmlns="" id="{CC539CB0-B7F6-426C-A2B9-392F2A369D34}"/>
              </a:ext>
            </a:extLst>
          </p:cNvPr>
          <p:cNvSpPr>
            <a:spLocks noGrp="1" noChangeArrowheads="1"/>
          </p:cNvSpPr>
          <p:nvPr>
            <p:ph type="title"/>
          </p:nvPr>
        </p:nvSpPr>
        <p:spPr>
          <a:xfrm>
            <a:off x="3122613" y="11113"/>
            <a:ext cx="5935662" cy="511175"/>
          </a:xfrm>
        </p:spPr>
        <p:txBody>
          <a:bodyPr/>
          <a:lstStyle/>
          <a:p>
            <a:pPr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a:t>
            </a:r>
            <a:r>
              <a:rPr lang="vi-VN" altLang="en-US" sz="2800" b="1" dirty="0">
                <a:cs typeface="Times New Roman" panose="02020603050405020304" pitchFamily="18" charset="0"/>
              </a:rPr>
              <a: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07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12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2022</a:t>
            </a:r>
            <a:endParaRPr lang="en-US" altLang="en-US" sz="2800" b="1" u="sng" dirty="0">
              <a:latin typeface="Times New Roman" panose="02020603050405020304" pitchFamily="18" charset="0"/>
              <a:cs typeface="Times New Roman" panose="02020603050405020304" pitchFamily="18" charset="0"/>
            </a:endParaRPr>
          </a:p>
        </p:txBody>
      </p:sp>
      <p:sp>
        <p:nvSpPr>
          <p:cNvPr id="8195" name="Content Placeholder 2">
            <a:extLst>
              <a:ext uri="{FF2B5EF4-FFF2-40B4-BE49-F238E27FC236}">
                <a16:creationId xmlns:a16="http://schemas.microsoft.com/office/drawing/2014/main" xmlns="" id="{CCFA7B36-7318-4BDE-B5B0-1B6549D39CD7}"/>
              </a:ext>
            </a:extLst>
          </p:cNvPr>
          <p:cNvSpPr>
            <a:spLocks noGrp="1" noChangeArrowheads="1"/>
          </p:cNvSpPr>
          <p:nvPr>
            <p:ph idx="1"/>
          </p:nvPr>
        </p:nvSpPr>
        <p:spPr>
          <a:xfrm>
            <a:off x="4539223" y="985046"/>
            <a:ext cx="3513137" cy="519112"/>
          </a:xfrm>
          <a:solidFill>
            <a:srgbClr val="FFFF00"/>
          </a:solidFill>
        </p:spPr>
        <p:txBody>
          <a:bodyPr rtlCol="0">
            <a:noAutofit/>
          </a:bodyPr>
          <a:lstStyle/>
          <a:p>
            <a:pPr algn="ctr" eaLnBrk="1" fontAlgn="auto" hangingPunct="1">
              <a:spcAft>
                <a:spcPts val="0"/>
              </a:spcAft>
              <a:buFontTx/>
              <a:buNone/>
              <a:defRPr/>
            </a:pP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hay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tốt</a:t>
            </a:r>
            <a:endParaRPr lang="en-US" altLang="en-US" sz="3600" b="1" dirty="0">
              <a:solidFill>
                <a:srgbClr val="FF0000"/>
              </a:solidFill>
              <a:latin typeface="Times New Roman" panose="02020603050405020304" pitchFamily="18" charset="0"/>
              <a:cs typeface="Times New Roman" panose="02020603050405020304" pitchFamily="18" charset="0"/>
            </a:endParaRPr>
          </a:p>
          <a:p>
            <a:pPr eaLnBrk="1" fontAlgn="auto" hangingPunct="1">
              <a:spcAft>
                <a:spcPts val="0"/>
              </a:spcAft>
              <a:buFontTx/>
              <a:buNone/>
              <a:defRPr/>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0245" name="Title 1">
            <a:extLst>
              <a:ext uri="{FF2B5EF4-FFF2-40B4-BE49-F238E27FC236}">
                <a16:creationId xmlns:a16="http://schemas.microsoft.com/office/drawing/2014/main" xmlns="" id="{151EEA0F-4112-4E4F-ABFC-8550102E3EF2}"/>
              </a:ext>
            </a:extLst>
          </p:cNvPr>
          <p:cNvSpPr txBox="1">
            <a:spLocks noChangeArrowheads="1"/>
          </p:cNvSpPr>
          <p:nvPr/>
        </p:nvSpPr>
        <p:spPr bwMode="auto">
          <a:xfrm>
            <a:off x="5367337" y="432594"/>
            <a:ext cx="144621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xmlns="" id="{FF7484CB-7CCE-46F9-931F-FBCAC22E24CA}"/>
              </a:ext>
            </a:extLst>
          </p:cNvPr>
          <p:cNvSpPr>
            <a:spLocks noChangeArrowheads="1"/>
          </p:cNvSpPr>
          <p:nvPr/>
        </p:nvSpPr>
        <p:spPr bwMode="auto">
          <a:xfrm>
            <a:off x="639763" y="652463"/>
            <a:ext cx="18002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SGK/ 125</a:t>
            </a: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47" name="Picture 9">
            <a:extLst>
              <a:ext uri="{FF2B5EF4-FFF2-40B4-BE49-F238E27FC236}">
                <a16:creationId xmlns:a16="http://schemas.microsoft.com/office/drawing/2014/main" xmlns="" id="{2661C187-413A-457B-BC19-46A75DF5C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905" y="1978025"/>
            <a:ext cx="9793989" cy="47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xmlns="" id="{54E4FF6B-3FE9-4005-B0CE-3BE77B409A81}"/>
              </a:ext>
            </a:extLst>
          </p:cNvPr>
          <p:cNvSpPr>
            <a:spLocks noChangeArrowheads="1"/>
          </p:cNvSpPr>
          <p:nvPr/>
        </p:nvSpPr>
        <p:spPr bwMode="auto">
          <a:xfrm>
            <a:off x="6699810" y="1556148"/>
            <a:ext cx="2705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rPr>
              <a:t>Theo </a:t>
            </a:r>
            <a:r>
              <a:rPr kumimoji="0" lang="en-US" altLang="zh-CN" sz="1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rPr>
              <a:t>Truyện</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rPr>
              <a:t> </a:t>
            </a:r>
            <a:r>
              <a:rPr kumimoji="0" lang="en-US" altLang="zh-CN" sz="1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rPr>
              <a:t>đọc</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rPr>
              <a:t> 1 (1995)</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endParaRPr>
          </a:p>
        </p:txBody>
      </p:sp>
      <p:sp>
        <p:nvSpPr>
          <p:cNvPr id="10" name="Rectangle 10">
            <a:extLst>
              <a:ext uri="{FF2B5EF4-FFF2-40B4-BE49-F238E27FC236}">
                <a16:creationId xmlns:a16="http://schemas.microsoft.com/office/drawing/2014/main" xmlns="" id="{B1B14864-620A-4258-BFE9-EE4D304C0505}"/>
              </a:ext>
            </a:extLst>
          </p:cNvPr>
          <p:cNvSpPr>
            <a:spLocks noChangeArrowheads="1"/>
          </p:cNvSpPr>
          <p:nvPr/>
        </p:nvSpPr>
        <p:spPr bwMode="auto">
          <a:xfrm>
            <a:off x="0" y="1926036"/>
            <a:ext cx="2658035" cy="46037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1" name="Picture 14" descr="XMASCA~1">
            <a:extLst>
              <a:ext uri="{FF2B5EF4-FFF2-40B4-BE49-F238E27FC236}">
                <a16:creationId xmlns:a16="http://schemas.microsoft.com/office/drawing/2014/main" xmlns="" id="{F28EC77B-FF7A-4F49-B959-2D06C8FB10D1}"/>
              </a:ext>
            </a:extLst>
          </p:cNvPr>
          <p:cNvPicPr>
            <a:picLocks noChangeAspect="1" noChangeArrowheads="1" noCrop="1"/>
          </p:cNvPicPr>
          <p:nvPr/>
        </p:nvPicPr>
        <p:blipFill>
          <a:blip r:embed="rId4"/>
          <a:srcRect/>
          <a:stretch>
            <a:fillRect/>
          </a:stretch>
        </p:blipFill>
        <p:spPr bwMode="auto">
          <a:xfrm>
            <a:off x="9974617" y="81659"/>
            <a:ext cx="1942278" cy="1780479"/>
          </a:xfrm>
          <a:prstGeom prst="rect">
            <a:avLst/>
          </a:prstGeom>
          <a:solidFill>
            <a:srgbClr val="F79646">
              <a:lumMod val="40000"/>
              <a:lumOff val="60000"/>
            </a:srgbClr>
          </a:solidFill>
          <a:ln w="9525">
            <a:noFill/>
            <a:miter lim="800000"/>
            <a:headEnd/>
            <a:tailEnd/>
          </a:ln>
        </p:spPr>
      </p:pic>
    </p:spTree>
    <p:extLst>
      <p:ext uri="{BB962C8B-B14F-4D97-AF65-F5344CB8AC3E}">
        <p14:creationId xmlns:p14="http://schemas.microsoft.com/office/powerpoint/2010/main" val="2894447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animEffect transition="in" filter="barn(inVertical)">
                                      <p:cBhvr>
                                        <p:cTn id="7" dur="500"/>
                                        <p:tgtEl>
                                          <p:spTgt spid="102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grpId="0" nodeType="clickEffect">
                                  <p:stCondLst>
                                    <p:cond delay="0"/>
                                  </p:stCondLst>
                                  <p:childTnLst>
                                    <p:animEffect transition="out" filter="wheel(1)">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195">
                                            <p:bg/>
                                          </p:spTgt>
                                        </p:tgtEl>
                                        <p:attrNameLst>
                                          <p:attrName>style.visibility</p:attrName>
                                        </p:attrNameLst>
                                      </p:cBhvr>
                                      <p:to>
                                        <p:strVal val="visible"/>
                                      </p:to>
                                    </p:set>
                                    <p:animEffect transition="in" filter="fade">
                                      <p:cBhvr>
                                        <p:cTn id="24" dur="500"/>
                                        <p:tgtEl>
                                          <p:spTgt spid="8195">
                                            <p:bg/>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195">
                                            <p:txEl>
                                              <p:pRg st="0" end="0"/>
                                            </p:txEl>
                                          </p:spTgt>
                                        </p:tgtEl>
                                        <p:attrNameLst>
                                          <p:attrName>style.visibility</p:attrName>
                                        </p:attrNameLst>
                                      </p:cBhvr>
                                      <p:to>
                                        <p:strVal val="visible"/>
                                      </p:to>
                                    </p:set>
                                    <p:animEffect transition="in" filter="fade">
                                      <p:cBhvr>
                                        <p:cTn id="29" dur="500"/>
                                        <p:tgtEl>
                                          <p:spTgt spid="819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195" grpId="0" build="p" animBg="1"/>
      <p:bldP spid="5" grpId="0"/>
      <p:bldP spid="9" grpId="0"/>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a:extLst>
              <a:ext uri="{FF2B5EF4-FFF2-40B4-BE49-F238E27FC236}">
                <a16:creationId xmlns:a16="http://schemas.microsoft.com/office/drawing/2014/main" xmlns="" id="{3706F62C-4692-4D6A-956C-E63357DA5822}"/>
              </a:ext>
            </a:extLst>
          </p:cNvPr>
          <p:cNvSpPr txBox="1">
            <a:spLocks noChangeArrowheads="1"/>
          </p:cNvSpPr>
          <p:nvPr/>
        </p:nvSpPr>
        <p:spPr bwMode="auto">
          <a:xfrm>
            <a:off x="8705850" y="4987925"/>
            <a:ext cx="210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CAO BÁ QUÁT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(1809-1855)</a:t>
            </a:r>
          </a:p>
        </p:txBody>
      </p:sp>
      <p:grpSp>
        <p:nvGrpSpPr>
          <p:cNvPr id="10" name="Group 3">
            <a:extLst>
              <a:ext uri="{FF2B5EF4-FFF2-40B4-BE49-F238E27FC236}">
                <a16:creationId xmlns:a16="http://schemas.microsoft.com/office/drawing/2014/main" xmlns="" id="{AB62BE3F-EE4B-4D70-96CB-CBC29DE2C1B4}"/>
              </a:ext>
            </a:extLst>
          </p:cNvPr>
          <p:cNvGrpSpPr>
            <a:grpSpLocks/>
          </p:cNvGrpSpPr>
          <p:nvPr/>
        </p:nvGrpSpPr>
        <p:grpSpPr bwMode="auto">
          <a:xfrm>
            <a:off x="333375" y="614363"/>
            <a:ext cx="6572250" cy="4424362"/>
            <a:chOff x="6855680" y="571709"/>
            <a:chExt cx="6835476" cy="5652116"/>
          </a:xfrm>
        </p:grpSpPr>
        <p:pic>
          <p:nvPicPr>
            <p:cNvPr id="11271" name="Graphic 11">
              <a:extLst>
                <a:ext uri="{FF2B5EF4-FFF2-40B4-BE49-F238E27FC236}">
                  <a16:creationId xmlns:a16="http://schemas.microsoft.com/office/drawing/2014/main" xmlns="" id="{0A482165-0BF3-4E83-A6D2-8FE2BC8AC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5680" y="571709"/>
              <a:ext cx="6529889" cy="565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8C5ED58D-6DB5-4C92-BA82-7E341F54AAD0}"/>
                </a:ext>
              </a:extLst>
            </p:cNvPr>
            <p:cNvSpPr txBox="1"/>
            <p:nvPr/>
          </p:nvSpPr>
          <p:spPr>
            <a:xfrm>
              <a:off x="6920073" y="1017875"/>
              <a:ext cx="6771083" cy="424669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Ông</a:t>
              </a:r>
              <a:r>
                <a:rPr kumimoji="0" lang="vi-VN"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là một nhà thơ</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lớn</a:t>
              </a:r>
              <a:r>
                <a:rPr kumimoji="0" lang="vi-VN"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nổi danh ở giữa thế kỷ 19 trong văn học Việt Nam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Ông</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làng</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Phú</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Thị,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huyện</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a:ln>
                    <a:noFill/>
                  </a:ln>
                  <a:solidFill>
                    <a:srgbClr val="0563C1"/>
                  </a:solidFill>
                  <a:effectLst/>
                  <a:uLnTx/>
                  <a:uFillTx/>
                  <a:latin typeface="Times New Roman" panose="02020603050405020304" pitchFamily="18" charset="0"/>
                  <a:ea typeface="+mn-ea"/>
                  <a:cs typeface="Times New Roman" panose="02020603050405020304" pitchFamily="18" charset="0"/>
                  <a:hlinkClick r:id="rId3" tooltip="Gia Lâm"/>
                </a:rPr>
                <a:t>Gia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hlinkClick r:id="rId3" tooltip="Gia Lâm"/>
                </a:rPr>
                <a:t>Lâm</a:t>
              </a:r>
              <a:r>
                <a:rPr kumimoji="0" lang="en-US" sz="3400" b="1" i="0" u="none" strike="noStrike" kern="1200" cap="none" spc="0" normalizeH="0" baseline="0" noProof="0" dirty="0">
                  <a:ln>
                    <a:noFill/>
                  </a:ln>
                  <a:solidFill>
                    <a:srgbClr val="0055FE"/>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055FE"/>
                  </a:solidFill>
                  <a:effectLst/>
                  <a:uLnTx/>
                  <a:uFillTx/>
                  <a:latin typeface="Times New Roman" panose="02020603050405020304" pitchFamily="18" charset="0"/>
                  <a:ea typeface="+mn-ea"/>
                  <a:cs typeface="Times New Roman" panose="02020603050405020304" pitchFamily="18" charset="0"/>
                </a:rPr>
                <a:t>tỉnh</a:t>
              </a:r>
              <a:r>
                <a:rPr kumimoji="0" lang="en-US" sz="3400" b="1" i="0" u="none" strike="noStrike" kern="1200" cap="none" spc="0" normalizeH="0" baseline="0" noProof="0" dirty="0">
                  <a:ln>
                    <a:noFill/>
                  </a:ln>
                  <a:solidFill>
                    <a:srgbClr val="0055FE"/>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hlinkClick r:id="rId4" tooltip="Bắc Ninh"/>
                </a:rPr>
                <a:t>Bắc</a:t>
              </a:r>
              <a:r>
                <a:rPr kumimoji="0" 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4" tooltip="Bắc Ninh"/>
                </a:rPr>
                <a:t> </a:t>
              </a:r>
              <a:r>
                <a:rPr kumimoji="0" lang="en-US" sz="3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hlinkClick r:id="rId4" tooltip="Bắc Ninh"/>
                </a:rPr>
                <a:t>Ninh</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nay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563C1"/>
                  </a:solidFill>
                  <a:effectLst/>
                  <a:uLnTx/>
                  <a:uFillTx/>
                  <a:latin typeface="Times New Roman" panose="02020603050405020304" pitchFamily="18" charset="0"/>
                  <a:ea typeface="+mn-ea"/>
                  <a:cs typeface="Times New Roman" panose="02020603050405020304" pitchFamily="18" charset="0"/>
                  <a:hlinkClick r:id="rId5" tooltip="Phú Thị"/>
                </a:rPr>
                <a:t>Phú</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hlinkClick r:id="rId5" tooltip="Phú Thị"/>
                </a:rPr>
                <a:t> Thị</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huyện</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a:ln>
                    <a:noFill/>
                  </a:ln>
                  <a:solidFill>
                    <a:srgbClr val="0563C1"/>
                  </a:solidFill>
                  <a:effectLst/>
                  <a:uLnTx/>
                  <a:uFillTx/>
                  <a:latin typeface="Times New Roman" panose="02020603050405020304" pitchFamily="18" charset="0"/>
                  <a:ea typeface="+mn-ea"/>
                  <a:cs typeface="Times New Roman" panose="02020603050405020304" pitchFamily="18" charset="0"/>
                  <a:hlinkClick r:id="rId3" tooltip="Gia Lâm"/>
                </a:rPr>
                <a:t>Gia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hlinkClick r:id="rId3" tooltip="Gia Lâm"/>
                </a:rPr>
                <a:t>Lâm</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thuộc</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ngoại</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563C1"/>
                  </a:solidFill>
                  <a:effectLst/>
                  <a:uLnTx/>
                  <a:uFillTx/>
                  <a:latin typeface="Times New Roman" panose="02020603050405020304" pitchFamily="18" charset="0"/>
                  <a:ea typeface="+mn-ea"/>
                  <a:cs typeface="Times New Roman" panose="02020603050405020304" pitchFamily="18" charset="0"/>
                  <a:hlinkClick r:id="rId6" tooltip="Hà Nội"/>
                </a:rPr>
                <a:t>Hà</a:t>
              </a:r>
              <a:r>
                <a:rPr kumimoji="0" lang="en-US" sz="3400" b="1" i="0" u="none" strike="noStrike" kern="1200" cap="none" spc="0" normalizeH="0" baseline="0" noProof="0" dirty="0">
                  <a:ln>
                    <a:noFill/>
                  </a:ln>
                  <a:solidFill>
                    <a:srgbClr val="0563C1"/>
                  </a:solidFill>
                  <a:effectLst/>
                  <a:uLnTx/>
                  <a:uFillTx/>
                  <a:latin typeface="Times New Roman" panose="02020603050405020304" pitchFamily="18" charset="0"/>
                  <a:ea typeface="+mn-ea"/>
                  <a:cs typeface="Times New Roman" panose="02020603050405020304" pitchFamily="18" charset="0"/>
                  <a:hlinkClick r:id="rId6" tooltip="Hà Nội"/>
                </a:rPr>
                <a:t> </a:t>
              </a:r>
              <a:r>
                <a:rPr kumimoji="0" lang="en-US" sz="3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hlinkClick r:id="rId6" tooltip="Hà Nội"/>
                </a:rPr>
                <a:t>Nội</a:t>
              </a:r>
              <a:r>
                <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altLang="en-US" sz="3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pic>
        <p:nvPicPr>
          <p:cNvPr id="11269" name="Picture 9">
            <a:extLst>
              <a:ext uri="{FF2B5EF4-FFF2-40B4-BE49-F238E27FC236}">
                <a16:creationId xmlns:a16="http://schemas.microsoft.com/office/drawing/2014/main" xmlns="" id="{913812AB-D2F2-4875-B41A-EA47080D8B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157" r="37589"/>
          <a:stretch>
            <a:fillRect/>
          </a:stretch>
        </p:blipFill>
        <p:spPr bwMode="auto">
          <a:xfrm>
            <a:off x="7537450" y="346075"/>
            <a:ext cx="450532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ao Bá Quát: cuộc đời &amp; sự nghiệp | Nghiên Cứu Lịch Sử">
            <a:extLst>
              <a:ext uri="{FF2B5EF4-FFF2-40B4-BE49-F238E27FC236}">
                <a16:creationId xmlns:a16="http://schemas.microsoft.com/office/drawing/2014/main" xmlns="" id="{D4DDF0DD-DB76-403E-80FC-0DA50DCA25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0054" y="346075"/>
            <a:ext cx="4452721" cy="4641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287383" y="893603"/>
            <a:ext cx="11617234" cy="5847755"/>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z="2200" b="1" dirty="0"/>
              <a:t>   </a:t>
            </a:r>
            <a:r>
              <a:rPr lang="en-US" altLang="en-US" sz="2200" b="1" dirty="0">
                <a:solidFill>
                  <a:srgbClr val="0000FF"/>
                </a:solidFill>
              </a:rPr>
              <a:t>   </a:t>
            </a:r>
            <a:r>
              <a:rPr lang="vi-VN" altLang="en-US" sz="2200" b="1" dirty="0">
                <a:solidFill>
                  <a:srgbClr val="0000FF"/>
                </a:solidFill>
              </a:rPr>
              <a:t>Thuở đi học, Cao Bá Quát viết chữ rất xấu nên nhiều bài văn dù hay vẫn bị thầy cho điểm kém.</a:t>
            </a:r>
          </a:p>
          <a:p>
            <a:r>
              <a:rPr lang="vi-VN" altLang="en-US" sz="2200" b="1" dirty="0">
                <a:solidFill>
                  <a:srgbClr val="0000FF"/>
                </a:solidFill>
              </a:rPr>
              <a:t>   </a:t>
            </a:r>
            <a:r>
              <a:rPr lang="en-US" altLang="en-US" sz="2200" b="1" dirty="0">
                <a:solidFill>
                  <a:srgbClr val="0000FF"/>
                </a:solidFill>
              </a:rPr>
              <a:t>   </a:t>
            </a:r>
            <a:r>
              <a:rPr lang="vi-VN" altLang="en-US" sz="2200" b="1" dirty="0">
                <a:solidFill>
                  <a:srgbClr val="0000FF"/>
                </a:solidFill>
              </a:rPr>
              <a:t>Một hôm, có bà cụ hàng xóm sang khẩn khoản:</a:t>
            </a:r>
          </a:p>
          <a:p>
            <a:r>
              <a:rPr lang="en-US" altLang="en-US" sz="2200" b="1" dirty="0">
                <a:solidFill>
                  <a:srgbClr val="0000FF"/>
                </a:solidFill>
              </a:rPr>
              <a:t>      </a:t>
            </a:r>
            <a:r>
              <a:rPr lang="vi-VN" altLang="en-US" sz="2200" b="1" dirty="0">
                <a:solidFill>
                  <a:srgbClr val="0000FF"/>
                </a:solidFill>
              </a:rPr>
              <a:t>- Gia đình già có một việc oan uổng muốn kêu quan, nhờ cậu viết giúp cho lá đơn, có được không?</a:t>
            </a:r>
          </a:p>
          <a:p>
            <a:r>
              <a:rPr lang="vi-VN" altLang="en-US" sz="2200" b="1" dirty="0">
                <a:solidFill>
                  <a:srgbClr val="0000FF"/>
                </a:solidFill>
              </a:rPr>
              <a:t>   </a:t>
            </a:r>
            <a:r>
              <a:rPr lang="en-US" altLang="en-US" sz="2200" b="1" dirty="0">
                <a:solidFill>
                  <a:srgbClr val="0000FF"/>
                </a:solidFill>
              </a:rPr>
              <a:t>  </a:t>
            </a:r>
            <a:r>
              <a:rPr lang="vi-VN" altLang="en-US" sz="2200" b="1" dirty="0">
                <a:solidFill>
                  <a:srgbClr val="0000FF"/>
                </a:solidFill>
              </a:rPr>
              <a:t>Cao Bá Quát vui vẻ trả lời:</a:t>
            </a:r>
          </a:p>
          <a:p>
            <a:r>
              <a:rPr lang="en-US" altLang="en-US" sz="2200" b="1" dirty="0">
                <a:solidFill>
                  <a:srgbClr val="0000FF"/>
                </a:solidFill>
              </a:rPr>
              <a:t>     </a:t>
            </a:r>
            <a:r>
              <a:rPr lang="vi-VN" altLang="en-US" sz="2200" b="1" dirty="0">
                <a:solidFill>
                  <a:srgbClr val="0000FF"/>
                </a:solidFill>
              </a:rPr>
              <a:t>- Tưởng việc gì khó, chứ việc ấy cháu xin sẵn lòng.</a:t>
            </a:r>
          </a:p>
          <a:p>
            <a:r>
              <a:rPr lang="vi-VN" altLang="en-US" sz="2200" b="1" dirty="0">
                <a:solidFill>
                  <a:srgbClr val="0000FF"/>
                </a:solidFill>
              </a:rPr>
              <a:t>   </a:t>
            </a:r>
            <a:r>
              <a:rPr lang="en-US" altLang="en-US" sz="2200" b="1" dirty="0">
                <a:solidFill>
                  <a:srgbClr val="0000FF"/>
                </a:solidFill>
              </a:rPr>
              <a:t>  </a:t>
            </a:r>
            <a:r>
              <a:rPr lang="vi-VN" altLang="en-US" sz="2200" b="1" dirty="0">
                <a:solidFill>
                  <a:srgbClr val="0000FF"/>
                </a:solidFill>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r>
              <a:rPr lang="vi-VN" altLang="en-US" sz="2200" b="1" dirty="0">
                <a:solidFill>
                  <a:srgbClr val="0000FF"/>
                </a:solidFill>
              </a:rPr>
              <a:t>   </a:t>
            </a:r>
            <a:r>
              <a:rPr lang="en-US" altLang="en-US" sz="2200" b="1" dirty="0">
                <a:solidFill>
                  <a:srgbClr val="0000FF"/>
                </a:solidFill>
              </a:rPr>
              <a:t>  </a:t>
            </a:r>
            <a:r>
              <a:rPr lang="vi-VN" altLang="en-US" sz="2200" b="1" dirty="0">
                <a:solidFill>
                  <a:srgbClr val="0000FF"/>
                </a:solidFill>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r>
              <a:rPr lang="vi-VN" altLang="en-US" sz="2200" b="1" dirty="0">
                <a:solidFill>
                  <a:srgbClr val="0000FF"/>
                </a:solidFill>
              </a:rPr>
              <a:t>   </a:t>
            </a:r>
            <a:r>
              <a:rPr lang="en-US" altLang="en-US" sz="2200" b="1" dirty="0">
                <a:solidFill>
                  <a:srgbClr val="0000FF"/>
                </a:solidFill>
              </a:rPr>
              <a:t>   </a:t>
            </a:r>
            <a:r>
              <a:rPr lang="vi-VN" altLang="en-US" sz="2200" b="1" dirty="0">
                <a:solidFill>
                  <a:srgbClr val="0000FF"/>
                </a:solidFill>
              </a:rPr>
              <a:t>Kiên trì luyện tập suốt mấy năm, chữ ông mỗi ngày một đẹp. Ông nổi danh khắp nước là người văn hay chữ tốt.</a:t>
            </a:r>
            <a:endParaRPr lang="en-US" altLang="en-US" sz="2200" b="1" dirty="0">
              <a:solidFill>
                <a:srgbClr val="0000FF"/>
              </a:solidFill>
            </a:endParaRPr>
          </a:p>
          <a:p>
            <a:pPr algn="r"/>
            <a:r>
              <a:rPr lang="vi-VN" altLang="en-US" sz="2200" b="1" dirty="0">
                <a:solidFill>
                  <a:srgbClr val="00B050"/>
                </a:solidFill>
              </a:rPr>
              <a:t>Theo TRUYỆN ĐỌC 1 (1995)</a:t>
            </a:r>
          </a:p>
        </p:txBody>
      </p:sp>
      <p:sp>
        <p:nvSpPr>
          <p:cNvPr id="6" name="Rectangle 7"/>
          <p:cNvSpPr>
            <a:spLocks noChangeArrowheads="1"/>
          </p:cNvSpPr>
          <p:nvPr/>
        </p:nvSpPr>
        <p:spPr bwMode="auto">
          <a:xfrm>
            <a:off x="287382" y="154939"/>
            <a:ext cx="11904617" cy="738664"/>
          </a:xfrm>
          <a:prstGeom prst="rect">
            <a:avLst/>
          </a:prstGeom>
          <a:solidFill>
            <a:schemeClr val="accent6">
              <a:lumMod val="20000"/>
              <a:lumOff val="80000"/>
            </a:schemeClr>
          </a:solidFill>
          <a:ln>
            <a:noFill/>
          </a:ln>
          <a:effectLst/>
        </p:spPr>
        <p:txBody>
          <a:bodyPr wrap="square" lIns="0" tIns="0" rIns="0" bIns="0"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Tập</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đọc</a:t>
            </a:r>
            <a:endParaRPr lang="en-US" altLang="en-US" sz="2400" dirty="0">
              <a:solidFill>
                <a:srgbClr val="00B050"/>
              </a:solidFill>
              <a:cs typeface="Times New Roman" panose="02020603050405020304" pitchFamily="18" charset="0"/>
            </a:endParaRPr>
          </a:p>
          <a:p>
            <a:r>
              <a:rPr lang="en-US" altLang="en-US" sz="2400" b="1" dirty="0">
                <a:solidFill>
                  <a:srgbClr val="00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Văn</a:t>
            </a:r>
            <a:r>
              <a:rPr lang="en-US" altLang="en-US" sz="2400" b="1" dirty="0">
                <a:solidFill>
                  <a:srgbClr val="FF0000"/>
                </a:solidFill>
                <a:cs typeface="Times New Roman" panose="02020603050405020304" pitchFamily="18" charset="0"/>
              </a:rPr>
              <a:t> hay </a:t>
            </a:r>
            <a:r>
              <a:rPr lang="en-US" altLang="en-US" sz="2400" b="1" dirty="0" err="1">
                <a:solidFill>
                  <a:srgbClr val="FF0000"/>
                </a:solidFill>
                <a:cs typeface="Times New Roman" panose="02020603050405020304" pitchFamily="18" charset="0"/>
              </a:rPr>
              <a:t>chữ</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tốt</a:t>
            </a:r>
            <a:endParaRPr lang="en-US" altLang="en-US" sz="2400" dirty="0">
              <a:solidFill>
                <a:srgbClr val="FF0000"/>
              </a:solidFill>
              <a:cs typeface="Times New Roman" panose="02020603050405020304" pitchFamily="18" charset="0"/>
            </a:endParaRPr>
          </a:p>
        </p:txBody>
      </p:sp>
      <p:sp>
        <p:nvSpPr>
          <p:cNvPr id="2" name="Rectangle 4">
            <a:extLst>
              <a:ext uri="{FF2B5EF4-FFF2-40B4-BE49-F238E27FC236}">
                <a16:creationId xmlns:a16="http://schemas.microsoft.com/office/drawing/2014/main" xmlns="" id="{E5052C89-F58F-D3B4-F219-852B1A2E3EA8}"/>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69257993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circle(in)">
                                      <p:cBhvr>
                                        <p:cTn id="14"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ames PPT 014">
            <a:extLst>
              <a:ext uri="{FF2B5EF4-FFF2-40B4-BE49-F238E27FC236}">
                <a16:creationId xmlns:a16="http://schemas.microsoft.com/office/drawing/2014/main" xmlns="" id="{7F7BF08B-CB79-4089-8F94-D55F02FE3CA4}"/>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7">
            <a:extLst>
              <a:ext uri="{FF2B5EF4-FFF2-40B4-BE49-F238E27FC236}">
                <a16:creationId xmlns:a16="http://schemas.microsoft.com/office/drawing/2014/main" xmlns="" id="{4CFE1C60-D4C9-4878-B70E-6511DDBA4141}"/>
              </a:ext>
            </a:extLst>
          </p:cNvPr>
          <p:cNvSpPr txBox="1">
            <a:spLocks noChangeArrowheads="1"/>
          </p:cNvSpPr>
          <p:nvPr/>
        </p:nvSpPr>
        <p:spPr bwMode="auto">
          <a:xfrm>
            <a:off x="953154" y="871537"/>
            <a:ext cx="6908800" cy="769441"/>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Bài</a:t>
            </a:r>
            <a:r>
              <a:rPr kumimoji="0" lang="en-US" alt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văn</a:t>
            </a:r>
            <a:r>
              <a:rPr kumimoji="0" lang="en-US" alt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chia </a:t>
            </a:r>
            <a:r>
              <a:rPr kumimoji="0" lang="en-US" alt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làm</a:t>
            </a:r>
            <a:r>
              <a:rPr kumimoji="0" lang="en-US" alt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mấy</a:t>
            </a:r>
            <a:r>
              <a:rPr kumimoji="0" lang="en-US" alt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đoạn</a:t>
            </a:r>
            <a:r>
              <a:rPr kumimoji="0" lang="en-US" alt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p:txBody>
      </p:sp>
      <p:sp>
        <p:nvSpPr>
          <p:cNvPr id="40968" name="Text Box 8">
            <a:extLst>
              <a:ext uri="{FF2B5EF4-FFF2-40B4-BE49-F238E27FC236}">
                <a16:creationId xmlns:a16="http://schemas.microsoft.com/office/drawing/2014/main" xmlns="" id="{5A5DC3E4-A6C3-4732-A832-C2ADB9FC8CEC}"/>
              </a:ext>
            </a:extLst>
          </p:cNvPr>
          <p:cNvSpPr txBox="1">
            <a:spLocks noChangeArrowheads="1"/>
          </p:cNvSpPr>
          <p:nvPr/>
        </p:nvSpPr>
        <p:spPr bwMode="auto">
          <a:xfrm>
            <a:off x="812800" y="1995487"/>
            <a:ext cx="10566399" cy="74930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fontAlgn="base">
              <a:spcBef>
                <a:spcPct val="50000"/>
              </a:spcBef>
              <a:spcAft>
                <a:spcPct val="0"/>
              </a:spcAft>
              <a:buNone/>
              <a:defRPr/>
            </a:pPr>
            <a:r>
              <a:rPr lang="en-US" altLang="en-US" sz="4267" dirty="0" err="1">
                <a:solidFill>
                  <a:srgbClr val="0000FF"/>
                </a:solidFill>
                <a:latin typeface="Times New Roman" panose="02020603050405020304" pitchFamily="18" charset="0"/>
                <a:cs typeface="Times New Roman" panose="02020603050405020304" pitchFamily="18" charset="0"/>
              </a:rPr>
              <a:t>Đoạn</a:t>
            </a:r>
            <a:r>
              <a:rPr lang="en-US" altLang="en-US" sz="4267" dirty="0">
                <a:solidFill>
                  <a:srgbClr val="0000FF"/>
                </a:solidFill>
                <a:latin typeface="Times New Roman" panose="02020603050405020304" pitchFamily="18" charset="0"/>
                <a:cs typeface="Times New Roman" panose="02020603050405020304" pitchFamily="18" charset="0"/>
              </a:rPr>
              <a:t> 1: </a:t>
            </a:r>
            <a:r>
              <a:rPr lang="en-US" altLang="en-US" sz="4267" dirty="0" err="1">
                <a:solidFill>
                  <a:srgbClr val="0000FF"/>
                </a:solidFill>
                <a:latin typeface="Times New Roman" panose="02020603050405020304" pitchFamily="18" charset="0"/>
                <a:cs typeface="Times New Roman" panose="02020603050405020304" pitchFamily="18" charset="0"/>
              </a:rPr>
              <a:t>Từ</a:t>
            </a:r>
            <a:r>
              <a:rPr lang="en-US" altLang="en-US" sz="4267" dirty="0">
                <a:solidFill>
                  <a:srgbClr val="0000FF"/>
                </a:solidFill>
                <a:latin typeface="Times New Roman" panose="02020603050405020304" pitchFamily="18" charset="0"/>
                <a:cs typeface="Times New Roman" panose="02020603050405020304" pitchFamily="18" charset="0"/>
              </a:rPr>
              <a:t> </a:t>
            </a:r>
            <a:r>
              <a:rPr lang="en-US" altLang="en-US" sz="4267" dirty="0" err="1">
                <a:solidFill>
                  <a:srgbClr val="0000FF"/>
                </a:solidFill>
                <a:latin typeface="Times New Roman" panose="02020603050405020304" pitchFamily="18" charset="0"/>
                <a:cs typeface="Times New Roman" panose="02020603050405020304" pitchFamily="18" charset="0"/>
              </a:rPr>
              <a:t>đầu</a:t>
            </a:r>
            <a:r>
              <a:rPr lang="en-US" altLang="en-US" sz="4267" dirty="0">
                <a:solidFill>
                  <a:srgbClr val="0000FF"/>
                </a:solidFill>
                <a:latin typeface="Times New Roman" panose="02020603050405020304" pitchFamily="18" charset="0"/>
                <a:cs typeface="Times New Roman" panose="02020603050405020304" pitchFamily="18" charset="0"/>
              </a:rPr>
              <a:t> </a:t>
            </a:r>
            <a:r>
              <a:rPr lang="en-US" altLang="en-US" sz="4267" dirty="0" err="1">
                <a:solidFill>
                  <a:srgbClr val="0000FF"/>
                </a:solidFill>
                <a:latin typeface="Times New Roman" panose="02020603050405020304" pitchFamily="18" charset="0"/>
                <a:cs typeface="Times New Roman" panose="02020603050405020304" pitchFamily="18" charset="0"/>
              </a:rPr>
              <a:t>đến</a:t>
            </a:r>
            <a:r>
              <a:rPr lang="en-US" altLang="en-US" sz="4267" dirty="0">
                <a:solidFill>
                  <a:srgbClr val="0000FF"/>
                </a:solidFill>
                <a:latin typeface="Times New Roman" panose="02020603050405020304" pitchFamily="18" charset="0"/>
                <a:cs typeface="Times New Roman" panose="02020603050405020304" pitchFamily="18" charset="0"/>
              </a:rPr>
              <a:t> </a:t>
            </a:r>
            <a:r>
              <a:rPr lang="en-US" altLang="en-US" sz="4267" dirty="0" err="1">
                <a:solidFill>
                  <a:srgbClr val="0000FF"/>
                </a:solidFill>
                <a:latin typeface="Times New Roman" panose="02020603050405020304" pitchFamily="18" charset="0"/>
                <a:cs typeface="Times New Roman" panose="02020603050405020304" pitchFamily="18" charset="0"/>
              </a:rPr>
              <a:t>cháu</a:t>
            </a:r>
            <a:r>
              <a:rPr lang="en-US" altLang="en-US" sz="4267" dirty="0">
                <a:solidFill>
                  <a:srgbClr val="0000FF"/>
                </a:solidFill>
                <a:latin typeface="Times New Roman" panose="02020603050405020304" pitchFamily="18" charset="0"/>
                <a:cs typeface="Times New Roman" panose="02020603050405020304" pitchFamily="18" charset="0"/>
              </a:rPr>
              <a:t> </a:t>
            </a:r>
            <a:r>
              <a:rPr lang="en-US" altLang="en-US" sz="4267" dirty="0" err="1">
                <a:solidFill>
                  <a:srgbClr val="0000FF"/>
                </a:solidFill>
                <a:latin typeface="Times New Roman" panose="02020603050405020304" pitchFamily="18" charset="0"/>
                <a:cs typeface="Times New Roman" panose="02020603050405020304" pitchFamily="18" charset="0"/>
              </a:rPr>
              <a:t>xin</a:t>
            </a:r>
            <a:r>
              <a:rPr lang="en-US" altLang="en-US" sz="4267" dirty="0">
                <a:solidFill>
                  <a:srgbClr val="0000FF"/>
                </a:solidFill>
                <a:latin typeface="Times New Roman" panose="02020603050405020304" pitchFamily="18" charset="0"/>
                <a:cs typeface="Times New Roman" panose="02020603050405020304" pitchFamily="18" charset="0"/>
              </a:rPr>
              <a:t> </a:t>
            </a:r>
            <a:r>
              <a:rPr lang="en-US" altLang="en-US" sz="4267" dirty="0" err="1">
                <a:solidFill>
                  <a:srgbClr val="0000FF"/>
                </a:solidFill>
                <a:latin typeface="Times New Roman" panose="02020603050405020304" pitchFamily="18" charset="0"/>
                <a:cs typeface="Times New Roman" panose="02020603050405020304" pitchFamily="18" charset="0"/>
              </a:rPr>
              <a:t>sẵn</a:t>
            </a:r>
            <a:r>
              <a:rPr lang="en-US" altLang="en-US" sz="4267" dirty="0">
                <a:solidFill>
                  <a:srgbClr val="0000FF"/>
                </a:solidFill>
                <a:latin typeface="Times New Roman" panose="02020603050405020304" pitchFamily="18" charset="0"/>
                <a:cs typeface="Times New Roman" panose="02020603050405020304" pitchFamily="18" charset="0"/>
              </a:rPr>
              <a:t> </a:t>
            </a:r>
            <a:r>
              <a:rPr lang="en-US" altLang="en-US" sz="4267" dirty="0" err="1">
                <a:solidFill>
                  <a:srgbClr val="0000FF"/>
                </a:solidFill>
                <a:latin typeface="Times New Roman" panose="02020603050405020304" pitchFamily="18" charset="0"/>
                <a:cs typeface="Times New Roman" panose="02020603050405020304" pitchFamily="18" charset="0"/>
              </a:rPr>
              <a:t>lòng</a:t>
            </a:r>
            <a:r>
              <a:rPr lang="en-US" altLang="en-US" sz="4267" dirty="0">
                <a:solidFill>
                  <a:srgbClr val="0000FF"/>
                </a:solidFill>
                <a:latin typeface="Times New Roman" panose="02020603050405020304" pitchFamily="18" charset="0"/>
                <a:cs typeface="Times New Roman" panose="02020603050405020304" pitchFamily="18" charset="0"/>
              </a:rPr>
              <a:t>.</a:t>
            </a:r>
            <a:endParaRPr kumimoji="0" lang="en-US" altLang="en-US" sz="4267"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Text Box 9">
            <a:extLst>
              <a:ext uri="{FF2B5EF4-FFF2-40B4-BE49-F238E27FC236}">
                <a16:creationId xmlns:a16="http://schemas.microsoft.com/office/drawing/2014/main" xmlns="" id="{E9FD0925-CE52-4E83-A607-8474D0434CC7}"/>
              </a:ext>
            </a:extLst>
          </p:cNvPr>
          <p:cNvSpPr txBox="1">
            <a:spLocks noChangeArrowheads="1"/>
          </p:cNvSpPr>
          <p:nvPr/>
        </p:nvSpPr>
        <p:spPr bwMode="auto">
          <a:xfrm>
            <a:off x="398463" y="2744787"/>
            <a:ext cx="10566400" cy="14049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lang="en-US" altLang="en-US" sz="4267" dirty="0" err="1">
                <a:solidFill>
                  <a:srgbClr val="0000FF"/>
                </a:solidFill>
                <a:latin typeface="Times New Roman" panose="02020603050405020304" pitchFamily="18" charset="0"/>
                <a:cs typeface="Times New Roman" panose="02020603050405020304" pitchFamily="18" charset="0"/>
              </a:rPr>
              <a:t>Đoạn</a:t>
            </a:r>
            <a:r>
              <a:rPr lang="en-US" altLang="en-US" sz="4267" dirty="0">
                <a:solidFill>
                  <a:srgbClr val="0000FF"/>
                </a:solidFill>
                <a:latin typeface="Times New Roman" panose="02020603050405020304" pitchFamily="18" charset="0"/>
                <a:cs typeface="Times New Roman" panose="02020603050405020304" pitchFamily="18" charset="0"/>
              </a:rPr>
              <a:t> 2: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Lá</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đơn</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ông</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dốc</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sức</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luyện</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viết</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chữ</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sao</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đẹp</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11" name="Text Box 10">
            <a:extLst>
              <a:ext uri="{FF2B5EF4-FFF2-40B4-BE49-F238E27FC236}">
                <a16:creationId xmlns:a16="http://schemas.microsoft.com/office/drawing/2014/main" xmlns="" id="{8672F9A6-EF10-46B3-B882-669DFEAACB18}"/>
              </a:ext>
            </a:extLst>
          </p:cNvPr>
          <p:cNvSpPr txBox="1">
            <a:spLocks noChangeArrowheads="1"/>
          </p:cNvSpPr>
          <p:nvPr/>
        </p:nvSpPr>
        <p:spPr bwMode="auto">
          <a:xfrm>
            <a:off x="660400" y="4052405"/>
            <a:ext cx="5678113" cy="74898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4267" dirty="0">
                <a:solidFill>
                  <a:prstClr val="black"/>
                </a:solidFill>
                <a:latin typeface="Times New Roman" panose="02020603050405020304" pitchFamily="18" charset="0"/>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Đoạn</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3:</a:t>
            </a:r>
            <a:r>
              <a:rPr kumimoji="0" lang="en-US" altLang="en-US" sz="4267" b="0" i="0" u="none" strike="noStrike" kern="1200" cap="none" spc="0" normalizeH="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hần</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còn</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267"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lại</a:t>
            </a:r>
            <a:r>
              <a:rPr kumimoji="0" lang="en-US" altLang="en-US" sz="4267"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967"/>
                                        </p:tgtEl>
                                        <p:attrNameLst>
                                          <p:attrName>style.visibility</p:attrName>
                                        </p:attrNameLst>
                                      </p:cBhvr>
                                      <p:to>
                                        <p:strVal val="visible"/>
                                      </p:to>
                                    </p:set>
                                    <p:animEffect transition="in" filter="barn(inVertical)">
                                      <p:cBhvr>
                                        <p:cTn id="7" dur="500"/>
                                        <p:tgtEl>
                                          <p:spTgt spid="409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968"/>
                                        </p:tgtEl>
                                        <p:attrNameLst>
                                          <p:attrName>style.visibility</p:attrName>
                                        </p:attrNameLst>
                                      </p:cBhvr>
                                      <p:to>
                                        <p:strVal val="visible"/>
                                      </p:to>
                                    </p:set>
                                    <p:anim calcmode="lin" valueType="num">
                                      <p:cBhvr additive="base">
                                        <p:cTn id="12" dur="500" fill="hold"/>
                                        <p:tgtEl>
                                          <p:spTgt spid="40968"/>
                                        </p:tgtEl>
                                        <p:attrNameLst>
                                          <p:attrName>ppt_x</p:attrName>
                                        </p:attrNameLst>
                                      </p:cBhvr>
                                      <p:tavLst>
                                        <p:tav tm="0">
                                          <p:val>
                                            <p:strVal val="#ppt_x"/>
                                          </p:val>
                                        </p:tav>
                                        <p:tav tm="100000">
                                          <p:val>
                                            <p:strVal val="#ppt_x"/>
                                          </p:val>
                                        </p:tav>
                                      </p:tavLst>
                                    </p:anim>
                                    <p:anim calcmode="lin" valueType="num">
                                      <p:cBhvr additive="base">
                                        <p:cTn id="13" dur="500" fill="hold"/>
                                        <p:tgtEl>
                                          <p:spTgt spid="4096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p:bldP spid="4096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xmlns="" id="{61DA4D8B-3241-44F3-ACFF-424873FCE11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61365" y="0"/>
            <a:ext cx="1203063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1" name="Text Box 3">
            <a:extLst>
              <a:ext uri="{FF2B5EF4-FFF2-40B4-BE49-F238E27FC236}">
                <a16:creationId xmlns:a16="http://schemas.microsoft.com/office/drawing/2014/main" xmlns="" id="{89274793-C27E-4630-BBF1-2C15D9D997F4}"/>
              </a:ext>
            </a:extLst>
          </p:cNvPr>
          <p:cNvSpPr txBox="1">
            <a:spLocks noChangeArrowheads="1"/>
          </p:cNvSpPr>
          <p:nvPr/>
        </p:nvSpPr>
        <p:spPr bwMode="auto">
          <a:xfrm>
            <a:off x="3276600" y="0"/>
            <a:ext cx="6477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0000"/>
                </a:solidFill>
                <a:effectLst/>
                <a:uLnTx/>
                <a:uFillTx/>
                <a:latin typeface=".VnTime" panose="020B7200000000000000" pitchFamily="34" charset="0"/>
                <a:ea typeface="+mn-ea"/>
                <a:cs typeface="+mn-cs"/>
              </a:rPr>
              <a:t>Thø</a:t>
            </a:r>
            <a:r>
              <a:rPr kumimoji="0" lang="en-US" altLang="en-US" sz="2800" b="0"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a:t>
            </a:r>
            <a:r>
              <a:rPr kumimoji="0" lang="en-US" altLang="en-US" sz="2800" b="0" i="0" u="none" strike="noStrike" kern="1200" cap="none" spc="0" normalizeH="0" baseline="0" noProof="0" dirty="0" err="1">
                <a:ln>
                  <a:noFill/>
                </a:ln>
                <a:solidFill>
                  <a:srgbClr val="000000"/>
                </a:solidFill>
                <a:effectLst/>
                <a:uLnTx/>
                <a:uFillTx/>
                <a:latin typeface=".VnTime" panose="020B7200000000000000" pitchFamily="34" charset="0"/>
                <a:ea typeface="+mn-ea"/>
                <a:cs typeface="+mn-cs"/>
              </a:rPr>
              <a:t>tư</a:t>
            </a:r>
            <a:r>
              <a:rPr kumimoji="0" lang="en-US" altLang="en-US" sz="2800" b="0"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a:t>
            </a:r>
            <a:r>
              <a:rPr kumimoji="0" lang="en-US" altLang="en-US" sz="2800" b="0" i="0" u="none" strike="noStrike" kern="1200" cap="none" spc="0" normalizeH="0" baseline="0" noProof="0" dirty="0" err="1">
                <a:ln>
                  <a:noFill/>
                </a:ln>
                <a:solidFill>
                  <a:srgbClr val="000000"/>
                </a:solidFill>
                <a:effectLst/>
                <a:uLnTx/>
                <a:uFillTx/>
                <a:latin typeface=".VnTime" panose="020B7200000000000000" pitchFamily="34" charset="0"/>
                <a:ea typeface="+mn-ea"/>
                <a:cs typeface="+mn-cs"/>
              </a:rPr>
              <a:t>ngµy</a:t>
            </a:r>
            <a:r>
              <a:rPr kumimoji="0" lang="en-US" altLang="en-US" sz="2800" b="0"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7 </a:t>
            </a:r>
            <a:r>
              <a:rPr kumimoji="0" lang="en-US" altLang="en-US" sz="2800" b="0" i="0" u="none" strike="noStrike" kern="1200" cap="none" spc="0" normalizeH="0" baseline="0" noProof="0" dirty="0" err="1">
                <a:ln>
                  <a:noFill/>
                </a:ln>
                <a:solidFill>
                  <a:srgbClr val="000000"/>
                </a:solidFill>
                <a:effectLst/>
                <a:uLnTx/>
                <a:uFillTx/>
                <a:latin typeface=".VnTime" panose="020B7200000000000000" pitchFamily="34" charset="0"/>
                <a:ea typeface="+mn-ea"/>
                <a:cs typeface="+mn-cs"/>
              </a:rPr>
              <a:t>th¸ng</a:t>
            </a:r>
            <a:r>
              <a:rPr kumimoji="0" lang="en-US" altLang="en-US" sz="2800" b="0"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12 </a:t>
            </a:r>
            <a:r>
              <a:rPr kumimoji="0" lang="en-US" altLang="en-US" sz="2800" b="0" i="0" u="none" strike="noStrike" kern="1200" cap="none" spc="0" normalizeH="0" baseline="0" noProof="0" dirty="0" err="1">
                <a:ln>
                  <a:noFill/>
                </a:ln>
                <a:solidFill>
                  <a:srgbClr val="000000"/>
                </a:solidFill>
                <a:effectLst/>
                <a:uLnTx/>
                <a:uFillTx/>
                <a:latin typeface=".VnTime" panose="020B7200000000000000" pitchFamily="34" charset="0"/>
                <a:ea typeface="+mn-ea"/>
                <a:cs typeface="+mn-cs"/>
              </a:rPr>
              <a:t>n¨m</a:t>
            </a:r>
            <a:r>
              <a:rPr kumimoji="0" lang="en-US" altLang="en-US" sz="2800" b="0"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2022</a:t>
            </a:r>
          </a:p>
        </p:txBody>
      </p:sp>
      <p:sp>
        <p:nvSpPr>
          <p:cNvPr id="43014" name="Text Box 6">
            <a:extLst>
              <a:ext uri="{FF2B5EF4-FFF2-40B4-BE49-F238E27FC236}">
                <a16:creationId xmlns:a16="http://schemas.microsoft.com/office/drawing/2014/main" xmlns="" id="{AFE45661-3F45-4650-80F4-94D909976421}"/>
              </a:ext>
            </a:extLst>
          </p:cNvPr>
          <p:cNvSpPr txBox="1">
            <a:spLocks noChangeArrowheads="1"/>
          </p:cNvSpPr>
          <p:nvPr/>
        </p:nvSpPr>
        <p:spPr bwMode="auto">
          <a:xfrm>
            <a:off x="2971800" y="2286001"/>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mn-cs"/>
              </a:rPr>
              <a:t>Luyện</a:t>
            </a:r>
            <a:r>
              <a:rPr kumimoji="0" lang="en-US" altLang="en-US" sz="2800" b="1" i="1"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mn-cs"/>
              </a:rPr>
              <a:t>đọc</a:t>
            </a:r>
            <a:r>
              <a:rPr kumimoji="0" lang="en-US" altLang="en-US" sz="2800" b="1" i="1"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a:t>
            </a:r>
            <a:r>
              <a:rPr kumimoji="0" lang="en-US" altLang="en-US" sz="2400" b="0" i="1"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a:t>
            </a:r>
            <a:endParaRPr kumimoji="0" lang="en-US" altLang="en-US" sz="2400" b="1" i="1" u="none" strike="noStrike" kern="1200" cap="none" spc="0" normalizeH="0" baseline="0" noProof="0" dirty="0">
              <a:ln>
                <a:noFill/>
              </a:ln>
              <a:solidFill>
                <a:srgbClr val="000000"/>
              </a:solidFill>
              <a:effectLst/>
              <a:uLnTx/>
              <a:uFillTx/>
              <a:latin typeface=".VnTime" panose="020B7200000000000000" pitchFamily="34" charset="0"/>
              <a:ea typeface="+mn-ea"/>
              <a:cs typeface="+mn-cs"/>
            </a:endParaRPr>
          </a:p>
        </p:txBody>
      </p:sp>
      <p:sp>
        <p:nvSpPr>
          <p:cNvPr id="43015" name="Text Box 7">
            <a:extLst>
              <a:ext uri="{FF2B5EF4-FFF2-40B4-BE49-F238E27FC236}">
                <a16:creationId xmlns:a16="http://schemas.microsoft.com/office/drawing/2014/main" xmlns="" id="{F84F301D-0CC0-4640-9DDC-0C4D8EC80B33}"/>
              </a:ext>
            </a:extLst>
          </p:cNvPr>
          <p:cNvSpPr txBox="1">
            <a:spLocks noChangeArrowheads="1"/>
          </p:cNvSpPr>
          <p:nvPr/>
        </p:nvSpPr>
        <p:spPr bwMode="auto">
          <a:xfrm>
            <a:off x="7696200" y="2362201"/>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1200" cap="none" spc="0" normalizeH="0" baseline="0" noProof="0">
                <a:ln>
                  <a:noFill/>
                </a:ln>
                <a:solidFill>
                  <a:srgbClr val="3333FF"/>
                </a:solidFill>
                <a:effectLst/>
                <a:uLnTx/>
                <a:uFillTx/>
                <a:latin typeface="Times New Roman" panose="02020603050405020304" pitchFamily="18" charset="0"/>
                <a:ea typeface="+mn-ea"/>
                <a:cs typeface="+mn-cs"/>
              </a:rPr>
              <a:t>Tìm hiểu bài:</a:t>
            </a:r>
            <a:r>
              <a:rPr kumimoji="0" lang="en-US" altLang="en-US" sz="2400" b="0" i="1" u="none" strike="noStrike" kern="1200" cap="none" spc="0" normalizeH="0" baseline="0" noProof="0">
                <a:ln>
                  <a:noFill/>
                </a:ln>
                <a:solidFill>
                  <a:srgbClr val="000000"/>
                </a:solidFill>
                <a:effectLst/>
                <a:uLnTx/>
                <a:uFillTx/>
                <a:latin typeface=".VnTime" panose="020B7200000000000000" pitchFamily="34" charset="0"/>
                <a:ea typeface="+mn-ea"/>
                <a:cs typeface="+mn-cs"/>
              </a:rPr>
              <a:t>                                       </a:t>
            </a:r>
            <a:endParaRPr kumimoji="0" lang="en-US" altLang="en-US" sz="2400" b="1" i="1" u="none" strike="noStrike" kern="1200" cap="none" spc="0" normalizeH="0" baseline="0" noProof="0">
              <a:ln>
                <a:noFill/>
              </a:ln>
              <a:solidFill>
                <a:srgbClr val="000000"/>
              </a:solidFill>
              <a:effectLst/>
              <a:uLnTx/>
              <a:uFillTx/>
              <a:latin typeface=".VnTime" panose="020B7200000000000000" pitchFamily="34" charset="0"/>
              <a:ea typeface="+mn-ea"/>
              <a:cs typeface="+mn-cs"/>
            </a:endParaRPr>
          </a:p>
        </p:txBody>
      </p:sp>
      <p:sp>
        <p:nvSpPr>
          <p:cNvPr id="43016" name="Line 8">
            <a:extLst>
              <a:ext uri="{FF2B5EF4-FFF2-40B4-BE49-F238E27FC236}">
                <a16:creationId xmlns:a16="http://schemas.microsoft.com/office/drawing/2014/main" xmlns="" id="{B0E23821-A3F3-446D-8772-C9F1E0683FEB}"/>
              </a:ext>
            </a:extLst>
          </p:cNvPr>
          <p:cNvSpPr>
            <a:spLocks noChangeShapeType="1"/>
          </p:cNvSpPr>
          <p:nvPr/>
        </p:nvSpPr>
        <p:spPr bwMode="auto">
          <a:xfrm>
            <a:off x="6172200" y="2743200"/>
            <a:ext cx="20782" cy="20504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7" name="Line 9">
            <a:extLst>
              <a:ext uri="{FF2B5EF4-FFF2-40B4-BE49-F238E27FC236}">
                <a16:creationId xmlns:a16="http://schemas.microsoft.com/office/drawing/2014/main" xmlns="" id="{6609B24A-C733-4288-9076-74CE524AECBE}"/>
              </a:ext>
            </a:extLst>
          </p:cNvPr>
          <p:cNvSpPr>
            <a:spLocks noChangeShapeType="1"/>
          </p:cNvSpPr>
          <p:nvPr/>
        </p:nvSpPr>
        <p:spPr bwMode="auto">
          <a:xfrm>
            <a:off x="5257800" y="2667000"/>
            <a:ext cx="198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8" name="Text Box 10">
            <a:extLst>
              <a:ext uri="{FF2B5EF4-FFF2-40B4-BE49-F238E27FC236}">
                <a16:creationId xmlns:a16="http://schemas.microsoft.com/office/drawing/2014/main" xmlns="" id="{D40CB1DC-73CC-4EE5-85F8-5AA688656E21}"/>
              </a:ext>
            </a:extLst>
          </p:cNvPr>
          <p:cNvSpPr txBox="1">
            <a:spLocks noChangeArrowheads="1"/>
          </p:cNvSpPr>
          <p:nvPr/>
        </p:nvSpPr>
        <p:spPr bwMode="auto">
          <a:xfrm>
            <a:off x="3505200" y="4793627"/>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1200" cap="none" spc="0" normalizeH="0" baseline="0" noProof="0" dirty="0" err="1">
                <a:ln>
                  <a:noFill/>
                </a:ln>
                <a:solidFill>
                  <a:srgbClr val="3333FF"/>
                </a:solidFill>
                <a:effectLst/>
                <a:uLnTx/>
                <a:uFillTx/>
                <a:latin typeface="VNI-Times" pitchFamily="2" charset="0"/>
                <a:ea typeface="+mn-ea"/>
                <a:cs typeface="+mn-cs"/>
              </a:rPr>
              <a:t>Noäi</a:t>
            </a:r>
            <a:r>
              <a:rPr kumimoji="0" lang="en-US" altLang="en-US" sz="2800" b="1" i="1" u="none" strike="noStrike" kern="1200" cap="none" spc="0" normalizeH="0" baseline="0" noProof="0" dirty="0">
                <a:ln>
                  <a:noFill/>
                </a:ln>
                <a:solidFill>
                  <a:srgbClr val="3333FF"/>
                </a:solidFill>
                <a:effectLst/>
                <a:uLnTx/>
                <a:uFillTx/>
                <a:latin typeface="VNI-Times" pitchFamily="2" charset="0"/>
                <a:ea typeface="+mn-ea"/>
                <a:cs typeface="+mn-cs"/>
              </a:rPr>
              <a:t> dung</a:t>
            </a:r>
            <a:r>
              <a:rPr kumimoji="0" lang="en-US" altLang="en-US" sz="2800" b="1" i="1"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a:t>
            </a:r>
            <a:r>
              <a:rPr kumimoji="0" lang="en-US" altLang="en-US" sz="2400" b="0" i="1"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a:t>
            </a:r>
            <a:endParaRPr kumimoji="0" lang="en-US" altLang="en-US" sz="2400" b="1" i="1" u="none" strike="noStrike" kern="1200" cap="none" spc="0" normalizeH="0" baseline="0" noProof="0" dirty="0">
              <a:ln>
                <a:noFill/>
              </a:ln>
              <a:solidFill>
                <a:srgbClr val="000000"/>
              </a:solidFill>
              <a:effectLst/>
              <a:uLnTx/>
              <a:uFillTx/>
              <a:latin typeface=".VnTime" panose="020B7200000000000000" pitchFamily="34" charset="0"/>
              <a:ea typeface="+mn-ea"/>
              <a:cs typeface="+mn-cs"/>
            </a:endParaRPr>
          </a:p>
        </p:txBody>
      </p:sp>
      <p:sp>
        <p:nvSpPr>
          <p:cNvPr id="10" name="Title 1">
            <a:extLst>
              <a:ext uri="{FF2B5EF4-FFF2-40B4-BE49-F238E27FC236}">
                <a16:creationId xmlns:a16="http://schemas.microsoft.com/office/drawing/2014/main" xmlns="" id="{04F9CBED-D3BD-48D1-804F-1069EE169946}"/>
              </a:ext>
            </a:extLst>
          </p:cNvPr>
          <p:cNvSpPr txBox="1">
            <a:spLocks noChangeArrowheads="1"/>
          </p:cNvSpPr>
          <p:nvPr/>
        </p:nvSpPr>
        <p:spPr bwMode="auto">
          <a:xfrm>
            <a:off x="5246314" y="298124"/>
            <a:ext cx="144621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lnSpc>
                <a:spcPct val="90000"/>
              </a:lnSpc>
              <a:spcBef>
                <a:spcPct val="0"/>
              </a:spcBef>
              <a:spcAft>
                <a:spcPct val="0"/>
              </a:spcAft>
              <a:defRPr/>
            </a:pPr>
            <a:r>
              <a:rPr lang="en-US" altLang="en-US" sz="2800" dirty="0" err="1">
                <a:solidFill>
                  <a:prstClr val="black"/>
                </a:solidFill>
                <a:latin typeface="Times New Roman" panose="02020603050405020304" pitchFamily="18" charset="0"/>
                <a:cs typeface="Times New Roman" panose="02020603050405020304" pitchFamily="18" charset="0"/>
              </a:rPr>
              <a:t>Tập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đọc</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xmlns="" id="{F6D4E537-F984-409D-B000-FDF0F35B763D}"/>
              </a:ext>
            </a:extLst>
          </p:cNvPr>
          <p:cNvSpPr txBox="1">
            <a:spLocks noChangeArrowheads="1"/>
          </p:cNvSpPr>
          <p:nvPr/>
        </p:nvSpPr>
        <p:spPr bwMode="auto">
          <a:xfrm>
            <a:off x="4339431" y="753503"/>
            <a:ext cx="3513137" cy="519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fontAlgn="auto" hangingPunct="1">
              <a:spcAft>
                <a:spcPts val="0"/>
              </a:spcAft>
              <a:buFontTx/>
              <a:buNone/>
              <a:defRPr/>
            </a:pP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hay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tốt</a:t>
            </a:r>
            <a:endParaRPr lang="en-US" altLang="en-US" sz="3600" b="1" dirty="0">
              <a:solidFill>
                <a:srgbClr val="FF0000"/>
              </a:solidFill>
              <a:latin typeface="Times New Roman" panose="02020603050405020304" pitchFamily="18" charset="0"/>
              <a:cs typeface="Times New Roman" panose="02020603050405020304" pitchFamily="18" charset="0"/>
            </a:endParaRPr>
          </a:p>
          <a:p>
            <a:pPr eaLnBrk="1" fontAlgn="auto" hangingPunct="1">
              <a:spcAft>
                <a:spcPts val="0"/>
              </a:spcAft>
              <a:buFontTx/>
              <a:buNone/>
              <a:defRPr/>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2">
            <a:extLst>
              <a:ext uri="{FF2B5EF4-FFF2-40B4-BE49-F238E27FC236}">
                <a16:creationId xmlns:a16="http://schemas.microsoft.com/office/drawing/2014/main" xmlns="" id="{8AEA90E9-8142-4D4F-AD1C-E722FF55A282}"/>
              </a:ext>
            </a:extLst>
          </p:cNvPr>
          <p:cNvSpPr>
            <a:spLocks noChangeArrowheads="1"/>
          </p:cNvSpPr>
          <p:nvPr/>
        </p:nvSpPr>
        <p:spPr bwMode="auto">
          <a:xfrm>
            <a:off x="6192982" y="1369079"/>
            <a:ext cx="2705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defRPr/>
            </a:pPr>
            <a:r>
              <a:rPr lang="en-US" altLang="zh-CN" sz="1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rPr>
              <a:t>Theo </a:t>
            </a:r>
            <a:r>
              <a:rPr lang="en-US" altLang="zh-CN" sz="1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rPr>
              <a:t>Truyện</a:t>
            </a:r>
            <a:r>
              <a:rPr lang="en-US" altLang="zh-CN" sz="1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rPr>
              <a:t> </a:t>
            </a:r>
            <a:r>
              <a:rPr lang="en-US" altLang="zh-CN" sz="1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rPr>
              <a:t>đọc</a:t>
            </a:r>
            <a:r>
              <a:rPr lang="en-US" altLang="zh-CN" sz="1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rPr>
              <a:t> 1 (1995)</a:t>
            </a:r>
            <a:endParaRPr lang="zh-CN" altLang="en-US" sz="1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endParaRPr>
          </a:p>
        </p:txBody>
      </p:sp>
    </p:spTree>
    <p:extLst>
      <p:ext uri="{BB962C8B-B14F-4D97-AF65-F5344CB8AC3E}">
        <p14:creationId xmlns:p14="http://schemas.microsoft.com/office/powerpoint/2010/main" val="671228133"/>
      </p:ext>
    </p:extLst>
  </p:cSld>
  <p:clrMapOvr>
    <a:masterClrMapping/>
  </p:clrMapOvr>
</p:sld>
</file>

<file path=ppt/theme/_rels/them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
  <TotalTime>223</TotalTime>
  <Words>838</Words>
  <Application>Microsoft Office PowerPoint</Application>
  <PresentationFormat>Custom</PresentationFormat>
  <Paragraphs>167</Paragraphs>
  <Slides>40</Slides>
  <Notes>3</Notes>
  <HiddenSlides>0</HiddenSlides>
  <MMClips>1</MMClips>
  <ScaleCrop>false</ScaleCrop>
  <HeadingPairs>
    <vt:vector size="4" baseType="variant">
      <vt:variant>
        <vt:lpstr>Theme</vt:lpstr>
      </vt:variant>
      <vt:variant>
        <vt:i4>6</vt:i4>
      </vt:variant>
      <vt:variant>
        <vt:lpstr>Slide Titles</vt:lpstr>
      </vt:variant>
      <vt:variant>
        <vt:i4>40</vt:i4>
      </vt:variant>
    </vt:vector>
  </HeadingPairs>
  <TitlesOfParts>
    <vt:vector size="46" baseType="lpstr">
      <vt:lpstr>4_Office Theme</vt:lpstr>
      <vt:lpstr>3_Office Theme</vt:lpstr>
      <vt:lpstr>Default Design</vt:lpstr>
      <vt:lpstr>Office Theme</vt:lpstr>
      <vt:lpstr>1_Default Design</vt:lpstr>
      <vt:lpstr>Trek</vt:lpstr>
      <vt:lpstr>PowerPoint Presentation</vt:lpstr>
      <vt:lpstr>PowerPoint Presentation</vt:lpstr>
      <vt:lpstr>PowerPoint Presentation</vt:lpstr>
      <vt:lpstr>PowerPoint Presentation</vt:lpstr>
      <vt:lpstr>  Thứ tư,  ngày 07 tháng 12 năm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26</cp:revision>
  <dcterms:created xsi:type="dcterms:W3CDTF">2021-11-26T13:20:19Z</dcterms:created>
  <dcterms:modified xsi:type="dcterms:W3CDTF">2022-11-30T15:36:01Z</dcterms:modified>
</cp:coreProperties>
</file>