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329" r:id="rId4"/>
    <p:sldId id="345" r:id="rId5"/>
    <p:sldId id="346" r:id="rId6"/>
    <p:sldId id="271" r:id="rId7"/>
    <p:sldId id="263" r:id="rId8"/>
    <p:sldId id="334" r:id="rId9"/>
    <p:sldId id="338" r:id="rId10"/>
    <p:sldId id="336" r:id="rId11"/>
    <p:sldId id="353" r:id="rId12"/>
    <p:sldId id="354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53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05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4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96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090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89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86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4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32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753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5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9F8F-B35B-4A3E-9E10-5505B6E58071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1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2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21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2022</a:t>
            </a:r>
            <a:endParaRPr lang="en-US" altLang="vi-VN" sz="5027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632075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vi-VN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837309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2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979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9858" y="977176"/>
                <a:ext cx="2736754" cy="1404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736754" cy="1404359"/>
              </a:xfrm>
              <a:prstGeom prst="rect">
                <a:avLst/>
              </a:prstGeom>
              <a:blipFill>
                <a:blip r:embed="rId2"/>
                <a:stretch>
                  <a:fillRect l="-6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095999" y="977176"/>
                <a:ext cx="3639671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977176"/>
                <a:ext cx="3639671" cy="1403782"/>
              </a:xfrm>
              <a:prstGeom prst="rect">
                <a:avLst/>
              </a:prstGeom>
              <a:blipFill>
                <a:blip r:embed="rId3"/>
                <a:stretch>
                  <a:fillRect l="-50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429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9158216" y="3445529"/>
                <a:ext cx="2147779" cy="101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58216" y="3445529"/>
                <a:ext cx="2147779" cy="1017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979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9858" y="977176"/>
                <a:ext cx="2736754" cy="1404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736754" cy="1404359"/>
              </a:xfrm>
              <a:prstGeom prst="rect">
                <a:avLst/>
              </a:prstGeom>
              <a:blipFill>
                <a:blip r:embed="rId3"/>
                <a:stretch>
                  <a:fillRect l="-6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238629" y="677345"/>
                <a:ext cx="3639671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629" y="677345"/>
                <a:ext cx="3639671" cy="1403782"/>
              </a:xfrm>
              <a:prstGeom prst="rect">
                <a:avLst/>
              </a:prstGeom>
              <a:blipFill>
                <a:blip r:embed="rId4"/>
                <a:stretch>
                  <a:fillRect l="-50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23349" y="2681366"/>
                <a:ext cx="1082766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9" y="2681366"/>
                <a:ext cx="1082766" cy="1403782"/>
              </a:xfrm>
              <a:prstGeom prst="rect">
                <a:avLst/>
              </a:prstGeom>
              <a:blipFill>
                <a:blip r:embed="rId5"/>
                <a:stretch>
                  <a:fillRect r="-168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708862" y="2691287"/>
                <a:ext cx="760037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62" y="2691287"/>
                <a:ext cx="760037" cy="1403782"/>
              </a:xfrm>
              <a:prstGeom prst="rect">
                <a:avLst/>
              </a:prstGeom>
              <a:blipFill>
                <a:blip r:embed="rId6"/>
                <a:stretch>
                  <a:fillRect r="-6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06115" y="2688539"/>
                <a:ext cx="806358" cy="1399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115" y="2688539"/>
                <a:ext cx="806358" cy="1399357"/>
              </a:xfrm>
              <a:prstGeom prst="rect">
                <a:avLst/>
              </a:prstGeom>
              <a:blipFill>
                <a:blip r:embed="rId7"/>
                <a:stretch>
                  <a:fillRect r="-2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2970578"/>
            <a:ext cx="146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stCxn id="5" idx="2"/>
          </p:cNvCxnSpPr>
          <p:nvPr/>
        </p:nvCxnSpPr>
        <p:spPr>
          <a:xfrm>
            <a:off x="5102538" y="677345"/>
            <a:ext cx="0" cy="618065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069137" y="2223658"/>
                <a:ext cx="1323467" cy="101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9137" y="2223658"/>
                <a:ext cx="1323467" cy="10177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8608762" y="2214643"/>
                <a:ext cx="681102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8762" y="2214643"/>
                <a:ext cx="681102" cy="102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6830318" y="2222063"/>
                <a:ext cx="2148793" cy="101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318" y="2222063"/>
                <a:ext cx="2148793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7686799" y="2222471"/>
                <a:ext cx="737355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799" y="2222471"/>
                <a:ext cx="737355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6FD444BF-24FB-4154-847D-2016D7E25F67}"/>
              </a:ext>
            </a:extLst>
          </p:cNvPr>
          <p:cNvSpPr txBox="1"/>
          <p:nvPr/>
        </p:nvSpPr>
        <p:spPr>
          <a:xfrm>
            <a:off x="9158737" y="2413067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96" y="2396151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5082693" y="3440846"/>
                <a:ext cx="1323467" cy="101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2693" y="3440846"/>
                <a:ext cx="1323467" cy="10177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7485026" y="3422411"/>
                <a:ext cx="681102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5026" y="3422411"/>
                <a:ext cx="681102" cy="10275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5843874" y="3439251"/>
                <a:ext cx="2148793" cy="101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3874" y="3439251"/>
                <a:ext cx="2148793" cy="10177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6700355" y="3439659"/>
                <a:ext cx="737355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0355" y="3439659"/>
                <a:ext cx="737355" cy="10275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8">
            <a:extLst>
              <a:ext uri="{FF2B5EF4-FFF2-40B4-BE49-F238E27FC236}">
                <a16:creationId xmlns:a16="http://schemas.microsoft.com/office/drawing/2014/main" xmlns="" id="{6FD444BF-24FB-4154-847D-2016D7E25F67}"/>
              </a:ext>
            </a:extLst>
          </p:cNvPr>
          <p:cNvSpPr txBox="1"/>
          <p:nvPr/>
        </p:nvSpPr>
        <p:spPr>
          <a:xfrm>
            <a:off x="8035001" y="3620835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8397035" y="3447124"/>
                <a:ext cx="1323467" cy="101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7035" y="3447124"/>
                <a:ext cx="1323467" cy="10177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0799368" y="3428689"/>
                <a:ext cx="681102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9368" y="3428689"/>
                <a:ext cx="681102" cy="10275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10014697" y="3445937"/>
                <a:ext cx="737355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14697" y="3445937"/>
                <a:ext cx="737355" cy="10275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6FD444BF-24FB-4154-847D-2016D7E25F67}"/>
              </a:ext>
            </a:extLst>
          </p:cNvPr>
          <p:cNvSpPr txBox="1"/>
          <p:nvPr/>
        </p:nvSpPr>
        <p:spPr>
          <a:xfrm>
            <a:off x="11349343" y="3627113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45795" y="4844628"/>
            <a:ext cx="191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53210" y="4620756"/>
                <a:ext cx="1082766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10" y="4620756"/>
                <a:ext cx="1082766" cy="1136850"/>
              </a:xfrm>
              <a:prstGeom prst="rect">
                <a:avLst/>
              </a:prstGeom>
              <a:blipFill>
                <a:blip r:embed="rId19"/>
                <a:stretch>
                  <a:fillRect r="-5085" b="-16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538723" y="4616822"/>
                <a:ext cx="760037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723" y="4616822"/>
                <a:ext cx="760037" cy="1141403"/>
              </a:xfrm>
              <a:prstGeom prst="rect">
                <a:avLst/>
              </a:prstGeom>
              <a:blipFill>
                <a:blip r:embed="rId20"/>
                <a:stretch>
                  <a:fillRect b="-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835976" y="4627929"/>
                <a:ext cx="806358" cy="1137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76" y="4627929"/>
                <a:ext cx="806358" cy="1137940"/>
              </a:xfrm>
              <a:prstGeom prst="rect">
                <a:avLst/>
              </a:prstGeom>
              <a:blipFill>
                <a:blip r:embed="rId21"/>
                <a:stretch>
                  <a:fillRect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8145934" y="5773042"/>
            <a:ext cx="146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013855" y="5528444"/>
                <a:ext cx="1082766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855" y="5528444"/>
                <a:ext cx="1082766" cy="1136850"/>
              </a:xfrm>
              <a:prstGeom prst="rect">
                <a:avLst/>
              </a:prstGeom>
              <a:blipFill>
                <a:blip r:embed="rId22"/>
                <a:stretch>
                  <a:fillRect r="-5085" b="-16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799368" y="5524510"/>
                <a:ext cx="886361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368" y="5524510"/>
                <a:ext cx="886361" cy="1136850"/>
              </a:xfrm>
              <a:prstGeom prst="rect">
                <a:avLst/>
              </a:prstGeom>
              <a:blipFill>
                <a:blip r:embed="rId23"/>
                <a:stretch>
                  <a:fillRect r="-12414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014697" y="5535617"/>
                <a:ext cx="888282" cy="114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697" y="5535617"/>
                <a:ext cx="888282" cy="1140633"/>
              </a:xfrm>
              <a:prstGeom prst="rect">
                <a:avLst/>
              </a:prstGeom>
              <a:blipFill>
                <a:blip r:embed="rId24"/>
                <a:stretch>
                  <a:fillRect r="-13014" b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19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8" grpId="0"/>
      <p:bldP spid="9" grpId="0"/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885" y="1084976"/>
                <a:ext cx="5103629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85" y="1084976"/>
                <a:ext cx="5103629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257743-7C63-4AD1-B193-3DE47800AD3A}"/>
              </a:ext>
            </a:extLst>
          </p:cNvPr>
          <p:cNvSpPr txBox="1"/>
          <p:nvPr/>
        </p:nvSpPr>
        <p:spPr>
          <a:xfrm>
            <a:off x="252566" y="140490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742" y="1086713"/>
                <a:ext cx="4363976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" y="1086713"/>
                <a:ext cx="436397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-272469" y="3586783"/>
                <a:ext cx="409823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469" y="3586783"/>
                <a:ext cx="4098230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17628" y="3586782"/>
                <a:ext cx="509643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628" y="3586782"/>
                <a:ext cx="5096435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63579" y="3599285"/>
                <a:ext cx="2112888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579" y="3599285"/>
                <a:ext cx="2112888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4708674" y="1225587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45865" y="1084976"/>
                <a:ext cx="109427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865" y="1084976"/>
                <a:ext cx="1094271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6975241" y="195419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80316" y="1225587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82193" y="1940340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14699" y="122558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93650" y="1967898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17049" y="1207346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96000" y="1949658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91824" y="3719800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523262" y="4462962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74805" y="3687982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45988" y="4462962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294910" y="3719800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294910" y="4462961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39428" y="3687981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430442" y="4462961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75553" y="3687980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166562" y="4462961"/>
            <a:ext cx="371061" cy="385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40176" y="3863492"/>
                <a:ext cx="4842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176" y="3863492"/>
                <a:ext cx="48427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393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11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745241" y="6050280"/>
            <a:ext cx="2398759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A615E953-798C-45FB-8A27-7E835A83A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02" y="693779"/>
            <a:ext cx="11713610" cy="5170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latin typeface="Times New Roman" panose="02020603050405020304" pitchFamily="18" charset="0"/>
              </a:rPr>
              <a:t>	</a:t>
            </a:r>
            <a:r>
              <a:rPr lang="en-US" altLang="vi-VN" sz="4400" dirty="0" err="1">
                <a:latin typeface="Times New Roman" panose="02020603050405020304" pitchFamily="18" charset="0"/>
              </a:rPr>
              <a:t>Muốn</a:t>
            </a:r>
            <a:r>
              <a:rPr lang="en-US" altLang="vi-VN" sz="4400" dirty="0">
                <a:latin typeface="Times New Roman" panose="02020603050405020304" pitchFamily="18" charset="0"/>
              </a:rPr>
              <a:t> so </a:t>
            </a:r>
            <a:r>
              <a:rPr lang="en-US" altLang="vi-VN" sz="4400" dirty="0" err="1">
                <a:latin typeface="Times New Roman" panose="02020603050405020304" pitchFamily="18" charset="0"/>
              </a:rPr>
              <a:t>sánh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hai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phân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vi-V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latin typeface="Times New Roman" panose="02020603050405020304" pitchFamily="18" charset="0"/>
              </a:rPr>
              <a:t>, ta </a:t>
            </a:r>
            <a:r>
              <a:rPr lang="en-US" altLang="vi-VN" sz="44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vi-VN" sz="4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vi-VN" sz="4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latin typeface="Times New Roman" panose="02020603050405020304" pitchFamily="18" charset="0"/>
              </a:rPr>
              <a:t>: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Phân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nào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thì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4400" dirty="0"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dirty="0" err="1">
                <a:latin typeface="Times New Roman" panose="02020603050405020304" pitchFamily="18" charset="0"/>
              </a:rPr>
              <a:t>Phân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nào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thì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4400" dirty="0"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dirty="0" err="1">
                <a:latin typeface="Times New Roman" panose="02020603050405020304" pitchFamily="18" charset="0"/>
              </a:rPr>
              <a:t>Nếu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thì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hai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phân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4400" dirty="0">
                <a:latin typeface="Times New Roman" panose="02020603050405020304" pitchFamily="18" charset="0"/>
              </a:rPr>
              <a:t>  </a:t>
            </a:r>
            <a:r>
              <a:rPr lang="en-US" altLang="vi-VN" sz="4400" dirty="0" err="1">
                <a:latin typeface="Times New Roman" panose="02020603050405020304" pitchFamily="18" charset="0"/>
              </a:rPr>
              <a:t>đó</a:t>
            </a:r>
            <a:r>
              <a:rPr lang="en-US" altLang="vi-VN" sz="4400" dirty="0"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8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9FCDC2D-C40A-43DA-967E-3832771A8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1" y="-1263444"/>
            <a:ext cx="11385755" cy="868188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B36CD2F4-BD4B-42DC-8E19-E8E1C72A017C}"/>
              </a:ext>
            </a:extLst>
          </p:cNvPr>
          <p:cNvSpPr/>
          <p:nvPr/>
        </p:nvSpPr>
        <p:spPr>
          <a:xfrm>
            <a:off x="3380103" y="1156130"/>
            <a:ext cx="8337754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4" descr="图片包含 猫&#10;&#10;描述已自动生成">
            <a:extLst>
              <a:ext uri="{FF2B5EF4-FFF2-40B4-BE49-F238E27FC236}">
                <a16:creationId xmlns:a16="http://schemas.microsoft.com/office/drawing/2014/main" xmlns="" id="{EB01E51A-793F-41BB-B233-5F2987671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332" y="2319577"/>
            <a:ext cx="6426551" cy="453842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EAF5D99D-8404-4A03-9AE6-6DD4345DEEE2}"/>
              </a:ext>
            </a:extLst>
          </p:cNvPr>
          <p:cNvSpPr/>
          <p:nvPr/>
        </p:nvSpPr>
        <p:spPr>
          <a:xfrm>
            <a:off x="3380103" y="2842499"/>
            <a:ext cx="8337754" cy="157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9FCDC2D-C40A-43DA-967E-3832771A8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-1263444"/>
            <a:ext cx="11671339" cy="8681883"/>
          </a:xfrm>
          <a:prstGeom prst="rect">
            <a:avLst/>
          </a:prstGeom>
        </p:spPr>
      </p:pic>
      <p:pic>
        <p:nvPicPr>
          <p:cNvPr id="3" name="图片 4" descr="图片包含 猫&#10;&#10;描述已自动生成">
            <a:extLst>
              <a:ext uri="{FF2B5EF4-FFF2-40B4-BE49-F238E27FC236}">
                <a16:creationId xmlns:a16="http://schemas.microsoft.com/office/drawing/2014/main" xmlns="" id="{EB01E51A-793F-41BB-B233-5F2987671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332" y="2319577"/>
            <a:ext cx="6426551" cy="453842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EAF5D99D-8404-4A03-9AE6-6DD4345DEEE2}"/>
              </a:ext>
            </a:extLst>
          </p:cNvPr>
          <p:cNvSpPr/>
          <p:nvPr/>
        </p:nvSpPr>
        <p:spPr>
          <a:xfrm>
            <a:off x="2945858" y="1210895"/>
            <a:ext cx="8689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0375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108573" y="17869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69494" y="1434377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94" y="1434377"/>
                <a:ext cx="2575390" cy="1415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890269" y="1434377"/>
                <a:ext cx="2411461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269" y="1434377"/>
                <a:ext cx="2411461" cy="1415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48057" y="1682458"/>
            <a:ext cx="578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964727" y="1390039"/>
                <a:ext cx="2411461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727" y="1390039"/>
                <a:ext cx="2411461" cy="1415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69494" y="4298601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94" y="4298601"/>
                <a:ext cx="2575390" cy="1415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1399268" y="31014"/>
            <a:ext cx="15456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890269" y="4298601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269" y="4298601"/>
                <a:ext cx="2575390" cy="1415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964727" y="4298600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727" y="4298600"/>
                <a:ext cx="2575390" cy="1415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806887" y="1726796"/>
            <a:ext cx="578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1345" y="1682458"/>
            <a:ext cx="578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333363" y="4325562"/>
                <a:ext cx="1200462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63" y="4325562"/>
                <a:ext cx="1200462" cy="13619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76919" y="4591018"/>
            <a:ext cx="578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=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6888" y="4580423"/>
            <a:ext cx="578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4198" y="4610167"/>
            <a:ext cx="578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6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/>
      <p:bldP spid="13" grpId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8364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1079884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2599201"/>
            <a:ext cx="440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384937" y="720843"/>
                <a:ext cx="785671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37" y="720843"/>
                <a:ext cx="785671" cy="13644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03267" y="2240160"/>
                <a:ext cx="785671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67" y="2240160"/>
                <a:ext cx="785671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20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>
            <a:extLst>
              <a:ext uri="{FF2B5EF4-FFF2-40B4-BE49-F238E27FC236}">
                <a16:creationId xmlns:a16="http://schemas.microsoft.com/office/drawing/2014/main" xmlns="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58" y="2108069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2263847" y="2257340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3847" y="2257340"/>
                <a:ext cx="1379446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5430869" y="2261315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0869" y="2261315"/>
                <a:ext cx="681102" cy="1257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3442448" y="2257340"/>
                <a:ext cx="232897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2448" y="2257340"/>
                <a:ext cx="2328972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479107" y="2257340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107" y="2257340"/>
                <a:ext cx="737355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25961" y="4440224"/>
            <a:ext cx="8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34116" y="4023098"/>
                <a:ext cx="1775013" cy="1416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16" y="4023098"/>
                <a:ext cx="1775013" cy="1416926"/>
              </a:xfrm>
              <a:prstGeom prst="rect">
                <a:avLst/>
              </a:prstGeom>
              <a:blipFill>
                <a:blip r:embed="rId6"/>
                <a:stretch>
                  <a:fillRect b="-38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919195" y="4440224"/>
            <a:ext cx="106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984821" y="4023098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21" y="4023098"/>
                <a:ext cx="2575390" cy="1415837"/>
              </a:xfrm>
              <a:prstGeom prst="rect">
                <a:avLst/>
              </a:prstGeom>
              <a:blipFill>
                <a:blip r:embed="rId7"/>
                <a:stretch>
                  <a:fillRect b="-4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xmlns="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8586" y="627844"/>
                <a:ext cx="2814827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586" y="627844"/>
                <a:ext cx="2814827" cy="1415837"/>
              </a:xfrm>
              <a:prstGeom prst="rect">
                <a:avLst/>
              </a:prstGeom>
              <a:blipFill>
                <a:blip r:embed="rId8"/>
                <a:stretch>
                  <a:fillRect l="-6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5515" y="1611009"/>
            <a:ext cx="238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04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7" grpId="0"/>
      <p:bldP spid="18" grpId="0"/>
      <p:bldP spid="20" grpId="0"/>
      <p:bldP spid="2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237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HP001 5Ha</vt:lpstr>
      <vt:lpstr>Times New Roman</vt:lpstr>
      <vt:lpstr>Wingdings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B85</cp:lastModifiedBy>
  <cp:revision>69</cp:revision>
  <dcterms:created xsi:type="dcterms:W3CDTF">2022-02-06T13:31:38Z</dcterms:created>
  <dcterms:modified xsi:type="dcterms:W3CDTF">2022-02-21T01:06:28Z</dcterms:modified>
</cp:coreProperties>
</file>