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  <p:sldMasterId id="2147483701" r:id="rId2"/>
  </p:sldMasterIdLst>
  <p:sldIdLst>
    <p:sldId id="1541" r:id="rId3"/>
    <p:sldId id="257" r:id="rId4"/>
    <p:sldId id="258" r:id="rId5"/>
    <p:sldId id="262" r:id="rId6"/>
    <p:sldId id="260" r:id="rId7"/>
    <p:sldId id="261" r:id="rId8"/>
    <p:sldId id="263" r:id="rId9"/>
    <p:sldId id="264" r:id="rId10"/>
    <p:sldId id="265" r:id="rId11"/>
    <p:sldId id="270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2600" kern="1200">
        <a:solidFill>
          <a:schemeClr val="tx1"/>
        </a:solidFill>
        <a:latin typeface="VNI-Times" pitchFamily="2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2600" kern="1200">
        <a:solidFill>
          <a:schemeClr val="tx1"/>
        </a:solidFill>
        <a:latin typeface="VNI-Times" pitchFamily="2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2600" kern="1200">
        <a:solidFill>
          <a:schemeClr val="tx1"/>
        </a:solidFill>
        <a:latin typeface="VNI-Times" pitchFamily="2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2600" kern="1200">
        <a:solidFill>
          <a:schemeClr val="tx1"/>
        </a:solidFill>
        <a:latin typeface="VNI-Times" pitchFamily="2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2600" kern="1200">
        <a:solidFill>
          <a:schemeClr val="tx1"/>
        </a:solidFill>
        <a:latin typeface="VNI-Times" pitchFamily="2" charset="0"/>
        <a:ea typeface="+mn-ea"/>
        <a:cs typeface="+mn-cs"/>
      </a:defRPr>
    </a:lvl5pPr>
    <a:lvl6pPr marL="2286000" algn="l" defTabSz="914400" rtl="0" eaLnBrk="1" latinLnBrk="0" hangingPunct="1">
      <a:defRPr sz="2600" kern="1200">
        <a:solidFill>
          <a:schemeClr val="tx1"/>
        </a:solidFill>
        <a:latin typeface="VNI-Times" pitchFamily="2" charset="0"/>
        <a:ea typeface="+mn-ea"/>
        <a:cs typeface="+mn-cs"/>
      </a:defRPr>
    </a:lvl6pPr>
    <a:lvl7pPr marL="2743200" algn="l" defTabSz="914400" rtl="0" eaLnBrk="1" latinLnBrk="0" hangingPunct="1">
      <a:defRPr sz="2600" kern="1200">
        <a:solidFill>
          <a:schemeClr val="tx1"/>
        </a:solidFill>
        <a:latin typeface="VNI-Times" pitchFamily="2" charset="0"/>
        <a:ea typeface="+mn-ea"/>
        <a:cs typeface="+mn-cs"/>
      </a:defRPr>
    </a:lvl7pPr>
    <a:lvl8pPr marL="3200400" algn="l" defTabSz="914400" rtl="0" eaLnBrk="1" latinLnBrk="0" hangingPunct="1">
      <a:defRPr sz="2600" kern="1200">
        <a:solidFill>
          <a:schemeClr val="tx1"/>
        </a:solidFill>
        <a:latin typeface="VNI-Times" pitchFamily="2" charset="0"/>
        <a:ea typeface="+mn-ea"/>
        <a:cs typeface="+mn-cs"/>
      </a:defRPr>
    </a:lvl8pPr>
    <a:lvl9pPr marL="3657600" algn="l" defTabSz="914400" rtl="0" eaLnBrk="1" latinLnBrk="0" hangingPunct="1">
      <a:defRPr sz="2600" kern="1200">
        <a:solidFill>
          <a:schemeClr val="tx1"/>
        </a:solidFill>
        <a:latin typeface="VNI-Times" pitchFamily="2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B381D"/>
    <a:srgbClr val="FFFFCC"/>
    <a:srgbClr val="3EBA56"/>
    <a:srgbClr val="0000FF"/>
    <a:srgbClr val="FF3399"/>
    <a:srgbClr val="FF3300"/>
    <a:srgbClr val="FFFF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8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6"/>
            <p:cNvSpPr>
              <a:spLocks noEditPoints="1"/>
            </p:cNvSpPr>
            <p:nvPr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Freeform 17"/>
            <p:cNvSpPr>
              <a:spLocks noEditPoints="1"/>
            </p:cNvSpPr>
            <p:nvPr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Freeform 18"/>
            <p:cNvSpPr>
              <a:spLocks noEditPoints="1"/>
            </p:cNvSpPr>
            <p:nvPr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Freeform 20"/>
            <p:cNvSpPr>
              <a:spLocks noEditPoints="1"/>
            </p:cNvSpPr>
            <p:nvPr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" name="Freeform 21"/>
            <p:cNvSpPr>
              <a:spLocks noEditPoints="1"/>
            </p:cNvSpPr>
            <p:nvPr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" name="Freeform 22"/>
            <p:cNvSpPr>
              <a:spLocks noEditPoints="1"/>
            </p:cNvSpPr>
            <p:nvPr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" name="Freeform 24"/>
            <p:cNvSpPr>
              <a:spLocks noEditPoints="1"/>
            </p:cNvSpPr>
            <p:nvPr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" name="Freeform 25"/>
            <p:cNvSpPr>
              <a:spLocks noEditPoints="1"/>
            </p:cNvSpPr>
            <p:nvPr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Freeform 26"/>
            <p:cNvSpPr>
              <a:spLocks noEditPoints="1"/>
            </p:cNvSpPr>
            <p:nvPr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9" name="Oval 27"/>
            <p:cNvSpPr>
              <a:spLocks noChangeArrowheads="1"/>
            </p:cNvSpPr>
            <p:nvPr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" name="Oval 28"/>
            <p:cNvSpPr>
              <a:spLocks noChangeArrowheads="1"/>
            </p:cNvSpPr>
            <p:nvPr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Oval 29"/>
            <p:cNvSpPr>
              <a:spLocks noChangeArrowheads="1"/>
            </p:cNvSpPr>
            <p:nvPr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" name="Freeform 30"/>
            <p:cNvSpPr>
              <a:spLocks noEditPoints="1"/>
            </p:cNvSpPr>
            <p:nvPr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3" name="Freeform 31"/>
            <p:cNvSpPr>
              <a:spLocks noEditPoints="1"/>
            </p:cNvSpPr>
            <p:nvPr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" name="Rectangle 32"/>
            <p:cNvSpPr>
              <a:spLocks noChangeArrowheads="1"/>
            </p:cNvSpPr>
            <p:nvPr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" name="Rectangle 33"/>
            <p:cNvSpPr>
              <a:spLocks noChangeArrowheads="1"/>
            </p:cNvSpPr>
            <p:nvPr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6" name="AutoShape 34"/>
            <p:cNvSpPr>
              <a:spLocks noChangeArrowheads="1"/>
            </p:cNvSpPr>
            <p:nvPr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9255" name="Rectangle 39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256" name="Rectangle 40"/>
          <p:cNvSpPr>
            <a:spLocks noGrp="1" noChangeArrowheads="1"/>
          </p:cNvSpPr>
          <p:nvPr>
            <p:ph type="ctrTitle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9" name="Rectangle 3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" name="Rectangle 3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" name="Rectangle 4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B4215D-BB68-4874-A09F-71946D1D32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6F56AF-6D5D-4909-9651-073FB8B4ED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4862A4-D799-4864-B53A-5BD4BED481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A33531B-4176-4A92-B8F9-61BFC40F31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802D3198-4F72-4DF9-8B09-935EADD111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486534E-F7E4-4B28-90DF-A3C4AF456D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CF863-FEE7-4172-9EB9-7429EEC709AE}" type="datetimeFigureOut">
              <a:rPr lang="en-US" smtClean="0"/>
              <a:t>1/8/2023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39C47AB-FCEF-406E-984E-019C2CB9E9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53187AE-36F1-4480-9F51-8F46D2FFD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44897-20C0-4D1B-9CB4-FA1C10FFB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4134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82F9037-820D-4995-BEB4-85EC964DA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FD22DF2-30C6-49F9-9F53-318337B432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C5DB6F1-58D6-48B8-B17C-E82B991DAF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CF863-FEE7-4172-9EB9-7429EEC709AE}" type="datetimeFigureOut">
              <a:rPr lang="en-US" smtClean="0"/>
              <a:t>1/8/2023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48145B6-36E9-4E2B-B46C-B57F44E95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43D1E4D-EB21-44BB-8F8E-D9E42C1501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44897-20C0-4D1B-9CB4-FA1C10FFB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3910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4ABF3C0-3E5C-4F1A-AC2D-583981FCA2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33987FC-CC3C-4F39-94BA-D1BB317FCC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7DDCDFD-5436-44B7-96CD-167430E9F4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CF863-FEE7-4172-9EB9-7429EEC709AE}" type="datetimeFigureOut">
              <a:rPr lang="en-US" smtClean="0"/>
              <a:t>1/8/2023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2B1C5AE-10CA-4A9E-BFE8-E3F7C453B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67E27A6-C1B0-43A4-B4C2-8DCD2F89B3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44897-20C0-4D1B-9CB4-FA1C10FFB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1128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EFE9599-CCC3-4A2C-9687-695DF50BF3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B694A00-AD8A-49A6-B683-3C9D309FCC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B2FF5886-2E0C-4E30-898E-DE646233F6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19BBF71D-5E0F-41C0-AE78-F774F67815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CF863-FEE7-4172-9EB9-7429EEC709AE}" type="datetimeFigureOut">
              <a:rPr lang="en-US" smtClean="0"/>
              <a:t>1/8/2023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1B6DDE9-0B1C-439B-A22D-59EC63A45A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137E433-19C7-4320-9AA6-D76EB7C045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44897-20C0-4D1B-9CB4-FA1C10FFB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9767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2D3ECEE-15E5-44FB-95D7-2341D94287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205F2DD-A477-45FD-AF99-82C160A57A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42C2650-4277-4C64-AC25-5BE231F8F9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51AF0C15-8478-4D44-8B45-723A64EC6A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A5DFA366-7302-4B7E-8FCD-11818D8A55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C4D4B1C0-E151-48E2-9F49-EC83E2C16F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CF863-FEE7-4172-9EB9-7429EEC709AE}" type="datetimeFigureOut">
              <a:rPr lang="en-US" smtClean="0"/>
              <a:t>1/8/2023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8E129D16-9F75-4616-AFA9-8CDAEA3111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2467B11C-8C01-45FA-9988-C2FEF211F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44897-20C0-4D1B-9CB4-FA1C10FFB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9677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48A20E5-D2F5-4AE2-924F-78A072EBCC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38932654-95BE-4778-B3ED-7CA09B0E15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CF863-FEE7-4172-9EB9-7429EEC709AE}" type="datetimeFigureOut">
              <a:rPr lang="en-US" smtClean="0"/>
              <a:t>1/8/2023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3727A392-5DA9-47F4-B3FA-8AB9EDC57A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4B3FD82E-65E8-4012-816D-1413810A0E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44897-20C0-4D1B-9CB4-FA1C10FFB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7571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B9284A2A-FC86-4B10-A76B-408E43C98A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CF863-FEE7-4172-9EB9-7429EEC709AE}" type="datetimeFigureOut">
              <a:rPr lang="en-US" smtClean="0"/>
              <a:t>1/8/2023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1D95C250-ACED-4CB9-901A-79995157D9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43E7537-A942-433C-A081-9277D6D74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44897-20C0-4D1B-9CB4-FA1C10FFB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5795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D0EFB82-8335-4BB2-BCF6-96E1AF6A46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EE09295-1C10-4734-B302-B33461B6C1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A8CB5E93-E6F0-4068-8388-D7CFC2171E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5920202-188B-492A-BC37-5D5B26B1F9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CF863-FEE7-4172-9EB9-7429EEC709AE}" type="datetimeFigureOut">
              <a:rPr lang="en-US" smtClean="0"/>
              <a:t>1/8/2023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A102898-6B36-4009-AEDE-C1BB4B107E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4DE7AE0-FD6F-4D5D-A251-25F89C26FC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44897-20C0-4D1B-9CB4-FA1C10FFB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256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E27D23-202C-4094-9370-389359E9C7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A6AD1EE-9D8E-4D42-8B46-F86D43499A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9D37AEA5-F718-4863-A50E-9BEFECCE0DE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9C330AF2-3E7A-4E92-AD8F-64C282BC63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63CE721-82BF-4A5C-B653-65EF52E5A2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CF863-FEE7-4172-9EB9-7429EEC709AE}" type="datetimeFigureOut">
              <a:rPr lang="en-US" smtClean="0"/>
              <a:t>1/8/2023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5709A08-CD57-49D8-BC69-339CD7C29B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FBE3E37-FED7-4E52-8086-0D1C813A60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44897-20C0-4D1B-9CB4-FA1C10FFB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53763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F9F4564-EB5C-4EEA-A596-7FF0C6E7E7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8909D996-90EF-44BA-B78B-25B0E342A1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FDDEB7B-C7AA-4E66-9780-09833B94B1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CF863-FEE7-4172-9EB9-7429EEC709AE}" type="datetimeFigureOut">
              <a:rPr lang="en-US" smtClean="0"/>
              <a:t>1/8/2023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34693BA-0832-4B69-9153-1C3BAD365B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6FCF9C0-49D0-4349-80D6-9CE484554D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44897-20C0-4D1B-9CB4-FA1C10FFB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11261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B5F8B3D7-1A6C-4392-A83E-27E9636E7CA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AFA472B1-019F-4571-A7BC-BB6F3D747C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2C8D120-B2B9-4EB1-8F3B-F7EDBC7B8C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CF863-FEE7-4172-9EB9-7429EEC709AE}" type="datetimeFigureOut">
              <a:rPr lang="en-US" smtClean="0"/>
              <a:t>1/8/2023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9C9E892-8CE2-4E5E-B0E5-19D7B90C3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588C079-CE07-493F-A412-F109FC4060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44897-20C0-4D1B-9CB4-FA1C10FFB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85616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47971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0">
        <p:blinds dir="vert"/>
      </p:transition>
    </mc:Choice>
    <mc:Fallback xmlns="">
      <p:transition spd="slow" advClick="0" advTm="0">
        <p:blinds dir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4BA7AB-3D5C-475A-990F-69C4017E5A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01D497-7948-4BB2-8087-AEFBFC1F7E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D1504B-1336-412D-93AE-B7D651536F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D77C38-00C8-4DF6-B672-1BE8E95CB9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B289FD-AD09-4EE6-98EF-8FEB836509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BBF809-68D3-432D-8B40-BEA8F97227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707EA4-A383-4509-819F-278E779D9A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8195" name="Rectangle 3"/>
            <p:cNvSpPr>
              <a:spLocks noChangeArrowheads="1"/>
            </p:cNvSpPr>
            <p:nvPr userDrawn="1"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196" name="Oval 4"/>
            <p:cNvSpPr>
              <a:spLocks noChangeArrowheads="1"/>
            </p:cNvSpPr>
            <p:nvPr userDrawn="1"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197" name="Rectangle 5"/>
            <p:cNvSpPr>
              <a:spLocks noChangeArrowheads="1"/>
            </p:cNvSpPr>
            <p:nvPr userDrawn="1"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198" name="Freeform 6"/>
            <p:cNvSpPr>
              <a:spLocks noEditPoints="1"/>
            </p:cNvSpPr>
            <p:nvPr userDrawn="1"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199" name="Rectangle 7"/>
            <p:cNvSpPr>
              <a:spLocks noChangeArrowheads="1"/>
            </p:cNvSpPr>
            <p:nvPr userDrawn="1"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200" name="Rectangle 8"/>
            <p:cNvSpPr>
              <a:spLocks noChangeArrowheads="1"/>
            </p:cNvSpPr>
            <p:nvPr userDrawn="1"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201" name="Rectangle 9"/>
            <p:cNvSpPr>
              <a:spLocks noChangeArrowheads="1"/>
            </p:cNvSpPr>
            <p:nvPr userDrawn="1"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202" name="Rectangle 10"/>
            <p:cNvSpPr>
              <a:spLocks noChangeArrowheads="1"/>
            </p:cNvSpPr>
            <p:nvPr userDrawn="1"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203" name="Rectangle 11"/>
            <p:cNvSpPr>
              <a:spLocks noChangeArrowheads="1"/>
            </p:cNvSpPr>
            <p:nvPr userDrawn="1"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204" name="Freeform 12"/>
            <p:cNvSpPr>
              <a:spLocks/>
            </p:cNvSpPr>
            <p:nvPr userDrawn="1"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205" name="Freeform 13"/>
            <p:cNvSpPr>
              <a:spLocks/>
            </p:cNvSpPr>
            <p:nvPr userDrawn="1"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206" name="Freeform 14"/>
            <p:cNvSpPr>
              <a:spLocks/>
            </p:cNvSpPr>
            <p:nvPr userDrawn="1"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207" name="Freeform 15"/>
            <p:cNvSpPr>
              <a:spLocks/>
            </p:cNvSpPr>
            <p:nvPr userDrawn="1"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208" name="Freeform 16"/>
            <p:cNvSpPr>
              <a:spLocks/>
            </p:cNvSpPr>
            <p:nvPr userDrawn="1"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209" name="Freeform 17"/>
            <p:cNvSpPr>
              <a:spLocks noEditPoints="1"/>
            </p:cNvSpPr>
            <p:nvPr userDrawn="1"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210" name="Freeform 18"/>
            <p:cNvSpPr>
              <a:spLocks noEditPoints="1"/>
            </p:cNvSpPr>
            <p:nvPr userDrawn="1"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211" name="Freeform 19"/>
            <p:cNvSpPr>
              <a:spLocks/>
            </p:cNvSpPr>
            <p:nvPr userDrawn="1"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212" name="Freeform 20"/>
            <p:cNvSpPr>
              <a:spLocks noEditPoints="1"/>
            </p:cNvSpPr>
            <p:nvPr userDrawn="1"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213" name="Freeform 21"/>
            <p:cNvSpPr>
              <a:spLocks noEditPoints="1"/>
            </p:cNvSpPr>
            <p:nvPr userDrawn="1"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214" name="Freeform 22"/>
            <p:cNvSpPr>
              <a:spLocks noEditPoints="1"/>
            </p:cNvSpPr>
            <p:nvPr userDrawn="1"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215" name="Freeform 23"/>
            <p:cNvSpPr>
              <a:spLocks/>
            </p:cNvSpPr>
            <p:nvPr userDrawn="1"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216" name="Freeform 24"/>
            <p:cNvSpPr>
              <a:spLocks noEditPoints="1"/>
            </p:cNvSpPr>
            <p:nvPr userDrawn="1"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217" name="Freeform 25"/>
            <p:cNvSpPr>
              <a:spLocks noEditPoints="1"/>
            </p:cNvSpPr>
            <p:nvPr userDrawn="1"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218" name="Freeform 26"/>
            <p:cNvSpPr>
              <a:spLocks noEditPoints="1"/>
            </p:cNvSpPr>
            <p:nvPr userDrawn="1"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219" name="Oval 27"/>
            <p:cNvSpPr>
              <a:spLocks noChangeArrowheads="1"/>
            </p:cNvSpPr>
            <p:nvPr userDrawn="1"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220" name="Oval 28"/>
            <p:cNvSpPr>
              <a:spLocks noChangeArrowheads="1"/>
            </p:cNvSpPr>
            <p:nvPr userDrawn="1"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221" name="Oval 29"/>
            <p:cNvSpPr>
              <a:spLocks noChangeArrowheads="1"/>
            </p:cNvSpPr>
            <p:nvPr userDrawn="1"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222" name="Freeform 30"/>
            <p:cNvSpPr>
              <a:spLocks noEditPoints="1"/>
            </p:cNvSpPr>
            <p:nvPr userDrawn="1"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223" name="Freeform 31"/>
            <p:cNvSpPr>
              <a:spLocks noEditPoints="1"/>
            </p:cNvSpPr>
            <p:nvPr userDrawn="1"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224" name="Rectangle 32"/>
            <p:cNvSpPr>
              <a:spLocks noChangeArrowheads="1"/>
            </p:cNvSpPr>
            <p:nvPr userDrawn="1"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225" name="Rectangle 33"/>
            <p:cNvSpPr>
              <a:spLocks noChangeArrowheads="1"/>
            </p:cNvSpPr>
            <p:nvPr userDrawn="1"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226" name="AutoShape 34"/>
            <p:cNvSpPr>
              <a:spLocks noChangeArrowheads="1"/>
            </p:cNvSpPr>
            <p:nvPr userDrawn="1"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227" name="Freeform 35"/>
            <p:cNvSpPr>
              <a:spLocks/>
            </p:cNvSpPr>
            <p:nvPr userDrawn="1"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228" name="Freeform 36"/>
            <p:cNvSpPr>
              <a:spLocks/>
            </p:cNvSpPr>
            <p:nvPr userDrawn="1"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8229" name="Rectangle 3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8230" name="Rectangle 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231" name="Rectangle 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78563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232" name="Rectangle 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7856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0"/>
              </a:spcBef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233" name="Rectangle 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78563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latin typeface="+mn-lt"/>
              </a:defRPr>
            </a:lvl1pPr>
          </a:lstStyle>
          <a:p>
            <a:pPr>
              <a:defRPr/>
            </a:pPr>
            <a:fld id="{42C7CE94-8E08-43CD-BA53-B8E81EFC6C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0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F12411A0-63B8-4C3C-A202-4CA1FA5075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C30F466-F98A-486D-BB75-AA55654FB6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5047DAB-5D3F-476E-8621-A40FD33775F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6CF863-FEE7-4172-9EB9-7429EEC709AE}" type="datetimeFigureOut">
              <a:rPr lang="en-US" smtClean="0"/>
              <a:t>1/8/2023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31A1031-F9C9-4E21-A60C-BFA239C3F6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DF5682C-33ED-43F8-A334-CD1B7C314D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44897-20C0-4D1B-9CB4-FA1C10FFB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963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B7910C97-13B0-4A44-ADF2-EAF9C57EAD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52" y="0"/>
            <a:ext cx="9112348" cy="6858000"/>
          </a:xfrm>
          <a:prstGeom prst="rect">
            <a:avLst/>
          </a:prstGeom>
        </p:spPr>
      </p:pic>
      <p:sp>
        <p:nvSpPr>
          <p:cNvPr id="4" name="WordArt 6">
            <a:extLst>
              <a:ext uri="{FF2B5EF4-FFF2-40B4-BE49-F238E27FC236}">
                <a16:creationId xmlns:a16="http://schemas.microsoft.com/office/drawing/2014/main" xmlns="" id="{55B04B1F-F640-4273-9089-AD054753D672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752600" y="361950"/>
            <a:ext cx="6161001" cy="97860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spcBef>
                <a:spcPct val="0"/>
              </a:spcBef>
            </a:pPr>
            <a:r>
              <a:rPr lang="vi-VN" sz="1800" b="1" kern="10" dirty="0">
                <a:ln w="222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TRƯỜNG TIỂU HỌC </a:t>
            </a:r>
            <a:r>
              <a:rPr lang="vi-VN" sz="1800" b="1" kern="10" dirty="0" smtClean="0">
                <a:ln w="222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GIANG BIỆN</a:t>
            </a:r>
            <a:endParaRPr lang="en-US" sz="1800" b="1" kern="10" dirty="0">
              <a:ln w="22225">
                <a:solidFill>
                  <a:srgbClr val="FF0000"/>
                </a:solidFill>
                <a:round/>
                <a:headEnd/>
                <a:tailEnd/>
              </a:ln>
              <a:solidFill>
                <a:srgbClr val="FFFF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1">
            <a:extLst>
              <a:ext uri="{FF2B5EF4-FFF2-40B4-BE49-F238E27FC236}">
                <a16:creationId xmlns:a16="http://schemas.microsoft.com/office/drawing/2014/main" xmlns="" id="{A3CBD4B3-B72A-4E8B-AAF5-5034F9FFB3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8900" y="2438400"/>
            <a:ext cx="8088399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 4 </a:t>
            </a:r>
          </a:p>
        </p:txBody>
      </p:sp>
    </p:spTree>
    <p:extLst>
      <p:ext uri="{BB962C8B-B14F-4D97-AF65-F5344CB8AC3E}">
        <p14:creationId xmlns:p14="http://schemas.microsoft.com/office/powerpoint/2010/main" val="393148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0">
        <p:blinds dir="vert"/>
      </p:transition>
    </mc:Choice>
    <mc:Fallback xmlns="">
      <p:transition spd="slow" advClick="0" advTm="0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repeatCount="1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9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2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457200" y="228600"/>
            <a:ext cx="8229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1" hangingPunct="1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endParaRPr lang="en-US" sz="2400" u="sng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152400" y="2057400"/>
            <a:ext cx="8686800" cy="3600450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Arial" charset="0"/>
              </a:rPr>
              <a:t>                                       là l</a:t>
            </a:r>
            <a:r>
              <a:rPr lang="vi-VN" sz="2400">
                <a:latin typeface="Arial" charset="0"/>
              </a:rPr>
              <a:t>ă</a:t>
            </a:r>
            <a:r>
              <a:rPr lang="en-US" sz="2400">
                <a:latin typeface="Arial" charset="0"/>
              </a:rPr>
              <a:t>ng mộ của các hoàng </a:t>
            </a:r>
            <a:r>
              <a:rPr lang="vi-VN" sz="2400">
                <a:latin typeface="Arial" charset="0"/>
              </a:rPr>
              <a:t>đ</a:t>
            </a:r>
            <a:r>
              <a:rPr lang="en-US" sz="2400">
                <a:latin typeface="Arial" charset="0"/>
              </a:rPr>
              <a:t>ế Ai Cập cổ </a:t>
            </a:r>
            <a:r>
              <a:rPr lang="vi-VN" sz="2400">
                <a:latin typeface="Arial" charset="0"/>
              </a:rPr>
              <a:t>đ</a:t>
            </a:r>
            <a:r>
              <a:rPr lang="en-US" sz="2400">
                <a:latin typeface="Arial" charset="0"/>
              </a:rPr>
              <a:t>ại. Đó là những công trình kiến trúc xây dựng toàn bằng </a:t>
            </a:r>
          </a:p>
          <a:p>
            <a:pPr>
              <a:spcBef>
                <a:spcPct val="0"/>
              </a:spcBef>
            </a:pPr>
            <a:r>
              <a:rPr lang="en-US" sz="2400">
                <a:latin typeface="Arial" charset="0"/>
              </a:rPr>
              <a:t>            . Từ cửa Kim tự tháp </a:t>
            </a:r>
            <a:r>
              <a:rPr lang="vi-VN" sz="2400">
                <a:latin typeface="Arial" charset="0"/>
              </a:rPr>
              <a:t>đ</a:t>
            </a:r>
            <a:r>
              <a:rPr lang="en-US" sz="2400">
                <a:latin typeface="Arial" charset="0"/>
              </a:rPr>
              <a:t>i vào là một hành lang tối và hẹp, </a:t>
            </a:r>
            <a:r>
              <a:rPr lang="vi-VN" sz="2400">
                <a:latin typeface="Arial" charset="0"/>
              </a:rPr>
              <a:t>đư</a:t>
            </a:r>
            <a:r>
              <a:rPr lang="en-US" sz="2400">
                <a:latin typeface="Arial" charset="0"/>
              </a:rPr>
              <a:t>ờng càng </a:t>
            </a:r>
            <a:r>
              <a:rPr lang="vi-VN" sz="2400">
                <a:latin typeface="Arial" charset="0"/>
              </a:rPr>
              <a:t>đ</a:t>
            </a:r>
            <a:r>
              <a:rPr lang="en-US" sz="2400">
                <a:latin typeface="Arial" charset="0"/>
              </a:rPr>
              <a:t>i càng nhằng nhịt dẫn tới những                  , phòng chứa quan tài, buồng </a:t>
            </a:r>
            <a:r>
              <a:rPr lang="vi-VN" sz="2400">
                <a:latin typeface="Arial" charset="0"/>
              </a:rPr>
              <a:t>đ</a:t>
            </a:r>
            <a:r>
              <a:rPr lang="en-US" sz="2400">
                <a:latin typeface="Arial" charset="0"/>
              </a:rPr>
              <a:t>ể </a:t>
            </a:r>
            <a:r>
              <a:rPr lang="vi-VN" sz="2400">
                <a:latin typeface="Arial" charset="0"/>
              </a:rPr>
              <a:t>đ</a:t>
            </a:r>
            <a:r>
              <a:rPr lang="en-US" sz="2400">
                <a:latin typeface="Arial" charset="0"/>
              </a:rPr>
              <a:t>ồ,… Th</a:t>
            </a:r>
            <a:r>
              <a:rPr lang="vi-VN" sz="2400">
                <a:latin typeface="Arial" charset="0"/>
              </a:rPr>
              <a:t>ă</a:t>
            </a:r>
            <a:r>
              <a:rPr lang="en-US" sz="2400">
                <a:latin typeface="Arial" charset="0"/>
              </a:rPr>
              <a:t>m Kim tự tháp, ng</a:t>
            </a:r>
            <a:r>
              <a:rPr lang="vi-VN" sz="2400">
                <a:latin typeface="Arial" charset="0"/>
              </a:rPr>
              <a:t>ư</a:t>
            </a:r>
            <a:r>
              <a:rPr lang="en-US" sz="2400">
                <a:latin typeface="Arial" charset="0"/>
              </a:rPr>
              <a:t>ời ta không khỏi ngạc nhiên : Ng</a:t>
            </a:r>
            <a:r>
              <a:rPr lang="vi-VN" sz="2400">
                <a:latin typeface="Arial" charset="0"/>
              </a:rPr>
              <a:t>ư</a:t>
            </a:r>
            <a:r>
              <a:rPr lang="en-US" sz="2400">
                <a:latin typeface="Arial" charset="0"/>
              </a:rPr>
              <a:t>ời Ai Cập cổ có những ph</a:t>
            </a:r>
            <a:r>
              <a:rPr lang="vi-VN" sz="2400">
                <a:latin typeface="Arial" charset="0"/>
              </a:rPr>
              <a:t>ươ</a:t>
            </a:r>
            <a:r>
              <a:rPr lang="en-US" sz="2400">
                <a:latin typeface="Arial" charset="0"/>
              </a:rPr>
              <a:t>ng tiện chuyên chở vật liệu nh</a:t>
            </a:r>
            <a:r>
              <a:rPr lang="vi-VN" sz="2400">
                <a:latin typeface="Arial" charset="0"/>
              </a:rPr>
              <a:t>ư</a:t>
            </a:r>
            <a:r>
              <a:rPr lang="en-US" sz="2400">
                <a:latin typeface="Arial" charset="0"/>
              </a:rPr>
              <a:t> hiện nay, làm thế nào mà họ </a:t>
            </a:r>
            <a:r>
              <a:rPr lang="vi-VN" sz="2400">
                <a:latin typeface="Arial" charset="0"/>
              </a:rPr>
              <a:t>đ</a:t>
            </a:r>
            <a:r>
              <a:rPr lang="en-US" sz="2400">
                <a:latin typeface="Arial" charset="0"/>
              </a:rPr>
              <a:t>ã vận chuyển </a:t>
            </a:r>
            <a:r>
              <a:rPr lang="vi-VN" sz="2400">
                <a:latin typeface="Arial" charset="0"/>
              </a:rPr>
              <a:t>đư</a:t>
            </a:r>
            <a:r>
              <a:rPr lang="en-US" sz="2400">
                <a:latin typeface="Arial" charset="0"/>
              </a:rPr>
              <a:t>ợc những tảng </a:t>
            </a:r>
            <a:r>
              <a:rPr lang="vi-VN" sz="2400">
                <a:latin typeface="Arial" charset="0"/>
              </a:rPr>
              <a:t>đ</a:t>
            </a:r>
            <a:r>
              <a:rPr lang="en-US" sz="2400">
                <a:latin typeface="Arial" charset="0"/>
              </a:rPr>
              <a:t>á to nh</a:t>
            </a:r>
            <a:r>
              <a:rPr lang="vi-VN" sz="2400">
                <a:latin typeface="Arial" charset="0"/>
              </a:rPr>
              <a:t>ư</a:t>
            </a:r>
            <a:r>
              <a:rPr lang="en-US" sz="2400">
                <a:latin typeface="Arial" charset="0"/>
              </a:rPr>
              <a:t> vậy lên cao?</a:t>
            </a:r>
          </a:p>
          <a:p>
            <a:pPr algn="r"/>
            <a:r>
              <a:rPr lang="en-US" sz="2000">
                <a:latin typeface="Arial" charset="0"/>
              </a:rPr>
              <a:t>Theo NHỮNG KÌ QUAN THẾ GIỚI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1905000" y="1187450"/>
            <a:ext cx="2209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Arial" charset="0"/>
              </a:rPr>
              <a:t>( </a:t>
            </a:r>
            <a:r>
              <a:rPr lang="en-US" sz="2000">
                <a:latin typeface="Arial" charset="0"/>
              </a:rPr>
              <a:t>Nghe – viết</a:t>
            </a:r>
            <a:r>
              <a:rPr lang="en-US" sz="2400">
                <a:latin typeface="Arial" charset="0"/>
              </a:rPr>
              <a:t>)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3810000" y="685800"/>
            <a:ext cx="1524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u="sng">
                <a:latin typeface="Arial" charset="0"/>
              </a:rPr>
              <a:t>Chính tả  </a:t>
            </a: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3352800" y="1187450"/>
            <a:ext cx="3886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>
                <a:solidFill>
                  <a:srgbClr val="FFFF00"/>
                </a:solidFill>
                <a:latin typeface="Arial" charset="0"/>
              </a:rPr>
              <a:t>Kim tự tháp Ai Cập</a:t>
            </a:r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609600" y="2087563"/>
            <a:ext cx="2768600" cy="461962"/>
          </a:xfrm>
          <a:prstGeom prst="rect">
            <a:avLst/>
          </a:prstGeom>
          <a:noFill/>
          <a:ln w="38100" cmpd="dbl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Arial" charset="0"/>
              </a:rPr>
              <a:t>Kim tự tháp Ai Cập</a:t>
            </a:r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152400" y="2863850"/>
            <a:ext cx="1212850" cy="461963"/>
          </a:xfrm>
          <a:prstGeom prst="rect">
            <a:avLst/>
          </a:prstGeom>
          <a:noFill/>
          <a:ln w="38100" cmpd="dbl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vi-VN" sz="2400">
                <a:latin typeface="Arial" charset="0"/>
              </a:rPr>
              <a:t>đ</a:t>
            </a:r>
            <a:r>
              <a:rPr lang="en-US" sz="2400">
                <a:latin typeface="Arial" charset="0"/>
              </a:rPr>
              <a:t>á tảng</a:t>
            </a:r>
          </a:p>
        </p:txBody>
      </p:sp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7086600" y="3276600"/>
            <a:ext cx="1520825" cy="461963"/>
          </a:xfrm>
          <a:prstGeom prst="rect">
            <a:avLst/>
          </a:prstGeom>
          <a:noFill/>
          <a:ln w="38100" cmpd="dbl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Arial" charset="0"/>
              </a:rPr>
              <a:t>giếng sâu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1219200" y="685800"/>
            <a:ext cx="411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1800">
              <a:latin typeface="Arial" charset="0"/>
            </a:endParaRPr>
          </a:p>
        </p:txBody>
      </p:sp>
      <p:pic>
        <p:nvPicPr>
          <p:cNvPr id="3075" name="Picture 6" descr="em_giz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4"/>
          <p:cNvSpPr>
            <a:spLocks noGrp="1" noChangeArrowheads="1"/>
          </p:cNvSpPr>
          <p:nvPr>
            <p:ph type="body" idx="1"/>
          </p:nvPr>
        </p:nvSpPr>
        <p:spPr>
          <a:xfrm>
            <a:off x="914400" y="228600"/>
            <a:ext cx="8229600" cy="4530725"/>
          </a:xfrm>
          <a:noFill/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endParaRPr lang="en-US" sz="2600" u="sng">
              <a:solidFill>
                <a:srgbClr val="FFFF00"/>
              </a:solidFill>
              <a:effectLst/>
              <a:latin typeface="Arial" charset="0"/>
            </a:endParaRP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1905000" y="1187450"/>
            <a:ext cx="22098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Arial" charset="0"/>
              </a:rPr>
              <a:t>( </a:t>
            </a:r>
            <a:r>
              <a:rPr lang="en-US" sz="2400">
                <a:latin typeface="Arial" charset="0"/>
              </a:rPr>
              <a:t>Nghe – viết</a:t>
            </a:r>
            <a:r>
              <a:rPr lang="en-US">
                <a:latin typeface="Arial" charset="0"/>
              </a:rPr>
              <a:t>)</a:t>
            </a:r>
          </a:p>
        </p:txBody>
      </p:sp>
      <p:sp>
        <p:nvSpPr>
          <p:cNvPr id="4100" name="Text Box 9"/>
          <p:cNvSpPr txBox="1">
            <a:spLocks noChangeArrowheads="1"/>
          </p:cNvSpPr>
          <p:nvPr/>
        </p:nvSpPr>
        <p:spPr bwMode="auto">
          <a:xfrm>
            <a:off x="3810000" y="685800"/>
            <a:ext cx="152400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u="sng">
                <a:latin typeface="Arial" charset="0"/>
              </a:rPr>
              <a:t>Chính tả  </a:t>
            </a:r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3352800" y="1187450"/>
            <a:ext cx="38862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rgbClr val="FFFF00"/>
                </a:solidFill>
                <a:latin typeface="Arial" charset="0"/>
              </a:rPr>
              <a:t>Kim tự tháp Ai Cập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2" grpId="0"/>
      <p:bldP spid="1127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5" descr="Kim%20tu%20thap%20mat%20troi%20Mexico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4"/>
          <p:cNvSpPr txBox="1">
            <a:spLocks noChangeArrowheads="1"/>
          </p:cNvSpPr>
          <p:nvPr/>
        </p:nvSpPr>
        <p:spPr bwMode="auto">
          <a:xfrm>
            <a:off x="533400" y="990600"/>
            <a:ext cx="5105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1800">
              <a:latin typeface="Arial" charset="0"/>
            </a:endParaRPr>
          </a:p>
        </p:txBody>
      </p:sp>
      <p:pic>
        <p:nvPicPr>
          <p:cNvPr id="6147" name="Picture 5" descr="piramid060608_4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19"/>
          <p:cNvSpPr txBox="1">
            <a:spLocks noChangeArrowheads="1"/>
          </p:cNvSpPr>
          <p:nvPr/>
        </p:nvSpPr>
        <p:spPr bwMode="auto">
          <a:xfrm>
            <a:off x="1905000" y="1187450"/>
            <a:ext cx="22098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Arial" charset="0"/>
              </a:rPr>
              <a:t>( </a:t>
            </a:r>
            <a:r>
              <a:rPr lang="en-US" sz="2400">
                <a:latin typeface="Arial" charset="0"/>
              </a:rPr>
              <a:t>Nghe – viết</a:t>
            </a:r>
            <a:r>
              <a:rPr lang="en-US">
                <a:latin typeface="Arial" charset="0"/>
              </a:rPr>
              <a:t>)</a:t>
            </a:r>
          </a:p>
        </p:txBody>
      </p:sp>
      <p:sp>
        <p:nvSpPr>
          <p:cNvPr id="7171" name="Text Box 20"/>
          <p:cNvSpPr txBox="1">
            <a:spLocks noChangeArrowheads="1"/>
          </p:cNvSpPr>
          <p:nvPr/>
        </p:nvSpPr>
        <p:spPr bwMode="auto">
          <a:xfrm>
            <a:off x="3810000" y="685800"/>
            <a:ext cx="152400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u="sng">
                <a:latin typeface="Arial" charset="0"/>
              </a:rPr>
              <a:t>Chính tả  </a:t>
            </a:r>
          </a:p>
        </p:txBody>
      </p:sp>
      <p:sp>
        <p:nvSpPr>
          <p:cNvPr id="7172" name="Text Box 21"/>
          <p:cNvSpPr txBox="1">
            <a:spLocks noChangeArrowheads="1"/>
          </p:cNvSpPr>
          <p:nvPr/>
        </p:nvSpPr>
        <p:spPr bwMode="auto">
          <a:xfrm>
            <a:off x="3352800" y="1187450"/>
            <a:ext cx="38862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rgbClr val="FFFF00"/>
                </a:solidFill>
                <a:latin typeface="Arial" charset="0"/>
              </a:rPr>
              <a:t>Kim tự tháp Ai Cập</a:t>
            </a:r>
          </a:p>
        </p:txBody>
      </p:sp>
      <p:sp>
        <p:nvSpPr>
          <p:cNvPr id="7173" name="Text Box 23"/>
          <p:cNvSpPr txBox="1">
            <a:spLocks noChangeArrowheads="1"/>
          </p:cNvSpPr>
          <p:nvPr/>
        </p:nvSpPr>
        <p:spPr bwMode="auto">
          <a:xfrm>
            <a:off x="457200" y="228600"/>
            <a:ext cx="8229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1" hangingPunct="1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endParaRPr lang="en-US" u="sng">
              <a:solidFill>
                <a:srgbClr val="FFFF00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4"/>
          <p:cNvSpPr txBox="1">
            <a:spLocks noChangeArrowheads="1"/>
          </p:cNvSpPr>
          <p:nvPr/>
        </p:nvSpPr>
        <p:spPr bwMode="auto">
          <a:xfrm>
            <a:off x="457200" y="228600"/>
            <a:ext cx="8229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1" hangingPunct="1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endParaRPr lang="en-US" sz="2400" u="sng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8195" name="Text Box 8"/>
          <p:cNvSpPr txBox="1">
            <a:spLocks noChangeArrowheads="1"/>
          </p:cNvSpPr>
          <p:nvPr/>
        </p:nvSpPr>
        <p:spPr bwMode="auto">
          <a:xfrm>
            <a:off x="152400" y="2057400"/>
            <a:ext cx="8686800" cy="3600450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Arial" charset="0"/>
              </a:rPr>
              <a:t>                                       là l</a:t>
            </a:r>
            <a:r>
              <a:rPr lang="vi-VN" sz="2400">
                <a:latin typeface="Arial" charset="0"/>
              </a:rPr>
              <a:t>ă</a:t>
            </a:r>
            <a:r>
              <a:rPr lang="en-US" sz="2400">
                <a:latin typeface="Arial" charset="0"/>
              </a:rPr>
              <a:t>ng mộ của các hoàng </a:t>
            </a:r>
            <a:r>
              <a:rPr lang="vi-VN" sz="2400">
                <a:latin typeface="Arial" charset="0"/>
              </a:rPr>
              <a:t>đ</a:t>
            </a:r>
            <a:r>
              <a:rPr lang="en-US" sz="2400">
                <a:latin typeface="Arial" charset="0"/>
              </a:rPr>
              <a:t>ế Ai Cập cổ </a:t>
            </a:r>
            <a:r>
              <a:rPr lang="vi-VN" sz="2400">
                <a:latin typeface="Arial" charset="0"/>
              </a:rPr>
              <a:t>đ</a:t>
            </a:r>
            <a:r>
              <a:rPr lang="en-US" sz="2400">
                <a:latin typeface="Arial" charset="0"/>
              </a:rPr>
              <a:t>ại. Đó là những công trình kiến trúc xây dựng toàn bằng </a:t>
            </a:r>
          </a:p>
          <a:p>
            <a:pPr>
              <a:spcBef>
                <a:spcPct val="0"/>
              </a:spcBef>
            </a:pPr>
            <a:r>
              <a:rPr lang="en-US" sz="2400">
                <a:latin typeface="Arial" charset="0"/>
              </a:rPr>
              <a:t>            . Từ cửa Kim tự tháp </a:t>
            </a:r>
            <a:r>
              <a:rPr lang="vi-VN" sz="2400">
                <a:latin typeface="Arial" charset="0"/>
              </a:rPr>
              <a:t>đ</a:t>
            </a:r>
            <a:r>
              <a:rPr lang="en-US" sz="2400">
                <a:latin typeface="Arial" charset="0"/>
              </a:rPr>
              <a:t>i vào là một hành lang tối và hẹp, </a:t>
            </a:r>
            <a:r>
              <a:rPr lang="vi-VN" sz="2400">
                <a:latin typeface="Arial" charset="0"/>
              </a:rPr>
              <a:t>đư</a:t>
            </a:r>
            <a:r>
              <a:rPr lang="en-US" sz="2400">
                <a:latin typeface="Arial" charset="0"/>
              </a:rPr>
              <a:t>ờng càng </a:t>
            </a:r>
            <a:r>
              <a:rPr lang="vi-VN" sz="2400">
                <a:latin typeface="Arial" charset="0"/>
              </a:rPr>
              <a:t>đ</a:t>
            </a:r>
            <a:r>
              <a:rPr lang="en-US" sz="2400">
                <a:latin typeface="Arial" charset="0"/>
              </a:rPr>
              <a:t>i càng nhằng nhịt dẫn tới những                  , phòng chứa quan tài, buồng </a:t>
            </a:r>
            <a:r>
              <a:rPr lang="vi-VN" sz="2400">
                <a:latin typeface="Arial" charset="0"/>
              </a:rPr>
              <a:t>đ</a:t>
            </a:r>
            <a:r>
              <a:rPr lang="en-US" sz="2400">
                <a:latin typeface="Arial" charset="0"/>
              </a:rPr>
              <a:t>ể </a:t>
            </a:r>
            <a:r>
              <a:rPr lang="vi-VN" sz="2400">
                <a:latin typeface="Arial" charset="0"/>
              </a:rPr>
              <a:t>đ</a:t>
            </a:r>
            <a:r>
              <a:rPr lang="en-US" sz="2400">
                <a:latin typeface="Arial" charset="0"/>
              </a:rPr>
              <a:t>ồ,… Th</a:t>
            </a:r>
            <a:r>
              <a:rPr lang="vi-VN" sz="2400">
                <a:latin typeface="Arial" charset="0"/>
              </a:rPr>
              <a:t>ă</a:t>
            </a:r>
            <a:r>
              <a:rPr lang="en-US" sz="2400">
                <a:latin typeface="Arial" charset="0"/>
              </a:rPr>
              <a:t>m Kim tự tháp, ng</a:t>
            </a:r>
            <a:r>
              <a:rPr lang="vi-VN" sz="2400">
                <a:latin typeface="Arial" charset="0"/>
              </a:rPr>
              <a:t>ư</a:t>
            </a:r>
            <a:r>
              <a:rPr lang="en-US" sz="2400">
                <a:latin typeface="Arial" charset="0"/>
              </a:rPr>
              <a:t>ời ta không khỏi ngạc nhiên : Ng</a:t>
            </a:r>
            <a:r>
              <a:rPr lang="vi-VN" sz="2400">
                <a:latin typeface="Arial" charset="0"/>
              </a:rPr>
              <a:t>ư</a:t>
            </a:r>
            <a:r>
              <a:rPr lang="en-US" sz="2400">
                <a:latin typeface="Arial" charset="0"/>
              </a:rPr>
              <a:t>ời Ai Cập cổ có những ph</a:t>
            </a:r>
            <a:r>
              <a:rPr lang="vi-VN" sz="2400">
                <a:latin typeface="Arial" charset="0"/>
              </a:rPr>
              <a:t>ươ</a:t>
            </a:r>
            <a:r>
              <a:rPr lang="en-US" sz="2400">
                <a:latin typeface="Arial" charset="0"/>
              </a:rPr>
              <a:t>ng tiện chuyên chở vật liệu nh</a:t>
            </a:r>
            <a:r>
              <a:rPr lang="vi-VN" sz="2400">
                <a:latin typeface="Arial" charset="0"/>
              </a:rPr>
              <a:t>ư</a:t>
            </a:r>
            <a:r>
              <a:rPr lang="en-US" sz="2400">
                <a:latin typeface="Arial" charset="0"/>
              </a:rPr>
              <a:t> hiện nay, làm thế nào mà họ </a:t>
            </a:r>
            <a:r>
              <a:rPr lang="vi-VN" sz="2400">
                <a:latin typeface="Arial" charset="0"/>
              </a:rPr>
              <a:t>đ</a:t>
            </a:r>
            <a:r>
              <a:rPr lang="en-US" sz="2400">
                <a:latin typeface="Arial" charset="0"/>
              </a:rPr>
              <a:t>ã vận chuyển </a:t>
            </a:r>
            <a:r>
              <a:rPr lang="vi-VN" sz="2400">
                <a:latin typeface="Arial" charset="0"/>
              </a:rPr>
              <a:t>đư</a:t>
            </a:r>
            <a:r>
              <a:rPr lang="en-US" sz="2400">
                <a:latin typeface="Arial" charset="0"/>
              </a:rPr>
              <a:t>ợc những tảng </a:t>
            </a:r>
            <a:r>
              <a:rPr lang="vi-VN" sz="2400">
                <a:latin typeface="Arial" charset="0"/>
              </a:rPr>
              <a:t>đ</a:t>
            </a:r>
            <a:r>
              <a:rPr lang="en-US" sz="2400">
                <a:latin typeface="Arial" charset="0"/>
              </a:rPr>
              <a:t>á to nh</a:t>
            </a:r>
            <a:r>
              <a:rPr lang="vi-VN" sz="2400">
                <a:latin typeface="Arial" charset="0"/>
              </a:rPr>
              <a:t>ư</a:t>
            </a:r>
            <a:r>
              <a:rPr lang="en-US" sz="2400">
                <a:latin typeface="Arial" charset="0"/>
              </a:rPr>
              <a:t> vậy lên cao?</a:t>
            </a:r>
          </a:p>
          <a:p>
            <a:pPr algn="r"/>
            <a:r>
              <a:rPr lang="en-US" sz="2000">
                <a:latin typeface="Arial" charset="0"/>
              </a:rPr>
              <a:t>Theo NHỮNG KÌ QUAN THẾ GIỚI</a:t>
            </a:r>
          </a:p>
        </p:txBody>
      </p:sp>
      <p:sp>
        <p:nvSpPr>
          <p:cNvPr id="8196" name="Text Box 16"/>
          <p:cNvSpPr txBox="1">
            <a:spLocks noChangeArrowheads="1"/>
          </p:cNvSpPr>
          <p:nvPr/>
        </p:nvSpPr>
        <p:spPr bwMode="auto">
          <a:xfrm>
            <a:off x="1905000" y="1187450"/>
            <a:ext cx="2209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Arial" charset="0"/>
              </a:rPr>
              <a:t>( </a:t>
            </a:r>
            <a:r>
              <a:rPr lang="en-US" sz="2000">
                <a:latin typeface="Arial" charset="0"/>
              </a:rPr>
              <a:t>Nghe – viết</a:t>
            </a:r>
            <a:r>
              <a:rPr lang="en-US" sz="2400">
                <a:latin typeface="Arial" charset="0"/>
              </a:rPr>
              <a:t>)</a:t>
            </a:r>
          </a:p>
        </p:txBody>
      </p:sp>
      <p:sp>
        <p:nvSpPr>
          <p:cNvPr id="8197" name="Text Box 17"/>
          <p:cNvSpPr txBox="1">
            <a:spLocks noChangeArrowheads="1"/>
          </p:cNvSpPr>
          <p:nvPr/>
        </p:nvSpPr>
        <p:spPr bwMode="auto">
          <a:xfrm>
            <a:off x="3810000" y="685800"/>
            <a:ext cx="1524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u="sng">
                <a:latin typeface="Arial" charset="0"/>
              </a:rPr>
              <a:t>Chính tả  </a:t>
            </a:r>
          </a:p>
        </p:txBody>
      </p:sp>
      <p:sp>
        <p:nvSpPr>
          <p:cNvPr id="8198" name="Text Box 18"/>
          <p:cNvSpPr txBox="1">
            <a:spLocks noChangeArrowheads="1"/>
          </p:cNvSpPr>
          <p:nvPr/>
        </p:nvSpPr>
        <p:spPr bwMode="auto">
          <a:xfrm>
            <a:off x="3352800" y="1187450"/>
            <a:ext cx="3886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>
                <a:solidFill>
                  <a:srgbClr val="FFFF00"/>
                </a:solidFill>
                <a:latin typeface="Arial" charset="0"/>
              </a:rPr>
              <a:t>Kim tự tháp Ai Cập</a:t>
            </a:r>
          </a:p>
        </p:txBody>
      </p:sp>
      <p:sp>
        <p:nvSpPr>
          <p:cNvPr id="16403" name="Rectangle 19"/>
          <p:cNvSpPr>
            <a:spLocks noChangeArrowheads="1"/>
          </p:cNvSpPr>
          <p:nvPr/>
        </p:nvSpPr>
        <p:spPr bwMode="auto">
          <a:xfrm>
            <a:off x="609600" y="2087563"/>
            <a:ext cx="2768600" cy="461962"/>
          </a:xfrm>
          <a:prstGeom prst="rect">
            <a:avLst/>
          </a:prstGeom>
          <a:noFill/>
          <a:ln w="38100" cmpd="dbl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Arial" charset="0"/>
              </a:rPr>
              <a:t>Kim tự tháp Ai Cập</a:t>
            </a:r>
          </a:p>
        </p:txBody>
      </p:sp>
      <p:sp>
        <p:nvSpPr>
          <p:cNvPr id="16404" name="Rectangle 20"/>
          <p:cNvSpPr>
            <a:spLocks noChangeArrowheads="1"/>
          </p:cNvSpPr>
          <p:nvPr/>
        </p:nvSpPr>
        <p:spPr bwMode="auto">
          <a:xfrm>
            <a:off x="152400" y="2863850"/>
            <a:ext cx="1212850" cy="461963"/>
          </a:xfrm>
          <a:prstGeom prst="rect">
            <a:avLst/>
          </a:prstGeom>
          <a:noFill/>
          <a:ln w="38100" cmpd="dbl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vi-VN" sz="2400">
                <a:latin typeface="Arial" charset="0"/>
              </a:rPr>
              <a:t>đ</a:t>
            </a:r>
            <a:r>
              <a:rPr lang="en-US" sz="2400">
                <a:latin typeface="Arial" charset="0"/>
              </a:rPr>
              <a:t>á tảng</a:t>
            </a:r>
          </a:p>
        </p:txBody>
      </p:sp>
      <p:sp>
        <p:nvSpPr>
          <p:cNvPr id="16405" name="Rectangle 21"/>
          <p:cNvSpPr>
            <a:spLocks noChangeArrowheads="1"/>
          </p:cNvSpPr>
          <p:nvPr/>
        </p:nvSpPr>
        <p:spPr bwMode="auto">
          <a:xfrm>
            <a:off x="7086600" y="3276600"/>
            <a:ext cx="1520825" cy="461963"/>
          </a:xfrm>
          <a:prstGeom prst="rect">
            <a:avLst/>
          </a:prstGeom>
          <a:noFill/>
          <a:ln w="38100" cmpd="dbl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Arial" charset="0"/>
              </a:rPr>
              <a:t>giếng sâu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0" fill="hold"/>
                                        <p:tgtEl>
                                          <p:spTgt spid="1640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1000" fill="hold"/>
                                        <p:tgtEl>
                                          <p:spTgt spid="164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1000" fill="hold"/>
                                        <p:tgtEl>
                                          <p:spTgt spid="1640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03" grpId="0"/>
      <p:bldP spid="16404" grpId="0"/>
      <p:bldP spid="1640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4"/>
          <p:cNvSpPr txBox="1">
            <a:spLocks noChangeArrowheads="1"/>
          </p:cNvSpPr>
          <p:nvPr/>
        </p:nvSpPr>
        <p:spPr bwMode="auto">
          <a:xfrm>
            <a:off x="914400" y="2286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1" hangingPunct="1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endParaRPr lang="en-US" sz="2400" u="sng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9219" name="Text Box 8"/>
          <p:cNvSpPr txBox="1">
            <a:spLocks noChangeArrowheads="1"/>
          </p:cNvSpPr>
          <p:nvPr/>
        </p:nvSpPr>
        <p:spPr bwMode="auto">
          <a:xfrm>
            <a:off x="0" y="2057400"/>
            <a:ext cx="9144000" cy="4570413"/>
          </a:xfrm>
          <a:prstGeom prst="rect">
            <a:avLst/>
          </a:prstGeom>
          <a:noFill/>
          <a:ln w="38100" cmpd="dbl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Arial" charset="0"/>
              </a:rPr>
              <a:t>1/ </a:t>
            </a:r>
            <a:r>
              <a:rPr lang="en-US" sz="2400" i="1">
                <a:latin typeface="Arial" charset="0"/>
              </a:rPr>
              <a:t>Chọn chữ viết </a:t>
            </a:r>
            <a:r>
              <a:rPr lang="vi-VN" sz="2400" i="1">
                <a:latin typeface="Arial" charset="0"/>
              </a:rPr>
              <a:t>đ</a:t>
            </a:r>
            <a:r>
              <a:rPr lang="en-US" sz="2400" i="1">
                <a:latin typeface="Arial" charset="0"/>
              </a:rPr>
              <a:t>úng chính tả trong ngoặc </a:t>
            </a:r>
            <a:r>
              <a:rPr lang="vi-VN" sz="2400" i="1">
                <a:latin typeface="Arial" charset="0"/>
              </a:rPr>
              <a:t>đơ</a:t>
            </a:r>
            <a:r>
              <a:rPr lang="en-US" sz="2400" i="1">
                <a:latin typeface="Arial" charset="0"/>
              </a:rPr>
              <a:t>n </a:t>
            </a:r>
            <a:r>
              <a:rPr lang="vi-VN" sz="2400" i="1">
                <a:latin typeface="Arial" charset="0"/>
              </a:rPr>
              <a:t>đ</a:t>
            </a:r>
            <a:r>
              <a:rPr lang="en-US" sz="2400" i="1">
                <a:latin typeface="Arial" charset="0"/>
              </a:rPr>
              <a:t>ể hoàn chỉnh  các câu v</a:t>
            </a:r>
            <a:r>
              <a:rPr lang="vi-VN" sz="2400" i="1">
                <a:latin typeface="Arial" charset="0"/>
              </a:rPr>
              <a:t>ă</a:t>
            </a:r>
            <a:r>
              <a:rPr lang="en-US" sz="2400" i="1">
                <a:latin typeface="Arial" charset="0"/>
              </a:rPr>
              <a:t>n d</a:t>
            </a:r>
            <a:r>
              <a:rPr lang="vi-VN" sz="2400" i="1">
                <a:latin typeface="Arial" charset="0"/>
              </a:rPr>
              <a:t>ư</a:t>
            </a:r>
            <a:r>
              <a:rPr lang="en-US" sz="2400" i="1">
                <a:latin typeface="Arial" charset="0"/>
              </a:rPr>
              <a:t>ới </a:t>
            </a:r>
            <a:r>
              <a:rPr lang="vi-VN" sz="2400" i="1">
                <a:latin typeface="Arial" charset="0"/>
              </a:rPr>
              <a:t>đ</a:t>
            </a:r>
            <a:r>
              <a:rPr lang="en-US" sz="2400" i="1">
                <a:latin typeface="Arial" charset="0"/>
              </a:rPr>
              <a:t>ây:</a:t>
            </a:r>
          </a:p>
          <a:p>
            <a:r>
              <a:rPr lang="en-US" sz="2400">
                <a:latin typeface="Arial" charset="0"/>
              </a:rPr>
              <a:t>Con ng</a:t>
            </a:r>
            <a:r>
              <a:rPr lang="vi-VN" sz="2400">
                <a:latin typeface="Arial" charset="0"/>
              </a:rPr>
              <a:t>ư</a:t>
            </a:r>
            <a:r>
              <a:rPr lang="en-US" sz="2400">
                <a:latin typeface="Arial" charset="0"/>
              </a:rPr>
              <a:t>ời là (       / xinh) vật kì diệu nhất trên trái </a:t>
            </a:r>
            <a:r>
              <a:rPr lang="vi-VN" sz="2400">
                <a:latin typeface="Arial" charset="0"/>
              </a:rPr>
              <a:t>đ</a:t>
            </a:r>
            <a:r>
              <a:rPr lang="en-US" sz="2400">
                <a:latin typeface="Arial" charset="0"/>
              </a:rPr>
              <a:t>ất. Họ (biếc / </a:t>
            </a:r>
          </a:p>
          <a:p>
            <a:pPr>
              <a:spcBef>
                <a:spcPct val="0"/>
              </a:spcBef>
            </a:pPr>
            <a:r>
              <a:rPr lang="en-US" sz="2400">
                <a:latin typeface="Arial" charset="0"/>
              </a:rPr>
              <a:t>      ) trồng trọt, ch</a:t>
            </a:r>
            <a:r>
              <a:rPr lang="vi-VN" sz="2400">
                <a:latin typeface="Arial" charset="0"/>
              </a:rPr>
              <a:t>ă</a:t>
            </a:r>
            <a:r>
              <a:rPr lang="en-US" sz="2400">
                <a:latin typeface="Arial" charset="0"/>
              </a:rPr>
              <a:t>n nuôi, xây dựng nhà cửa, khám phá những bí mật nằm sâu trong lòng </a:t>
            </a:r>
            <a:r>
              <a:rPr lang="vi-VN" sz="2400">
                <a:latin typeface="Arial" charset="0"/>
              </a:rPr>
              <a:t>đ</a:t>
            </a:r>
            <a:r>
              <a:rPr lang="en-US" sz="2400">
                <a:latin typeface="Arial" charset="0"/>
              </a:rPr>
              <a:t>ất, chinh phục </a:t>
            </a:r>
            <a:r>
              <a:rPr lang="vi-VN" sz="2400">
                <a:latin typeface="Arial" charset="0"/>
              </a:rPr>
              <a:t>đ</a:t>
            </a:r>
            <a:r>
              <a:rPr lang="en-US" sz="2400">
                <a:latin typeface="Arial" charset="0"/>
              </a:rPr>
              <a:t>ại d</a:t>
            </a:r>
            <a:r>
              <a:rPr lang="vi-VN" sz="2400">
                <a:latin typeface="Arial" charset="0"/>
              </a:rPr>
              <a:t>ươ</a:t>
            </a:r>
            <a:r>
              <a:rPr lang="en-US" sz="2400">
                <a:latin typeface="Arial" charset="0"/>
              </a:rPr>
              <a:t>ng, chinh phục khoảng không vũ trụ bao la. Họ còn (biếc /       ) làm th</a:t>
            </a:r>
            <a:r>
              <a:rPr lang="vi-VN" sz="2400">
                <a:latin typeface="Arial" charset="0"/>
              </a:rPr>
              <a:t>ơ</a:t>
            </a:r>
            <a:r>
              <a:rPr lang="en-US" sz="2400">
                <a:latin typeface="Arial" charset="0"/>
              </a:rPr>
              <a:t>, vẽ tranh, (          / xáng) tác âm nhạc, tạo ra những công trình kiến trúc (tuyệc /         ) mĩ,… Họ </a:t>
            </a:r>
            <a:r>
              <a:rPr lang="vi-VN" sz="2400">
                <a:latin typeface="Arial" charset="0"/>
              </a:rPr>
              <a:t>đ</a:t>
            </a:r>
            <a:r>
              <a:rPr lang="en-US" sz="2400">
                <a:latin typeface="Arial" charset="0"/>
              </a:rPr>
              <a:t>ã làm cho trái </a:t>
            </a:r>
            <a:r>
              <a:rPr lang="vi-VN" sz="2400">
                <a:latin typeface="Arial" charset="0"/>
              </a:rPr>
              <a:t>đ</a:t>
            </a:r>
            <a:r>
              <a:rPr lang="en-US" sz="2400">
                <a:latin typeface="Arial" charset="0"/>
              </a:rPr>
              <a:t>ất trở nên t</a:t>
            </a:r>
            <a:r>
              <a:rPr lang="vi-VN" sz="2400">
                <a:latin typeface="Arial" charset="0"/>
              </a:rPr>
              <a:t>ươ</a:t>
            </a:r>
            <a:r>
              <a:rPr lang="en-US" sz="2400">
                <a:latin typeface="Arial" charset="0"/>
              </a:rPr>
              <a:t>i </a:t>
            </a:r>
            <a:r>
              <a:rPr lang="vi-VN" sz="2400">
                <a:latin typeface="Arial" charset="0"/>
              </a:rPr>
              <a:t>đ</a:t>
            </a:r>
            <a:r>
              <a:rPr lang="en-US" sz="2400">
                <a:latin typeface="Arial" charset="0"/>
              </a:rPr>
              <a:t>ẹp và tràn </a:t>
            </a:r>
            <a:r>
              <a:rPr lang="vi-VN" sz="2400">
                <a:latin typeface="Arial" charset="0"/>
              </a:rPr>
              <a:t>đ</a:t>
            </a:r>
            <a:r>
              <a:rPr lang="en-US" sz="2400">
                <a:latin typeface="Arial" charset="0"/>
              </a:rPr>
              <a:t>ầy sức sống. Con ng</a:t>
            </a:r>
            <a:r>
              <a:rPr lang="vi-VN" sz="2400">
                <a:latin typeface="Arial" charset="0"/>
              </a:rPr>
              <a:t>ư</a:t>
            </a:r>
            <a:r>
              <a:rPr lang="en-US" sz="2400">
                <a:latin typeface="Arial" charset="0"/>
              </a:rPr>
              <a:t>ời ( sứng /         ) </a:t>
            </a:r>
            <a:r>
              <a:rPr lang="vi-VN" sz="2400">
                <a:latin typeface="Arial" charset="0"/>
              </a:rPr>
              <a:t>đ</a:t>
            </a:r>
            <a:r>
              <a:rPr lang="en-US" sz="2400">
                <a:latin typeface="Arial" charset="0"/>
              </a:rPr>
              <a:t>áng </a:t>
            </a:r>
            <a:r>
              <a:rPr lang="vi-VN" sz="2400">
                <a:latin typeface="Arial" charset="0"/>
              </a:rPr>
              <a:t>đư</a:t>
            </a:r>
            <a:r>
              <a:rPr lang="en-US" sz="2400">
                <a:latin typeface="Arial" charset="0"/>
              </a:rPr>
              <a:t>ợc gọi là “hoa của </a:t>
            </a:r>
            <a:r>
              <a:rPr lang="vi-VN" sz="2400">
                <a:latin typeface="Arial" charset="0"/>
              </a:rPr>
              <a:t>đ</a:t>
            </a:r>
            <a:r>
              <a:rPr lang="en-US" sz="2400">
                <a:latin typeface="Arial" charset="0"/>
              </a:rPr>
              <a:t>ất”.</a:t>
            </a:r>
          </a:p>
          <a:p>
            <a:endParaRPr lang="en-US" sz="2400">
              <a:latin typeface="Arial" charset="0"/>
            </a:endParaRPr>
          </a:p>
        </p:txBody>
      </p:sp>
      <p:sp>
        <p:nvSpPr>
          <p:cNvPr id="17417" name="Rectangle 9"/>
          <p:cNvSpPr>
            <a:spLocks noChangeArrowheads="1"/>
          </p:cNvSpPr>
          <p:nvPr/>
        </p:nvSpPr>
        <p:spPr bwMode="auto">
          <a:xfrm>
            <a:off x="1925638" y="2971800"/>
            <a:ext cx="750887" cy="461963"/>
          </a:xfrm>
          <a:prstGeom prst="rect">
            <a:avLst/>
          </a:prstGeom>
          <a:noFill/>
          <a:ln w="38100" cmpd="dbl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Arial" charset="0"/>
              </a:rPr>
              <a:t>sinh</a:t>
            </a:r>
          </a:p>
        </p:txBody>
      </p:sp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-14288" y="3448050"/>
            <a:ext cx="681038" cy="461963"/>
          </a:xfrm>
          <a:prstGeom prst="rect">
            <a:avLst/>
          </a:prstGeom>
          <a:noFill/>
          <a:ln w="38100" cmpd="dbl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Arial" charset="0"/>
              </a:rPr>
              <a:t>biết</a:t>
            </a:r>
          </a:p>
        </p:txBody>
      </p:sp>
      <p:sp>
        <p:nvSpPr>
          <p:cNvPr id="17419" name="Rectangle 11"/>
          <p:cNvSpPr>
            <a:spLocks noChangeArrowheads="1"/>
          </p:cNvSpPr>
          <p:nvPr/>
        </p:nvSpPr>
        <p:spPr bwMode="auto">
          <a:xfrm>
            <a:off x="5791200" y="4038600"/>
            <a:ext cx="681038" cy="461963"/>
          </a:xfrm>
          <a:prstGeom prst="rect">
            <a:avLst/>
          </a:prstGeom>
          <a:noFill/>
          <a:ln w="38100" cmpd="dbl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Arial" charset="0"/>
              </a:rPr>
              <a:t>biết</a:t>
            </a:r>
          </a:p>
        </p:txBody>
      </p:sp>
      <p:sp>
        <p:nvSpPr>
          <p:cNvPr id="17420" name="Rectangle 12"/>
          <p:cNvSpPr>
            <a:spLocks noChangeArrowheads="1"/>
          </p:cNvSpPr>
          <p:nvPr/>
        </p:nvSpPr>
        <p:spPr bwMode="auto">
          <a:xfrm>
            <a:off x="228600" y="4419600"/>
            <a:ext cx="852488" cy="461963"/>
          </a:xfrm>
          <a:prstGeom prst="rect">
            <a:avLst/>
          </a:prstGeom>
          <a:noFill/>
          <a:ln w="38100" cmpd="dbl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Arial" charset="0"/>
              </a:rPr>
              <a:t>sáng</a:t>
            </a:r>
          </a:p>
        </p:txBody>
      </p:sp>
      <p:sp>
        <p:nvSpPr>
          <p:cNvPr id="17421" name="Rectangle 13"/>
          <p:cNvSpPr>
            <a:spLocks noChangeArrowheads="1"/>
          </p:cNvSpPr>
          <p:nvPr/>
        </p:nvSpPr>
        <p:spPr bwMode="auto">
          <a:xfrm>
            <a:off x="1054100" y="4800600"/>
            <a:ext cx="850900" cy="461963"/>
          </a:xfrm>
          <a:prstGeom prst="rect">
            <a:avLst/>
          </a:prstGeom>
          <a:noFill/>
          <a:ln w="38100" cmpd="dbl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Arial" charset="0"/>
              </a:rPr>
              <a:t>tuyệt</a:t>
            </a:r>
          </a:p>
        </p:txBody>
      </p:sp>
      <p:sp>
        <p:nvSpPr>
          <p:cNvPr id="17422" name="Rectangle 14"/>
          <p:cNvSpPr>
            <a:spLocks noChangeArrowheads="1"/>
          </p:cNvSpPr>
          <p:nvPr/>
        </p:nvSpPr>
        <p:spPr bwMode="auto">
          <a:xfrm>
            <a:off x="5257800" y="5181600"/>
            <a:ext cx="889000" cy="461963"/>
          </a:xfrm>
          <a:prstGeom prst="rect">
            <a:avLst/>
          </a:prstGeom>
          <a:noFill/>
          <a:ln w="38100" cmpd="dbl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Arial" charset="0"/>
              </a:rPr>
              <a:t>xứng</a:t>
            </a:r>
          </a:p>
        </p:txBody>
      </p:sp>
      <p:sp>
        <p:nvSpPr>
          <p:cNvPr id="9226" name="Text Box 15"/>
          <p:cNvSpPr txBox="1">
            <a:spLocks noChangeArrowheads="1"/>
          </p:cNvSpPr>
          <p:nvPr/>
        </p:nvSpPr>
        <p:spPr bwMode="auto">
          <a:xfrm>
            <a:off x="1905000" y="1187450"/>
            <a:ext cx="2209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Arial" charset="0"/>
              </a:rPr>
              <a:t>( </a:t>
            </a:r>
            <a:r>
              <a:rPr lang="en-US" sz="2000">
                <a:latin typeface="Arial" charset="0"/>
              </a:rPr>
              <a:t>Nghe – viết</a:t>
            </a:r>
            <a:r>
              <a:rPr lang="en-US" sz="2400">
                <a:latin typeface="Arial" charset="0"/>
              </a:rPr>
              <a:t>)</a:t>
            </a:r>
          </a:p>
        </p:txBody>
      </p:sp>
      <p:sp>
        <p:nvSpPr>
          <p:cNvPr id="9227" name="Text Box 16"/>
          <p:cNvSpPr txBox="1">
            <a:spLocks noChangeArrowheads="1"/>
          </p:cNvSpPr>
          <p:nvPr/>
        </p:nvSpPr>
        <p:spPr bwMode="auto">
          <a:xfrm>
            <a:off x="3810000" y="685800"/>
            <a:ext cx="1524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u="sng">
                <a:latin typeface="Arial" charset="0"/>
              </a:rPr>
              <a:t>Chính tả  </a:t>
            </a:r>
          </a:p>
        </p:txBody>
      </p:sp>
      <p:sp>
        <p:nvSpPr>
          <p:cNvPr id="9228" name="Text Box 17"/>
          <p:cNvSpPr txBox="1">
            <a:spLocks noChangeArrowheads="1"/>
          </p:cNvSpPr>
          <p:nvPr/>
        </p:nvSpPr>
        <p:spPr bwMode="auto">
          <a:xfrm>
            <a:off x="3352800" y="1187450"/>
            <a:ext cx="3886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>
                <a:solidFill>
                  <a:srgbClr val="FFFF00"/>
                </a:solidFill>
                <a:latin typeface="Arial" charset="0"/>
              </a:rPr>
              <a:t>Kim tự tháp Ai Cập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" dur="20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20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20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3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2000" fill="hold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5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200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7" grpId="0"/>
      <p:bldP spid="17418" grpId="0"/>
      <p:bldP spid="17419" grpId="0"/>
      <p:bldP spid="17420" grpId="0"/>
      <p:bldP spid="17421" grpId="0"/>
      <p:bldP spid="1742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16" descr="kim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2286000"/>
            <a:ext cx="8077200" cy="4267200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</p:spPr>
      </p:pic>
      <p:sp>
        <p:nvSpPr>
          <p:cNvPr id="10243" name="Text Box 4"/>
          <p:cNvSpPr txBox="1">
            <a:spLocks noChangeArrowheads="1"/>
          </p:cNvSpPr>
          <p:nvPr/>
        </p:nvSpPr>
        <p:spPr bwMode="auto">
          <a:xfrm>
            <a:off x="457200" y="457200"/>
            <a:ext cx="4876800" cy="488950"/>
          </a:xfrm>
          <a:prstGeom prst="rect">
            <a:avLst/>
          </a:prstGeom>
          <a:noFill/>
          <a:ln w="38100" cmpd="dbl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u="sng">
                <a:latin typeface="Arial" charset="0"/>
              </a:rPr>
              <a:t>Trò ch</a:t>
            </a:r>
            <a:r>
              <a:rPr lang="vi-VN" u="sng">
                <a:latin typeface="Arial" charset="0"/>
              </a:rPr>
              <a:t>ơ</a:t>
            </a:r>
            <a:r>
              <a:rPr lang="en-US" u="sng">
                <a:latin typeface="Arial" charset="0"/>
              </a:rPr>
              <a:t>i</a:t>
            </a:r>
            <a:r>
              <a:rPr lang="en-US">
                <a:latin typeface="Arial" charset="0"/>
              </a:rPr>
              <a:t>: “ Bức tranh bí ẩn”</a:t>
            </a:r>
          </a:p>
        </p:txBody>
      </p:sp>
      <p:sp>
        <p:nvSpPr>
          <p:cNvPr id="10244" name="Text Box 5"/>
          <p:cNvSpPr txBox="1">
            <a:spLocks noChangeArrowheads="1"/>
          </p:cNvSpPr>
          <p:nvPr/>
        </p:nvSpPr>
        <p:spPr bwMode="auto">
          <a:xfrm>
            <a:off x="0" y="1295400"/>
            <a:ext cx="9144000" cy="885825"/>
          </a:xfrm>
          <a:prstGeom prst="rect">
            <a:avLst/>
          </a:prstGeom>
          <a:noFill/>
          <a:ln w="38100" cmpd="dbl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Arial" charset="0"/>
              </a:rPr>
              <a:t>Câu hỏi: Từ ngữ in </a:t>
            </a:r>
            <a:r>
              <a:rPr lang="vi-VN">
                <a:latin typeface="Arial" charset="0"/>
              </a:rPr>
              <a:t>đ</a:t>
            </a:r>
            <a:r>
              <a:rPr lang="en-US">
                <a:latin typeface="Arial" charset="0"/>
              </a:rPr>
              <a:t>ậm trong câu </a:t>
            </a:r>
            <a:r>
              <a:rPr lang="vi-VN">
                <a:latin typeface="Arial" charset="0"/>
              </a:rPr>
              <a:t>đư</a:t>
            </a:r>
            <a:r>
              <a:rPr lang="en-US">
                <a:latin typeface="Arial" charset="0"/>
              </a:rPr>
              <a:t>ợc viết </a:t>
            </a:r>
            <a:r>
              <a:rPr lang="vi-VN">
                <a:latin typeface="Arial" charset="0"/>
              </a:rPr>
              <a:t>đ</a:t>
            </a:r>
            <a:r>
              <a:rPr lang="en-US">
                <a:latin typeface="Arial" charset="0"/>
              </a:rPr>
              <a:t>úng chính tả hay sai chính tả</a:t>
            </a:r>
          </a:p>
        </p:txBody>
      </p:sp>
      <p:sp>
        <p:nvSpPr>
          <p:cNvPr id="18444" name="Rectangle 12"/>
          <p:cNvSpPr>
            <a:spLocks noChangeArrowheads="1"/>
          </p:cNvSpPr>
          <p:nvPr/>
        </p:nvSpPr>
        <p:spPr bwMode="auto">
          <a:xfrm>
            <a:off x="685800" y="2286000"/>
            <a:ext cx="4038600" cy="2133600"/>
          </a:xfrm>
          <a:prstGeom prst="rect">
            <a:avLst/>
          </a:prstGeom>
          <a:gradFill rotWithShape="1">
            <a:gsLst>
              <a:gs pos="0">
                <a:srgbClr val="FFFFCC"/>
              </a:gs>
              <a:gs pos="50000">
                <a:srgbClr val="3EBA56"/>
              </a:gs>
              <a:gs pos="100000">
                <a:srgbClr val="FFFFCC"/>
              </a:gs>
            </a:gsLst>
            <a:lin ang="5400000" scaled="1"/>
          </a:gradFill>
          <a:ln w="57150" cmpd="thinThick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>
                <a:solidFill>
                  <a:srgbClr val="000000"/>
                </a:solidFill>
                <a:latin typeface="Arial" charset="0"/>
              </a:rPr>
              <a:t>Ai Cập chính là n</a:t>
            </a:r>
            <a:r>
              <a:rPr lang="vi-VN">
                <a:solidFill>
                  <a:srgbClr val="000000"/>
                </a:solidFill>
                <a:latin typeface="Arial" charset="0"/>
              </a:rPr>
              <a:t>ơ</a:t>
            </a:r>
            <a:r>
              <a:rPr lang="en-US">
                <a:solidFill>
                  <a:srgbClr val="000000"/>
                </a:solidFill>
                <a:latin typeface="Arial" charset="0"/>
              </a:rPr>
              <a:t>i </a:t>
            </a:r>
            <a:r>
              <a:rPr lang="en-US" b="1">
                <a:solidFill>
                  <a:srgbClr val="000000"/>
                </a:solidFill>
                <a:latin typeface="Arial" charset="0"/>
              </a:rPr>
              <a:t>sản sinh</a:t>
            </a:r>
            <a:r>
              <a:rPr lang="en-US">
                <a:solidFill>
                  <a:srgbClr val="000000"/>
                </a:solidFill>
                <a:latin typeface="Arial" charset="0"/>
              </a:rPr>
              <a:t> </a:t>
            </a:r>
          </a:p>
          <a:p>
            <a:pPr algn="ctr"/>
            <a:r>
              <a:rPr lang="en-US">
                <a:solidFill>
                  <a:srgbClr val="000000"/>
                </a:solidFill>
                <a:latin typeface="Arial" charset="0"/>
              </a:rPr>
              <a:t>nhiều </a:t>
            </a:r>
            <a:r>
              <a:rPr lang="vi-VN">
                <a:solidFill>
                  <a:srgbClr val="000000"/>
                </a:solidFill>
                <a:latin typeface="Arial" charset="0"/>
              </a:rPr>
              <a:t>đ</a:t>
            </a:r>
            <a:r>
              <a:rPr lang="en-US">
                <a:solidFill>
                  <a:srgbClr val="000000"/>
                </a:solidFill>
                <a:latin typeface="Arial" charset="0"/>
              </a:rPr>
              <a:t>iều bí ẩn.</a:t>
            </a:r>
          </a:p>
        </p:txBody>
      </p:sp>
      <p:sp>
        <p:nvSpPr>
          <p:cNvPr id="18445" name="Rectangle 13"/>
          <p:cNvSpPr>
            <a:spLocks noChangeArrowheads="1"/>
          </p:cNvSpPr>
          <p:nvPr/>
        </p:nvSpPr>
        <p:spPr bwMode="auto">
          <a:xfrm>
            <a:off x="4724400" y="2286000"/>
            <a:ext cx="4038600" cy="2133600"/>
          </a:xfrm>
          <a:prstGeom prst="rect">
            <a:avLst/>
          </a:prstGeom>
          <a:gradFill rotWithShape="1">
            <a:gsLst>
              <a:gs pos="0">
                <a:srgbClr val="FFFFCC"/>
              </a:gs>
              <a:gs pos="50000">
                <a:srgbClr val="3EBA56"/>
              </a:gs>
              <a:gs pos="100000">
                <a:srgbClr val="FFFFCC"/>
              </a:gs>
            </a:gsLst>
            <a:lin ang="5400000" scaled="1"/>
          </a:gradFill>
          <a:ln w="57150" cmpd="thinThick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>
                <a:solidFill>
                  <a:srgbClr val="000000"/>
                </a:solidFill>
                <a:latin typeface="Arial" charset="0"/>
              </a:rPr>
              <a:t>Để xây dựng thành công </a:t>
            </a:r>
          </a:p>
          <a:p>
            <a:pPr algn="ctr">
              <a:spcBef>
                <a:spcPct val="0"/>
              </a:spcBef>
            </a:pPr>
            <a:r>
              <a:rPr lang="en-US">
                <a:solidFill>
                  <a:srgbClr val="000000"/>
                </a:solidFill>
                <a:latin typeface="Arial" charset="0"/>
              </a:rPr>
              <a:t>công trình này ng</a:t>
            </a:r>
            <a:r>
              <a:rPr lang="vi-VN">
                <a:solidFill>
                  <a:srgbClr val="000000"/>
                </a:solidFill>
                <a:latin typeface="Arial" charset="0"/>
              </a:rPr>
              <a:t>ư</a:t>
            </a:r>
            <a:r>
              <a:rPr lang="en-US">
                <a:solidFill>
                  <a:srgbClr val="000000"/>
                </a:solidFill>
                <a:latin typeface="Arial" charset="0"/>
              </a:rPr>
              <a:t>ời Ai Cập </a:t>
            </a:r>
          </a:p>
          <a:p>
            <a:pPr algn="ctr">
              <a:spcBef>
                <a:spcPct val="0"/>
              </a:spcBef>
            </a:pPr>
            <a:r>
              <a:rPr lang="vi-VN">
                <a:solidFill>
                  <a:srgbClr val="000000"/>
                </a:solidFill>
                <a:latin typeface="Arial" charset="0"/>
              </a:rPr>
              <a:t>đ</a:t>
            </a:r>
            <a:r>
              <a:rPr lang="en-US">
                <a:solidFill>
                  <a:srgbClr val="000000"/>
                </a:solidFill>
                <a:latin typeface="Arial" charset="0"/>
              </a:rPr>
              <a:t>ã </a:t>
            </a:r>
            <a:r>
              <a:rPr lang="en-US" b="1">
                <a:solidFill>
                  <a:srgbClr val="000000"/>
                </a:solidFill>
                <a:latin typeface="Arial" charset="0"/>
              </a:rPr>
              <a:t>sắp</a:t>
            </a:r>
            <a:r>
              <a:rPr lang="en-US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b="1">
                <a:solidFill>
                  <a:srgbClr val="000000"/>
                </a:solidFill>
                <a:latin typeface="Arial" charset="0"/>
              </a:rPr>
              <a:t>sếp</a:t>
            </a:r>
            <a:r>
              <a:rPr lang="en-US">
                <a:solidFill>
                  <a:srgbClr val="000000"/>
                </a:solidFill>
                <a:latin typeface="Arial" charset="0"/>
              </a:rPr>
              <a:t> những viên gạch </a:t>
            </a:r>
          </a:p>
          <a:p>
            <a:pPr algn="ctr">
              <a:spcBef>
                <a:spcPct val="0"/>
              </a:spcBef>
            </a:pPr>
            <a:r>
              <a:rPr lang="en-US">
                <a:solidFill>
                  <a:srgbClr val="000000"/>
                </a:solidFill>
                <a:latin typeface="Arial" charset="0"/>
              </a:rPr>
              <a:t>to một cách khoa học.</a:t>
            </a:r>
          </a:p>
        </p:txBody>
      </p:sp>
      <p:sp>
        <p:nvSpPr>
          <p:cNvPr id="18446" name="Rectangle 14"/>
          <p:cNvSpPr>
            <a:spLocks noChangeArrowheads="1"/>
          </p:cNvSpPr>
          <p:nvPr/>
        </p:nvSpPr>
        <p:spPr bwMode="auto">
          <a:xfrm>
            <a:off x="685800" y="4419600"/>
            <a:ext cx="4038600" cy="2133600"/>
          </a:xfrm>
          <a:prstGeom prst="rect">
            <a:avLst/>
          </a:prstGeom>
          <a:gradFill rotWithShape="1">
            <a:gsLst>
              <a:gs pos="0">
                <a:srgbClr val="FFFFCC"/>
              </a:gs>
              <a:gs pos="50000">
                <a:srgbClr val="3EBA56"/>
              </a:gs>
              <a:gs pos="100000">
                <a:srgbClr val="FFFFCC"/>
              </a:gs>
            </a:gsLst>
            <a:lin ang="5400000" scaled="1"/>
          </a:gradFill>
          <a:ln w="57150" cmpd="thinThick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rgbClr val="000000"/>
                </a:solidFill>
                <a:latin typeface="Arial" charset="0"/>
              </a:rPr>
              <a:t>Sự </a:t>
            </a:r>
            <a:r>
              <a:rPr lang="en-US" b="1">
                <a:solidFill>
                  <a:srgbClr val="000000"/>
                </a:solidFill>
                <a:latin typeface="Arial" charset="0"/>
              </a:rPr>
              <a:t>tinh sảo</a:t>
            </a:r>
            <a:r>
              <a:rPr lang="en-US">
                <a:solidFill>
                  <a:srgbClr val="000000"/>
                </a:solidFill>
                <a:latin typeface="Arial" charset="0"/>
              </a:rPr>
              <a:t> </a:t>
            </a:r>
            <a:r>
              <a:rPr lang="vi-VN">
                <a:solidFill>
                  <a:srgbClr val="000000"/>
                </a:solidFill>
                <a:latin typeface="Arial" charset="0"/>
              </a:rPr>
              <a:t>đ</a:t>
            </a:r>
            <a:r>
              <a:rPr lang="en-US">
                <a:solidFill>
                  <a:srgbClr val="000000"/>
                </a:solidFill>
                <a:latin typeface="Arial" charset="0"/>
              </a:rPr>
              <a:t>ã </a:t>
            </a:r>
            <a:r>
              <a:rPr lang="en-US" b="1">
                <a:solidFill>
                  <a:srgbClr val="000000"/>
                </a:solidFill>
                <a:latin typeface="Arial" charset="0"/>
              </a:rPr>
              <a:t>bổ xung</a:t>
            </a:r>
            <a:r>
              <a:rPr lang="en-US">
                <a:solidFill>
                  <a:srgbClr val="000000"/>
                </a:solidFill>
                <a:latin typeface="Arial" charset="0"/>
              </a:rPr>
              <a:t> cho </a:t>
            </a:r>
          </a:p>
          <a:p>
            <a:pPr algn="ctr"/>
            <a:r>
              <a:rPr lang="en-US">
                <a:solidFill>
                  <a:srgbClr val="000000"/>
                </a:solidFill>
                <a:latin typeface="Arial" charset="0"/>
              </a:rPr>
              <a:t>sự </a:t>
            </a:r>
            <a:r>
              <a:rPr lang="vi-VN">
                <a:solidFill>
                  <a:srgbClr val="000000"/>
                </a:solidFill>
                <a:latin typeface="Arial" charset="0"/>
              </a:rPr>
              <a:t>đ</a:t>
            </a:r>
            <a:r>
              <a:rPr lang="en-US">
                <a:solidFill>
                  <a:srgbClr val="000000"/>
                </a:solidFill>
                <a:latin typeface="Arial" charset="0"/>
              </a:rPr>
              <a:t>ộc </a:t>
            </a:r>
            <a:r>
              <a:rPr lang="vi-VN">
                <a:solidFill>
                  <a:srgbClr val="000000"/>
                </a:solidFill>
                <a:latin typeface="Arial" charset="0"/>
              </a:rPr>
              <a:t>đ</a:t>
            </a:r>
            <a:r>
              <a:rPr lang="en-US">
                <a:solidFill>
                  <a:srgbClr val="000000"/>
                </a:solidFill>
                <a:latin typeface="Arial" charset="0"/>
              </a:rPr>
              <a:t>áo, kì vĩ của nó.</a:t>
            </a:r>
          </a:p>
        </p:txBody>
      </p:sp>
      <p:sp>
        <p:nvSpPr>
          <p:cNvPr id="18447" name="Rectangle 15"/>
          <p:cNvSpPr>
            <a:spLocks noChangeArrowheads="1"/>
          </p:cNvSpPr>
          <p:nvPr/>
        </p:nvSpPr>
        <p:spPr bwMode="auto">
          <a:xfrm>
            <a:off x="4724400" y="4419600"/>
            <a:ext cx="4038600" cy="2133600"/>
          </a:xfrm>
          <a:prstGeom prst="rect">
            <a:avLst/>
          </a:prstGeom>
          <a:gradFill rotWithShape="1">
            <a:gsLst>
              <a:gs pos="0">
                <a:srgbClr val="FFFFCC"/>
              </a:gs>
              <a:gs pos="50000">
                <a:srgbClr val="3EBA56"/>
              </a:gs>
              <a:gs pos="100000">
                <a:srgbClr val="FFFFCC"/>
              </a:gs>
            </a:gsLst>
            <a:lin ang="5400000" scaled="1"/>
          </a:gradFill>
          <a:ln w="57150" cmpd="thinThick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>
                <a:solidFill>
                  <a:srgbClr val="000000"/>
                </a:solidFill>
                <a:latin typeface="Arial" charset="0"/>
              </a:rPr>
              <a:t>Nhìn từ xa lúc bình minh, </a:t>
            </a:r>
          </a:p>
          <a:p>
            <a:pPr algn="ctr">
              <a:spcBef>
                <a:spcPct val="0"/>
              </a:spcBef>
            </a:pPr>
            <a:r>
              <a:rPr lang="en-US">
                <a:solidFill>
                  <a:srgbClr val="000000"/>
                </a:solidFill>
                <a:latin typeface="Arial" charset="0"/>
              </a:rPr>
              <a:t>công trình này </a:t>
            </a:r>
            <a:r>
              <a:rPr lang="en-US" b="1">
                <a:solidFill>
                  <a:srgbClr val="000000"/>
                </a:solidFill>
                <a:latin typeface="Arial" charset="0"/>
              </a:rPr>
              <a:t>sinh </a:t>
            </a:r>
            <a:r>
              <a:rPr lang="vi-VN" b="1">
                <a:solidFill>
                  <a:srgbClr val="000000"/>
                </a:solidFill>
                <a:latin typeface="Arial" charset="0"/>
              </a:rPr>
              <a:t>đ</a:t>
            </a:r>
            <a:r>
              <a:rPr lang="en-US" b="1">
                <a:solidFill>
                  <a:srgbClr val="000000"/>
                </a:solidFill>
                <a:latin typeface="Arial" charset="0"/>
              </a:rPr>
              <a:t>ộng</a:t>
            </a:r>
            <a:r>
              <a:rPr lang="en-US">
                <a:solidFill>
                  <a:srgbClr val="000000"/>
                </a:solidFill>
                <a:latin typeface="Arial" charset="0"/>
              </a:rPr>
              <a:t> và </a:t>
            </a:r>
          </a:p>
          <a:p>
            <a:pPr algn="ctr">
              <a:spcBef>
                <a:spcPct val="0"/>
              </a:spcBef>
            </a:pPr>
            <a:r>
              <a:rPr lang="en-US" b="1">
                <a:solidFill>
                  <a:srgbClr val="000000"/>
                </a:solidFill>
                <a:latin typeface="Arial" charset="0"/>
              </a:rPr>
              <a:t>  sáng</a:t>
            </a:r>
            <a:r>
              <a:rPr lang="en-US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b="1">
                <a:solidFill>
                  <a:srgbClr val="000000"/>
                </a:solidFill>
                <a:latin typeface="Arial" charset="0"/>
              </a:rPr>
              <a:t>sủa</a:t>
            </a:r>
            <a:r>
              <a:rPr lang="en-US">
                <a:solidFill>
                  <a:srgbClr val="000000"/>
                </a:solidFill>
                <a:latin typeface="Arial" charset="0"/>
              </a:rPr>
              <a:t> hẳn lên nhờ sự phản </a:t>
            </a:r>
          </a:p>
          <a:p>
            <a:pPr algn="ctr">
              <a:spcBef>
                <a:spcPct val="0"/>
              </a:spcBef>
            </a:pPr>
            <a:r>
              <a:rPr lang="en-US">
                <a:solidFill>
                  <a:srgbClr val="000000"/>
                </a:solidFill>
                <a:latin typeface="Arial" charset="0"/>
              </a:rPr>
              <a:t>chiếu của ánh sáng mặt trời</a:t>
            </a:r>
          </a:p>
        </p:txBody>
      </p:sp>
      <p:sp>
        <p:nvSpPr>
          <p:cNvPr id="18449" name="Rectangle 17" descr="Horizontal brick"/>
          <p:cNvSpPr>
            <a:spLocks noChangeArrowheads="1"/>
          </p:cNvSpPr>
          <p:nvPr/>
        </p:nvSpPr>
        <p:spPr bwMode="auto">
          <a:xfrm>
            <a:off x="685800" y="2286000"/>
            <a:ext cx="4038600" cy="2133600"/>
          </a:xfrm>
          <a:prstGeom prst="rect">
            <a:avLst/>
          </a:prstGeom>
          <a:pattFill prst="horzBrick">
            <a:fgClr>
              <a:schemeClr val="bg1"/>
            </a:fgClr>
            <a:bgClr>
              <a:srgbClr val="FF3300"/>
            </a:bgClr>
          </a:pattFill>
          <a:ln w="38100" cmpd="dbl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1700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1</a:t>
            </a:r>
          </a:p>
        </p:txBody>
      </p:sp>
      <p:sp>
        <p:nvSpPr>
          <p:cNvPr id="18450" name="Rectangle 18" descr="Horizontal brick"/>
          <p:cNvSpPr>
            <a:spLocks noChangeArrowheads="1"/>
          </p:cNvSpPr>
          <p:nvPr/>
        </p:nvSpPr>
        <p:spPr bwMode="auto">
          <a:xfrm>
            <a:off x="4724400" y="2286000"/>
            <a:ext cx="4038600" cy="2133600"/>
          </a:xfrm>
          <a:prstGeom prst="rect">
            <a:avLst/>
          </a:prstGeom>
          <a:pattFill prst="horzBrick">
            <a:fgClr>
              <a:schemeClr val="bg1"/>
            </a:fgClr>
            <a:bgClr>
              <a:srgbClr val="FF3300"/>
            </a:bgClr>
          </a:pattFill>
          <a:ln w="38100" cmpd="dbl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1700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2</a:t>
            </a:r>
          </a:p>
        </p:txBody>
      </p:sp>
      <p:sp>
        <p:nvSpPr>
          <p:cNvPr id="18451" name="Rectangle 19" descr="Horizontal brick"/>
          <p:cNvSpPr>
            <a:spLocks noChangeArrowheads="1"/>
          </p:cNvSpPr>
          <p:nvPr/>
        </p:nvSpPr>
        <p:spPr bwMode="auto">
          <a:xfrm>
            <a:off x="685800" y="4419600"/>
            <a:ext cx="4038600" cy="2133600"/>
          </a:xfrm>
          <a:prstGeom prst="rect">
            <a:avLst/>
          </a:prstGeom>
          <a:pattFill prst="horzBrick">
            <a:fgClr>
              <a:schemeClr val="bg1"/>
            </a:fgClr>
            <a:bgClr>
              <a:srgbClr val="FF3300"/>
            </a:bgClr>
          </a:pattFill>
          <a:ln w="38100" cmpd="dbl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1700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3</a:t>
            </a:r>
          </a:p>
        </p:txBody>
      </p:sp>
      <p:sp>
        <p:nvSpPr>
          <p:cNvPr id="18452" name="Rectangle 20" descr="Horizontal brick"/>
          <p:cNvSpPr>
            <a:spLocks noChangeArrowheads="1"/>
          </p:cNvSpPr>
          <p:nvPr/>
        </p:nvSpPr>
        <p:spPr bwMode="auto">
          <a:xfrm>
            <a:off x="4724400" y="4419600"/>
            <a:ext cx="4038600" cy="2133600"/>
          </a:xfrm>
          <a:prstGeom prst="rect">
            <a:avLst/>
          </a:prstGeom>
          <a:pattFill prst="horzBrick">
            <a:fgClr>
              <a:schemeClr val="bg1"/>
            </a:fgClr>
            <a:bgClr>
              <a:srgbClr val="FF3300"/>
            </a:bgClr>
          </a:pattFill>
          <a:ln w="38100" cmpd="dbl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1700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4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184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450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84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" dur="500"/>
                                        <p:tgtEl>
                                          <p:spTgt spid="184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45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84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 nodeType="clickPar">
                      <p:stCondLst>
                        <p:cond delay="0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" dur="500"/>
                                        <p:tgtEl>
                                          <p:spTgt spid="184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452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84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184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84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444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84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 nodeType="clickPar">
                      <p:stCondLst>
                        <p:cond delay="0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84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184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445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84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 nodeType="clickPar">
                      <p:stCondLst>
                        <p:cond delay="0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184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18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446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184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 nodeType="clickPar">
                      <p:stCondLst>
                        <p:cond delay="0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184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184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447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184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 nodeType="clickPar">
                      <p:stCondLst>
                        <p:cond delay="0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2" dur="500"/>
                                        <p:tgtEl>
                                          <p:spTgt spid="184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449"/>
                  </p:tgtEl>
                </p:cond>
              </p:nextCondLst>
            </p:seq>
          </p:childTnLst>
        </p:cTn>
      </p:par>
    </p:tnLst>
    <p:bldLst>
      <p:bldP spid="18444" grpId="0" animBg="1"/>
      <p:bldP spid="18445" grpId="0" animBg="1"/>
      <p:bldP spid="18446" grpId="0" animBg="1"/>
      <p:bldP spid="18447" grpId="0" animBg="1"/>
      <p:bldP spid="18449" grpId="0" animBg="1"/>
      <p:bldP spid="18450" grpId="0" animBg="1"/>
      <p:bldP spid="18451" grpId="0" animBg="1"/>
      <p:bldP spid="18452" grpId="0" animBg="1"/>
    </p:bldLst>
  </p:timing>
</p:sld>
</file>

<file path=ppt/theme/theme1.xml><?xml version="1.0" encoding="utf-8"?>
<a:theme xmlns:a="http://schemas.openxmlformats.org/drawingml/2006/main" name="Balance">
  <a:themeElements>
    <a:clrScheme name="Balance 1">
      <a:dk1>
        <a:srgbClr val="663300"/>
      </a:dk1>
      <a:lt1>
        <a:srgbClr val="FFFFFF"/>
      </a:lt1>
      <a:dk2>
        <a:srgbClr val="996600"/>
      </a:dk2>
      <a:lt2>
        <a:srgbClr val="DBBD71"/>
      </a:lt2>
      <a:accent1>
        <a:srgbClr val="F8A500"/>
      </a:accent1>
      <a:accent2>
        <a:srgbClr val="808000"/>
      </a:accent2>
      <a:accent3>
        <a:srgbClr val="CAB8AA"/>
      </a:accent3>
      <a:accent4>
        <a:srgbClr val="DADADA"/>
      </a:accent4>
      <a:accent5>
        <a:srgbClr val="FBCFAA"/>
      </a:accent5>
      <a:accent6>
        <a:srgbClr val="737300"/>
      </a:accent6>
      <a:hlink>
        <a:srgbClr val="FFCC66"/>
      </a:hlink>
      <a:folHlink>
        <a:srgbClr val="CCA500"/>
      </a:folHlink>
    </a:clrScheme>
    <a:fontScheme name="Balance">
      <a:majorFont>
        <a:latin typeface="Arial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dbl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NI-Times" pitchFamily="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dbl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NI-Times" pitchFamily="2" charset="0"/>
          </a:defRPr>
        </a:defPPr>
      </a:lstStyle>
    </a:lnDef>
  </a:objectDefaults>
  <a:extraClrSchemeLst>
    <a:extraClrScheme>
      <a:clrScheme name="Balance 1">
        <a:dk1>
          <a:srgbClr val="663300"/>
        </a:dk1>
        <a:lt1>
          <a:srgbClr val="FFFFFF"/>
        </a:lt1>
        <a:dk2>
          <a:srgbClr val="996600"/>
        </a:dk2>
        <a:lt2>
          <a:srgbClr val="DBBD71"/>
        </a:lt2>
        <a:accent1>
          <a:srgbClr val="F8A500"/>
        </a:accent1>
        <a:accent2>
          <a:srgbClr val="808000"/>
        </a:accent2>
        <a:accent3>
          <a:srgbClr val="CAB8AA"/>
        </a:accent3>
        <a:accent4>
          <a:srgbClr val="DADADA"/>
        </a:accent4>
        <a:accent5>
          <a:srgbClr val="FBCFAA"/>
        </a:accent5>
        <a:accent6>
          <a:srgbClr val="737300"/>
        </a:accent6>
        <a:hlink>
          <a:srgbClr val="FFCC66"/>
        </a:hlink>
        <a:folHlink>
          <a:srgbClr val="CCA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2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CC66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B8AA"/>
        </a:accent5>
        <a:accent6>
          <a:srgbClr val="AC6D56"/>
        </a:accent6>
        <a:hlink>
          <a:srgbClr val="FFFF99"/>
        </a:hlink>
        <a:folHlink>
          <a:srgbClr val="E5B3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3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2EB62E"/>
        </a:accent1>
        <a:accent2>
          <a:srgbClr val="527C3A"/>
        </a:accent2>
        <a:accent3>
          <a:srgbClr val="B2B9AC"/>
        </a:accent3>
        <a:accent4>
          <a:srgbClr val="DADADA"/>
        </a:accent4>
        <a:accent5>
          <a:srgbClr val="ADD7AD"/>
        </a:accent5>
        <a:accent6>
          <a:srgbClr val="497034"/>
        </a:accent6>
        <a:hlink>
          <a:srgbClr val="DDD8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4">
        <a:dk1>
          <a:srgbClr val="005A58"/>
        </a:dk1>
        <a:lt1>
          <a:srgbClr val="FFFFFF"/>
        </a:lt1>
        <a:dk2>
          <a:srgbClr val="00716E"/>
        </a:dk2>
        <a:lt2>
          <a:srgbClr val="FFFF99"/>
        </a:lt2>
        <a:accent1>
          <a:srgbClr val="2DB3B0"/>
        </a:accent1>
        <a:accent2>
          <a:srgbClr val="6D6FC7"/>
        </a:accent2>
        <a:accent3>
          <a:srgbClr val="AABBBA"/>
        </a:accent3>
        <a:accent4>
          <a:srgbClr val="DADADA"/>
        </a:accent4>
        <a:accent5>
          <a:srgbClr val="ADD6D4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336699"/>
        </a:accent1>
        <a:accent2>
          <a:srgbClr val="00B000"/>
        </a:accent2>
        <a:accent3>
          <a:srgbClr val="ACB3C1"/>
        </a:accent3>
        <a:accent4>
          <a:srgbClr val="DADADA"/>
        </a:accent4>
        <a:accent5>
          <a:srgbClr val="ADB8CA"/>
        </a:accent5>
        <a:accent6>
          <a:srgbClr val="009F00"/>
        </a:accent6>
        <a:hlink>
          <a:srgbClr val="00CCFF"/>
        </a:hlink>
        <a:folHlink>
          <a:srgbClr val="B5FFF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6">
        <a:dk1>
          <a:srgbClr val="2F2D25"/>
        </a:dk1>
        <a:lt1>
          <a:srgbClr val="FFFFFF"/>
        </a:lt1>
        <a:dk2>
          <a:srgbClr val="656151"/>
        </a:dk2>
        <a:lt2>
          <a:srgbClr val="FFFFCC"/>
        </a:lt2>
        <a:accent1>
          <a:srgbClr val="818173"/>
        </a:accent1>
        <a:accent2>
          <a:srgbClr val="809EA8"/>
        </a:accent2>
        <a:accent3>
          <a:srgbClr val="B8B7B3"/>
        </a:accent3>
        <a:accent4>
          <a:srgbClr val="DADADA"/>
        </a:accent4>
        <a:accent5>
          <a:srgbClr val="C1C1BC"/>
        </a:accent5>
        <a:accent6>
          <a:srgbClr val="738F98"/>
        </a:accent6>
        <a:hlink>
          <a:srgbClr val="E2C86A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7">
        <a:dk1>
          <a:srgbClr val="B4AF80"/>
        </a:dk1>
        <a:lt1>
          <a:srgbClr val="FFFFFF"/>
        </a:lt1>
        <a:dk2>
          <a:srgbClr val="C8C6A2"/>
        </a:dk2>
        <a:lt2>
          <a:srgbClr val="827F4C"/>
        </a:lt2>
        <a:accent1>
          <a:srgbClr val="7C784E"/>
        </a:accent1>
        <a:accent2>
          <a:srgbClr val="A2A4AC"/>
        </a:accent2>
        <a:accent3>
          <a:srgbClr val="E0DFCE"/>
        </a:accent3>
        <a:accent4>
          <a:srgbClr val="DADADA"/>
        </a:accent4>
        <a:accent5>
          <a:srgbClr val="BFBEB2"/>
        </a:accent5>
        <a:accent6>
          <a:srgbClr val="92949B"/>
        </a:accent6>
        <a:hlink>
          <a:srgbClr val="33CC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8">
        <a:dk1>
          <a:srgbClr val="000000"/>
        </a:dk1>
        <a:lt1>
          <a:srgbClr val="DDDDDD"/>
        </a:lt1>
        <a:dk2>
          <a:srgbClr val="000000"/>
        </a:dk2>
        <a:lt2>
          <a:srgbClr val="B8B7D1"/>
        </a:lt2>
        <a:accent1>
          <a:srgbClr val="F1F0F4"/>
        </a:accent1>
        <a:accent2>
          <a:srgbClr val="C1BCFC"/>
        </a:accent2>
        <a:accent3>
          <a:srgbClr val="EBEBEB"/>
        </a:accent3>
        <a:accent4>
          <a:srgbClr val="000000"/>
        </a:accent4>
        <a:accent5>
          <a:srgbClr val="F7F6F8"/>
        </a:accent5>
        <a:accent6>
          <a:srgbClr val="AFAAE4"/>
        </a:accent6>
        <a:hlink>
          <a:srgbClr val="5454C6"/>
        </a:hlink>
        <a:folHlink>
          <a:srgbClr val="6A6F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ance 9">
        <a:dk1>
          <a:srgbClr val="000000"/>
        </a:dk1>
        <a:lt1>
          <a:srgbClr val="FFFFFF"/>
        </a:lt1>
        <a:dk2>
          <a:srgbClr val="00A29E"/>
        </a:dk2>
        <a:lt2>
          <a:srgbClr val="CBCBCB"/>
        </a:lt2>
        <a:accent1>
          <a:srgbClr val="E5E5FF"/>
        </a:accent1>
        <a:accent2>
          <a:srgbClr val="79CD6B"/>
        </a:accent2>
        <a:accent3>
          <a:srgbClr val="FFFFFF"/>
        </a:accent3>
        <a:accent4>
          <a:srgbClr val="000000"/>
        </a:accent4>
        <a:accent5>
          <a:srgbClr val="F0F0FF"/>
        </a:accent5>
        <a:accent6>
          <a:srgbClr val="6DBA60"/>
        </a:accent6>
        <a:hlink>
          <a:srgbClr val="4477DE"/>
        </a:hlink>
        <a:folHlink>
          <a:srgbClr val="65498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9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Balance</Template>
  <TotalTime>237</TotalTime>
  <Words>655</Words>
  <Application>Microsoft Office PowerPoint</Application>
  <PresentationFormat>On-screen Show (4:3)</PresentationFormat>
  <Paragraphs>56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Balance</vt:lpstr>
      <vt:lpstr>19_Office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HP</cp:lastModifiedBy>
  <cp:revision>16</cp:revision>
  <dcterms:created xsi:type="dcterms:W3CDTF">2009-01-11T09:51:32Z</dcterms:created>
  <dcterms:modified xsi:type="dcterms:W3CDTF">2023-01-08T10:59:27Z</dcterms:modified>
</cp:coreProperties>
</file>