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9" r:id="rId3"/>
    <p:sldId id="295" r:id="rId4"/>
    <p:sldId id="461" r:id="rId5"/>
    <p:sldId id="462" r:id="rId6"/>
    <p:sldId id="463" r:id="rId7"/>
    <p:sldId id="348" r:id="rId8"/>
    <p:sldId id="275" r:id="rId9"/>
    <p:sldId id="464" r:id="rId10"/>
    <p:sldId id="357" r:id="rId11"/>
    <p:sldId id="465" r:id="rId12"/>
    <p:sldId id="466" r:id="rId13"/>
    <p:sldId id="467" r:id="rId14"/>
    <p:sldId id="26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7183" autoAdjust="0"/>
  </p:normalViewPr>
  <p:slideViewPr>
    <p:cSldViewPr snapToGrid="0">
      <p:cViewPr varScale="1">
        <p:scale>
          <a:sx n="65" d="100"/>
          <a:sy n="65" d="100"/>
        </p:scale>
        <p:origin x="10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DF7E-02DC-4654-8140-5A2BD7D77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11572-0993-44DC-9E2D-27C995BE9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07B31-2E1A-481F-A815-E2C54388B180}"/>
              </a:ext>
            </a:extLst>
          </p:cNvPr>
          <p:cNvSpPr>
            <a:spLocks noGrp="1"/>
          </p:cNvSpPr>
          <p:nvPr>
            <p:ph type="dt" sz="half" idx="10"/>
          </p:nvPr>
        </p:nvSpPr>
        <p:spPr/>
        <p:txBody>
          <a:bodyPr/>
          <a:lstStyle/>
          <a:p>
            <a:fld id="{7A21FAF9-79EF-4A54-935D-734C6D3C3C1C}" type="datetimeFigureOut">
              <a:rPr lang="en-US" smtClean="0"/>
              <a:t>8/23/2023</a:t>
            </a:fld>
            <a:endParaRPr lang="en-US"/>
          </a:p>
        </p:txBody>
      </p:sp>
      <p:sp>
        <p:nvSpPr>
          <p:cNvPr id="5" name="Footer Placeholder 4">
            <a:extLst>
              <a:ext uri="{FF2B5EF4-FFF2-40B4-BE49-F238E27FC236}">
                <a16:creationId xmlns:a16="http://schemas.microsoft.com/office/drawing/2014/main" id="{8C21477B-5562-44BC-A65D-3CEC9A29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AC4DD-2C66-49D4-ACE9-C8C0E69A07B1}"/>
              </a:ext>
            </a:extLst>
          </p:cNvPr>
          <p:cNvSpPr>
            <a:spLocks noGrp="1"/>
          </p:cNvSpPr>
          <p:nvPr>
            <p:ph type="sldNum" sz="quarter" idx="12"/>
          </p:nvPr>
        </p:nvSpPr>
        <p:spPr/>
        <p:txBody>
          <a:bodyPr/>
          <a:lstStyle/>
          <a:p>
            <a:fld id="{19CF4F17-1DCA-4EB5-A7C4-A1C398B10BEA}" type="slidenum">
              <a:rPr lang="en-US" smtClean="0"/>
              <a:t>‹#›</a:t>
            </a:fld>
            <a:endParaRPr lang="en-US"/>
          </a:p>
        </p:txBody>
      </p:sp>
    </p:spTree>
    <p:extLst>
      <p:ext uri="{BB962C8B-B14F-4D97-AF65-F5344CB8AC3E}">
        <p14:creationId xmlns:p14="http://schemas.microsoft.com/office/powerpoint/2010/main" val="15228256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2023/8/23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00086" y="1212573"/>
            <a:ext cx="3338286" cy="3972479"/>
          </a:xfrm>
          <a:prstGeom prst="rect">
            <a:avLst/>
          </a:prstGeom>
        </p:spPr>
      </p:pic>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6" name="Group 35">
            <a:extLst>
              <a:ext uri="{FF2B5EF4-FFF2-40B4-BE49-F238E27FC236}">
                <a16:creationId xmlns:a16="http://schemas.microsoft.com/office/drawing/2014/main" id="{093E6496-F148-4047-C0F2-783CA391519D}"/>
              </a:ext>
            </a:extLst>
          </p:cNvPr>
          <p:cNvGrpSpPr/>
          <p:nvPr/>
        </p:nvGrpSpPr>
        <p:grpSpPr>
          <a:xfrm>
            <a:off x="2621273" y="540167"/>
            <a:ext cx="9875526" cy="955596"/>
            <a:chOff x="2651760" y="656139"/>
            <a:chExt cx="8856105" cy="955596"/>
          </a:xfrm>
        </p:grpSpPr>
        <p:sp>
          <p:nvSpPr>
            <p:cNvPr id="37" name="Rounded Rectangle 3">
              <a:extLst>
                <a:ext uri="{FF2B5EF4-FFF2-40B4-BE49-F238E27FC236}">
                  <a16:creationId xmlns:a16="http://schemas.microsoft.com/office/drawing/2014/main" id="{EA43EAC5-7B57-51E8-C46C-68D235AE68FB}"/>
                </a:ext>
              </a:extLst>
            </p:cNvPr>
            <p:cNvSpPr/>
            <p:nvPr/>
          </p:nvSpPr>
          <p:spPr>
            <a:xfrm>
              <a:off x="2651760" y="849086"/>
              <a:ext cx="6949440"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ộp Văn bản 22">
              <a:extLst>
                <a:ext uri="{FF2B5EF4-FFF2-40B4-BE49-F238E27FC236}">
                  <a16:creationId xmlns:a16="http://schemas.microsoft.com/office/drawing/2014/main" id="{99100789-BA18-3CAB-DFB1-1EF4F6A4C26D}"/>
                </a:ext>
              </a:extLst>
            </p:cNvPr>
            <p:cNvSpPr txBox="1"/>
            <p:nvPr/>
          </p:nvSpPr>
          <p:spPr>
            <a:xfrm>
              <a:off x="2984889" y="656139"/>
              <a:ext cx="8522976" cy="9014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rPr>
                <a:t>Thứ … ngày … tháng … năm …</a:t>
              </a:r>
            </a:p>
          </p:txBody>
        </p:sp>
      </p:grpSp>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073451-7046-427B-A6FD-99F9B9410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ình chữ nhật: Góc Tròn 6">
            <a:extLst>
              <a:ext uri="{FF2B5EF4-FFF2-40B4-BE49-F238E27FC236}">
                <a16:creationId xmlns:a16="http://schemas.microsoft.com/office/drawing/2014/main" id="{D6B3D5DF-C865-443D-8B89-8CCF8FB9B01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Nhóm 30">
            <a:extLst>
              <a:ext uri="{FF2B5EF4-FFF2-40B4-BE49-F238E27FC236}">
                <a16:creationId xmlns:a16="http://schemas.microsoft.com/office/drawing/2014/main" id="{A8875619-C186-3351-6E0C-A88FB5ECDAF2}"/>
              </a:ext>
            </a:extLst>
          </p:cNvPr>
          <p:cNvGrpSpPr/>
          <p:nvPr/>
        </p:nvGrpSpPr>
        <p:grpSpPr>
          <a:xfrm>
            <a:off x="234771" y="1901667"/>
            <a:ext cx="11957231" cy="4018429"/>
            <a:chOff x="117384" y="1055969"/>
            <a:chExt cx="11957231" cy="4018429"/>
          </a:xfrm>
        </p:grpSpPr>
        <p:sp>
          <p:nvSpPr>
            <p:cNvPr id="12" name="Text Placeholder 7">
              <a:extLst>
                <a:ext uri="{FF2B5EF4-FFF2-40B4-BE49-F238E27FC236}">
                  <a16:creationId xmlns:a16="http://schemas.microsoft.com/office/drawing/2014/main" id="{6F54C52A-F56E-1F7F-59ED-F5030DB7E437}"/>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3" name="Hộp Văn bản 29">
              <a:extLst>
                <a:ext uri="{FF2B5EF4-FFF2-40B4-BE49-F238E27FC236}">
                  <a16:creationId xmlns:a16="http://schemas.microsoft.com/office/drawing/2014/main" id="{206205C1-4123-E35A-45FF-7FBF24FEC70A}"/>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4" name="Group 13">
            <a:extLst>
              <a:ext uri="{FF2B5EF4-FFF2-40B4-BE49-F238E27FC236}">
                <a16:creationId xmlns:a16="http://schemas.microsoft.com/office/drawing/2014/main" id="{F076A511-2FC2-B221-B3E8-C4BF4BCA18A1}"/>
              </a:ext>
            </a:extLst>
          </p:cNvPr>
          <p:cNvGrpSpPr/>
          <p:nvPr/>
        </p:nvGrpSpPr>
        <p:grpSpPr>
          <a:xfrm>
            <a:off x="852540" y="1465799"/>
            <a:ext cx="6462407" cy="1080000"/>
            <a:chOff x="968287" y="1368504"/>
            <a:chExt cx="6462407" cy="1080000"/>
          </a:xfrm>
        </p:grpSpPr>
        <p:sp>
          <p:nvSpPr>
            <p:cNvPr id="15" name="TextBox 47">
              <a:extLst>
                <a:ext uri="{FF2B5EF4-FFF2-40B4-BE49-F238E27FC236}">
                  <a16:creationId xmlns:a16="http://schemas.microsoft.com/office/drawing/2014/main" id="{50407AD7-61BE-C379-8CBE-8C90DCE43317}"/>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59B96A49-4398-1C78-22EC-F41DA0C3D0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2" name="Group 31">
            <a:extLst>
              <a:ext uri="{FF2B5EF4-FFF2-40B4-BE49-F238E27FC236}">
                <a16:creationId xmlns:a16="http://schemas.microsoft.com/office/drawing/2014/main" id="{3C164E1E-01D6-7E06-54EE-F9B2DB13109D}"/>
              </a:ext>
            </a:extLst>
          </p:cNvPr>
          <p:cNvGrpSpPr/>
          <p:nvPr/>
        </p:nvGrpSpPr>
        <p:grpSpPr>
          <a:xfrm>
            <a:off x="852540" y="2727605"/>
            <a:ext cx="6462407" cy="1080000"/>
            <a:chOff x="968287" y="1368504"/>
            <a:chExt cx="6462407" cy="1080000"/>
          </a:xfrm>
        </p:grpSpPr>
        <p:sp>
          <p:nvSpPr>
            <p:cNvPr id="33" name="TextBox 47">
              <a:extLst>
                <a:ext uri="{FF2B5EF4-FFF2-40B4-BE49-F238E27FC236}">
                  <a16:creationId xmlns:a16="http://schemas.microsoft.com/office/drawing/2014/main" id="{031381D0-016A-1A63-E4D7-E68316DFE1FF}"/>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4" name="Picture 33" descr="Icon&#10;&#10;Description automatically generated">
              <a:extLst>
                <a:ext uri="{FF2B5EF4-FFF2-40B4-BE49-F238E27FC236}">
                  <a16:creationId xmlns:a16="http://schemas.microsoft.com/office/drawing/2014/main" id="{4D4A5396-4521-ED76-DCDB-D6A1272E69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5" name="Group 34">
            <a:extLst>
              <a:ext uri="{FF2B5EF4-FFF2-40B4-BE49-F238E27FC236}">
                <a16:creationId xmlns:a16="http://schemas.microsoft.com/office/drawing/2014/main" id="{D4AACC82-8428-F25A-FF74-B9A5395833E0}"/>
              </a:ext>
            </a:extLst>
          </p:cNvPr>
          <p:cNvGrpSpPr/>
          <p:nvPr/>
        </p:nvGrpSpPr>
        <p:grpSpPr>
          <a:xfrm>
            <a:off x="852540" y="3989411"/>
            <a:ext cx="6462407" cy="1080000"/>
            <a:chOff x="968287" y="1368504"/>
            <a:chExt cx="6462407" cy="1080000"/>
          </a:xfrm>
        </p:grpSpPr>
        <p:sp>
          <p:nvSpPr>
            <p:cNvPr id="36" name="TextBox 47">
              <a:extLst>
                <a:ext uri="{FF2B5EF4-FFF2-40B4-BE49-F238E27FC236}">
                  <a16:creationId xmlns:a16="http://schemas.microsoft.com/office/drawing/2014/main" id="{22F87E34-DA6C-1682-6A25-B46AA0768EDD}"/>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7" name="Picture 36" descr="Icon&#10;&#10;Description automatically generated">
              <a:extLst>
                <a:ext uri="{FF2B5EF4-FFF2-40B4-BE49-F238E27FC236}">
                  <a16:creationId xmlns:a16="http://schemas.microsoft.com/office/drawing/2014/main" id="{0F1874CE-B84C-EBDD-ADBA-E79D46C3C6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8" name="Group 37">
            <a:extLst>
              <a:ext uri="{FF2B5EF4-FFF2-40B4-BE49-F238E27FC236}">
                <a16:creationId xmlns:a16="http://schemas.microsoft.com/office/drawing/2014/main" id="{2FCCDA1D-17F4-E755-26A1-3655138468DC}"/>
              </a:ext>
            </a:extLst>
          </p:cNvPr>
          <p:cNvGrpSpPr/>
          <p:nvPr/>
        </p:nvGrpSpPr>
        <p:grpSpPr>
          <a:xfrm>
            <a:off x="852540" y="5251217"/>
            <a:ext cx="6462407" cy="1080000"/>
            <a:chOff x="968287" y="1368504"/>
            <a:chExt cx="6462407" cy="1080000"/>
          </a:xfrm>
        </p:grpSpPr>
        <p:sp>
          <p:nvSpPr>
            <p:cNvPr id="39" name="TextBox 47">
              <a:extLst>
                <a:ext uri="{FF2B5EF4-FFF2-40B4-BE49-F238E27FC236}">
                  <a16:creationId xmlns:a16="http://schemas.microsoft.com/office/drawing/2014/main" id="{2B2EEC03-4CEB-6EE4-31EC-4D6983FA77E4}"/>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40" name="Picture 39" descr="Icon&#10;&#10;Description automatically generated">
              <a:extLst>
                <a:ext uri="{FF2B5EF4-FFF2-40B4-BE49-F238E27FC236}">
                  <a16:creationId xmlns:a16="http://schemas.microsoft.com/office/drawing/2014/main" id="{1E4677A6-7D72-8379-2AFD-F2F4B34B8D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pic>
        <p:nvPicPr>
          <p:cNvPr id="4" name="Picture 3">
            <a:extLst>
              <a:ext uri="{FF2B5EF4-FFF2-40B4-BE49-F238E27FC236}">
                <a16:creationId xmlns:a16="http://schemas.microsoft.com/office/drawing/2014/main" id="{1CA989C9-3C9E-E2E5-AB55-C2D9B373D05B}"/>
              </a:ext>
            </a:extLst>
          </p:cNvPr>
          <p:cNvPicPr>
            <a:picLocks noChangeAspect="1"/>
          </p:cNvPicPr>
          <p:nvPr/>
        </p:nvPicPr>
        <p:blipFill>
          <a:blip r:embed="rId4"/>
          <a:stretch>
            <a:fillRect/>
          </a:stretch>
        </p:blipFill>
        <p:spPr>
          <a:xfrm>
            <a:off x="3862965" y="466867"/>
            <a:ext cx="4572396" cy="1012024"/>
          </a:xfrm>
          <a:prstGeom prst="rect">
            <a:avLst/>
          </a:prstGeom>
        </p:spPr>
      </p:pic>
    </p:spTree>
    <p:extLst>
      <p:ext uri="{BB962C8B-B14F-4D97-AF65-F5344CB8AC3E}">
        <p14:creationId xmlns:p14="http://schemas.microsoft.com/office/powerpoint/2010/main" val="318468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ppt_y</p:attrName>
                                        </p:attrNameLst>
                                      </p:cBhvr>
                                      <p:tavLst>
                                        <p:tav tm="0">
                                          <p:val>
                                            <p:strVal val="#ppt_y+#ppt_h*1.125000"/>
                                          </p:val>
                                        </p:tav>
                                        <p:tav tm="100000">
                                          <p:val>
                                            <p:strVal val="#ppt_y"/>
                                          </p:val>
                                        </p:tav>
                                      </p:tavLst>
                                    </p:anim>
                                    <p:animEffect transition="in" filter="wipe(up)">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EACF8-0588-4D6D-8826-5F06F61B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3"/>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xmln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xmln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TotalTime>
  <Words>432</Words>
  <Application>Microsoft Office PowerPoint</Application>
  <PresentationFormat>Widescreen</PresentationFormat>
  <Paragraphs>136</Paragraphs>
  <Slides>15</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宋体</vt:lpstr>
      <vt:lpstr>Arial</vt:lpstr>
      <vt:lpstr>Calibri</vt:lpstr>
      <vt:lpstr>Calibri Light</vt:lpstr>
      <vt:lpstr>Cambria</vt:lpstr>
      <vt:lpstr>等线</vt:lpstr>
      <vt:lpstr>Impact</vt:lpstr>
      <vt:lpstr>Tahoma</vt:lpstr>
      <vt:lpstr>Times New Roman</vt:lpstr>
      <vt:lpstr>UTM Azuki</vt:lpstr>
      <vt:lpstr>UTM Cookies</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21</cp:revision>
  <dcterms:created xsi:type="dcterms:W3CDTF">2023-07-20T12:40:07Z</dcterms:created>
  <dcterms:modified xsi:type="dcterms:W3CDTF">2023-08-23T11:28:13Z</dcterms:modified>
  <cp:category>9Slide.vn</cp:category>
</cp:coreProperties>
</file>