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17"/>
  </p:notesMasterIdLst>
  <p:sldIdLst>
    <p:sldId id="329" r:id="rId2"/>
    <p:sldId id="320" r:id="rId3"/>
    <p:sldId id="285" r:id="rId4"/>
    <p:sldId id="315" r:id="rId5"/>
    <p:sldId id="325" r:id="rId6"/>
    <p:sldId id="326" r:id="rId7"/>
    <p:sldId id="316" r:id="rId8"/>
    <p:sldId id="317" r:id="rId9"/>
    <p:sldId id="331" r:id="rId10"/>
    <p:sldId id="330" r:id="rId11"/>
    <p:sldId id="271" r:id="rId12"/>
    <p:sldId id="328" r:id="rId13"/>
    <p:sldId id="301" r:id="rId14"/>
    <p:sldId id="302" r:id="rId15"/>
    <p:sldId id="31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BEFF1-A0E0-40BB-9217-2370BCCDB09E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69BD5-51AA-420F-A979-24AC6079D4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456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E9D8047-A419-4D5A-8886-83535151E6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00920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D5F890-63C1-4989-8583-3A4C1C6B49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42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1E990-8077-4F8A-A43F-5C16429D4EAF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6000">
              <a:schemeClr val="bg2">
                <a:tint val="98000"/>
                <a:shade val="90000"/>
                <a:satMod val="160000"/>
                <a:lumMod val="0"/>
                <a:lumOff val="100000"/>
                <a:alpha val="32000"/>
              </a:schemeClr>
            </a:gs>
            <a:gs pos="100000">
              <a:schemeClr val="bg2">
                <a:tint val="95000"/>
                <a:shade val="100000"/>
                <a:satMod val="130000"/>
                <a:lumMod val="0"/>
                <a:lumOff val="10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FF1E990-8077-4F8A-A43F-5C16429D4EAF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E18AE92-38C2-459A-8BF9-1A94E3C63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audio" Target="../media/audio5.wav"/><Relationship Id="rId7" Type="http://schemas.openxmlformats.org/officeDocument/2006/relationships/image" Target="../media/image8.gif"/><Relationship Id="rId12" Type="http://schemas.openxmlformats.org/officeDocument/2006/relationships/image" Target="../media/image56.png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4.wav"/><Relationship Id="rId6" Type="http://schemas.openxmlformats.org/officeDocument/2006/relationships/audio" Target="../media/audio7.wav"/><Relationship Id="rId5" Type="http://schemas.openxmlformats.org/officeDocument/2006/relationships/audio" Target="../media/audio6.wav"/><Relationship Id="rId10" Type="http://schemas.openxmlformats.org/officeDocument/2006/relationships/image" Target="../media/image13.gif"/><Relationship Id="rId4" Type="http://schemas.openxmlformats.org/officeDocument/2006/relationships/audio" Target="../media/audio2.wav"/><Relationship Id="rId9" Type="http://schemas.openxmlformats.org/officeDocument/2006/relationships/image" Target="../media/image12.gi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audio" Target="../media/audio5.wav"/><Relationship Id="rId7" Type="http://schemas.openxmlformats.org/officeDocument/2006/relationships/image" Target="../media/image8.gif"/><Relationship Id="rId12" Type="http://schemas.openxmlformats.org/officeDocument/2006/relationships/image" Target="../media/image57.png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4.wav"/><Relationship Id="rId6" Type="http://schemas.openxmlformats.org/officeDocument/2006/relationships/audio" Target="../media/audio7.wav"/><Relationship Id="rId5" Type="http://schemas.openxmlformats.org/officeDocument/2006/relationships/audio" Target="../media/audio6.wav"/><Relationship Id="rId10" Type="http://schemas.openxmlformats.org/officeDocument/2006/relationships/image" Target="../media/image13.gif"/><Relationship Id="rId4" Type="http://schemas.openxmlformats.org/officeDocument/2006/relationships/audio" Target="../media/audio2.wav"/><Relationship Id="rId9" Type="http://schemas.openxmlformats.org/officeDocument/2006/relationships/image" Target="../media/image12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5" Type="http://schemas.openxmlformats.org/officeDocument/2006/relationships/image" Target="../media/image9.png"/><Relationship Id="rId10" Type="http://schemas.openxmlformats.org/officeDocument/2006/relationships/oleObject" Target="../embeddings/oleObject5.bin"/><Relationship Id="rId4" Type="http://schemas.openxmlformats.org/officeDocument/2006/relationships/image" Target="../media/image3.wmf"/><Relationship Id="rId9" Type="http://schemas.openxmlformats.org/officeDocument/2006/relationships/image" Target="../media/image5.wmf"/><Relationship Id="rId1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audio" Target="../media/audio2.wav"/><Relationship Id="rId7" Type="http://schemas.openxmlformats.org/officeDocument/2006/relationships/image" Target="../media/image1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audio" Target="../media/audio3.wav"/><Relationship Id="rId9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audio" Target="../media/audio2.wav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audio" Target="../media/audio3.wav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audio" Target="../media/audio2.wav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" Type="http://schemas.openxmlformats.org/officeDocument/2006/relationships/audio" Target="../media/audio1.wav"/><Relationship Id="rId16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10" Type="http://schemas.openxmlformats.org/officeDocument/2006/relationships/image" Target="../media/image22.png"/><Relationship Id="rId4" Type="http://schemas.openxmlformats.org/officeDocument/2006/relationships/audio" Target="../media/audio3.wav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audio" Target="../media/audio2.wav"/><Relationship Id="rId7" Type="http://schemas.openxmlformats.org/officeDocument/2006/relationships/image" Target="../media/image32.png"/><Relationship Id="rId12" Type="http://schemas.openxmlformats.org/officeDocument/2006/relationships/image" Target="../media/image4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11" Type="http://schemas.openxmlformats.org/officeDocument/2006/relationships/image" Target="../media/image39.png"/><Relationship Id="rId5" Type="http://schemas.openxmlformats.org/officeDocument/2006/relationships/image" Target="../media/image30.png"/><Relationship Id="rId10" Type="http://schemas.openxmlformats.org/officeDocument/2006/relationships/image" Target="../media/image44.png"/><Relationship Id="rId4" Type="http://schemas.openxmlformats.org/officeDocument/2006/relationships/audio" Target="../media/audio3.wav"/><Relationship Id="rId9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2"/>
          <p:cNvSpPr>
            <a:spLocks noChangeArrowheads="1" noChangeShapeType="1" noTextEdit="1"/>
          </p:cNvSpPr>
          <p:nvPr/>
        </p:nvSpPr>
        <p:spPr bwMode="auto">
          <a:xfrm>
            <a:off x="534988" y="577850"/>
            <a:ext cx="7847012" cy="65849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618444"/>
              </a:avLst>
            </a:prstTxWarp>
          </a:bodyPr>
          <a:lstStyle/>
          <a:p>
            <a:pPr algn="ctr"/>
            <a:endParaRPr lang="en-GB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BahamasBH"/>
            </a:endParaRPr>
          </a:p>
        </p:txBody>
      </p:sp>
      <p:sp>
        <p:nvSpPr>
          <p:cNvPr id="21509" name="WordArt 5"/>
          <p:cNvSpPr>
            <a:spLocks noChangeArrowheads="1" noChangeShapeType="1" noTextEdit="1"/>
          </p:cNvSpPr>
          <p:nvPr/>
        </p:nvSpPr>
        <p:spPr bwMode="auto">
          <a:xfrm>
            <a:off x="1981200" y="2362200"/>
            <a:ext cx="48006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Toán</a:t>
            </a:r>
          </a:p>
        </p:txBody>
      </p:sp>
      <p:pic>
        <p:nvPicPr>
          <p:cNvPr id="2053" name="Picture 8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6781800" y="-152400"/>
            <a:ext cx="2209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9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362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0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6858000" y="4495800"/>
            <a:ext cx="2290763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14300" y="4610100"/>
            <a:ext cx="2133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0" name="WordArt 16"/>
          <p:cNvSpPr>
            <a:spLocks noChangeArrowheads="1" noChangeShapeType="1" noTextEdit="1"/>
          </p:cNvSpPr>
          <p:nvPr/>
        </p:nvSpPr>
        <p:spPr bwMode="auto">
          <a:xfrm>
            <a:off x="1638300" y="4200525"/>
            <a:ext cx="58674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9050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PHÉP TRỪ PHÂN </a:t>
            </a:r>
            <a:r>
              <a:rPr lang="en-GB" sz="3600" kern="10" dirty="0" smtClean="0">
                <a:ln w="19050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SỐ (TT)</a:t>
            </a:r>
            <a:endParaRPr lang="en-GB" sz="3600" kern="10" dirty="0">
              <a:ln w="19050">
                <a:solidFill>
                  <a:srgbClr val="0000CC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5856" y="5517232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GV</a:t>
            </a:r>
            <a:r>
              <a:rPr lang="vi-VN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2150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19601" y="185143"/>
            <a:ext cx="8496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3373" y="1619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6673" y="3318953"/>
            <a:ext cx="8496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diện tích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58"/>
          <p:cNvSpPr txBox="1">
            <a:spLocks noChangeArrowheads="1"/>
          </p:cNvSpPr>
          <p:nvPr/>
        </p:nvSpPr>
        <p:spPr bwMode="auto">
          <a:xfrm>
            <a:off x="4367751" y="3966478"/>
            <a:ext cx="145144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57"/>
              <p:cNvSpPr txBox="1">
                <a:spLocks noChangeArrowheads="1"/>
              </p:cNvSpPr>
              <p:nvPr/>
            </p:nvSpPr>
            <p:spPr bwMode="auto">
              <a:xfrm>
                <a:off x="2349279" y="4831285"/>
                <a:ext cx="5105400" cy="61388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Đáp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35</m:t>
                        </m:r>
                      </m:den>
                    </m:f>
                  </m:oMath>
                </a14:m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diệntíchcôngviên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Text 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49279" y="4831285"/>
                <a:ext cx="5105400" cy="613886"/>
              </a:xfrm>
              <a:prstGeom prst="rect">
                <a:avLst/>
              </a:prstGeom>
              <a:blipFill rotWithShape="1">
                <a:blip r:embed="rId2"/>
                <a:stretch>
                  <a:fillRect b="-10000"/>
                </a:stretch>
              </a:blip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291051" y="1981200"/>
            <a:ext cx="8153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Diện tích c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..?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công viên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07973" y="3143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8251" y="2727718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13"/>
              <p:cNvSpPr txBox="1">
                <a:spLocks noChangeArrowheads="1"/>
              </p:cNvSpPr>
              <p:nvPr/>
            </p:nvSpPr>
            <p:spPr bwMode="auto">
              <a:xfrm>
                <a:off x="291051" y="646808"/>
                <a:ext cx="8153400" cy="8767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vi-VN" sz="2400" dirty="0" smtClean="0">
                    <a:latin typeface="Times New Roman" pitchFamily="18" charset="0"/>
                    <a:cs typeface="Times New Roman" pitchFamily="18" charset="0"/>
                  </a:rPr>
                  <a:t>Diện tích trồng ho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a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vàcâyxanh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6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diệntích</a:t>
                </a:r>
                <a:r>
                  <a:rPr lang="vi-VN" sz="2400" dirty="0" smtClean="0">
                    <a:latin typeface="Times New Roman" pitchFamily="18" charset="0"/>
                    <a:cs typeface="Times New Roman" pitchFamily="18" charset="0"/>
                  </a:rPr>
                  <a:t> công viên</a:t>
                </a:r>
              </a:p>
            </p:txBody>
          </p:sp>
        </mc:Choice>
        <mc:Fallback xmlns="">
          <p:sp>
            <p:nvSpPr>
              <p:cNvPr id="17" name="Text 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1051" y="646808"/>
                <a:ext cx="8153400" cy="876715"/>
              </a:xfrm>
              <a:prstGeom prst="rect">
                <a:avLst/>
              </a:prstGeom>
              <a:blipFill rotWithShape="1">
                <a:blip r:embed="rId3"/>
                <a:stretch>
                  <a:fillRect l="-119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13"/>
              <p:cNvSpPr txBox="1">
                <a:spLocks noChangeArrowheads="1"/>
              </p:cNvSpPr>
              <p:nvPr/>
            </p:nvSpPr>
            <p:spPr bwMode="auto">
              <a:xfrm>
                <a:off x="291051" y="1224037"/>
                <a:ext cx="8153400" cy="8137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vi-VN" sz="2400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iệntích</a:t>
                </a:r>
                <a:r>
                  <a:rPr lang="vi-VN" sz="2400" dirty="0" smtClean="0">
                    <a:latin typeface="Times New Roman" pitchFamily="18" charset="0"/>
                    <a:cs typeface="Times New Roman" pitchFamily="18" charset="0"/>
                  </a:rPr>
                  <a:t> trồng hoa: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diện </a:t>
                </a:r>
                <a:r>
                  <a:rPr lang="en-US" sz="2400" dirty="0" err="1">
                    <a:latin typeface="Times New Roman" pitchFamily="18" charset="0"/>
                    <a:cs typeface="Times New Roman" pitchFamily="18" charset="0"/>
                  </a:rPr>
                  <a:t>tích</a:t>
                </a:r>
                <a:r>
                  <a:rPr lang="vi-VN" sz="2400" dirty="0">
                    <a:latin typeface="Times New Roman" pitchFamily="18" charset="0"/>
                    <a:cs typeface="Times New Roman" pitchFamily="18" charset="0"/>
                  </a:rPr>
                  <a:t> công </a:t>
                </a:r>
                <a:r>
                  <a:rPr lang="vi-VN" sz="2400" dirty="0" smtClean="0">
                    <a:latin typeface="Times New Roman" pitchFamily="18" charset="0"/>
                    <a:cs typeface="Times New Roman" pitchFamily="18" charset="0"/>
                  </a:rPr>
                  <a:t>viên</a:t>
                </a:r>
              </a:p>
            </p:txBody>
          </p:sp>
        </mc:Choice>
        <mc:Fallback xmlns="">
          <p:sp>
            <p:nvSpPr>
              <p:cNvPr id="18" name="Text 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1051" y="1224037"/>
                <a:ext cx="8153400" cy="813749"/>
              </a:xfrm>
              <a:prstGeom prst="rect">
                <a:avLst/>
              </a:prstGeom>
              <a:blipFill rotWithShape="1">
                <a:blip r:embed="rId4"/>
                <a:stretch>
                  <a:fillRect l="-1197" b="-67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838200" y="519275"/>
            <a:ext cx="1473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971800" y="3886200"/>
                <a:ext cx="854721" cy="616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400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vi-VN" sz="2400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vi-VN" sz="24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4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24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vi-VN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3886200"/>
                <a:ext cx="854721" cy="616964"/>
              </a:xfrm>
              <a:prstGeom prst="rect">
                <a:avLst/>
              </a:prstGeom>
              <a:blipFill rotWithShape="1">
                <a:blip r:embed="rId5"/>
                <a:stretch>
                  <a:fillRect b="-792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3769901" y="3886200"/>
                <a:ext cx="694421" cy="6222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24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400" b="0" i="1" smtClean="0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vi-VN" sz="2400" b="0" i="1" smtClean="0">
                            <a:latin typeface="Cambria Math"/>
                          </a:rPr>
                          <m:t>35</m:t>
                        </m:r>
                      </m:den>
                    </m:f>
                  </m:oMath>
                </a14:m>
                <a:endParaRPr lang="vi-VN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9901" y="3886200"/>
                <a:ext cx="694421" cy="622222"/>
              </a:xfrm>
              <a:prstGeom prst="rect">
                <a:avLst/>
              </a:prstGeom>
              <a:blipFill rotWithShape="1">
                <a:blip r:embed="rId6"/>
                <a:stretch>
                  <a:fillRect l="-13158" b="-686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818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 animBg="1"/>
      <p:bldP spid="12" grpId="0"/>
      <p:bldP spid="16" grpId="0"/>
      <p:bldP spid="17" grpId="0" animBg="1"/>
      <p:bldP spid="18" grpId="0" animBg="1"/>
      <p:bldP spid="2" grpId="0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752600"/>
            <a:ext cx="8763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Đúng điền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. Sai điền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vi-VN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 mỗi ô trống sau: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533400"/>
            <a:ext cx="8763000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vi-VN" sz="4000" dirty="0" smtClean="0">
                <a:latin typeface="Times New Roman" pitchFamily="18" charset="0"/>
                <a:cs typeface="Times New Roman" pitchFamily="18" charset="0"/>
              </a:rPr>
              <a:t>Củng cố: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2743200"/>
            <a:ext cx="8763000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Mỗi một câu hỏi, có 10 giây để suy nghĩ tìm đáp án. Kết thúc 10 giây, chat kết quả vào phần tin nhắn.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43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4438-7040-4290-96DC-C714234A47BA}" type="slidenum">
              <a:rPr lang="en-US"/>
              <a:pPr/>
              <a:t>13</a:t>
            </a:fld>
            <a:endParaRPr lang="en-US"/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6096000" y="35052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40963" name="WordArt 3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5</a:t>
            </a:r>
          </a:p>
        </p:txBody>
      </p:sp>
      <p:sp>
        <p:nvSpPr>
          <p:cNvPr id="40964" name="WordArt 4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81000" cy="4095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4</a:t>
            </a:r>
          </a:p>
        </p:txBody>
      </p:sp>
      <p:sp>
        <p:nvSpPr>
          <p:cNvPr id="40965" name="WordArt 5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048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3</a:t>
            </a:r>
          </a:p>
        </p:txBody>
      </p:sp>
      <p:sp>
        <p:nvSpPr>
          <p:cNvPr id="40966" name="WordArt 6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2</a:t>
            </a:r>
          </a:p>
        </p:txBody>
      </p:sp>
      <p:sp>
        <p:nvSpPr>
          <p:cNvPr id="40967" name="Oval 7"/>
          <p:cNvSpPr>
            <a:spLocks noChangeArrowheads="1"/>
          </p:cNvSpPr>
          <p:nvPr/>
        </p:nvSpPr>
        <p:spPr bwMode="auto">
          <a:xfrm>
            <a:off x="8001000" y="838200"/>
            <a:ext cx="1143000" cy="914400"/>
          </a:xfrm>
          <a:prstGeom prst="ellipse">
            <a:avLst/>
          </a:prstGeom>
          <a:noFill/>
          <a:ln w="76200" cmpd="tri">
            <a:solidFill>
              <a:srgbClr val="00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kx="3284103" algn="bl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0968" name="WordArt 8"/>
          <p:cNvSpPr>
            <a:spLocks noChangeArrowheads="1" noChangeShapeType="1" noTextEdit="1"/>
          </p:cNvSpPr>
          <p:nvPr/>
        </p:nvSpPr>
        <p:spPr bwMode="auto">
          <a:xfrm>
            <a:off x="83820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1</a:t>
            </a:r>
          </a:p>
        </p:txBody>
      </p:sp>
      <p:sp>
        <p:nvSpPr>
          <p:cNvPr id="40969" name="WordArt 9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0</a:t>
            </a:r>
          </a:p>
        </p:txBody>
      </p:sp>
      <p:pic>
        <p:nvPicPr>
          <p:cNvPr id="40971" name="Picture 11" descr="j0336978[2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2077"/>
            <a:ext cx="9906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72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763000" y="6477000"/>
            <a:ext cx="381000" cy="381000"/>
          </a:xfrm>
          <a:prstGeom prst="actionButtonForwardNex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0973" name="ELPH230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ELPHRG01.wav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553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5181600" y="5029200"/>
            <a:ext cx="762000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4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0983" name="Oval 23"/>
          <p:cNvSpPr>
            <a:spLocks noChangeArrowheads="1"/>
          </p:cNvSpPr>
          <p:nvPr/>
        </p:nvSpPr>
        <p:spPr bwMode="auto">
          <a:xfrm>
            <a:off x="2667000" y="1295400"/>
            <a:ext cx="5715000" cy="34290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pic>
        <p:nvPicPr>
          <p:cNvPr id="40994" name="Picture 34" descr="40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181600"/>
            <a:ext cx="16002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7" name="Oval 37"/>
          <p:cNvSpPr>
            <a:spLocks noChangeArrowheads="1"/>
          </p:cNvSpPr>
          <p:nvPr/>
        </p:nvSpPr>
        <p:spPr bwMode="auto">
          <a:xfrm>
            <a:off x="8001000" y="838200"/>
            <a:ext cx="1143000" cy="914400"/>
          </a:xfrm>
          <a:prstGeom prst="ellipse">
            <a:avLst/>
          </a:prstGeom>
          <a:noFill/>
          <a:ln w="76200" cmpd="tri">
            <a:solidFill>
              <a:srgbClr val="00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kx="3284103" algn="bl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0998" name="WordArt 38"/>
          <p:cNvSpPr>
            <a:spLocks noChangeArrowheads="1" noChangeShapeType="1" noTextEdit="1"/>
          </p:cNvSpPr>
          <p:nvPr/>
        </p:nvSpPr>
        <p:spPr bwMode="auto">
          <a:xfrm>
            <a:off x="83820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9</a:t>
            </a:r>
          </a:p>
        </p:txBody>
      </p:sp>
      <p:sp>
        <p:nvSpPr>
          <p:cNvPr id="40999" name="WordArt 39"/>
          <p:cNvSpPr>
            <a:spLocks noChangeArrowheads="1" noChangeShapeType="1" noTextEdit="1"/>
          </p:cNvSpPr>
          <p:nvPr/>
        </p:nvSpPr>
        <p:spPr bwMode="auto">
          <a:xfrm>
            <a:off x="8305800" y="1066800"/>
            <a:ext cx="6096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10</a:t>
            </a:r>
          </a:p>
        </p:txBody>
      </p:sp>
      <p:sp>
        <p:nvSpPr>
          <p:cNvPr id="41000" name="WordArt 40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8</a:t>
            </a:r>
          </a:p>
        </p:txBody>
      </p:sp>
      <p:sp>
        <p:nvSpPr>
          <p:cNvPr id="41001" name="WordArt 41"/>
          <p:cNvSpPr>
            <a:spLocks noChangeArrowheads="1" noChangeShapeType="1" noTextEdit="1"/>
          </p:cNvSpPr>
          <p:nvPr/>
        </p:nvSpPr>
        <p:spPr bwMode="auto">
          <a:xfrm>
            <a:off x="8305800" y="1066800"/>
            <a:ext cx="5334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6</a:t>
            </a:r>
          </a:p>
        </p:txBody>
      </p:sp>
      <p:sp>
        <p:nvSpPr>
          <p:cNvPr id="41002" name="WordArt 42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7</a:t>
            </a:r>
          </a:p>
        </p:txBody>
      </p:sp>
      <p:sp>
        <p:nvSpPr>
          <p:cNvPr id="41003" name="Text Box 43"/>
          <p:cNvSpPr txBox="1">
            <a:spLocks noChangeArrowheads="1"/>
          </p:cNvSpPr>
          <p:nvPr/>
        </p:nvSpPr>
        <p:spPr bwMode="auto">
          <a:xfrm>
            <a:off x="2133600" y="4572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08" name="Rectangle 48"/>
          <p:cNvSpPr>
            <a:spLocks noChangeArrowheads="1"/>
          </p:cNvSpPr>
          <p:nvPr/>
        </p:nvSpPr>
        <p:spPr bwMode="auto">
          <a:xfrm>
            <a:off x="5181600" y="4953000"/>
            <a:ext cx="838200" cy="771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vi-VN" sz="4400" dirty="0" smtClean="0">
                <a:solidFill>
                  <a:srgbClr val="FF3300"/>
                </a:solidFill>
              </a:rPr>
              <a:t>S</a:t>
            </a:r>
            <a:endParaRPr lang="en-US" sz="4400" dirty="0">
              <a:solidFill>
                <a:srgbClr val="FF3300"/>
              </a:solidFill>
            </a:endParaRPr>
          </a:p>
        </p:txBody>
      </p:sp>
      <p:grpSp>
        <p:nvGrpSpPr>
          <p:cNvPr id="41011" name="Group 51"/>
          <p:cNvGrpSpPr>
            <a:grpSpLocks/>
          </p:cNvGrpSpPr>
          <p:nvPr/>
        </p:nvGrpSpPr>
        <p:grpSpPr bwMode="auto">
          <a:xfrm>
            <a:off x="609600" y="2590800"/>
            <a:ext cx="1905000" cy="2362200"/>
            <a:chOff x="576" y="1824"/>
            <a:chExt cx="768" cy="1152"/>
          </a:xfrm>
        </p:grpSpPr>
        <p:sp>
          <p:nvSpPr>
            <p:cNvPr id="41009" name="AutoShape 49"/>
            <p:cNvSpPr>
              <a:spLocks noChangeArrowheads="1"/>
            </p:cNvSpPr>
            <p:nvPr/>
          </p:nvSpPr>
          <p:spPr bwMode="auto">
            <a:xfrm>
              <a:off x="576" y="1824"/>
              <a:ext cx="768" cy="720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505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  <a:p>
              <a:pPr algn="ctr"/>
              <a:r>
                <a:rPr lang="en-US" sz="2400"/>
                <a:t>Hết giờ</a:t>
              </a:r>
            </a:p>
            <a:p>
              <a:pPr algn="ctr"/>
              <a:endParaRPr lang="en-US" sz="2400"/>
            </a:p>
          </p:txBody>
        </p:sp>
        <p:sp>
          <p:nvSpPr>
            <p:cNvPr id="41010" name="Line 50"/>
            <p:cNvSpPr>
              <a:spLocks noChangeShapeType="1"/>
            </p:cNvSpPr>
            <p:nvPr/>
          </p:nvSpPr>
          <p:spPr bwMode="auto">
            <a:xfrm>
              <a:off x="576" y="1968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9" name="Picture 34" descr="questionbig_w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34778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152400" y="76200"/>
            <a:ext cx="8763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Đúng điền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. Sai điền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vi-VN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 mỗi ô trống sau: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581400" y="2525857"/>
                <a:ext cx="4267200" cy="7893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vi-VN" sz="3200" dirty="0" smtClean="0"/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vi-VN" sz="3200" dirty="0" smtClean="0"/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10 −3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12 −4 </m:t>
                        </m:r>
                      </m:den>
                    </m:f>
                  </m:oMath>
                </a14:m>
                <a:r>
                  <a:rPr lang="vi-VN" sz="32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vi-VN" sz="3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525857"/>
                <a:ext cx="4267200" cy="789383"/>
              </a:xfrm>
              <a:prstGeom prst="rect">
                <a:avLst/>
              </a:prstGeom>
              <a:blipFill rotWithShape="1">
                <a:blip r:embed="rId12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841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m thanh 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m thanh 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409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0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410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2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m thanh 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40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1000"/>
                                        <p:tgtEl>
                                          <p:spTgt spid="40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410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8" presetID="4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99307E-6 L 0.18959 4.99307E-6 C 0.27431 4.99307E-6 0.37917 -0.0178 0.37917 -0.03191 L 0.37917 -0.06381 " pathEditMode="relative" rAng="0" ptsTypes="FfFF">
                                      <p:cBhvr>
                                        <p:cTn id="109" dur="2000" fill="hold"/>
                                        <p:tgtEl>
                                          <p:spTgt spid="409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58" y="-3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10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09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 nodeType="clickPar">
                      <p:stCondLst>
                        <p:cond delay="0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0" dur="3992" fill="hold"/>
                                        <p:tgtEl>
                                          <p:spTgt spid="409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73"/>
                  </p:tgtEl>
                </p:cond>
              </p:nextCondLst>
            </p:seq>
            <p:audio>
              <p:cMediaNode>
                <p:cTn id="1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973"/>
                </p:tgtEl>
              </p:cMediaNode>
            </p:audio>
          </p:childTnLst>
        </p:cTn>
      </p:par>
    </p:tnLst>
    <p:bldLst>
      <p:bldP spid="40963" grpId="0" animBg="1"/>
      <p:bldP spid="40963" grpId="1" animBg="1"/>
      <p:bldP spid="40964" grpId="0" animBg="1"/>
      <p:bldP spid="40964" grpId="1" animBg="1"/>
      <p:bldP spid="40965" grpId="0" animBg="1"/>
      <p:bldP spid="40965" grpId="1" animBg="1"/>
      <p:bldP spid="40966" grpId="0" animBg="1"/>
      <p:bldP spid="40966" grpId="1" animBg="1"/>
      <p:bldP spid="40967" grpId="0" animBg="1"/>
      <p:bldP spid="40967" grpId="1" animBg="1"/>
      <p:bldP spid="40968" grpId="0" animBg="1"/>
      <p:bldP spid="40968" grpId="1" animBg="1"/>
      <p:bldP spid="40969" grpId="0" animBg="1"/>
      <p:bldP spid="40969" grpId="1" animBg="1"/>
      <p:bldP spid="40982" grpId="0" animBg="1"/>
      <p:bldP spid="40983" grpId="0" animBg="1"/>
      <p:bldP spid="40997" grpId="0" animBg="1"/>
      <p:bldP spid="40997" grpId="1" animBg="1"/>
      <p:bldP spid="40998" grpId="0" animBg="1"/>
      <p:bldP spid="40998" grpId="1" animBg="1"/>
      <p:bldP spid="40999" grpId="0" animBg="1"/>
      <p:bldP spid="40999" grpId="1" animBg="1"/>
      <p:bldP spid="41000" grpId="0" animBg="1"/>
      <p:bldP spid="41000" grpId="1" animBg="1"/>
      <p:bldP spid="41001" grpId="0" animBg="1"/>
      <p:bldP spid="41001" grpId="1" animBg="1"/>
      <p:bldP spid="41002" grpId="0" animBg="1"/>
      <p:bldP spid="41002" grpId="1" animBg="1"/>
      <p:bldP spid="4100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4438-7040-4290-96DC-C714234A47BA}" type="slidenum">
              <a:rPr lang="en-US"/>
              <a:pPr/>
              <a:t>14</a:t>
            </a:fld>
            <a:endParaRPr lang="en-US"/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6096000" y="35052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40963" name="WordArt 3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5</a:t>
            </a:r>
          </a:p>
        </p:txBody>
      </p:sp>
      <p:sp>
        <p:nvSpPr>
          <p:cNvPr id="40964" name="WordArt 4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81000" cy="4095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4</a:t>
            </a:r>
          </a:p>
        </p:txBody>
      </p:sp>
      <p:sp>
        <p:nvSpPr>
          <p:cNvPr id="40965" name="WordArt 5"/>
          <p:cNvSpPr>
            <a:spLocks noChangeArrowheads="1" noChangeShapeType="1" noTextEdit="1"/>
          </p:cNvSpPr>
          <p:nvPr/>
        </p:nvSpPr>
        <p:spPr bwMode="auto">
          <a:xfrm>
            <a:off x="8458200" y="1143000"/>
            <a:ext cx="3048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3</a:t>
            </a:r>
          </a:p>
        </p:txBody>
      </p:sp>
      <p:sp>
        <p:nvSpPr>
          <p:cNvPr id="40966" name="WordArt 6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2</a:t>
            </a:r>
          </a:p>
        </p:txBody>
      </p:sp>
      <p:sp>
        <p:nvSpPr>
          <p:cNvPr id="40967" name="Oval 7"/>
          <p:cNvSpPr>
            <a:spLocks noChangeArrowheads="1"/>
          </p:cNvSpPr>
          <p:nvPr/>
        </p:nvSpPr>
        <p:spPr bwMode="auto">
          <a:xfrm>
            <a:off x="8001000" y="838200"/>
            <a:ext cx="1143000" cy="914400"/>
          </a:xfrm>
          <a:prstGeom prst="ellipse">
            <a:avLst/>
          </a:prstGeom>
          <a:noFill/>
          <a:ln w="76200" cmpd="tri">
            <a:solidFill>
              <a:srgbClr val="00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kx="3284103" algn="bl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0968" name="WordArt 8"/>
          <p:cNvSpPr>
            <a:spLocks noChangeArrowheads="1" noChangeShapeType="1" noTextEdit="1"/>
          </p:cNvSpPr>
          <p:nvPr/>
        </p:nvSpPr>
        <p:spPr bwMode="auto">
          <a:xfrm>
            <a:off x="83820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1</a:t>
            </a:r>
          </a:p>
        </p:txBody>
      </p:sp>
      <p:sp>
        <p:nvSpPr>
          <p:cNvPr id="40969" name="WordArt 9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0</a:t>
            </a:r>
          </a:p>
        </p:txBody>
      </p:sp>
      <p:pic>
        <p:nvPicPr>
          <p:cNvPr id="40971" name="Picture 11" descr="j0336978[2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2077"/>
            <a:ext cx="9906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72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763000" y="6477000"/>
            <a:ext cx="381000" cy="381000"/>
          </a:xfrm>
          <a:prstGeom prst="actionButtonForwardNex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0973" name="ELPH230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ELPHRG01.wav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553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5181600" y="5029200"/>
            <a:ext cx="762000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4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0983" name="Oval 23"/>
          <p:cNvSpPr>
            <a:spLocks noChangeArrowheads="1"/>
          </p:cNvSpPr>
          <p:nvPr/>
        </p:nvSpPr>
        <p:spPr bwMode="auto">
          <a:xfrm>
            <a:off x="2705100" y="1295400"/>
            <a:ext cx="5715000" cy="34290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pic>
        <p:nvPicPr>
          <p:cNvPr id="40994" name="Picture 34" descr="40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181600"/>
            <a:ext cx="16002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7" name="Oval 37"/>
          <p:cNvSpPr>
            <a:spLocks noChangeArrowheads="1"/>
          </p:cNvSpPr>
          <p:nvPr/>
        </p:nvSpPr>
        <p:spPr bwMode="auto">
          <a:xfrm>
            <a:off x="8001000" y="838200"/>
            <a:ext cx="1143000" cy="914400"/>
          </a:xfrm>
          <a:prstGeom prst="ellipse">
            <a:avLst/>
          </a:prstGeom>
          <a:noFill/>
          <a:ln w="76200" cmpd="tri">
            <a:solidFill>
              <a:srgbClr val="00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kx="3284103" algn="bl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0998" name="WordArt 38"/>
          <p:cNvSpPr>
            <a:spLocks noChangeArrowheads="1" noChangeShapeType="1" noTextEdit="1"/>
          </p:cNvSpPr>
          <p:nvPr/>
        </p:nvSpPr>
        <p:spPr bwMode="auto">
          <a:xfrm>
            <a:off x="83820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9</a:t>
            </a:r>
          </a:p>
        </p:txBody>
      </p:sp>
      <p:sp>
        <p:nvSpPr>
          <p:cNvPr id="40999" name="WordArt 39"/>
          <p:cNvSpPr>
            <a:spLocks noChangeArrowheads="1" noChangeShapeType="1" noTextEdit="1"/>
          </p:cNvSpPr>
          <p:nvPr/>
        </p:nvSpPr>
        <p:spPr bwMode="auto">
          <a:xfrm>
            <a:off x="8305800" y="1066800"/>
            <a:ext cx="6096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10</a:t>
            </a:r>
          </a:p>
        </p:txBody>
      </p:sp>
      <p:sp>
        <p:nvSpPr>
          <p:cNvPr id="41000" name="WordArt 40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8</a:t>
            </a:r>
          </a:p>
        </p:txBody>
      </p:sp>
      <p:sp>
        <p:nvSpPr>
          <p:cNvPr id="41001" name="WordArt 41"/>
          <p:cNvSpPr>
            <a:spLocks noChangeArrowheads="1" noChangeShapeType="1" noTextEdit="1"/>
          </p:cNvSpPr>
          <p:nvPr/>
        </p:nvSpPr>
        <p:spPr bwMode="auto">
          <a:xfrm>
            <a:off x="8305800" y="1066800"/>
            <a:ext cx="5334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6</a:t>
            </a:r>
          </a:p>
        </p:txBody>
      </p:sp>
      <p:sp>
        <p:nvSpPr>
          <p:cNvPr id="41002" name="WordArt 42"/>
          <p:cNvSpPr>
            <a:spLocks noChangeArrowheads="1" noChangeShapeType="1" noTextEdit="1"/>
          </p:cNvSpPr>
          <p:nvPr/>
        </p:nvSpPr>
        <p:spPr bwMode="auto">
          <a:xfrm>
            <a:off x="8458200" y="1066800"/>
            <a:ext cx="381000" cy="457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  <a:latin typeface="Arial Black"/>
              </a:rPr>
              <a:t>7</a:t>
            </a:r>
          </a:p>
        </p:txBody>
      </p:sp>
      <p:sp>
        <p:nvSpPr>
          <p:cNvPr id="41003" name="Text Box 43"/>
          <p:cNvSpPr txBox="1">
            <a:spLocks noChangeArrowheads="1"/>
          </p:cNvSpPr>
          <p:nvPr/>
        </p:nvSpPr>
        <p:spPr bwMode="auto">
          <a:xfrm>
            <a:off x="2133600" y="4572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08" name="Rectangle 48"/>
          <p:cNvSpPr>
            <a:spLocks noChangeArrowheads="1"/>
          </p:cNvSpPr>
          <p:nvPr/>
        </p:nvSpPr>
        <p:spPr bwMode="auto">
          <a:xfrm>
            <a:off x="5181600" y="4953000"/>
            <a:ext cx="838200" cy="771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FF3300"/>
                </a:solidFill>
              </a:rPr>
              <a:t>Đ</a:t>
            </a:r>
          </a:p>
        </p:txBody>
      </p:sp>
      <p:grpSp>
        <p:nvGrpSpPr>
          <p:cNvPr id="41011" name="Group 51"/>
          <p:cNvGrpSpPr>
            <a:grpSpLocks/>
          </p:cNvGrpSpPr>
          <p:nvPr/>
        </p:nvGrpSpPr>
        <p:grpSpPr bwMode="auto">
          <a:xfrm>
            <a:off x="609600" y="2590800"/>
            <a:ext cx="1905000" cy="2362200"/>
            <a:chOff x="576" y="1824"/>
            <a:chExt cx="768" cy="1152"/>
          </a:xfrm>
        </p:grpSpPr>
        <p:sp>
          <p:nvSpPr>
            <p:cNvPr id="41009" name="AutoShape 49"/>
            <p:cNvSpPr>
              <a:spLocks noChangeArrowheads="1"/>
            </p:cNvSpPr>
            <p:nvPr/>
          </p:nvSpPr>
          <p:spPr bwMode="auto">
            <a:xfrm>
              <a:off x="576" y="1824"/>
              <a:ext cx="768" cy="720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505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  <a:p>
              <a:pPr algn="ctr"/>
              <a:r>
                <a:rPr lang="en-US" sz="2400" dirty="0" err="1"/>
                <a:t>Hết</a:t>
              </a:r>
              <a:r>
                <a:rPr lang="en-US" sz="2400" dirty="0"/>
                <a:t> </a:t>
              </a:r>
              <a:r>
                <a:rPr lang="en-US" sz="2400" dirty="0" err="1"/>
                <a:t>giờ</a:t>
              </a:r>
              <a:endParaRPr lang="en-US" sz="2400" dirty="0"/>
            </a:p>
            <a:p>
              <a:pPr algn="ctr"/>
              <a:endParaRPr lang="en-US" sz="2400" dirty="0"/>
            </a:p>
          </p:txBody>
        </p:sp>
        <p:sp>
          <p:nvSpPr>
            <p:cNvPr id="41010" name="Line 50"/>
            <p:cNvSpPr>
              <a:spLocks noChangeShapeType="1"/>
            </p:cNvSpPr>
            <p:nvPr/>
          </p:nvSpPr>
          <p:spPr bwMode="auto">
            <a:xfrm>
              <a:off x="576" y="1968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9" name="Picture 34" descr="questionbig_w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34778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152400" y="76200"/>
            <a:ext cx="87630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Đúng điền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. Sai điền </a:t>
            </a:r>
            <a:r>
              <a:rPr lang="vi-V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vi-VN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 mỗi ô trống sau: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581400" y="2525857"/>
                <a:ext cx="4267200" cy="7911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vi-VN" sz="3200" dirty="0" smtClean="0"/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vi-VN" sz="3200" dirty="0" smtClean="0"/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10 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12 </m:t>
                        </m:r>
                      </m:den>
                    </m:f>
                  </m:oMath>
                </a14:m>
                <a:r>
                  <a:rPr lang="vi-VN" sz="3200" dirty="0" smtClean="0"/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dirty="0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vi-VN" sz="3200" b="0" i="1" dirty="0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vi-VN" sz="32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endParaRPr lang="vi-VN" sz="3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525857"/>
                <a:ext cx="4267200" cy="791114"/>
              </a:xfrm>
              <a:prstGeom prst="rect">
                <a:avLst/>
              </a:prstGeom>
              <a:blipFill rotWithShape="1">
                <a:blip r:embed="rId12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298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m thanh 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m thanh 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409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0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410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2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m thanh 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40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1000"/>
                                        <p:tgtEl>
                                          <p:spTgt spid="40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410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8" presetID="4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99307E-6 L 0.18959 4.99307E-6 C 0.27431 4.99307E-6 0.37917 -0.0178 0.37917 -0.03191 L 0.37917 -0.06381 " pathEditMode="relative" rAng="0" ptsTypes="FfFF">
                                      <p:cBhvr>
                                        <p:cTn id="109" dur="2000" fill="hold"/>
                                        <p:tgtEl>
                                          <p:spTgt spid="409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58" y="-3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10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09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 nodeType="clickPar">
                      <p:stCondLst>
                        <p:cond delay="0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0" dur="3992" fill="hold"/>
                                        <p:tgtEl>
                                          <p:spTgt spid="409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73"/>
                  </p:tgtEl>
                </p:cond>
              </p:nextCondLst>
            </p:seq>
            <p:audio>
              <p:cMediaNode>
                <p:cTn id="1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973"/>
                </p:tgtEl>
              </p:cMediaNode>
            </p:audio>
          </p:childTnLst>
        </p:cTn>
      </p:par>
    </p:tnLst>
    <p:bldLst>
      <p:bldP spid="40963" grpId="0" animBg="1"/>
      <p:bldP spid="40963" grpId="1" animBg="1"/>
      <p:bldP spid="40964" grpId="0" animBg="1"/>
      <p:bldP spid="40964" grpId="1" animBg="1"/>
      <p:bldP spid="40965" grpId="0" animBg="1"/>
      <p:bldP spid="40965" grpId="1" animBg="1"/>
      <p:bldP spid="40966" grpId="0" animBg="1"/>
      <p:bldP spid="40966" grpId="1" animBg="1"/>
      <p:bldP spid="40967" grpId="0" animBg="1"/>
      <p:bldP spid="40967" grpId="1" animBg="1"/>
      <p:bldP spid="40968" grpId="0" animBg="1"/>
      <p:bldP spid="40968" grpId="1" animBg="1"/>
      <p:bldP spid="40969" grpId="0" animBg="1"/>
      <p:bldP spid="40969" grpId="1" animBg="1"/>
      <p:bldP spid="40982" grpId="0" animBg="1"/>
      <p:bldP spid="40983" grpId="0" animBg="1"/>
      <p:bldP spid="40997" grpId="0" animBg="1"/>
      <p:bldP spid="40997" grpId="1" animBg="1"/>
      <p:bldP spid="40998" grpId="0" animBg="1"/>
      <p:bldP spid="40998" grpId="1" animBg="1"/>
      <p:bldP spid="40999" grpId="0" animBg="1"/>
      <p:bldP spid="40999" grpId="1" animBg="1"/>
      <p:bldP spid="41000" grpId="0" animBg="1"/>
      <p:bldP spid="41000" grpId="1" animBg="1"/>
      <p:bldP spid="41001" grpId="0" animBg="1"/>
      <p:bldP spid="41001" grpId="1" animBg="1"/>
      <p:bldP spid="41002" grpId="0" animBg="1"/>
      <p:bldP spid="41002" grpId="1" animBg="1"/>
      <p:bldP spid="4100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905000" y="1066800"/>
            <a:ext cx="57896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 cố và dặn dò: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81000" y="1836737"/>
            <a:ext cx="86106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c+d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2/SGK/Tr130; VBT/Tr40.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(tr131)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90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zeichen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62647"/>
            <a:ext cx="1554162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loud Callout 2"/>
          <p:cNvSpPr/>
          <p:nvPr/>
        </p:nvSpPr>
        <p:spPr>
          <a:xfrm>
            <a:off x="2099145" y="362447"/>
            <a:ext cx="5410201" cy="2971800"/>
          </a:xfrm>
          <a:prstGeom prst="cloudCallout">
            <a:avLst>
              <a:gd name="adj1" fmla="val 55827"/>
              <a:gd name="adj2" fmla="val -40491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Muốn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trừ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hai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phân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số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cùng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mẫu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số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ta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làm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thế</a:t>
            </a:r>
            <a:r>
              <a:rPr lang="en-US" altLang="ja-JP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altLang="ja-JP" sz="3200" dirty="0" err="1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nào</a:t>
            </a:r>
            <a:r>
              <a:rPr lang="en-US" altLang="ja-JP" sz="32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?</a:t>
            </a:r>
          </a:p>
          <a:p>
            <a:pPr algn="ctr">
              <a:spcBef>
                <a:spcPct val="50000"/>
              </a:spcBef>
            </a:pPr>
            <a:r>
              <a:rPr lang="en-US" sz="3200" dirty="0" err="1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Lấy</a:t>
            </a:r>
            <a:r>
              <a:rPr lang="en-US" sz="32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ví</a:t>
            </a:r>
            <a:r>
              <a:rPr lang="en-US" sz="32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dụ</a:t>
            </a:r>
            <a:endParaRPr lang="en-US" sz="3200" dirty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29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39088" y="183554"/>
            <a:ext cx="891377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400" b="1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vi-VN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7122353"/>
              </p:ext>
            </p:extLst>
          </p:nvPr>
        </p:nvGraphicFramePr>
        <p:xfrm>
          <a:off x="3594622" y="88464"/>
          <a:ext cx="304800" cy="70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10" name="Equation" r:id="rId3" imgW="152334" imgH="393529" progId="Equation.3">
                  <p:embed/>
                </p:oleObj>
              </mc:Choice>
              <mc:Fallback>
                <p:oleObj name="Equation" r:id="rId3" imgW="152334" imgH="393529" progId="Equation.3">
                  <p:embed/>
                  <p:pic>
                    <p:nvPicPr>
                      <p:cNvPr id="0" name="Picture 2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622" y="88464"/>
                        <a:ext cx="304800" cy="705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1851656"/>
              </p:ext>
            </p:extLst>
          </p:nvPr>
        </p:nvGraphicFramePr>
        <p:xfrm>
          <a:off x="8035786" y="88464"/>
          <a:ext cx="457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11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0" name="Picture 2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5786" y="88464"/>
                        <a:ext cx="457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979198"/>
              </p:ext>
            </p:extLst>
          </p:nvPr>
        </p:nvGraphicFramePr>
        <p:xfrm>
          <a:off x="3974035" y="1257701"/>
          <a:ext cx="382587" cy="735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12" name="Equation" r:id="rId7" imgW="152334" imgH="393529" progId="Equation.3">
                  <p:embed/>
                </p:oleObj>
              </mc:Choice>
              <mc:Fallback>
                <p:oleObj name="Equation" r:id="rId7" imgW="152334" imgH="393529" progId="Equation.3">
                  <p:embed/>
                  <p:pic>
                    <p:nvPicPr>
                      <p:cNvPr id="0" name="Picture 2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4035" y="1257701"/>
                        <a:ext cx="382587" cy="7357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79922" y="1303199"/>
            <a:ext cx="784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:         -               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015118"/>
              </p:ext>
            </p:extLst>
          </p:nvPr>
        </p:nvGraphicFramePr>
        <p:xfrm>
          <a:off x="4737622" y="1241183"/>
          <a:ext cx="382588" cy="752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13" name="Equation" r:id="rId8" imgW="152334" imgH="393529" progId="Equation.3">
                  <p:embed/>
                </p:oleObj>
              </mc:Choice>
              <mc:Fallback>
                <p:oleObj name="Equation" r:id="rId8" imgW="152334" imgH="393529" progId="Equation.3">
                  <p:embed/>
                  <p:pic>
                    <p:nvPicPr>
                      <p:cNvPr id="0" name="Picture 2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7622" y="1241183"/>
                        <a:ext cx="382588" cy="7522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194822" y="1347592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= ?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6848065"/>
              </p:ext>
            </p:extLst>
          </p:nvPr>
        </p:nvGraphicFramePr>
        <p:xfrm>
          <a:off x="1681655" y="2640659"/>
          <a:ext cx="2202196" cy="7244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14" name="Equation" r:id="rId10" imgW="901309" imgH="393529" progId="Equation.3">
                  <p:embed/>
                </p:oleObj>
              </mc:Choice>
              <mc:Fallback>
                <p:oleObj name="Equation" r:id="rId10" imgW="901309" imgH="393529" progId="Equation.3">
                  <p:embed/>
                  <p:pic>
                    <p:nvPicPr>
                      <p:cNvPr id="0" name="Picture 2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1655" y="2640659"/>
                        <a:ext cx="2202196" cy="7244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03835"/>
              </p:ext>
            </p:extLst>
          </p:nvPr>
        </p:nvGraphicFramePr>
        <p:xfrm>
          <a:off x="4627124" y="2607529"/>
          <a:ext cx="2202196" cy="757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15" name="Equation" r:id="rId12" imgW="901309" imgH="393529" progId="Equation.3">
                  <p:embed/>
                </p:oleObj>
              </mc:Choice>
              <mc:Fallback>
                <p:oleObj name="Equation" r:id="rId12" imgW="901309" imgH="393529" progId="Equation.3">
                  <p:embed/>
                  <p:pic>
                    <p:nvPicPr>
                      <p:cNvPr id="0" name="Picture 2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7124" y="2607529"/>
                        <a:ext cx="2202196" cy="7575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943154" y="2679264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10"/>
          <p:cNvSpPr txBox="1">
            <a:spLocks noChangeArrowheads="1"/>
          </p:cNvSpPr>
          <p:nvPr/>
        </p:nvSpPr>
        <p:spPr bwMode="auto">
          <a:xfrm>
            <a:off x="18854" y="1993464"/>
            <a:ext cx="784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* Quy đồng mẫu số hai phân số: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148968" y="3441264"/>
            <a:ext cx="784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* Trừ hai phân số: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711186" y="3892734"/>
                <a:ext cx="841897" cy="7592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0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vi-VN" sz="30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vi-VN" sz="3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0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vi-VN" sz="30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vi-VN" sz="3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1186" y="3892734"/>
                <a:ext cx="841897" cy="759247"/>
              </a:xfrm>
              <a:prstGeom prst="rect">
                <a:avLst/>
              </a:prstGeom>
              <a:blipFill rotWithShape="1">
                <a:blip r:embed="rId14"/>
                <a:stretch>
                  <a:fillRect r="-26812" b="-1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514417" y="3908520"/>
                <a:ext cx="1494320" cy="7593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𝟏𝟐</m:t>
                        </m:r>
                      </m:num>
                      <m:den>
                        <m:r>
                          <a:rPr lang="vi-VN" sz="3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vi-VN" sz="30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𝟏𝟎</m:t>
                        </m:r>
                      </m:num>
                      <m:den>
                        <m:r>
                          <a:rPr lang="vi-VN" sz="3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𝟏𝟓</m:t>
                        </m:r>
                      </m:den>
                    </m:f>
                  </m:oMath>
                </a14:m>
                <a:endParaRPr lang="vi-VN" sz="3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417" y="3908520"/>
                <a:ext cx="1494320" cy="759310"/>
              </a:xfrm>
              <a:prstGeom prst="rect">
                <a:avLst/>
              </a:prstGeom>
              <a:blipFill rotWithShape="1">
                <a:blip r:embed="rId15"/>
                <a:stretch>
                  <a:fillRect l="-9350" r="-15041" b="-10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3943154" y="3910997"/>
                <a:ext cx="837089" cy="7593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vi-VN" sz="30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𝟏𝟓</m:t>
                        </m:r>
                      </m:den>
                    </m:f>
                  </m:oMath>
                </a14:m>
                <a:endParaRPr lang="vi-VN" sz="3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154" y="3910997"/>
                <a:ext cx="837089" cy="759310"/>
              </a:xfrm>
              <a:prstGeom prst="rect">
                <a:avLst/>
              </a:prstGeom>
              <a:blipFill rotWithShape="1">
                <a:blip r:embed="rId16"/>
                <a:stretch>
                  <a:fillRect l="-17518" r="-27737" b="-1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 Box 37"/>
          <p:cNvSpPr txBox="1">
            <a:spLocks noChangeArrowheads="1"/>
          </p:cNvSpPr>
          <p:nvPr/>
        </p:nvSpPr>
        <p:spPr bwMode="auto">
          <a:xfrm>
            <a:off x="252574" y="4812864"/>
            <a:ext cx="868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 Box 37"/>
          <p:cNvSpPr txBox="1">
            <a:spLocks noChangeArrowheads="1"/>
          </p:cNvSpPr>
          <p:nvPr/>
        </p:nvSpPr>
        <p:spPr bwMode="auto">
          <a:xfrm>
            <a:off x="302270" y="4830251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861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7" grpId="0"/>
      <p:bldP spid="58" grpId="0"/>
      <p:bldP spid="18" grpId="0"/>
      <p:bldP spid="19" grpId="0"/>
      <p:bldP spid="20" grpId="0"/>
      <p:bldP spid="59" grpId="0"/>
      <p:bldP spid="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85800" y="0"/>
            <a:ext cx="426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38200" y="609600"/>
                <a:ext cx="872355" cy="790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609600"/>
                <a:ext cx="872355" cy="790216"/>
              </a:xfrm>
              <a:prstGeom prst="rect">
                <a:avLst/>
              </a:prstGeom>
              <a:blipFill rotWithShape="1">
                <a:blip r:embed="rId5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73657" y="71232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10000" y="634425"/>
                <a:ext cx="872355" cy="798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634425"/>
                <a:ext cx="872355" cy="798873"/>
              </a:xfrm>
              <a:prstGeom prst="rect">
                <a:avLst/>
              </a:prstGeom>
              <a:blipFill rotWithShape="1">
                <a:blip r:embed="rId6"/>
                <a:stretch>
                  <a:fillRect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245457" y="73714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248400" y="613576"/>
                <a:ext cx="872355" cy="7912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613576"/>
                <a:ext cx="872355" cy="791242"/>
              </a:xfrm>
              <a:prstGeom prst="rect">
                <a:avLst/>
              </a:prstGeom>
              <a:blipFill rotWithShape="1">
                <a:blip r:embed="rId7"/>
                <a:stretch>
                  <a:fillRect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683857" y="716296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0101" y="17526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07057" y="1646805"/>
                <a:ext cx="872355" cy="790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057" y="1646805"/>
                <a:ext cx="872355" cy="790216"/>
              </a:xfrm>
              <a:prstGeom prst="rect">
                <a:avLst/>
              </a:prstGeom>
              <a:blipFill rotWithShape="1">
                <a:blip r:embed="rId8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693429" y="1660421"/>
                <a:ext cx="1552028" cy="798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3429" y="1660421"/>
                <a:ext cx="1552028" cy="798873"/>
              </a:xfrm>
              <a:prstGeom prst="rect">
                <a:avLst/>
              </a:prstGeom>
              <a:blipFill rotWithShape="1">
                <a:blip r:embed="rId9"/>
                <a:stretch>
                  <a:fillRect l="-10236"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124200" y="1647959"/>
                <a:ext cx="864339" cy="7890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1647959"/>
                <a:ext cx="864339" cy="789062"/>
              </a:xfrm>
              <a:prstGeom prst="rect">
                <a:avLst/>
              </a:prstGeom>
              <a:blipFill rotWithShape="1">
                <a:blip r:embed="rId10"/>
                <a:stretch>
                  <a:fillRect l="-18440"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6236677" y="496765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Hết giờ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236677" y="5501054"/>
            <a:ext cx="2895600" cy="990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6465277" y="55772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28" name="TextBox 7"/>
          <p:cNvSpPr txBox="1">
            <a:spLocks noChangeArrowheads="1"/>
          </p:cNvSpPr>
          <p:nvPr/>
        </p:nvSpPr>
        <p:spPr bwMode="auto">
          <a:xfrm>
            <a:off x="7324115" y="5459779"/>
            <a:ext cx="304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5400">
                <a:solidFill>
                  <a:schemeClr val="bg1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465277" y="55772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236677" y="496765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Thời gian còn lại ...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236677" y="4953000"/>
            <a:ext cx="28956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Bắt đầu tính giờ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59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58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57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56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55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54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53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52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51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50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49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48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47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46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45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44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43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42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41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40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39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38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37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36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35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34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33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32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31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30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29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28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27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26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25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24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23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22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21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20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19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18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17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16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15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14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13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12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11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10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09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08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07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06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05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04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03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02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01</a:t>
            </a:r>
          </a:p>
        </p:txBody>
      </p:sp>
      <p:sp>
        <p:nvSpPr>
          <p:cNvPr id="92" name="Rounded Rectangle 9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93" name="Rounded Rectangle 92"/>
          <p:cNvSpPr/>
          <p:nvPr/>
        </p:nvSpPr>
        <p:spPr>
          <a:xfrm>
            <a:off x="6465277" y="55772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57427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1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500"/>
                            </p:stCondLst>
                            <p:childTnLst>
                              <p:par>
                                <p:cTn id="6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500"/>
                            </p:stCondLst>
                            <p:childTnLst>
                              <p:par>
                                <p:cTn id="7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500"/>
                            </p:stCondLst>
                            <p:childTnLst>
                              <p:par>
                                <p:cTn id="7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500"/>
                            </p:stCondLst>
                            <p:childTnLst>
                              <p:par>
                                <p:cTn id="8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2500"/>
                            </p:stCondLst>
                            <p:childTnLst>
                              <p:par>
                                <p:cTn id="8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3500"/>
                            </p:stCondLst>
                            <p:childTnLst>
                              <p:par>
                                <p:cTn id="8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4500"/>
                            </p:stCondLst>
                            <p:childTnLst>
                              <p:par>
                                <p:cTn id="9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500"/>
                            </p:stCondLst>
                            <p:childTnLst>
                              <p:par>
                                <p:cTn id="9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7500"/>
                            </p:stCondLst>
                            <p:childTnLst>
                              <p:par>
                                <p:cTn id="10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8500"/>
                            </p:stCondLst>
                            <p:childTnLst>
                              <p:par>
                                <p:cTn id="10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9500"/>
                            </p:stCondLst>
                            <p:childTnLst>
                              <p:par>
                                <p:cTn id="1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500"/>
                            </p:stCondLst>
                            <p:childTnLst>
                              <p:par>
                                <p:cTn id="1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1500"/>
                            </p:stCondLst>
                            <p:childTnLst>
                              <p:par>
                                <p:cTn id="1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2500"/>
                            </p:stCondLst>
                            <p:childTnLst>
                              <p:par>
                                <p:cTn id="12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3500"/>
                            </p:stCondLst>
                            <p:childTnLst>
                              <p:par>
                                <p:cTn id="12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4500"/>
                            </p:stCondLst>
                            <p:childTnLst>
                              <p:par>
                                <p:cTn id="13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5500"/>
                            </p:stCondLst>
                            <p:childTnLst>
                              <p:par>
                                <p:cTn id="1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6500"/>
                            </p:stCondLst>
                            <p:childTnLst>
                              <p:par>
                                <p:cTn id="14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7500"/>
                            </p:stCondLst>
                            <p:childTnLst>
                              <p:par>
                                <p:cTn id="14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8500"/>
                            </p:stCondLst>
                            <p:childTnLst>
                              <p:par>
                                <p:cTn id="14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9500"/>
                            </p:stCondLst>
                            <p:childTnLst>
                              <p:par>
                                <p:cTn id="15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0500"/>
                            </p:stCondLst>
                            <p:childTnLst>
                              <p:par>
                                <p:cTn id="15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31500"/>
                            </p:stCondLst>
                            <p:childTnLst>
                              <p:par>
                                <p:cTn id="16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2500"/>
                            </p:stCondLst>
                            <p:childTnLst>
                              <p:par>
                                <p:cTn id="16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33500"/>
                            </p:stCondLst>
                            <p:childTnLst>
                              <p:par>
                                <p:cTn id="16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34500"/>
                            </p:stCondLst>
                            <p:childTnLst>
                              <p:par>
                                <p:cTn id="17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5500"/>
                            </p:stCondLst>
                            <p:childTnLst>
                              <p:par>
                                <p:cTn id="17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36500"/>
                            </p:stCondLst>
                            <p:childTnLst>
                              <p:par>
                                <p:cTn id="18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37500"/>
                            </p:stCondLst>
                            <p:childTnLst>
                              <p:par>
                                <p:cTn id="18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38500"/>
                            </p:stCondLst>
                            <p:childTnLst>
                              <p:par>
                                <p:cTn id="18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39500"/>
                            </p:stCondLst>
                            <p:childTnLst>
                              <p:par>
                                <p:cTn id="19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40500"/>
                            </p:stCondLst>
                            <p:childTnLst>
                              <p:par>
                                <p:cTn id="19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41500"/>
                            </p:stCondLst>
                            <p:childTnLst>
                              <p:par>
                                <p:cTn id="20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42500"/>
                            </p:stCondLst>
                            <p:childTnLst>
                              <p:par>
                                <p:cTn id="20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43500"/>
                            </p:stCondLst>
                            <p:childTnLst>
                              <p:par>
                                <p:cTn id="20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44500"/>
                            </p:stCondLst>
                            <p:childTnLst>
                              <p:par>
                                <p:cTn id="2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45500"/>
                            </p:stCondLst>
                            <p:childTnLst>
                              <p:par>
                                <p:cTn id="2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46500"/>
                            </p:stCondLst>
                            <p:childTnLst>
                              <p:par>
                                <p:cTn id="2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47500"/>
                            </p:stCondLst>
                            <p:childTnLst>
                              <p:par>
                                <p:cTn id="22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48500"/>
                            </p:stCondLst>
                            <p:childTnLst>
                              <p:par>
                                <p:cTn id="22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49500"/>
                            </p:stCondLst>
                            <p:childTnLst>
                              <p:par>
                                <p:cTn id="23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50500"/>
                            </p:stCondLst>
                            <p:childTnLst>
                              <p:par>
                                <p:cTn id="2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9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51500"/>
                            </p:stCondLst>
                            <p:childTnLst>
                              <p:par>
                                <p:cTn id="24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52500"/>
                            </p:stCondLst>
                            <p:childTnLst>
                              <p:par>
                                <p:cTn id="24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53500"/>
                            </p:stCondLst>
                            <p:childTnLst>
                              <p:par>
                                <p:cTn id="24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54500"/>
                            </p:stCondLst>
                            <p:childTnLst>
                              <p:par>
                                <p:cTn id="25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5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55500"/>
                            </p:stCondLst>
                            <p:childTnLst>
                              <p:par>
                                <p:cTn id="25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9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56500"/>
                            </p:stCondLst>
                            <p:childTnLst>
                              <p:par>
                                <p:cTn id="26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57500"/>
                            </p:stCondLst>
                            <p:childTnLst>
                              <p:par>
                                <p:cTn id="26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58500"/>
                            </p:stCondLst>
                            <p:childTnLst>
                              <p:par>
                                <p:cTn id="26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1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59500"/>
                            </p:stCondLst>
                            <p:childTnLst>
                              <p:par>
                                <p:cTn id="27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5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60500"/>
                            </p:stCondLst>
                            <p:childTnLst>
                              <p:par>
                                <p:cTn id="283" presetID="3" presetClass="emph" presetSubtype="2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4" dur="2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4" grpId="0" animBg="1"/>
      <p:bldP spid="15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85800" y="0"/>
            <a:ext cx="426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38200" y="609600"/>
                <a:ext cx="872355" cy="790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609600"/>
                <a:ext cx="872355" cy="790216"/>
              </a:xfrm>
              <a:prstGeom prst="rect">
                <a:avLst/>
              </a:prstGeom>
              <a:blipFill rotWithShape="1">
                <a:blip r:embed="rId5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73657" y="71232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10000" y="634425"/>
                <a:ext cx="872355" cy="798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634425"/>
                <a:ext cx="872355" cy="798873"/>
              </a:xfrm>
              <a:prstGeom prst="rect">
                <a:avLst/>
              </a:prstGeom>
              <a:blipFill rotWithShape="1">
                <a:blip r:embed="rId6"/>
                <a:stretch>
                  <a:fillRect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245457" y="73714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248400" y="613576"/>
                <a:ext cx="872355" cy="7912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613576"/>
                <a:ext cx="872355" cy="791242"/>
              </a:xfrm>
              <a:prstGeom prst="rect">
                <a:avLst/>
              </a:prstGeom>
              <a:blipFill rotWithShape="1">
                <a:blip r:embed="rId7"/>
                <a:stretch>
                  <a:fillRect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683857" y="716296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0101" y="17526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07057" y="1646805"/>
                <a:ext cx="872355" cy="790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057" y="1646805"/>
                <a:ext cx="872355" cy="790216"/>
              </a:xfrm>
              <a:prstGeom prst="rect">
                <a:avLst/>
              </a:prstGeom>
              <a:blipFill rotWithShape="1">
                <a:blip r:embed="rId8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693429" y="1660421"/>
                <a:ext cx="1552028" cy="798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3429" y="1660421"/>
                <a:ext cx="1552028" cy="798873"/>
              </a:xfrm>
              <a:prstGeom prst="rect">
                <a:avLst/>
              </a:prstGeom>
              <a:blipFill rotWithShape="1">
                <a:blip r:embed="rId9"/>
                <a:stretch>
                  <a:fillRect l="-10236"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124200" y="1647959"/>
                <a:ext cx="864339" cy="7890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1647959"/>
                <a:ext cx="864339" cy="789062"/>
              </a:xfrm>
              <a:prstGeom prst="rect">
                <a:avLst/>
              </a:prstGeom>
              <a:blipFill rotWithShape="1">
                <a:blip r:embed="rId10"/>
                <a:stretch>
                  <a:fillRect l="-18440"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19378" y="2743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52778" y="2743200"/>
                <a:ext cx="872355" cy="798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78" y="2743200"/>
                <a:ext cx="872355" cy="798873"/>
              </a:xfrm>
              <a:prstGeom prst="rect">
                <a:avLst/>
              </a:prstGeom>
              <a:blipFill rotWithShape="1">
                <a:blip r:embed="rId11"/>
                <a:stretch>
                  <a:fillRect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802660" y="2743200"/>
                <a:ext cx="1552028" cy="7921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48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18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48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660" y="2743200"/>
                <a:ext cx="1552028" cy="792140"/>
              </a:xfrm>
              <a:prstGeom prst="rect">
                <a:avLst/>
              </a:prstGeom>
              <a:blipFill rotWithShape="1">
                <a:blip r:embed="rId12"/>
                <a:stretch>
                  <a:fillRect l="-10236"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346687" y="2746278"/>
                <a:ext cx="864339" cy="791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48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687" y="2746278"/>
                <a:ext cx="864339" cy="791820"/>
              </a:xfrm>
              <a:prstGeom prst="rect">
                <a:avLst/>
              </a:prstGeom>
              <a:blipFill rotWithShape="1">
                <a:blip r:embed="rId13"/>
                <a:stretch>
                  <a:fillRect l="-18310"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211026" y="2753011"/>
                <a:ext cx="864339" cy="7907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026" y="2753011"/>
                <a:ext cx="864339" cy="790794"/>
              </a:xfrm>
              <a:prstGeom prst="rect">
                <a:avLst/>
              </a:prstGeom>
              <a:blipFill rotWithShape="1">
                <a:blip r:embed="rId14"/>
                <a:stretch>
                  <a:fillRect l="-18310" b="-1007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6236677" y="496765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Hết giờ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236677" y="5501054"/>
            <a:ext cx="2895600" cy="990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6465277" y="55772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28" name="TextBox 7"/>
          <p:cNvSpPr txBox="1">
            <a:spLocks noChangeArrowheads="1"/>
          </p:cNvSpPr>
          <p:nvPr/>
        </p:nvSpPr>
        <p:spPr bwMode="auto">
          <a:xfrm>
            <a:off x="7324115" y="5459779"/>
            <a:ext cx="304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5400">
                <a:solidFill>
                  <a:schemeClr val="bg1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465277" y="55772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236677" y="496765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Thời gian còn lại ...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236677" y="4953000"/>
            <a:ext cx="28956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Bắt đầu tính giờ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59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58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57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56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55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54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53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52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51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50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49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48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47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46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45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44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43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42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41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40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39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38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37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36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35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34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33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32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31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30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29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28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27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26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25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24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23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22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21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20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19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18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17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16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15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14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13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12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11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10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09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08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07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06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05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04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03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02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01</a:t>
            </a:r>
          </a:p>
        </p:txBody>
      </p:sp>
      <p:sp>
        <p:nvSpPr>
          <p:cNvPr id="92" name="Rounded Rectangle 9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93" name="Rounded Rectangle 92"/>
          <p:cNvSpPr/>
          <p:nvPr/>
        </p:nvSpPr>
        <p:spPr>
          <a:xfrm>
            <a:off x="6465277" y="55772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77619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1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500"/>
                            </p:stCondLst>
                            <p:childTnLst>
                              <p:par>
                                <p:cTn id="6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500"/>
                            </p:stCondLst>
                            <p:childTnLst>
                              <p:par>
                                <p:cTn id="7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500"/>
                            </p:stCondLst>
                            <p:childTnLst>
                              <p:par>
                                <p:cTn id="7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9500"/>
                            </p:stCondLst>
                            <p:childTnLst>
                              <p:par>
                                <p:cTn id="7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500"/>
                            </p:stCondLst>
                            <p:childTnLst>
                              <p:par>
                                <p:cTn id="8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1500"/>
                            </p:stCondLst>
                            <p:childTnLst>
                              <p:par>
                                <p:cTn id="8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500"/>
                            </p:stCondLst>
                            <p:childTnLst>
                              <p:par>
                                <p:cTn id="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3500"/>
                            </p:stCondLst>
                            <p:childTnLst>
                              <p:par>
                                <p:cTn id="9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4500"/>
                            </p:stCondLst>
                            <p:childTnLst>
                              <p:par>
                                <p:cTn id="9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500"/>
                            </p:stCondLst>
                            <p:childTnLst>
                              <p:par>
                                <p:cTn id="10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0"/>
                            </p:stCondLst>
                            <p:childTnLst>
                              <p:par>
                                <p:cTn id="11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8500"/>
                            </p:stCondLst>
                            <p:childTnLst>
                              <p:par>
                                <p:cTn id="11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9500"/>
                            </p:stCondLst>
                            <p:childTnLst>
                              <p:par>
                                <p:cTn id="1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500"/>
                            </p:stCondLst>
                            <p:childTnLst>
                              <p:par>
                                <p:cTn id="1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1500"/>
                            </p:stCondLst>
                            <p:childTnLst>
                              <p:par>
                                <p:cTn id="12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2500"/>
                            </p:stCondLst>
                            <p:childTnLst>
                              <p:par>
                                <p:cTn id="13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3500"/>
                            </p:stCondLst>
                            <p:childTnLst>
                              <p:par>
                                <p:cTn id="13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4500"/>
                            </p:stCondLst>
                            <p:childTnLst>
                              <p:par>
                                <p:cTn id="13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5500"/>
                            </p:stCondLst>
                            <p:childTnLst>
                              <p:par>
                                <p:cTn id="14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6500"/>
                            </p:stCondLst>
                            <p:childTnLst>
                              <p:par>
                                <p:cTn id="14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7500"/>
                            </p:stCondLst>
                            <p:childTnLst>
                              <p:par>
                                <p:cTn id="1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8500"/>
                            </p:stCondLst>
                            <p:childTnLst>
                              <p:par>
                                <p:cTn id="15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9500"/>
                            </p:stCondLst>
                            <p:childTnLst>
                              <p:par>
                                <p:cTn id="15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30500"/>
                            </p:stCondLst>
                            <p:childTnLst>
                              <p:par>
                                <p:cTn id="16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31500"/>
                            </p:stCondLst>
                            <p:childTnLst>
                              <p:par>
                                <p:cTn id="16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2500"/>
                            </p:stCondLst>
                            <p:childTnLst>
                              <p:par>
                                <p:cTn id="17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33500"/>
                            </p:stCondLst>
                            <p:childTnLst>
                              <p:par>
                                <p:cTn id="17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34500"/>
                            </p:stCondLst>
                            <p:childTnLst>
                              <p:par>
                                <p:cTn id="17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5500"/>
                            </p:stCondLst>
                            <p:childTnLst>
                              <p:par>
                                <p:cTn id="18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36500"/>
                            </p:stCondLst>
                            <p:childTnLst>
                              <p:par>
                                <p:cTn id="18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37500"/>
                            </p:stCondLst>
                            <p:childTnLst>
                              <p:par>
                                <p:cTn id="1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38500"/>
                            </p:stCondLst>
                            <p:childTnLst>
                              <p:par>
                                <p:cTn id="19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39500"/>
                            </p:stCondLst>
                            <p:childTnLst>
                              <p:par>
                                <p:cTn id="19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40500"/>
                            </p:stCondLst>
                            <p:childTnLst>
                              <p:par>
                                <p:cTn id="20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41500"/>
                            </p:stCondLst>
                            <p:childTnLst>
                              <p:par>
                                <p:cTn id="20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42500"/>
                            </p:stCondLst>
                            <p:childTnLst>
                              <p:par>
                                <p:cTn id="21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43500"/>
                            </p:stCondLst>
                            <p:childTnLst>
                              <p:par>
                                <p:cTn id="21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44500"/>
                            </p:stCondLst>
                            <p:childTnLst>
                              <p:par>
                                <p:cTn id="2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45500"/>
                            </p:stCondLst>
                            <p:childTnLst>
                              <p:par>
                                <p:cTn id="2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46500"/>
                            </p:stCondLst>
                            <p:childTnLst>
                              <p:par>
                                <p:cTn id="22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47500"/>
                            </p:stCondLst>
                            <p:childTnLst>
                              <p:par>
                                <p:cTn id="23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48500"/>
                            </p:stCondLst>
                            <p:childTnLst>
                              <p:par>
                                <p:cTn id="23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49500"/>
                            </p:stCondLst>
                            <p:childTnLst>
                              <p:par>
                                <p:cTn id="23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50500"/>
                            </p:stCondLst>
                            <p:childTnLst>
                              <p:par>
                                <p:cTn id="24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51500"/>
                            </p:stCondLst>
                            <p:childTnLst>
                              <p:par>
                                <p:cTn id="24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2500"/>
                            </p:stCondLst>
                            <p:childTnLst>
                              <p:par>
                                <p:cTn id="2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3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53500"/>
                            </p:stCondLst>
                            <p:childTnLst>
                              <p:par>
                                <p:cTn id="25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54500"/>
                            </p:stCondLst>
                            <p:childTnLst>
                              <p:par>
                                <p:cTn id="25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1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55500"/>
                            </p:stCondLst>
                            <p:childTnLst>
                              <p:par>
                                <p:cTn id="26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5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6500"/>
                            </p:stCondLst>
                            <p:childTnLst>
                              <p:par>
                                <p:cTn id="26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57500"/>
                            </p:stCondLst>
                            <p:childTnLst>
                              <p:par>
                                <p:cTn id="27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3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58500"/>
                            </p:stCondLst>
                            <p:childTnLst>
                              <p:par>
                                <p:cTn id="27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59500"/>
                            </p:stCondLst>
                            <p:childTnLst>
                              <p:par>
                                <p:cTn id="27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5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60500"/>
                            </p:stCondLst>
                            <p:childTnLst>
                              <p:par>
                                <p:cTn id="289" presetID="3" presetClass="emph" presetSubtype="2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2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9" grpId="0" animBg="1"/>
      <p:bldP spid="20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85800" y="0"/>
            <a:ext cx="426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38200" y="609600"/>
                <a:ext cx="872355" cy="790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609600"/>
                <a:ext cx="872355" cy="790216"/>
              </a:xfrm>
              <a:prstGeom prst="rect">
                <a:avLst/>
              </a:prstGeom>
              <a:blipFill rotWithShape="1">
                <a:blip r:embed="rId5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73657" y="71232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10000" y="634425"/>
                <a:ext cx="872355" cy="798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634425"/>
                <a:ext cx="872355" cy="798873"/>
              </a:xfrm>
              <a:prstGeom prst="rect">
                <a:avLst/>
              </a:prstGeom>
              <a:blipFill rotWithShape="1">
                <a:blip r:embed="rId6"/>
                <a:stretch>
                  <a:fillRect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245457" y="73714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248400" y="613576"/>
                <a:ext cx="872355" cy="7912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613576"/>
                <a:ext cx="872355" cy="791242"/>
              </a:xfrm>
              <a:prstGeom prst="rect">
                <a:avLst/>
              </a:prstGeom>
              <a:blipFill rotWithShape="1">
                <a:blip r:embed="rId7"/>
                <a:stretch>
                  <a:fillRect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683857" y="716296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0101" y="17526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07057" y="1646805"/>
                <a:ext cx="872355" cy="7902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057" y="1646805"/>
                <a:ext cx="872355" cy="790216"/>
              </a:xfrm>
              <a:prstGeom prst="rect">
                <a:avLst/>
              </a:prstGeom>
              <a:blipFill rotWithShape="1">
                <a:blip r:embed="rId8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693429" y="1660421"/>
                <a:ext cx="1552028" cy="798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3429" y="1660421"/>
                <a:ext cx="1552028" cy="798873"/>
              </a:xfrm>
              <a:prstGeom prst="rect">
                <a:avLst/>
              </a:prstGeom>
              <a:blipFill rotWithShape="1">
                <a:blip r:embed="rId9"/>
                <a:stretch>
                  <a:fillRect l="-10236"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124200" y="1647959"/>
                <a:ext cx="864339" cy="7890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1647959"/>
                <a:ext cx="864339" cy="789062"/>
              </a:xfrm>
              <a:prstGeom prst="rect">
                <a:avLst/>
              </a:prstGeom>
              <a:blipFill rotWithShape="1">
                <a:blip r:embed="rId10"/>
                <a:stretch>
                  <a:fillRect l="-18440"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19378" y="2743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52778" y="2743200"/>
                <a:ext cx="872355" cy="798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78" y="2743200"/>
                <a:ext cx="872355" cy="798873"/>
              </a:xfrm>
              <a:prstGeom prst="rect">
                <a:avLst/>
              </a:prstGeom>
              <a:blipFill rotWithShape="1">
                <a:blip r:embed="rId11"/>
                <a:stretch>
                  <a:fillRect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802660" y="2743200"/>
                <a:ext cx="1552028" cy="7921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48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18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48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660" y="2743200"/>
                <a:ext cx="1552028" cy="792140"/>
              </a:xfrm>
              <a:prstGeom prst="rect">
                <a:avLst/>
              </a:prstGeom>
              <a:blipFill rotWithShape="1">
                <a:blip r:embed="rId12"/>
                <a:stretch>
                  <a:fillRect l="-10236"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346687" y="2746278"/>
                <a:ext cx="864339" cy="791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48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687" y="2746278"/>
                <a:ext cx="864339" cy="791820"/>
              </a:xfrm>
              <a:prstGeom prst="rect">
                <a:avLst/>
              </a:prstGeom>
              <a:blipFill rotWithShape="1">
                <a:blip r:embed="rId13"/>
                <a:stretch>
                  <a:fillRect l="-18310"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211026" y="2753011"/>
                <a:ext cx="864339" cy="7907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026" y="2753011"/>
                <a:ext cx="864339" cy="790794"/>
              </a:xfrm>
              <a:prstGeom prst="rect">
                <a:avLst/>
              </a:prstGeom>
              <a:blipFill rotWithShape="1">
                <a:blip r:embed="rId14"/>
                <a:stretch>
                  <a:fillRect l="-18310" b="-1007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269350" y="3886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52778" y="3886200"/>
                <a:ext cx="872355" cy="7912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78" y="3886200"/>
                <a:ext cx="872355" cy="791242"/>
              </a:xfrm>
              <a:prstGeom prst="rect">
                <a:avLst/>
              </a:prstGeom>
              <a:blipFill rotWithShape="1">
                <a:blip r:embed="rId15"/>
                <a:stretch>
                  <a:fillRect b="-1007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780131" y="3885302"/>
                <a:ext cx="1552028" cy="7921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21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21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131" y="3885302"/>
                <a:ext cx="1552028" cy="792140"/>
              </a:xfrm>
              <a:prstGeom prst="rect">
                <a:avLst/>
              </a:prstGeom>
              <a:blipFill rotWithShape="1">
                <a:blip r:embed="rId16"/>
                <a:stretch>
                  <a:fillRect l="-9804"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296378" y="3885302"/>
                <a:ext cx="864339" cy="7911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21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6378" y="3885302"/>
                <a:ext cx="864339" cy="791114"/>
              </a:xfrm>
              <a:prstGeom prst="rect">
                <a:avLst/>
              </a:prstGeom>
              <a:blipFill rotWithShape="1">
                <a:blip r:embed="rId17"/>
                <a:stretch>
                  <a:fillRect l="-18310"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6236677" y="496765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Hết giờ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236677" y="5501054"/>
            <a:ext cx="2895600" cy="990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6465277" y="55772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28" name="TextBox 7"/>
          <p:cNvSpPr txBox="1">
            <a:spLocks noChangeArrowheads="1"/>
          </p:cNvSpPr>
          <p:nvPr/>
        </p:nvSpPr>
        <p:spPr bwMode="auto">
          <a:xfrm>
            <a:off x="7324115" y="5459779"/>
            <a:ext cx="304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5400">
                <a:solidFill>
                  <a:schemeClr val="bg1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465277" y="55772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236677" y="496765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Thời gian còn lại ...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236677" y="4953000"/>
            <a:ext cx="28956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Bắt đầu tính giờ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59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58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57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56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55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54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53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52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51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50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49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48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47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46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45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44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43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42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41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40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39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38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37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36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35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34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33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32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31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30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29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28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27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26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25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24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23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22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21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20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19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18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17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16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15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14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13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12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11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10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09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08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07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06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05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04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03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02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01</a:t>
            </a:r>
          </a:p>
        </p:txBody>
      </p:sp>
      <p:sp>
        <p:nvSpPr>
          <p:cNvPr id="92" name="Rounded Rectangle 91"/>
          <p:cNvSpPr/>
          <p:nvPr/>
        </p:nvSpPr>
        <p:spPr>
          <a:xfrm>
            <a:off x="7684477" y="55772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93" name="Rounded Rectangle 92"/>
          <p:cNvSpPr/>
          <p:nvPr/>
        </p:nvSpPr>
        <p:spPr>
          <a:xfrm>
            <a:off x="6465277" y="55772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77619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1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500"/>
                            </p:stCondLst>
                            <p:childTnLst>
                              <p:par>
                                <p:cTn id="6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500"/>
                            </p:stCondLst>
                            <p:childTnLst>
                              <p:par>
                                <p:cTn id="7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500"/>
                            </p:stCondLst>
                            <p:childTnLst>
                              <p:par>
                                <p:cTn id="7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500"/>
                            </p:stCondLst>
                            <p:childTnLst>
                              <p:par>
                                <p:cTn id="8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2500"/>
                            </p:stCondLst>
                            <p:childTnLst>
                              <p:par>
                                <p:cTn id="8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3500"/>
                            </p:stCondLst>
                            <p:childTnLst>
                              <p:par>
                                <p:cTn id="8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4500"/>
                            </p:stCondLst>
                            <p:childTnLst>
                              <p:par>
                                <p:cTn id="9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500"/>
                            </p:stCondLst>
                            <p:childTnLst>
                              <p:par>
                                <p:cTn id="9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7500"/>
                            </p:stCondLst>
                            <p:childTnLst>
                              <p:par>
                                <p:cTn id="10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8500"/>
                            </p:stCondLst>
                            <p:childTnLst>
                              <p:par>
                                <p:cTn id="10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9500"/>
                            </p:stCondLst>
                            <p:childTnLst>
                              <p:par>
                                <p:cTn id="1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500"/>
                            </p:stCondLst>
                            <p:childTnLst>
                              <p:par>
                                <p:cTn id="1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1500"/>
                            </p:stCondLst>
                            <p:childTnLst>
                              <p:par>
                                <p:cTn id="1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2500"/>
                            </p:stCondLst>
                            <p:childTnLst>
                              <p:par>
                                <p:cTn id="12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3500"/>
                            </p:stCondLst>
                            <p:childTnLst>
                              <p:par>
                                <p:cTn id="12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4500"/>
                            </p:stCondLst>
                            <p:childTnLst>
                              <p:par>
                                <p:cTn id="13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5500"/>
                            </p:stCondLst>
                            <p:childTnLst>
                              <p:par>
                                <p:cTn id="1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6500"/>
                            </p:stCondLst>
                            <p:childTnLst>
                              <p:par>
                                <p:cTn id="14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7500"/>
                            </p:stCondLst>
                            <p:childTnLst>
                              <p:par>
                                <p:cTn id="14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8500"/>
                            </p:stCondLst>
                            <p:childTnLst>
                              <p:par>
                                <p:cTn id="14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9500"/>
                            </p:stCondLst>
                            <p:childTnLst>
                              <p:par>
                                <p:cTn id="15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0500"/>
                            </p:stCondLst>
                            <p:childTnLst>
                              <p:par>
                                <p:cTn id="15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31500"/>
                            </p:stCondLst>
                            <p:childTnLst>
                              <p:par>
                                <p:cTn id="16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2500"/>
                            </p:stCondLst>
                            <p:childTnLst>
                              <p:par>
                                <p:cTn id="16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33500"/>
                            </p:stCondLst>
                            <p:childTnLst>
                              <p:par>
                                <p:cTn id="16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34500"/>
                            </p:stCondLst>
                            <p:childTnLst>
                              <p:par>
                                <p:cTn id="17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5500"/>
                            </p:stCondLst>
                            <p:childTnLst>
                              <p:par>
                                <p:cTn id="17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36500"/>
                            </p:stCondLst>
                            <p:childTnLst>
                              <p:par>
                                <p:cTn id="18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37500"/>
                            </p:stCondLst>
                            <p:childTnLst>
                              <p:par>
                                <p:cTn id="18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38500"/>
                            </p:stCondLst>
                            <p:childTnLst>
                              <p:par>
                                <p:cTn id="18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39500"/>
                            </p:stCondLst>
                            <p:childTnLst>
                              <p:par>
                                <p:cTn id="19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40500"/>
                            </p:stCondLst>
                            <p:childTnLst>
                              <p:par>
                                <p:cTn id="19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41500"/>
                            </p:stCondLst>
                            <p:childTnLst>
                              <p:par>
                                <p:cTn id="20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42500"/>
                            </p:stCondLst>
                            <p:childTnLst>
                              <p:par>
                                <p:cTn id="20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43500"/>
                            </p:stCondLst>
                            <p:childTnLst>
                              <p:par>
                                <p:cTn id="20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44500"/>
                            </p:stCondLst>
                            <p:childTnLst>
                              <p:par>
                                <p:cTn id="2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45500"/>
                            </p:stCondLst>
                            <p:childTnLst>
                              <p:par>
                                <p:cTn id="2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46500"/>
                            </p:stCondLst>
                            <p:childTnLst>
                              <p:par>
                                <p:cTn id="2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47500"/>
                            </p:stCondLst>
                            <p:childTnLst>
                              <p:par>
                                <p:cTn id="22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48500"/>
                            </p:stCondLst>
                            <p:childTnLst>
                              <p:par>
                                <p:cTn id="22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49500"/>
                            </p:stCondLst>
                            <p:childTnLst>
                              <p:par>
                                <p:cTn id="23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50500"/>
                            </p:stCondLst>
                            <p:childTnLst>
                              <p:par>
                                <p:cTn id="2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9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51500"/>
                            </p:stCondLst>
                            <p:childTnLst>
                              <p:par>
                                <p:cTn id="24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52500"/>
                            </p:stCondLst>
                            <p:childTnLst>
                              <p:par>
                                <p:cTn id="24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53500"/>
                            </p:stCondLst>
                            <p:childTnLst>
                              <p:par>
                                <p:cTn id="24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54500"/>
                            </p:stCondLst>
                            <p:childTnLst>
                              <p:par>
                                <p:cTn id="25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5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55500"/>
                            </p:stCondLst>
                            <p:childTnLst>
                              <p:par>
                                <p:cTn id="25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9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56500"/>
                            </p:stCondLst>
                            <p:childTnLst>
                              <p:par>
                                <p:cTn id="26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57500"/>
                            </p:stCondLst>
                            <p:childTnLst>
                              <p:par>
                                <p:cTn id="26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58500"/>
                            </p:stCondLst>
                            <p:childTnLst>
                              <p:par>
                                <p:cTn id="26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1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59500"/>
                            </p:stCondLst>
                            <p:childTnLst>
                              <p:par>
                                <p:cTn id="27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5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60500"/>
                            </p:stCondLst>
                            <p:childTnLst>
                              <p:par>
                                <p:cTn id="283" presetID="3" presetClass="emph" presetSubtype="2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4" dur="2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21" grpId="0"/>
      <p:bldP spid="23" grpId="0" animBg="1"/>
      <p:bldP spid="24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24933" y="304800"/>
            <a:ext cx="426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07057" y="914400"/>
                <a:ext cx="104547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057" y="914400"/>
                <a:ext cx="1045479" cy="791820"/>
              </a:xfrm>
              <a:prstGeom prst="rect">
                <a:avLst/>
              </a:prstGeom>
              <a:blipFill rotWithShape="1">
                <a:blip r:embed="rId2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73657" y="101712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354688" y="905478"/>
                <a:ext cx="104547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45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4688" y="905478"/>
                <a:ext cx="1045479" cy="791820"/>
              </a:xfrm>
              <a:prstGeom prst="rect">
                <a:avLst/>
              </a:prstGeom>
              <a:blipFill rotWithShape="1">
                <a:blip r:embed="rId3"/>
                <a:stretch>
                  <a:fillRect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2822613" y="1040326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753100" y="882760"/>
                <a:ext cx="1045479" cy="7887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3100" y="882760"/>
                <a:ext cx="1045479" cy="788742"/>
              </a:xfrm>
              <a:prstGeom prst="rect">
                <a:avLst/>
              </a:prstGeom>
              <a:blipFill rotWithShape="1">
                <a:blip r:embed="rId4"/>
                <a:stretch>
                  <a:fillRect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219700" y="1021096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56276" y="2753837"/>
                <a:ext cx="104547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276" y="2753837"/>
                <a:ext cx="1045479" cy="791820"/>
              </a:xfrm>
              <a:prstGeom prst="rect">
                <a:avLst/>
              </a:prstGeom>
              <a:blipFill rotWithShape="1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757602" y="2753837"/>
                <a:ext cx="1552028" cy="791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7602" y="2753837"/>
                <a:ext cx="1552028" cy="791820"/>
              </a:xfrm>
              <a:prstGeom prst="rect">
                <a:avLst/>
              </a:prstGeom>
              <a:blipFill rotWithShape="1">
                <a:blip r:embed="rId6"/>
                <a:stretch>
                  <a:fillRect l="-9804"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332159" y="2753837"/>
                <a:ext cx="864339" cy="791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vi-VN" sz="3200" i="1">
                            <a:latin typeface="Cambria Math"/>
                          </a:rPr>
                          <m:t>1</m:t>
                        </m:r>
                        <m:r>
                          <a:rPr lang="vi-VN" sz="32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2159" y="2753837"/>
                <a:ext cx="864339" cy="791820"/>
              </a:xfrm>
              <a:prstGeom prst="rect">
                <a:avLst/>
              </a:prstGeom>
              <a:blipFill rotWithShape="1">
                <a:blip r:embed="rId7"/>
                <a:stretch>
                  <a:fillRect l="-18440"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19378" y="2753837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9798" y="4294233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52778" y="4191000"/>
                <a:ext cx="104547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78" y="4191000"/>
                <a:ext cx="1045479" cy="791820"/>
              </a:xfrm>
              <a:prstGeom prst="rect">
                <a:avLst/>
              </a:prstGeom>
              <a:blipFill rotWithShape="1">
                <a:blip r:embed="rId8"/>
                <a:stretch>
                  <a:fillRect b="-1007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780131" y="4190102"/>
                <a:ext cx="1205779" cy="7957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131" y="4190102"/>
                <a:ext cx="1205779" cy="795795"/>
              </a:xfrm>
              <a:prstGeom prst="rect">
                <a:avLst/>
              </a:prstGeom>
              <a:blipFill rotWithShape="1">
                <a:blip r:embed="rId9"/>
                <a:stretch>
                  <a:fillRect l="-12626" b="-9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032684" y="4205769"/>
                <a:ext cx="691215" cy="7887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2684" y="4205769"/>
                <a:ext cx="691215" cy="788742"/>
              </a:xfrm>
              <a:prstGeom prst="rect">
                <a:avLst/>
              </a:prstGeom>
              <a:blipFill rotWithShape="1">
                <a:blip r:embed="rId10"/>
                <a:stretch>
                  <a:fillRect l="-21930"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7239000" y="1005224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d)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763337" y="833819"/>
                <a:ext cx="1045479" cy="7913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3337" y="833819"/>
                <a:ext cx="1045479" cy="791370"/>
              </a:xfrm>
              <a:prstGeom prst="rect">
                <a:avLst/>
              </a:prstGeom>
              <a:blipFill rotWithShape="1">
                <a:blip r:embed="rId11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18229" y="2133600"/>
            <a:ext cx="5857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Cách 1: Quy đồng mẫu số hai phân số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3723899" y="4205769"/>
                <a:ext cx="691215" cy="787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3899" y="4205769"/>
                <a:ext cx="691215" cy="787716"/>
              </a:xfrm>
              <a:prstGeom prst="rect">
                <a:avLst/>
              </a:prstGeom>
              <a:blipFill rotWithShape="1">
                <a:blip r:embed="rId12"/>
                <a:stretch>
                  <a:fillRect l="-23009" b="-1007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507885" y="3650355"/>
            <a:ext cx="5857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Cách 2: Rút gọn phân số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196498" y="2741950"/>
                <a:ext cx="691215" cy="787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6498" y="2741950"/>
                <a:ext cx="691215" cy="787716"/>
              </a:xfrm>
              <a:prstGeom prst="rect">
                <a:avLst/>
              </a:prstGeom>
              <a:blipFill rotWithShape="1">
                <a:blip r:embed="rId13"/>
                <a:stretch>
                  <a:fillRect l="-21930" b="-1007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419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/>
      <p:bldP spid="21" grpId="0"/>
      <p:bldP spid="22" grpId="0" animBg="1"/>
      <p:bldP spid="23" grpId="0" animBg="1"/>
      <p:bldP spid="24" grpId="0" animBg="1"/>
      <p:bldP spid="5" grpId="0"/>
      <p:bldP spid="27" grpId="0" animBg="1"/>
      <p:bldP spid="28" grpId="0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24933" y="304800"/>
            <a:ext cx="426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07057" y="914400"/>
                <a:ext cx="104547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057" y="914400"/>
                <a:ext cx="1045479" cy="791820"/>
              </a:xfrm>
              <a:prstGeom prst="rect">
                <a:avLst/>
              </a:prstGeom>
              <a:blipFill rotWithShape="1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73657" y="101712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354688" y="905478"/>
                <a:ext cx="104547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45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4688" y="905478"/>
                <a:ext cx="1045479" cy="791820"/>
              </a:xfrm>
              <a:prstGeom prst="rect">
                <a:avLst/>
              </a:prstGeom>
              <a:blipFill rotWithShape="1">
                <a:blip r:embed="rId6"/>
                <a:stretch>
                  <a:fillRect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2822613" y="1040326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753100" y="882760"/>
                <a:ext cx="1045479" cy="7887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3100" y="882760"/>
                <a:ext cx="1045479" cy="788742"/>
              </a:xfrm>
              <a:prstGeom prst="rect">
                <a:avLst/>
              </a:prstGeom>
              <a:blipFill rotWithShape="1">
                <a:blip r:embed="rId7"/>
                <a:stretch>
                  <a:fillRect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219700" y="1021096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34652" y="2133600"/>
                <a:ext cx="104547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45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652" y="2133600"/>
                <a:ext cx="1045479" cy="791820"/>
              </a:xfrm>
              <a:prstGeom prst="rect">
                <a:avLst/>
              </a:prstGeom>
              <a:blipFill rotWithShape="1">
                <a:blip r:embed="rId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780131" y="2135155"/>
                <a:ext cx="1552028" cy="791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30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45</m:t>
                        </m:r>
                      </m:den>
                    </m:f>
                  </m:oMath>
                </a14:m>
                <a:r>
                  <a:rPr lang="vi-VN" sz="3200" dirty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18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131" y="2135155"/>
                <a:ext cx="1552028" cy="791820"/>
              </a:xfrm>
              <a:prstGeom prst="rect">
                <a:avLst/>
              </a:prstGeom>
              <a:blipFill rotWithShape="1">
                <a:blip r:embed="rId9"/>
                <a:stretch>
                  <a:fillRect l="-9804"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291729" y="2131140"/>
                <a:ext cx="864339" cy="7907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1729" y="2131140"/>
                <a:ext cx="864339" cy="790794"/>
              </a:xfrm>
              <a:prstGeom prst="rect">
                <a:avLst/>
              </a:prstGeom>
              <a:blipFill rotWithShape="1">
                <a:blip r:embed="rId10"/>
                <a:stretch>
                  <a:fillRect l="-18310" b="-108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58233" y="2237122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39000" y="1005224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d)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763337" y="833819"/>
                <a:ext cx="1045479" cy="7913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3337" y="833819"/>
                <a:ext cx="1045479" cy="791370"/>
              </a:xfrm>
              <a:prstGeom prst="rect">
                <a:avLst/>
              </a:prstGeom>
              <a:blipFill rotWithShape="1">
                <a:blip r:embed="rId11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156068" y="2137207"/>
                <a:ext cx="864339" cy="7897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32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32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vi-VN" sz="3200" b="0" i="1" smtClean="0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vi-VN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068" y="2137207"/>
                <a:ext cx="864339" cy="789768"/>
              </a:xfrm>
              <a:prstGeom prst="rect">
                <a:avLst/>
              </a:prstGeom>
              <a:blipFill rotWithShape="1">
                <a:blip r:embed="rId12"/>
                <a:stretch>
                  <a:fillRect l="-18310" b="-1007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6236677" y="527245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Hết giờ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236677" y="5805854"/>
            <a:ext cx="2895600" cy="9906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6465277" y="58820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20" name="TextBox 7"/>
          <p:cNvSpPr txBox="1">
            <a:spLocks noChangeArrowheads="1"/>
          </p:cNvSpPr>
          <p:nvPr/>
        </p:nvSpPr>
        <p:spPr bwMode="auto">
          <a:xfrm>
            <a:off x="7324115" y="5764579"/>
            <a:ext cx="304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5400">
                <a:solidFill>
                  <a:schemeClr val="bg1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6465277" y="58820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236677" y="5272454"/>
            <a:ext cx="2895600" cy="457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Thời gian còn lại ...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236677" y="5257800"/>
            <a:ext cx="28956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Bắt đầu tính giờ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59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58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57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56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55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54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53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52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51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50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49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48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47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46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45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44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43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42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41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40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39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38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37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36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35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34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33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32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31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30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29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28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27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26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25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24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23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22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21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20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19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18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17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16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15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14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13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12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11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latin typeface="Tahoma" pitchFamily="34" charset="0"/>
                <a:ea typeface="Tahoma" pitchFamily="34" charset="0"/>
                <a:cs typeface="Tahoma" pitchFamily="34" charset="0"/>
              </a:rPr>
              <a:t>10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09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08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07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06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05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04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03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02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01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7684477" y="5882054"/>
            <a:ext cx="12192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00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6465277" y="5882054"/>
            <a:ext cx="914400" cy="8382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06616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1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500"/>
                            </p:stCondLst>
                            <p:childTnLst>
                              <p:par>
                                <p:cTn id="6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500"/>
                            </p:stCondLst>
                            <p:childTnLst>
                              <p:par>
                                <p:cTn id="7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500"/>
                            </p:stCondLst>
                            <p:childTnLst>
                              <p:par>
                                <p:cTn id="7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9500"/>
                            </p:stCondLst>
                            <p:childTnLst>
                              <p:par>
                                <p:cTn id="7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500"/>
                            </p:stCondLst>
                            <p:childTnLst>
                              <p:par>
                                <p:cTn id="8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1500"/>
                            </p:stCondLst>
                            <p:childTnLst>
                              <p:par>
                                <p:cTn id="8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500"/>
                            </p:stCondLst>
                            <p:childTnLst>
                              <p:par>
                                <p:cTn id="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3500"/>
                            </p:stCondLst>
                            <p:childTnLst>
                              <p:par>
                                <p:cTn id="9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4500"/>
                            </p:stCondLst>
                            <p:childTnLst>
                              <p:par>
                                <p:cTn id="9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500"/>
                            </p:stCondLst>
                            <p:childTnLst>
                              <p:par>
                                <p:cTn id="10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0"/>
                            </p:stCondLst>
                            <p:childTnLst>
                              <p:par>
                                <p:cTn id="11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8500"/>
                            </p:stCondLst>
                            <p:childTnLst>
                              <p:par>
                                <p:cTn id="11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9500"/>
                            </p:stCondLst>
                            <p:childTnLst>
                              <p:par>
                                <p:cTn id="1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500"/>
                            </p:stCondLst>
                            <p:childTnLst>
                              <p:par>
                                <p:cTn id="1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1500"/>
                            </p:stCondLst>
                            <p:childTnLst>
                              <p:par>
                                <p:cTn id="12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2500"/>
                            </p:stCondLst>
                            <p:childTnLst>
                              <p:par>
                                <p:cTn id="13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3500"/>
                            </p:stCondLst>
                            <p:childTnLst>
                              <p:par>
                                <p:cTn id="13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4500"/>
                            </p:stCondLst>
                            <p:childTnLst>
                              <p:par>
                                <p:cTn id="13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5500"/>
                            </p:stCondLst>
                            <p:childTnLst>
                              <p:par>
                                <p:cTn id="14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6500"/>
                            </p:stCondLst>
                            <p:childTnLst>
                              <p:par>
                                <p:cTn id="14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7500"/>
                            </p:stCondLst>
                            <p:childTnLst>
                              <p:par>
                                <p:cTn id="1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8500"/>
                            </p:stCondLst>
                            <p:childTnLst>
                              <p:par>
                                <p:cTn id="15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9500"/>
                            </p:stCondLst>
                            <p:childTnLst>
                              <p:par>
                                <p:cTn id="15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30500"/>
                            </p:stCondLst>
                            <p:childTnLst>
                              <p:par>
                                <p:cTn id="16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31500"/>
                            </p:stCondLst>
                            <p:childTnLst>
                              <p:par>
                                <p:cTn id="16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2500"/>
                            </p:stCondLst>
                            <p:childTnLst>
                              <p:par>
                                <p:cTn id="17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33500"/>
                            </p:stCondLst>
                            <p:childTnLst>
                              <p:par>
                                <p:cTn id="17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34500"/>
                            </p:stCondLst>
                            <p:childTnLst>
                              <p:par>
                                <p:cTn id="17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5500"/>
                            </p:stCondLst>
                            <p:childTnLst>
                              <p:par>
                                <p:cTn id="18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36500"/>
                            </p:stCondLst>
                            <p:childTnLst>
                              <p:par>
                                <p:cTn id="18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37500"/>
                            </p:stCondLst>
                            <p:childTnLst>
                              <p:par>
                                <p:cTn id="1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38500"/>
                            </p:stCondLst>
                            <p:childTnLst>
                              <p:par>
                                <p:cTn id="19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39500"/>
                            </p:stCondLst>
                            <p:childTnLst>
                              <p:par>
                                <p:cTn id="19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40500"/>
                            </p:stCondLst>
                            <p:childTnLst>
                              <p:par>
                                <p:cTn id="20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41500"/>
                            </p:stCondLst>
                            <p:childTnLst>
                              <p:par>
                                <p:cTn id="20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42500"/>
                            </p:stCondLst>
                            <p:childTnLst>
                              <p:par>
                                <p:cTn id="21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43500"/>
                            </p:stCondLst>
                            <p:childTnLst>
                              <p:par>
                                <p:cTn id="21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44500"/>
                            </p:stCondLst>
                            <p:childTnLst>
                              <p:par>
                                <p:cTn id="2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45500"/>
                            </p:stCondLst>
                            <p:childTnLst>
                              <p:par>
                                <p:cTn id="2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46500"/>
                            </p:stCondLst>
                            <p:childTnLst>
                              <p:par>
                                <p:cTn id="22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47500"/>
                            </p:stCondLst>
                            <p:childTnLst>
                              <p:par>
                                <p:cTn id="23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48500"/>
                            </p:stCondLst>
                            <p:childTnLst>
                              <p:par>
                                <p:cTn id="23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49500"/>
                            </p:stCondLst>
                            <p:childTnLst>
                              <p:par>
                                <p:cTn id="23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50500"/>
                            </p:stCondLst>
                            <p:childTnLst>
                              <p:par>
                                <p:cTn id="24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51500"/>
                            </p:stCondLst>
                            <p:childTnLst>
                              <p:par>
                                <p:cTn id="24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2500"/>
                            </p:stCondLst>
                            <p:childTnLst>
                              <p:par>
                                <p:cTn id="2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53500"/>
                            </p:stCondLst>
                            <p:childTnLst>
                              <p:par>
                                <p:cTn id="25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54500"/>
                            </p:stCondLst>
                            <p:childTnLst>
                              <p:par>
                                <p:cTn id="25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55500"/>
                            </p:stCondLst>
                            <p:childTnLst>
                              <p:par>
                                <p:cTn id="26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6500"/>
                            </p:stCondLst>
                            <p:childTnLst>
                              <p:par>
                                <p:cTn id="26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57500"/>
                            </p:stCondLst>
                            <p:childTnLst>
                              <p:par>
                                <p:cTn id="27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3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58500"/>
                            </p:stCondLst>
                            <p:childTnLst>
                              <p:par>
                                <p:cTn id="27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59500"/>
                            </p:stCondLst>
                            <p:childTnLst>
                              <p:par>
                                <p:cTn id="27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1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5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60500"/>
                            </p:stCondLst>
                            <p:childTnLst>
                              <p:par>
                                <p:cTn id="289" presetID="3" presetClass="emph" presetSubtype="2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/>
      <p:bldP spid="29" grpId="0" animBg="1"/>
      <p:bldP spid="21" grpId="0" animBg="1"/>
      <p:bldP spid="22" grpId="0" animBg="1"/>
      <p:bldP spid="23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79234-AA1D-4FEF-B8CC-D01D1770C011}" type="datetime1">
              <a:rPr lang="en-US" altLang="en-US" smtClean="0"/>
              <a:pPr/>
              <a:t>1/17/2022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6B229-CF13-4FD7-9496-011EEE8487AD}" type="slidenum">
              <a:rPr lang="en-US" altLang="en-US" smtClean="0"/>
              <a:pPr/>
              <a:t>9</a:t>
            </a:fld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55576" y="764704"/>
                <a:ext cx="8136904" cy="6129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smtClean="0"/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16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4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4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4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30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45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15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15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en-US" sz="4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4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4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24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18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24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24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endParaRPr lang="en-US" sz="400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4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4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9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en-US" sz="4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/>
                          </a:rPr>
                          <m:t>13</m:t>
                        </m:r>
                      </m:num>
                      <m:den>
                        <m:r>
                          <a:rPr lang="en-US" sz="4000" i="1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endParaRPr lang="en-US" sz="4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4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764704"/>
                <a:ext cx="8136904" cy="6129498"/>
              </a:xfrm>
              <a:prstGeom prst="rect">
                <a:avLst/>
              </a:prstGeom>
              <a:blipFill rotWithShape="1">
                <a:blip r:embed="rId2"/>
                <a:stretch>
                  <a:fillRect l="-2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08485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1747</TotalTime>
  <Words>735</Words>
  <Application>Microsoft Office PowerPoint</Application>
  <PresentationFormat>On-screen Show (4:3)</PresentationFormat>
  <Paragraphs>432</Paragraphs>
  <Slides>15</Slides>
  <Notes>1</Notes>
  <HiddenSlides>0</HiddenSlides>
  <MMClips>2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MS PGothic</vt:lpstr>
      <vt:lpstr>.VnBahamasBH</vt:lpstr>
      <vt:lpstr>Arial</vt:lpstr>
      <vt:lpstr>Arial Black</vt:lpstr>
      <vt:lpstr>Calibri</vt:lpstr>
      <vt:lpstr>Cambria Math</vt:lpstr>
      <vt:lpstr>Georgia</vt:lpstr>
      <vt:lpstr>Tahoma</vt:lpstr>
      <vt:lpstr>Times New Roman</vt:lpstr>
      <vt:lpstr>Trebuchet MS</vt:lpstr>
      <vt:lpstr>Slipstream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Sky123.Org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TIỂU HỌC PHÚ THỌ 1</dc:title>
  <dc:creator>Sky123.Org</dc:creator>
  <cp:lastModifiedBy>AutoBVT</cp:lastModifiedBy>
  <cp:revision>203</cp:revision>
  <dcterms:created xsi:type="dcterms:W3CDTF">2014-02-19T02:03:11Z</dcterms:created>
  <dcterms:modified xsi:type="dcterms:W3CDTF">2022-01-17T03:45:56Z</dcterms:modified>
</cp:coreProperties>
</file>