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7"/>
  </p:notesMasterIdLst>
  <p:sldIdLst>
    <p:sldId id="329" r:id="rId2"/>
    <p:sldId id="320" r:id="rId3"/>
    <p:sldId id="285" r:id="rId4"/>
    <p:sldId id="315" r:id="rId5"/>
    <p:sldId id="325" r:id="rId6"/>
    <p:sldId id="326" r:id="rId7"/>
    <p:sldId id="316" r:id="rId8"/>
    <p:sldId id="317" r:id="rId9"/>
    <p:sldId id="331" r:id="rId10"/>
    <p:sldId id="330" r:id="rId11"/>
    <p:sldId id="271" r:id="rId12"/>
    <p:sldId id="328" r:id="rId13"/>
    <p:sldId id="301" r:id="rId14"/>
    <p:sldId id="302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EFF1-A0E0-40BB-9217-2370BCCDB09E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69BD5-51AA-420F-A979-24AC6079D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9D8047-A419-4D5A-8886-83535151E6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092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D5F890-63C1-4989-8583-3A4C1C6B4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2">
                <a:tint val="98000"/>
                <a:shade val="90000"/>
                <a:satMod val="160000"/>
                <a:lumMod val="0"/>
                <a:lumOff val="100000"/>
                <a:alpha val="32000"/>
              </a:schemeClr>
            </a:gs>
            <a:gs pos="100000">
              <a:schemeClr val="bg2">
                <a:tint val="95000"/>
                <a:shade val="100000"/>
                <a:satMod val="130000"/>
                <a:lumMod val="0"/>
                <a:lumOff val="10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F1E990-8077-4F8A-A43F-5C16429D4EAF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5.wav"/><Relationship Id="rId7" Type="http://schemas.openxmlformats.org/officeDocument/2006/relationships/image" Target="../media/image8.gif"/><Relationship Id="rId12" Type="http://schemas.openxmlformats.org/officeDocument/2006/relationships/image" Target="../media/image56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10" Type="http://schemas.openxmlformats.org/officeDocument/2006/relationships/image" Target="../media/image13.gif"/><Relationship Id="rId4" Type="http://schemas.openxmlformats.org/officeDocument/2006/relationships/audio" Target="../media/audio2.wav"/><Relationship Id="rId9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5.wav"/><Relationship Id="rId7" Type="http://schemas.openxmlformats.org/officeDocument/2006/relationships/image" Target="../media/image8.gif"/><Relationship Id="rId12" Type="http://schemas.openxmlformats.org/officeDocument/2006/relationships/image" Target="../media/image57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10" Type="http://schemas.openxmlformats.org/officeDocument/2006/relationships/image" Target="../media/image13.gif"/><Relationship Id="rId4" Type="http://schemas.openxmlformats.org/officeDocument/2006/relationships/audio" Target="../media/audio2.wav"/><Relationship Id="rId9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audio" Target="../media/audio3.wav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audio" Target="../media/audio3.wav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audio" Target="../media/audio1.wav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audio" Target="../media/audio3.wav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32.png"/><Relationship Id="rId12" Type="http://schemas.openxmlformats.org/officeDocument/2006/relationships/image" Target="../media/image4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9.png"/><Relationship Id="rId5" Type="http://schemas.openxmlformats.org/officeDocument/2006/relationships/image" Target="../media/image30.png"/><Relationship Id="rId10" Type="http://schemas.openxmlformats.org/officeDocument/2006/relationships/image" Target="../media/image44.png"/><Relationship Id="rId4" Type="http://schemas.openxmlformats.org/officeDocument/2006/relationships/audio" Target="../media/audio3.wav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534988" y="577850"/>
            <a:ext cx="7847012" cy="6584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18444"/>
              </a:avLst>
            </a:prstTxWarp>
          </a:bodyPr>
          <a:lstStyle/>
          <a:p>
            <a:pPr algn="ctr"/>
            <a:endParaRPr lang="en-GB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BahamasBH"/>
            </a:endParaRP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981200" y="2362200"/>
            <a:ext cx="480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Toán</a:t>
            </a:r>
          </a:p>
        </p:txBody>
      </p:sp>
      <p:pic>
        <p:nvPicPr>
          <p:cNvPr id="2053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81800" y="-152400"/>
            <a:ext cx="2209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858000" y="4495800"/>
            <a:ext cx="22907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4300" y="46101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WordArt 16"/>
          <p:cNvSpPr>
            <a:spLocks noChangeArrowheads="1" noChangeShapeType="1" noTextEdit="1"/>
          </p:cNvSpPr>
          <p:nvPr/>
        </p:nvSpPr>
        <p:spPr bwMode="auto">
          <a:xfrm>
            <a:off x="1638300" y="4200525"/>
            <a:ext cx="5867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PHÉP TRỪ PHÂN </a:t>
            </a:r>
            <a:r>
              <a:rPr lang="en-GB" sz="3600" kern="10" dirty="0" smtClean="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SỐ (TT)</a:t>
            </a:r>
            <a:endParaRPr lang="en-GB" sz="3600" kern="10" dirty="0">
              <a:ln w="19050">
                <a:solidFill>
                  <a:srgbClr val="0000CC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551723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vi-VN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601" y="185143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73" y="1619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673" y="3318953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diện tích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4367751" y="3966478"/>
            <a:ext cx="14514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7"/>
              <p:cNvSpPr txBox="1">
                <a:spLocks noChangeArrowheads="1"/>
              </p:cNvSpPr>
              <p:nvPr/>
            </p:nvSpPr>
            <p:spPr bwMode="auto">
              <a:xfrm>
                <a:off x="2349279" y="4831285"/>
                <a:ext cx="5105400" cy="6138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diệntíchcôngviên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9279" y="4831285"/>
                <a:ext cx="5105400" cy="613886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91051" y="1981200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Diện tích 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..?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công viên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7973" y="3143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251" y="272771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646808"/>
                <a:ext cx="8153400" cy="8767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Diện tích trồng ho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vàcâyxanh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diệntích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công viên</a:t>
                </a:r>
              </a:p>
            </p:txBody>
          </p:sp>
        </mc:Choice>
        <mc:Fallback xmlns="">
          <p:sp>
            <p:nvSpPr>
              <p:cNvPr id="1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646808"/>
                <a:ext cx="8153400" cy="876715"/>
              </a:xfrm>
              <a:prstGeom prst="rect">
                <a:avLst/>
              </a:prstGeom>
              <a:blipFill rotWithShape="1">
                <a:blip r:embed="rId3"/>
                <a:stretch>
                  <a:fillRect l="-1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1224037"/>
                <a:ext cx="8153400" cy="813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iệntích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trồng hoa: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diện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công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</a:p>
            </p:txBody>
          </p:sp>
        </mc:Choice>
        <mc:Fallback xmlns="">
          <p:sp>
            <p:nvSpPr>
              <p:cNvPr id="18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1224037"/>
                <a:ext cx="8153400" cy="813749"/>
              </a:xfrm>
              <a:prstGeom prst="rect">
                <a:avLst/>
              </a:prstGeom>
              <a:blipFill rotWithShape="1">
                <a:blip r:embed="rId4"/>
                <a:stretch>
                  <a:fillRect l="-1197" b="-6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38200" y="519275"/>
            <a:ext cx="1473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971800" y="3886200"/>
                <a:ext cx="85472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886200"/>
                <a:ext cx="854721" cy="616964"/>
              </a:xfrm>
              <a:prstGeom prst="rect">
                <a:avLst/>
              </a:prstGeom>
              <a:blipFill rotWithShape="1">
                <a:blip r:embed="rId5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769901" y="3886200"/>
                <a:ext cx="69442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901" y="3886200"/>
                <a:ext cx="694421" cy="622222"/>
              </a:xfrm>
              <a:prstGeom prst="rect">
                <a:avLst/>
              </a:prstGeom>
              <a:blipFill rotWithShape="1">
                <a:blip r:embed="rId6"/>
                <a:stretch>
                  <a:fillRect l="-13158" b="-68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1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2" grpId="0"/>
      <p:bldP spid="16" grpId="0"/>
      <p:bldP spid="17" grpId="0" animBg="1"/>
      <p:bldP spid="18" grpId="0" animBg="1"/>
      <p:bldP spid="2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763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Củng cố: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763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Mỗi một câu hỏi, có 10 giây để suy nghĩ tìm đáp án. Kết thúc 10 giây, chat kết quả vào phần tin nhắn.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4400" dirty="0" smtClean="0">
                <a:solidFill>
                  <a:srgbClr val="FF3300"/>
                </a:solidFill>
              </a:rPr>
              <a:t>S</a:t>
            </a:r>
            <a:endParaRPr lang="en-US" sz="4400" dirty="0">
              <a:solidFill>
                <a:srgbClr val="FF3300"/>
              </a:solidFill>
            </a:endParaRP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12 −4 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blipFill rotWithShape="1">
                <a:blip r:embed="rId1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4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051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blipFill rotWithShape="1"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9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905000" y="1066800"/>
            <a:ext cx="578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và dặn dò: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836737"/>
            <a:ext cx="8610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c+d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2/SGK/Tr130; VBT/Tr40.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(tr131)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zeichen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647"/>
            <a:ext cx="1554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099145" y="362447"/>
            <a:ext cx="5410201" cy="2971800"/>
          </a:xfrm>
          <a:prstGeom prst="cloudCallout">
            <a:avLst>
              <a:gd name="adj1" fmla="val 55827"/>
              <a:gd name="adj2" fmla="val -404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Muốn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trừ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hai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phân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cùng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mẫu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ta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làm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thế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nào</a:t>
            </a:r>
            <a:r>
              <a:rPr lang="en-US" altLang="ja-JP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ví</a:t>
            </a: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dụ</a:t>
            </a:r>
            <a:endParaRPr lang="en-US" sz="32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9088" y="183554"/>
            <a:ext cx="891377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122353"/>
              </p:ext>
            </p:extLst>
          </p:nvPr>
        </p:nvGraphicFramePr>
        <p:xfrm>
          <a:off x="3594622" y="88464"/>
          <a:ext cx="304800" cy="70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622" y="88464"/>
                        <a:ext cx="304800" cy="70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851656"/>
              </p:ext>
            </p:extLst>
          </p:nvPr>
        </p:nvGraphicFramePr>
        <p:xfrm>
          <a:off x="8035786" y="88464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786" y="88464"/>
                        <a:ext cx="45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79198"/>
              </p:ext>
            </p:extLst>
          </p:nvPr>
        </p:nvGraphicFramePr>
        <p:xfrm>
          <a:off x="3974035" y="1257701"/>
          <a:ext cx="382587" cy="73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2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035" y="1257701"/>
                        <a:ext cx="382587" cy="735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9922" y="1303199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-            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15118"/>
              </p:ext>
            </p:extLst>
          </p:nvPr>
        </p:nvGraphicFramePr>
        <p:xfrm>
          <a:off x="4737622" y="1241183"/>
          <a:ext cx="382588" cy="752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3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622" y="1241183"/>
                        <a:ext cx="382588" cy="752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94822" y="134759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848065"/>
              </p:ext>
            </p:extLst>
          </p:nvPr>
        </p:nvGraphicFramePr>
        <p:xfrm>
          <a:off x="1681655" y="2640659"/>
          <a:ext cx="2202196" cy="72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4" name="Equation" r:id="rId10" imgW="901309" imgH="393529" progId="Equation.3">
                  <p:embed/>
                </p:oleObj>
              </mc:Choice>
              <mc:Fallback>
                <p:oleObj name="Equation" r:id="rId10" imgW="901309" imgH="393529" progId="Equation.3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655" y="2640659"/>
                        <a:ext cx="2202196" cy="724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3835"/>
              </p:ext>
            </p:extLst>
          </p:nvPr>
        </p:nvGraphicFramePr>
        <p:xfrm>
          <a:off x="4627124" y="2607529"/>
          <a:ext cx="2202196" cy="75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5" name="Equation" r:id="rId12" imgW="901309" imgH="393529" progId="Equation.3">
                  <p:embed/>
                </p:oleObj>
              </mc:Choice>
              <mc:Fallback>
                <p:oleObj name="Equation" r:id="rId12" imgW="901309" imgH="393529" progId="Equation.3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124" y="2607529"/>
                        <a:ext cx="2202196" cy="757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43154" y="26792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8854" y="19934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Quy đồng mẫu số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48968" y="34412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Trừ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11186" y="3892734"/>
                <a:ext cx="841897" cy="759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vi-VN" sz="3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vi-VN" sz="3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vi-VN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186" y="3892734"/>
                <a:ext cx="841897" cy="759247"/>
              </a:xfrm>
              <a:prstGeom prst="rect">
                <a:avLst/>
              </a:prstGeom>
              <a:blipFill rotWithShape="1">
                <a:blip r:embed="rId14"/>
                <a:stretch>
                  <a:fillRect r="-26812"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514417" y="3908520"/>
                <a:ext cx="1494320" cy="75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vi-VN" sz="3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vi-VN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17" y="3908520"/>
                <a:ext cx="1494320" cy="759310"/>
              </a:xfrm>
              <a:prstGeom prst="rect">
                <a:avLst/>
              </a:prstGeom>
              <a:blipFill rotWithShape="1">
                <a:blip r:embed="rId15"/>
                <a:stretch>
                  <a:fillRect l="-9350" r="-15041" b="-10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943154" y="3910997"/>
                <a:ext cx="837089" cy="75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vi-VN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vi-VN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154" y="3910997"/>
                <a:ext cx="837089" cy="759310"/>
              </a:xfrm>
              <a:prstGeom prst="rect">
                <a:avLst/>
              </a:prstGeom>
              <a:blipFill rotWithShape="1">
                <a:blip r:embed="rId16"/>
                <a:stretch>
                  <a:fillRect l="-17518" r="-27737"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52574" y="4812864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302270" y="4830251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6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  <p:bldP spid="58" grpId="0"/>
      <p:bldP spid="18" grpId="0"/>
      <p:bldP spid="19" grpId="0"/>
      <p:bldP spid="20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742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3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  <a:blipFill rotWithShape="1">
                <a:blip r:embed="rId14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2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7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8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2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5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7500"/>
                            </p:stCondLst>
                            <p:childTnLst>
                              <p:par>
                                <p:cTn id="2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8500"/>
                            </p:stCondLst>
                            <p:childTnLst>
                              <p:par>
                                <p:cTn id="2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9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  <a:blipFill rotWithShape="1">
                <a:blip r:embed="rId14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9350" y="3886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blipFill rotWithShape="1">
                <a:blip r:embed="rId15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  <a:blipFill rotWithShape="1">
                <a:blip r:embed="rId1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  <a:blipFill rotWithShape="1">
                <a:blip r:embed="rId17"/>
                <a:stretch>
                  <a:fillRect l="-1831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3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4933" y="3048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10171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blipFill rotWithShape="1">
                <a:blip r:embed="rId3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22613" y="10403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blipFill rotWithShape="1">
                <a:blip r:embed="rId4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9700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  <a:blipFill rotWithShape="1">
                <a:blip r:embed="rId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1844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5383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798" y="429423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  <a:blipFill rotWithShape="1">
                <a:blip r:embed="rId9"/>
                <a:stretch>
                  <a:fillRect l="-1262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  <a:blipFill rotWithShape="1">
                <a:blip r:embed="rId10"/>
                <a:stretch>
                  <a:fillRect l="-2193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239000" y="10052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blipFill rotWithShape="1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8229" y="2133600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Cách 1: Quy đồng mẫu số hai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  <a:blipFill rotWithShape="1">
                <a:blip r:embed="rId12"/>
                <a:stretch>
                  <a:fillRect l="-23009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07885" y="3650355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Cách 2: Rút gọn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  <a:blipFill rotWithShape="1">
                <a:blip r:embed="rId13"/>
                <a:stretch>
                  <a:fillRect l="-2193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1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21" grpId="0"/>
      <p:bldP spid="22" grpId="0" animBg="1"/>
      <p:bldP spid="23" grpId="0" animBg="1"/>
      <p:bldP spid="24" grpId="0" animBg="1"/>
      <p:bldP spid="5" grpId="0"/>
      <p:bldP spid="27" grpId="0" animBg="1"/>
      <p:bldP spid="2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4933" y="3048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10171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blipFill rotWithShape="1">
                <a:blip r:embed="rId6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22613" y="10403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9700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4652" y="21336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52" y="2133600"/>
                <a:ext cx="1045479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80131" y="2135155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2135155"/>
                <a:ext cx="1552028" cy="791820"/>
              </a:xfrm>
              <a:prstGeom prst="rect">
                <a:avLst/>
              </a:prstGeom>
              <a:blipFill rotWithShape="1">
                <a:blip r:embed="rId9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91729" y="2131140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29" y="2131140"/>
                <a:ext cx="864339" cy="790794"/>
              </a:xfrm>
              <a:prstGeom prst="rect">
                <a:avLst/>
              </a:prstGeom>
              <a:blipFill rotWithShape="1">
                <a:blip r:embed="rId10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58233" y="223712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10052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blipFill rotWithShape="1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156068" y="2137207"/>
                <a:ext cx="864339" cy="789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068" y="2137207"/>
                <a:ext cx="864339" cy="789768"/>
              </a:xfrm>
              <a:prstGeom prst="rect">
                <a:avLst/>
              </a:prstGeom>
              <a:blipFill rotWithShape="1">
                <a:blip r:embed="rId12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36677" y="58058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7324115" y="57645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6677" y="52578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661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2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7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8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2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5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7500"/>
                            </p:stCondLst>
                            <p:childTnLst>
                              <p:par>
                                <p:cTn id="2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8500"/>
                            </p:stCondLst>
                            <p:childTnLst>
                              <p:par>
                                <p:cTn id="2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9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29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9234-AA1D-4FEF-B8CC-D01D1770C011}" type="datetime1">
              <a:rPr lang="en-US" altLang="en-US" smtClean="0"/>
              <a:pPr/>
              <a:t>1/17/2022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B229-CF13-4FD7-9496-011EEE8487AD}" type="slidenum">
              <a:rPr lang="en-US" altLang="en-US" smtClean="0"/>
              <a:pPr/>
              <a:t>9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5576" y="764704"/>
                <a:ext cx="8136904" cy="6129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4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45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4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4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764704"/>
                <a:ext cx="8136904" cy="6129498"/>
              </a:xfrm>
              <a:prstGeom prst="rect">
                <a:avLst/>
              </a:prstGeom>
              <a:blipFill rotWithShape="1">
                <a:blip r:embed="rId2"/>
                <a:stretch>
                  <a:fillRect l="-2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84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1747</TotalTime>
  <Words>735</Words>
  <Application>Microsoft Office PowerPoint</Application>
  <PresentationFormat>On-screen Show (4:3)</PresentationFormat>
  <Paragraphs>432</Paragraphs>
  <Slides>15</Slides>
  <Notes>1</Notes>
  <HiddenSlides>0</HiddenSlides>
  <MMClips>2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MS PGothic</vt:lpstr>
      <vt:lpstr>.VnBahamasBH</vt:lpstr>
      <vt:lpstr>Arial</vt:lpstr>
      <vt:lpstr>Arial Black</vt:lpstr>
      <vt:lpstr>Calibri</vt:lpstr>
      <vt:lpstr>Cambria Math</vt:lpstr>
      <vt:lpstr>Georgia</vt:lpstr>
      <vt:lpstr>Tahoma</vt:lpstr>
      <vt:lpstr>Times New Roman</vt:lpstr>
      <vt:lpstr>Trebuchet MS</vt:lpstr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PHÚ THỌ 1</dc:title>
  <dc:creator>Sky123.Org</dc:creator>
  <cp:lastModifiedBy>AutoBVT</cp:lastModifiedBy>
  <cp:revision>203</cp:revision>
  <dcterms:created xsi:type="dcterms:W3CDTF">2014-02-19T02:03:11Z</dcterms:created>
  <dcterms:modified xsi:type="dcterms:W3CDTF">2022-01-17T03:45:56Z</dcterms:modified>
</cp:coreProperties>
</file>