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3" r:id="rId2"/>
    <p:sldId id="274" r:id="rId3"/>
    <p:sldId id="257" r:id="rId4"/>
    <p:sldId id="276" r:id="rId5"/>
    <p:sldId id="277" r:id="rId6"/>
    <p:sldId id="278" r:id="rId7"/>
    <p:sldId id="261" r:id="rId8"/>
    <p:sldId id="262" r:id="rId9"/>
    <p:sldId id="279" r:id="rId10"/>
    <p:sldId id="263" r:id="rId11"/>
    <p:sldId id="260" r:id="rId12"/>
    <p:sldId id="264" r:id="rId13"/>
    <p:sldId id="259" r:id="rId14"/>
    <p:sldId id="280" r:id="rId15"/>
    <p:sldId id="281" r:id="rId16"/>
    <p:sldId id="266" r:id="rId17"/>
    <p:sldId id="265" r:id="rId18"/>
    <p:sldId id="269" r:id="rId19"/>
    <p:sldId id="268" r:id="rId20"/>
    <p:sldId id="282" r:id="rId21"/>
    <p:sldId id="270"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66"/>
    <a:srgbClr val="FFFFCC"/>
    <a:srgbClr val="008000"/>
    <a:srgbClr val="111111"/>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4310E7-717C-4B1A-8A75-EA60AB369A97}" type="datetimeFigureOut">
              <a:rPr lang="en-US" smtClean="0"/>
              <a:pPr/>
              <a:t>2/26/2023</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35FAC2-2BE8-4359-80AF-9CD6C4DBF1F7}" type="slidenum">
              <a:rPr lang="vi-VN" smtClean="0"/>
              <a:pPr/>
              <a:t>‹#›</a:t>
            </a:fld>
            <a:endParaRPr lang="vi-VN"/>
          </a:p>
        </p:txBody>
      </p:sp>
    </p:spTree>
    <p:extLst>
      <p:ext uri="{BB962C8B-B14F-4D97-AF65-F5344CB8AC3E}">
        <p14:creationId xmlns:p14="http://schemas.microsoft.com/office/powerpoint/2010/main" val="85001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884E1A1-A931-4458-8372-0F179E24C754}" type="datetimeFigureOut">
              <a:rPr lang="en-US" smtClean="0"/>
              <a:pPr/>
              <a:t>2/26/2023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ECC5F4-28E7-4EA3-93C1-9DBE51BAB551}"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884E1A1-A931-4458-8372-0F179E24C754}" type="datetimeFigureOut">
              <a:rPr lang="en-US" smtClean="0"/>
              <a:pPr/>
              <a:t>2/26/2023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ECC5F4-28E7-4EA3-93C1-9DBE51BAB551}"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884E1A1-A931-4458-8372-0F179E24C754}" type="datetimeFigureOut">
              <a:rPr lang="en-US" smtClean="0"/>
              <a:pPr/>
              <a:t>2/26/2023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ECC5F4-28E7-4EA3-93C1-9DBE51BAB551}"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884E1A1-A931-4458-8372-0F179E24C754}" type="datetimeFigureOut">
              <a:rPr lang="en-US" smtClean="0"/>
              <a:pPr/>
              <a:t>2/26/2023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ECC5F4-28E7-4EA3-93C1-9DBE51BAB551}"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84E1A1-A931-4458-8372-0F179E24C754}" type="datetimeFigureOut">
              <a:rPr lang="en-US" smtClean="0"/>
              <a:pPr/>
              <a:t>2/26/2023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ECC5F4-28E7-4EA3-93C1-9DBE51BAB551}"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884E1A1-A931-4458-8372-0F179E24C754}" type="datetimeFigureOut">
              <a:rPr lang="en-US" smtClean="0"/>
              <a:pPr/>
              <a:t>2/26/2023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ECC5F4-28E7-4EA3-93C1-9DBE51BAB551}"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884E1A1-A931-4458-8372-0F179E24C754}" type="datetimeFigureOut">
              <a:rPr lang="en-US" smtClean="0"/>
              <a:pPr/>
              <a:t>2/26/2023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ECC5F4-28E7-4EA3-93C1-9DBE51BAB551}"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884E1A1-A931-4458-8372-0F179E24C754}" type="datetimeFigureOut">
              <a:rPr lang="en-US" smtClean="0"/>
              <a:pPr/>
              <a:t>2/26/2023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ECC5F4-28E7-4EA3-93C1-9DBE51BAB551}"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4E1A1-A931-4458-8372-0F179E24C754}" type="datetimeFigureOut">
              <a:rPr lang="en-US" smtClean="0"/>
              <a:pPr/>
              <a:t>2/26/2023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ECC5F4-28E7-4EA3-93C1-9DBE51BAB551}"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4E1A1-A931-4458-8372-0F179E24C754}" type="datetimeFigureOut">
              <a:rPr lang="en-US" smtClean="0"/>
              <a:pPr/>
              <a:t>2/26/2023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ECC5F4-28E7-4EA3-93C1-9DBE51BAB551}"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4E1A1-A931-4458-8372-0F179E24C754}" type="datetimeFigureOut">
              <a:rPr lang="en-US" smtClean="0"/>
              <a:pPr/>
              <a:t>2/26/2023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ECC5F4-28E7-4EA3-93C1-9DBE51BAB551}"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4E1A1-A931-4458-8372-0F179E24C754}" type="datetimeFigureOut">
              <a:rPr lang="en-US" smtClean="0"/>
              <a:pPr/>
              <a:t>2/26/2023</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CC5F4-28E7-4EA3-93C1-9DBE51BAB551}"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808038" y="533400"/>
            <a:ext cx="7269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H" pitchFamily="34" charset="0"/>
              </a:defRPr>
            </a:lvl1pPr>
            <a:lvl2pPr marL="742950" indent="-285750" eaLnBrk="0" hangingPunct="0">
              <a:defRPr>
                <a:solidFill>
                  <a:schemeClr val="tx1"/>
                </a:solidFill>
                <a:latin typeface=".VnTimeH" pitchFamily="34" charset="0"/>
              </a:defRPr>
            </a:lvl2pPr>
            <a:lvl3pPr marL="1143000" indent="-228600" eaLnBrk="0" hangingPunct="0">
              <a:defRPr>
                <a:solidFill>
                  <a:schemeClr val="tx1"/>
                </a:solidFill>
                <a:latin typeface=".VnTimeH" pitchFamily="34" charset="0"/>
              </a:defRPr>
            </a:lvl3pPr>
            <a:lvl4pPr marL="1600200" indent="-228600" eaLnBrk="0" hangingPunct="0">
              <a:defRPr>
                <a:solidFill>
                  <a:schemeClr val="tx1"/>
                </a:solidFill>
                <a:latin typeface=".VnTimeH" pitchFamily="34" charset="0"/>
              </a:defRPr>
            </a:lvl4pPr>
            <a:lvl5pPr marL="2057400" indent="-228600" eaLnBrk="0" hangingPunct="0">
              <a:defRPr>
                <a:solidFill>
                  <a:schemeClr val="tx1"/>
                </a:solidFill>
                <a:latin typeface=".VnTimeH" pitchFamily="34" charset="0"/>
              </a:defRPr>
            </a:lvl5pPr>
            <a:lvl6pPr marL="2514600" indent="-228600" eaLnBrk="0" fontAlgn="base" hangingPunct="0">
              <a:spcBef>
                <a:spcPct val="0"/>
              </a:spcBef>
              <a:spcAft>
                <a:spcPct val="0"/>
              </a:spcAft>
              <a:defRPr>
                <a:solidFill>
                  <a:schemeClr val="tx1"/>
                </a:solidFill>
                <a:latin typeface=".VnTimeH" pitchFamily="34" charset="0"/>
              </a:defRPr>
            </a:lvl6pPr>
            <a:lvl7pPr marL="2971800" indent="-228600" eaLnBrk="0" fontAlgn="base" hangingPunct="0">
              <a:spcBef>
                <a:spcPct val="0"/>
              </a:spcBef>
              <a:spcAft>
                <a:spcPct val="0"/>
              </a:spcAft>
              <a:defRPr>
                <a:solidFill>
                  <a:schemeClr val="tx1"/>
                </a:solidFill>
                <a:latin typeface=".VnTimeH" pitchFamily="34" charset="0"/>
              </a:defRPr>
            </a:lvl7pPr>
            <a:lvl8pPr marL="3429000" indent="-228600" eaLnBrk="0" fontAlgn="base" hangingPunct="0">
              <a:spcBef>
                <a:spcPct val="0"/>
              </a:spcBef>
              <a:spcAft>
                <a:spcPct val="0"/>
              </a:spcAft>
              <a:defRPr>
                <a:solidFill>
                  <a:schemeClr val="tx1"/>
                </a:solidFill>
                <a:latin typeface=".VnTimeH" pitchFamily="34" charset="0"/>
              </a:defRPr>
            </a:lvl8pPr>
            <a:lvl9pPr marL="3886200" indent="-228600" eaLnBrk="0" fontAlgn="base" hangingPunct="0">
              <a:spcBef>
                <a:spcPct val="0"/>
              </a:spcBef>
              <a:spcAft>
                <a:spcPct val="0"/>
              </a:spcAft>
              <a:defRPr>
                <a:solidFill>
                  <a:schemeClr val="tx1"/>
                </a:solidFill>
                <a:latin typeface=".VnTimeH" pitchFamily="34" charset="0"/>
              </a:defRPr>
            </a:lvl9pPr>
          </a:lstStyle>
          <a:p>
            <a:pPr algn="ctr" eaLnBrk="1" hangingPunct="1"/>
            <a:r>
              <a:rPr lang="vi-VN" sz="4800" b="1" dirty="0" smtClean="0">
                <a:solidFill>
                  <a:srgbClr val="0070C0"/>
                </a:solidFill>
                <a:latin typeface="Times New Roman" pitchFamily="18" charset="0"/>
                <a:cs typeface="Times New Roman" pitchFamily="18" charset="0"/>
              </a:rPr>
              <a:t>ÔN </a:t>
            </a:r>
            <a:r>
              <a:rPr lang="en-US" sz="4800" b="1" dirty="0" smtClean="0">
                <a:solidFill>
                  <a:srgbClr val="0070C0"/>
                </a:solidFill>
                <a:latin typeface="Times New Roman" pitchFamily="18" charset="0"/>
                <a:cs typeface="Times New Roman" pitchFamily="18" charset="0"/>
              </a:rPr>
              <a:t>BÀI </a:t>
            </a:r>
            <a:r>
              <a:rPr lang="en-US" sz="4800" b="1" dirty="0">
                <a:solidFill>
                  <a:srgbClr val="0070C0"/>
                </a:solidFill>
                <a:latin typeface="Times New Roman" pitchFamily="18" charset="0"/>
                <a:cs typeface="Times New Roman" pitchFamily="18" charset="0"/>
              </a:rPr>
              <a:t>CŨ</a:t>
            </a:r>
          </a:p>
        </p:txBody>
      </p:sp>
      <p:sp>
        <p:nvSpPr>
          <p:cNvPr id="3" name="Explosion 1 2"/>
          <p:cNvSpPr/>
          <p:nvPr/>
        </p:nvSpPr>
        <p:spPr>
          <a:xfrm>
            <a:off x="609600" y="1371600"/>
            <a:ext cx="7696200" cy="3886200"/>
          </a:xfrm>
          <a:prstGeom prst="irregularSeal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b="1" dirty="0" err="1" smtClean="0">
                <a:solidFill>
                  <a:srgbClr val="FF0066"/>
                </a:solidFill>
                <a:latin typeface="Times New Roman" pitchFamily="18" charset="0"/>
                <a:cs typeface="Times New Roman" pitchFamily="18" charset="0"/>
              </a:rPr>
              <a:t>Chợ</a:t>
            </a:r>
            <a:r>
              <a:rPr lang="en-US" sz="4800" b="1" dirty="0">
                <a:solidFill>
                  <a:srgbClr val="FF0066"/>
                </a:solidFill>
                <a:latin typeface="Times New Roman" pitchFamily="18" charset="0"/>
                <a:cs typeface="Times New Roman" pitchFamily="18" charset="0"/>
              </a:rPr>
              <a:t> </a:t>
            </a:r>
            <a:r>
              <a:rPr lang="en-US" sz="4800" b="1" dirty="0" err="1" smtClean="0">
                <a:solidFill>
                  <a:srgbClr val="FF0066"/>
                </a:solidFill>
                <a:latin typeface="Times New Roman" pitchFamily="18" charset="0"/>
                <a:cs typeface="Times New Roman" pitchFamily="18" charset="0"/>
              </a:rPr>
              <a:t>Tết</a:t>
            </a:r>
            <a:r>
              <a:rPr lang="en-US" sz="4800" b="1" dirty="0" smtClean="0">
                <a:solidFill>
                  <a:srgbClr val="FF0066"/>
                </a:solidFill>
                <a:latin typeface="Times New Roman" pitchFamily="18" charset="0"/>
                <a:cs typeface="Times New Roman" pitchFamily="18" charset="0"/>
              </a:rPr>
              <a:t> </a:t>
            </a:r>
          </a:p>
          <a:p>
            <a:pPr algn="ctr"/>
            <a:r>
              <a:rPr lang="en-US" sz="4400" b="1" dirty="0" smtClean="0">
                <a:solidFill>
                  <a:srgbClr val="FF0066"/>
                </a:solidFill>
                <a:latin typeface="Times New Roman" pitchFamily="18" charset="0"/>
                <a:cs typeface="Times New Roman" pitchFamily="18" charset="0"/>
              </a:rPr>
              <a:t>( </a:t>
            </a:r>
            <a:r>
              <a:rPr lang="en-US" sz="4400" b="1" dirty="0" err="1" smtClean="0">
                <a:solidFill>
                  <a:srgbClr val="FF0066"/>
                </a:solidFill>
                <a:latin typeface="Times New Roman" pitchFamily="18" charset="0"/>
                <a:cs typeface="Times New Roman" pitchFamily="18" charset="0"/>
              </a:rPr>
              <a:t>Nhớ</a:t>
            </a:r>
            <a:r>
              <a:rPr lang="en-US" sz="4400" b="1" dirty="0">
                <a:solidFill>
                  <a:srgbClr val="FF0066"/>
                </a:solidFill>
                <a:latin typeface="Times New Roman" pitchFamily="18" charset="0"/>
                <a:cs typeface="Times New Roman" pitchFamily="18" charset="0"/>
              </a:rPr>
              <a:t> </a:t>
            </a:r>
            <a:r>
              <a:rPr lang="en-US" sz="4400" b="1" dirty="0" err="1" smtClean="0">
                <a:solidFill>
                  <a:srgbClr val="FF0066"/>
                </a:solidFill>
                <a:latin typeface="Times New Roman" pitchFamily="18" charset="0"/>
                <a:cs typeface="Times New Roman" pitchFamily="18" charset="0"/>
              </a:rPr>
              <a:t>viết</a:t>
            </a:r>
            <a:r>
              <a:rPr lang="en-US" sz="4400" b="1" dirty="0" smtClean="0">
                <a:solidFill>
                  <a:srgbClr val="FF0066"/>
                </a:solidFill>
                <a:latin typeface="Times New Roman" pitchFamily="18" charset="0"/>
                <a:cs typeface="Times New Roman" pitchFamily="18" charset="0"/>
              </a:rPr>
              <a:t>)</a:t>
            </a:r>
            <a:endParaRPr lang="en-US" sz="4400" b="1" dirty="0">
              <a:solidFill>
                <a:srgbClr val="FF0066"/>
              </a:solidFill>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4343400"/>
            <a:ext cx="2576015" cy="2667000"/>
          </a:xfrm>
          <a:prstGeom prst="ellipse">
            <a:avLst/>
          </a:prstGeom>
          <a:ln>
            <a:noFill/>
          </a:ln>
          <a:effectLst>
            <a:softEdge rad="112500"/>
          </a:effectLst>
        </p:spPr>
      </p:pic>
    </p:spTree>
    <p:extLst>
      <p:ext uri="{BB962C8B-B14F-4D97-AF65-F5344CB8AC3E}">
        <p14:creationId xmlns:p14="http://schemas.microsoft.com/office/powerpoint/2010/main" val="214813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4" descr="II5_To_Ngoc_Van_3"/>
          <p:cNvPicPr>
            <a:picLocks noChangeAspect="1" noChangeArrowheads="1"/>
          </p:cNvPicPr>
          <p:nvPr/>
        </p:nvPicPr>
        <p:blipFill>
          <a:blip r:embed="rId2">
            <a:lum contrast="24000"/>
          </a:blip>
          <a:srcRect/>
          <a:stretch>
            <a:fillRect/>
          </a:stretch>
        </p:blipFill>
        <p:spPr bwMode="auto">
          <a:xfrm>
            <a:off x="171622" y="304800"/>
            <a:ext cx="4247978" cy="45339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Rectangle 3"/>
          <p:cNvSpPr/>
          <p:nvPr/>
        </p:nvSpPr>
        <p:spPr>
          <a:xfrm>
            <a:off x="914400" y="5181600"/>
            <a:ext cx="32004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i-FI" sz="3600" b="1" i="1" dirty="0" smtClean="0">
                <a:latin typeface="Times New Roman" pitchFamily="18" charset="0"/>
                <a:cs typeface="Times New Roman" pitchFamily="18" charset="0"/>
              </a:rPr>
              <a:t>Kí </a:t>
            </a:r>
            <a:r>
              <a:rPr lang="fi-FI" sz="3600" b="1" i="1" dirty="0">
                <a:latin typeface="Times New Roman" pitchFamily="18" charset="0"/>
                <a:cs typeface="Times New Roman" pitchFamily="18" charset="0"/>
              </a:rPr>
              <a:t>hoạ </a:t>
            </a:r>
            <a:r>
              <a:rPr lang="fi-FI" sz="3600" b="1" i="1" dirty="0" smtClean="0">
                <a:latin typeface="Times New Roman" pitchFamily="18" charset="0"/>
                <a:cs typeface="Times New Roman" pitchFamily="18" charset="0"/>
              </a:rPr>
              <a:t>bút chì</a:t>
            </a:r>
            <a:endParaRPr lang="en-US" sz="3600" b="1" i="1" dirty="0">
              <a:latin typeface="Times New Roman" pitchFamily="18" charset="0"/>
              <a:cs typeface="Times New Roman" pitchFamily="18" charset="0"/>
            </a:endParaRPr>
          </a:p>
        </p:txBody>
      </p:sp>
      <p:pic>
        <p:nvPicPr>
          <p:cNvPr id="5" name="Picture 5" descr="1212Fi02"/>
          <p:cNvPicPr>
            <a:picLocks noChangeAspect="1" noChangeArrowheads="1"/>
          </p:cNvPicPr>
          <p:nvPr/>
        </p:nvPicPr>
        <p:blipFill>
          <a:blip r:embed="rId3">
            <a:lum contrast="24000"/>
          </a:blip>
          <a:srcRect/>
          <a:stretch>
            <a:fillRect/>
          </a:stretch>
        </p:blipFill>
        <p:spPr bwMode="auto">
          <a:xfrm>
            <a:off x="4724400" y="329449"/>
            <a:ext cx="4267200" cy="450925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Rectangle 5"/>
          <p:cNvSpPr/>
          <p:nvPr/>
        </p:nvSpPr>
        <p:spPr>
          <a:xfrm>
            <a:off x="5334000" y="5181600"/>
            <a:ext cx="32004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3600" b="1" i="1" dirty="0" err="1" smtClean="0">
                <a:latin typeface="Times New Roman" pitchFamily="18" charset="0"/>
                <a:cs typeface="Times New Roman" pitchFamily="18" charset="0"/>
              </a:rPr>
              <a:t>Ba</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cô</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gái</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Thái</a:t>
            </a:r>
            <a:endParaRPr lang="en-US" sz="36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9334" y="1981200"/>
            <a:ext cx="9124666" cy="397031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287338" lvl="2" eaLnBrk="1" hangingPunct="1">
              <a:defRPr/>
            </a:pPr>
            <a:r>
              <a:rPr lang="en-US" sz="3600" b="1" u="sng" dirty="0" err="1">
                <a:solidFill>
                  <a:srgbClr val="1B0CE4"/>
                </a:solidFill>
                <a:latin typeface="Times New Roman" pitchFamily="18" charset="0"/>
                <a:cs typeface="Times New Roman" pitchFamily="18" charset="0"/>
                <a:sym typeface="Wingdings" panose="05000000000000000000" pitchFamily="2" charset="2"/>
              </a:rPr>
              <a:t>Chú</a:t>
            </a:r>
            <a:r>
              <a:rPr lang="en-US" sz="3600" b="1" u="sng" dirty="0">
                <a:solidFill>
                  <a:srgbClr val="1B0CE4"/>
                </a:solidFill>
                <a:latin typeface="Times New Roman" pitchFamily="18" charset="0"/>
                <a:cs typeface="Times New Roman" pitchFamily="18" charset="0"/>
                <a:sym typeface="Wingdings" panose="05000000000000000000" pitchFamily="2" charset="2"/>
              </a:rPr>
              <a:t> </a:t>
            </a:r>
            <a:r>
              <a:rPr lang="en-US" sz="3600" b="1" u="sng" dirty="0" err="1">
                <a:solidFill>
                  <a:srgbClr val="1B0CE4"/>
                </a:solidFill>
                <a:latin typeface="Times New Roman" pitchFamily="18" charset="0"/>
                <a:cs typeface="Times New Roman" pitchFamily="18" charset="0"/>
                <a:sym typeface="Wingdings" panose="05000000000000000000" pitchFamily="2" charset="2"/>
              </a:rPr>
              <a:t>thích</a:t>
            </a:r>
            <a:r>
              <a:rPr lang="en-US" sz="3600" b="1" u="sng" dirty="0" smtClean="0">
                <a:solidFill>
                  <a:srgbClr val="1B0CE4"/>
                </a:solidFill>
                <a:latin typeface="Times New Roman" pitchFamily="18" charset="0"/>
                <a:cs typeface="Times New Roman" pitchFamily="18" charset="0"/>
                <a:sym typeface="Wingdings" panose="05000000000000000000" pitchFamily="2" charset="2"/>
              </a:rPr>
              <a:t>:</a:t>
            </a:r>
          </a:p>
          <a:p>
            <a:pPr marL="519113" lvl="2" eaLnBrk="1" hangingPunct="1">
              <a:defRPr/>
            </a:pPr>
            <a:r>
              <a:rPr lang="en-US" sz="3600" dirty="0" smtClean="0">
                <a:solidFill>
                  <a:srgbClr val="0D0D0D"/>
                </a:solidFill>
                <a:latin typeface="Times New Roman" pitchFamily="18" charset="0"/>
                <a:cs typeface="Times New Roman" pitchFamily="18" charset="0"/>
                <a:sym typeface="Wingdings" panose="05000000000000000000" pitchFamily="2" charset="2"/>
              </a:rPr>
              <a:t>- </a:t>
            </a:r>
            <a:r>
              <a:rPr lang="en-US" sz="3600" b="1" dirty="0" err="1" smtClean="0">
                <a:solidFill>
                  <a:srgbClr val="0D0D0D"/>
                </a:solidFill>
                <a:latin typeface="Times New Roman" pitchFamily="18" charset="0"/>
                <a:cs typeface="Times New Roman" pitchFamily="18" charset="0"/>
                <a:sym typeface="Wingdings" panose="05000000000000000000" pitchFamily="2" charset="2"/>
              </a:rPr>
              <a:t>Tài</a:t>
            </a:r>
            <a:r>
              <a:rPr lang="en-US" sz="3600" b="1" dirty="0" smtClean="0">
                <a:solidFill>
                  <a:srgbClr val="0D0D0D"/>
                </a:solidFill>
                <a:latin typeface="Times New Roman" pitchFamily="18" charset="0"/>
                <a:cs typeface="Times New Roman" pitchFamily="18" charset="0"/>
                <a:sym typeface="Wingdings" panose="05000000000000000000" pitchFamily="2" charset="2"/>
              </a:rPr>
              <a:t> </a:t>
            </a:r>
            <a:r>
              <a:rPr lang="en-US" sz="3600" b="1" dirty="0" err="1">
                <a:solidFill>
                  <a:srgbClr val="0D0D0D"/>
                </a:solidFill>
                <a:latin typeface="Times New Roman" pitchFamily="18" charset="0"/>
                <a:cs typeface="Times New Roman" pitchFamily="18" charset="0"/>
                <a:sym typeface="Wingdings" panose="05000000000000000000" pitchFamily="2" charset="2"/>
              </a:rPr>
              <a:t>hoa</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có</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tài</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về</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nghệ</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thuật</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văn</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chương</a:t>
            </a:r>
            <a:r>
              <a:rPr lang="en-US" sz="3600" dirty="0">
                <a:solidFill>
                  <a:srgbClr val="0D0D0D"/>
                </a:solidFill>
                <a:latin typeface="Times New Roman" pitchFamily="18" charset="0"/>
                <a:cs typeface="Times New Roman" pitchFamily="18" charset="0"/>
                <a:sym typeface="Wingdings" panose="05000000000000000000" pitchFamily="2" charset="2"/>
              </a:rPr>
              <a:t>.</a:t>
            </a:r>
          </a:p>
          <a:p>
            <a:pPr marL="519113" lvl="2" eaLnBrk="1" hangingPunct="1">
              <a:defRPr/>
            </a:pPr>
            <a:r>
              <a:rPr lang="en-US" sz="3600" dirty="0" smtClean="0">
                <a:solidFill>
                  <a:srgbClr val="0D0D0D"/>
                </a:solidFill>
                <a:latin typeface="Times New Roman" pitchFamily="18" charset="0"/>
                <a:cs typeface="Times New Roman" pitchFamily="18" charset="0"/>
                <a:sym typeface="Wingdings" panose="05000000000000000000" pitchFamily="2" charset="2"/>
              </a:rPr>
              <a:t>- </a:t>
            </a:r>
            <a:r>
              <a:rPr lang="en-US" sz="3600" b="1" dirty="0" err="1" smtClean="0">
                <a:solidFill>
                  <a:srgbClr val="0D0D0D"/>
                </a:solidFill>
                <a:latin typeface="Times New Roman" pitchFamily="18" charset="0"/>
                <a:cs typeface="Times New Roman" pitchFamily="18" charset="0"/>
                <a:sym typeface="Wingdings" panose="05000000000000000000" pitchFamily="2" charset="2"/>
              </a:rPr>
              <a:t>Dân</a:t>
            </a:r>
            <a:r>
              <a:rPr lang="en-US" sz="3600" b="1" dirty="0" smtClean="0">
                <a:solidFill>
                  <a:srgbClr val="0D0D0D"/>
                </a:solidFill>
                <a:latin typeface="Times New Roman" pitchFamily="18" charset="0"/>
                <a:cs typeface="Times New Roman" pitchFamily="18" charset="0"/>
                <a:sym typeface="Wingdings" panose="05000000000000000000" pitchFamily="2" charset="2"/>
              </a:rPr>
              <a:t> </a:t>
            </a:r>
            <a:r>
              <a:rPr lang="en-US" sz="3600" b="1" dirty="0" err="1">
                <a:solidFill>
                  <a:srgbClr val="0D0D0D"/>
                </a:solidFill>
                <a:latin typeface="Times New Roman" pitchFamily="18" charset="0"/>
                <a:cs typeface="Times New Roman" pitchFamily="18" charset="0"/>
                <a:sym typeface="Wingdings" panose="05000000000000000000" pitchFamily="2" charset="2"/>
              </a:rPr>
              <a:t>công</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người</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dân</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làm</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nghĩa</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vụ</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lao</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động</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chân</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tay</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trong</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thời</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gian</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nhất</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định</a:t>
            </a:r>
            <a:r>
              <a:rPr lang="en-US" sz="3600" dirty="0">
                <a:solidFill>
                  <a:srgbClr val="0D0D0D"/>
                </a:solidFill>
                <a:latin typeface="Times New Roman" pitchFamily="18" charset="0"/>
                <a:cs typeface="Times New Roman" pitchFamily="18" charset="0"/>
                <a:sym typeface="Wingdings" panose="05000000000000000000" pitchFamily="2" charset="2"/>
              </a:rPr>
              <a:t>.</a:t>
            </a:r>
          </a:p>
          <a:p>
            <a:pPr marL="519113" lvl="2" eaLnBrk="1" hangingPunct="1">
              <a:defRPr/>
            </a:pPr>
            <a:r>
              <a:rPr lang="en-US" sz="3600" dirty="0" smtClean="0">
                <a:solidFill>
                  <a:srgbClr val="0D0D0D"/>
                </a:solidFill>
                <a:latin typeface="Times New Roman" pitchFamily="18" charset="0"/>
                <a:cs typeface="Times New Roman" pitchFamily="18" charset="0"/>
                <a:sym typeface="Wingdings" panose="05000000000000000000" pitchFamily="2" charset="2"/>
              </a:rPr>
              <a:t>- </a:t>
            </a:r>
            <a:r>
              <a:rPr lang="en-US" sz="3600" b="1" dirty="0" err="1">
                <a:solidFill>
                  <a:srgbClr val="0D0D0D"/>
                </a:solidFill>
                <a:latin typeface="Times New Roman" pitchFamily="18" charset="0"/>
                <a:cs typeface="Times New Roman" pitchFamily="18" charset="0"/>
                <a:sym typeface="Wingdings" panose="05000000000000000000" pitchFamily="2" charset="2"/>
              </a:rPr>
              <a:t>Hỏa</a:t>
            </a:r>
            <a:r>
              <a:rPr lang="en-US" sz="3600" b="1" dirty="0">
                <a:solidFill>
                  <a:srgbClr val="0D0D0D"/>
                </a:solidFill>
                <a:latin typeface="Times New Roman" pitchFamily="18" charset="0"/>
                <a:cs typeface="Times New Roman" pitchFamily="18" charset="0"/>
                <a:sym typeface="Wingdings" panose="05000000000000000000" pitchFamily="2" charset="2"/>
              </a:rPr>
              <a:t> </a:t>
            </a:r>
            <a:r>
              <a:rPr lang="en-US" sz="3600" b="1" dirty="0" err="1">
                <a:solidFill>
                  <a:srgbClr val="0D0D0D"/>
                </a:solidFill>
                <a:latin typeface="Times New Roman" pitchFamily="18" charset="0"/>
                <a:cs typeface="Times New Roman" pitchFamily="18" charset="0"/>
                <a:sym typeface="Wingdings" panose="05000000000000000000" pitchFamily="2" charset="2"/>
              </a:rPr>
              <a:t>tuyến</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nơi</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diễn</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ra</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các</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trận</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đánh</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trong</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chiến</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tranh</a:t>
            </a:r>
            <a:r>
              <a:rPr lang="en-US" sz="3600" dirty="0">
                <a:solidFill>
                  <a:srgbClr val="0D0D0D"/>
                </a:solidFill>
                <a:latin typeface="Times New Roman" pitchFamily="18" charset="0"/>
                <a:cs typeface="Times New Roman" pitchFamily="18" charset="0"/>
                <a:sym typeface="Wingdings" panose="05000000000000000000" pitchFamily="2" charset="2"/>
              </a:rPr>
              <a:t>.</a:t>
            </a:r>
          </a:p>
          <a:p>
            <a:pPr marL="519113" lvl="2" eaLnBrk="1" hangingPunct="1">
              <a:defRPr/>
            </a:pPr>
            <a:r>
              <a:rPr lang="en-US" sz="3600" dirty="0" smtClean="0">
                <a:solidFill>
                  <a:srgbClr val="0D0D0D"/>
                </a:solidFill>
                <a:latin typeface="Times New Roman" pitchFamily="18" charset="0"/>
                <a:cs typeface="Times New Roman" pitchFamily="18" charset="0"/>
                <a:sym typeface="Wingdings" panose="05000000000000000000" pitchFamily="2" charset="2"/>
              </a:rPr>
              <a:t>- </a:t>
            </a:r>
            <a:r>
              <a:rPr lang="en-US" sz="3600" b="1" dirty="0" err="1" smtClean="0">
                <a:solidFill>
                  <a:srgbClr val="0D0D0D"/>
                </a:solidFill>
                <a:latin typeface="Times New Roman" pitchFamily="18" charset="0"/>
                <a:cs typeface="Times New Roman" pitchFamily="18" charset="0"/>
                <a:sym typeface="Wingdings" panose="05000000000000000000" pitchFamily="2" charset="2"/>
              </a:rPr>
              <a:t>Kí</a:t>
            </a:r>
            <a:r>
              <a:rPr lang="en-US" sz="3600" b="1" dirty="0" smtClean="0">
                <a:solidFill>
                  <a:srgbClr val="0D0D0D"/>
                </a:solidFill>
                <a:latin typeface="Times New Roman" pitchFamily="18" charset="0"/>
                <a:cs typeface="Times New Roman" pitchFamily="18" charset="0"/>
                <a:sym typeface="Wingdings" panose="05000000000000000000" pitchFamily="2" charset="2"/>
              </a:rPr>
              <a:t> </a:t>
            </a:r>
            <a:r>
              <a:rPr lang="en-US" sz="3600" b="1" dirty="0" err="1">
                <a:solidFill>
                  <a:srgbClr val="0D0D0D"/>
                </a:solidFill>
                <a:latin typeface="Times New Roman" pitchFamily="18" charset="0"/>
                <a:cs typeface="Times New Roman" pitchFamily="18" charset="0"/>
                <a:sym typeface="Wingdings" panose="05000000000000000000" pitchFamily="2" charset="2"/>
              </a:rPr>
              <a:t>họa</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tranh</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vẽ</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ghi</a:t>
            </a:r>
            <a:r>
              <a:rPr lang="en-US" sz="3600" dirty="0">
                <a:solidFill>
                  <a:srgbClr val="0D0D0D"/>
                </a:solidFill>
                <a:latin typeface="Times New Roman" pitchFamily="18" charset="0"/>
                <a:cs typeface="Times New Roman" pitchFamily="18" charset="0"/>
                <a:sym typeface="Wingdings" panose="05000000000000000000" pitchFamily="2" charset="2"/>
              </a:rPr>
              <a:t> </a:t>
            </a:r>
            <a:r>
              <a:rPr lang="en-US" sz="3600" dirty="0" err="1">
                <a:solidFill>
                  <a:srgbClr val="0D0D0D"/>
                </a:solidFill>
                <a:latin typeface="Times New Roman" pitchFamily="18" charset="0"/>
                <a:cs typeface="Times New Roman" pitchFamily="18" charset="0"/>
                <a:sym typeface="Wingdings" panose="05000000000000000000" pitchFamily="2" charset="2"/>
              </a:rPr>
              <a:t>nhanh</a:t>
            </a:r>
            <a:r>
              <a:rPr lang="en-US" sz="3600" dirty="0">
                <a:solidFill>
                  <a:srgbClr val="0D0D0D"/>
                </a:solidFill>
                <a:latin typeface="Times New Roman" pitchFamily="18" charset="0"/>
                <a:cs typeface="Times New Roman" pitchFamily="18" charset="0"/>
                <a:sym typeface="Wingdings" panose="05000000000000000000" pitchFamily="2" charset="2"/>
              </a:rPr>
              <a:t>.</a:t>
            </a:r>
          </a:p>
        </p:txBody>
      </p:sp>
      <p:sp>
        <p:nvSpPr>
          <p:cNvPr id="3" name="TextBox 2"/>
          <p:cNvSpPr txBox="1"/>
          <p:nvPr/>
        </p:nvSpPr>
        <p:spPr>
          <a:xfrm>
            <a:off x="0" y="152400"/>
            <a:ext cx="9144000" cy="1046440"/>
          </a:xfrm>
          <a:prstGeom prst="rect">
            <a:avLst/>
          </a:prstGeom>
          <a:noFill/>
        </p:spPr>
        <p:txBody>
          <a:bodyPr wrap="square" rtlCol="0">
            <a:spAutoFit/>
          </a:bodyPr>
          <a:lstStyle/>
          <a:p>
            <a:pPr algn="ctr"/>
            <a:endParaRPr lang="en-US" sz="3000" i="1" dirty="0" smtClean="0">
              <a:latin typeface="Times New Roman" pitchFamily="18" charset="0"/>
              <a:cs typeface="Times New Roman" pitchFamily="18" charset="0"/>
            </a:endParaRPr>
          </a:p>
          <a:p>
            <a:pPr algn="ctr"/>
            <a:r>
              <a:rPr lang="en-US" sz="3200" b="1" dirty="0" err="1" smtClean="0">
                <a:solidFill>
                  <a:srgbClr val="002060"/>
                </a:solidFill>
                <a:latin typeface="Times New Roman" pitchFamily="18" charset="0"/>
                <a:cs typeface="Times New Roman" pitchFamily="18" charset="0"/>
              </a:rPr>
              <a:t>Chính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tả</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a:t>
            </a:r>
            <a:r>
              <a:rPr lang="en-US" sz="3200" b="1" dirty="0" err="1" smtClean="0">
                <a:solidFill>
                  <a:srgbClr val="002060"/>
                </a:solidFill>
                <a:latin typeface="Times New Roman" pitchFamily="18" charset="0"/>
                <a:cs typeface="Times New Roman" pitchFamily="18" charset="0"/>
              </a:rPr>
              <a:t>ghe</a:t>
            </a:r>
            <a:r>
              <a:rPr lang="en-US" sz="3200" b="1" dirty="0" smtClean="0">
                <a:solidFill>
                  <a:srgbClr val="002060"/>
                </a:solidFill>
                <a:latin typeface="Times New Roman" pitchFamily="18" charset="0"/>
                <a:cs typeface="Times New Roman" pitchFamily="18" charset="0"/>
              </a:rPr>
              <a:t> – </a:t>
            </a:r>
            <a:r>
              <a:rPr lang="en-US" sz="3200" b="1" dirty="0" err="1" smtClean="0">
                <a:solidFill>
                  <a:srgbClr val="002060"/>
                </a:solidFill>
                <a:latin typeface="Times New Roman" pitchFamily="18" charset="0"/>
                <a:cs typeface="Times New Roman" pitchFamily="18" charset="0"/>
              </a:rPr>
              <a:t>viết</a:t>
            </a:r>
            <a:r>
              <a:rPr lang="en-US" sz="3200" b="1" dirty="0" smtClean="0">
                <a:solidFill>
                  <a:srgbClr val="002060"/>
                </a:solidFill>
                <a:latin typeface="Times New Roman" pitchFamily="18" charset="0"/>
                <a:cs typeface="Times New Roman" pitchFamily="18" charset="0"/>
              </a:rPr>
              <a:t>)  </a:t>
            </a:r>
            <a:endParaRPr lang="vi-VN" sz="3200" b="1" dirty="0">
              <a:solidFill>
                <a:srgbClr val="002060"/>
              </a:solidFill>
              <a:latin typeface="Times New Roman" pitchFamily="18" charset="0"/>
              <a:cs typeface="Times New Roman" pitchFamily="18" charset="0"/>
            </a:endParaRPr>
          </a:p>
        </p:txBody>
      </p:sp>
      <p:sp>
        <p:nvSpPr>
          <p:cNvPr id="4" name="TextBox 3"/>
          <p:cNvSpPr txBox="1"/>
          <p:nvPr/>
        </p:nvSpPr>
        <p:spPr>
          <a:xfrm>
            <a:off x="0" y="1219200"/>
            <a:ext cx="9144000" cy="646331"/>
          </a:xfrm>
          <a:prstGeom prst="rect">
            <a:avLst/>
          </a:prstGeom>
          <a:noFill/>
        </p:spPr>
        <p:txBody>
          <a:bodyPr wrap="square" rtlCol="0">
            <a:spAutoFit/>
          </a:bodyPr>
          <a:lstStyle/>
          <a:p>
            <a:pPr algn="ctr"/>
            <a:r>
              <a:rPr lang="en-US" sz="3600" b="1" i="1" dirty="0" err="1" smtClean="0">
                <a:solidFill>
                  <a:srgbClr val="FF0000"/>
                </a:solidFill>
                <a:latin typeface="Times New Roman" pitchFamily="18" charset="0"/>
                <a:cs typeface="Times New Roman" pitchFamily="18" charset="0"/>
              </a:rPr>
              <a:t>Hoạ</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sĩ</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Tô</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Ngọc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Vân</a:t>
            </a:r>
            <a:endParaRPr lang="en-US" sz="3600" b="1" i="1" dirty="0" smtClean="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5111338"/>
            <a:ext cx="1680359" cy="16803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p:cTn id="26"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p:cTn id="33"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ction Button: Help 1">
            <a:hlinkClick r:id="" action="ppaction://noaction" highlightClick="1"/>
          </p:cNvPr>
          <p:cNvSpPr/>
          <p:nvPr/>
        </p:nvSpPr>
        <p:spPr>
          <a:xfrm>
            <a:off x="99586" y="2099956"/>
            <a:ext cx="1386840" cy="1252844"/>
          </a:xfrm>
          <a:prstGeom prst="actionButtonHelp">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b="1" i="1">
              <a:solidFill>
                <a:schemeClr val="tx1"/>
              </a:solidFill>
            </a:endParaRPr>
          </a:p>
        </p:txBody>
      </p:sp>
      <p:sp>
        <p:nvSpPr>
          <p:cNvPr id="3" name="Rectangle 2"/>
          <p:cNvSpPr/>
          <p:nvPr/>
        </p:nvSpPr>
        <p:spPr>
          <a:xfrm>
            <a:off x="1981200" y="1882676"/>
            <a:ext cx="5567209" cy="707886"/>
          </a:xfrm>
          <a:prstGeom prst="rect">
            <a:avLst/>
          </a:prstGeom>
        </p:spPr>
        <p:txBody>
          <a:bodyPr wrap="square">
            <a:spAutoFit/>
          </a:bodyPr>
          <a:lstStyle/>
          <a:p>
            <a:pPr algn="just"/>
            <a:r>
              <a:rPr lang="en-US" sz="4000" b="1" i="1" dirty="0" err="1" smtClean="0">
                <a:solidFill>
                  <a:srgbClr val="0070C0"/>
                </a:solidFill>
                <a:latin typeface="Times New Roman" pitchFamily="18" charset="0"/>
                <a:cs typeface="Times New Roman" pitchFamily="18" charset="0"/>
              </a:rPr>
              <a:t>Bài</a:t>
            </a:r>
            <a:r>
              <a:rPr lang="en-US" sz="4000" b="1" i="1" dirty="0" smtClean="0">
                <a:solidFill>
                  <a:srgbClr val="0070C0"/>
                </a:solidFill>
                <a:latin typeface="Times New Roman" pitchFamily="18" charset="0"/>
                <a:cs typeface="Times New Roman" pitchFamily="18" charset="0"/>
              </a:rPr>
              <a:t> </a:t>
            </a:r>
            <a:r>
              <a:rPr lang="en-US" sz="4000" b="1" i="1" dirty="0" err="1">
                <a:solidFill>
                  <a:srgbClr val="0070C0"/>
                </a:solidFill>
                <a:latin typeface="Times New Roman" pitchFamily="18" charset="0"/>
                <a:cs typeface="Times New Roman" pitchFamily="18" charset="0"/>
              </a:rPr>
              <a:t>văn</a:t>
            </a:r>
            <a:r>
              <a:rPr lang="en-US" sz="4000" b="1" i="1" dirty="0">
                <a:solidFill>
                  <a:srgbClr val="0070C0"/>
                </a:solidFill>
                <a:latin typeface="Times New Roman" pitchFamily="18" charset="0"/>
                <a:cs typeface="Times New Roman" pitchFamily="18" charset="0"/>
              </a:rPr>
              <a:t> </a:t>
            </a:r>
            <a:r>
              <a:rPr lang="en-US" sz="4000" b="1" i="1" dirty="0" err="1">
                <a:solidFill>
                  <a:srgbClr val="0070C0"/>
                </a:solidFill>
                <a:latin typeface="Times New Roman" pitchFamily="18" charset="0"/>
                <a:cs typeface="Times New Roman" pitchFamily="18" charset="0"/>
              </a:rPr>
              <a:t>nói</a:t>
            </a:r>
            <a:r>
              <a:rPr lang="en-US" sz="4000" b="1" i="1" dirty="0">
                <a:solidFill>
                  <a:srgbClr val="0070C0"/>
                </a:solidFill>
                <a:latin typeface="Times New Roman" pitchFamily="18" charset="0"/>
                <a:cs typeface="Times New Roman" pitchFamily="18" charset="0"/>
              </a:rPr>
              <a:t> </a:t>
            </a:r>
            <a:r>
              <a:rPr lang="en-US" sz="4000" b="1" i="1" dirty="0" err="1">
                <a:solidFill>
                  <a:srgbClr val="0070C0"/>
                </a:solidFill>
                <a:latin typeface="Times New Roman" pitchFamily="18" charset="0"/>
                <a:cs typeface="Times New Roman" pitchFamily="18" charset="0"/>
              </a:rPr>
              <a:t>về</a:t>
            </a:r>
            <a:r>
              <a:rPr lang="en-US" sz="4000" b="1" i="1" dirty="0">
                <a:solidFill>
                  <a:srgbClr val="0070C0"/>
                </a:solidFill>
                <a:latin typeface="Times New Roman" pitchFamily="18" charset="0"/>
                <a:cs typeface="Times New Roman" pitchFamily="18" charset="0"/>
              </a:rPr>
              <a:t> </a:t>
            </a:r>
            <a:r>
              <a:rPr lang="en-US" sz="4000" b="1" i="1" dirty="0" err="1">
                <a:solidFill>
                  <a:srgbClr val="0070C0"/>
                </a:solidFill>
                <a:latin typeface="Times New Roman" pitchFamily="18" charset="0"/>
                <a:cs typeface="Times New Roman" pitchFamily="18" charset="0"/>
              </a:rPr>
              <a:t>ai</a:t>
            </a:r>
            <a:r>
              <a:rPr lang="en-US" sz="4000" b="1" i="1" dirty="0">
                <a:solidFill>
                  <a:srgbClr val="0070C0"/>
                </a:solidFill>
                <a:latin typeface="Times New Roman" pitchFamily="18" charset="0"/>
                <a:cs typeface="Times New Roman" pitchFamily="18" charset="0"/>
              </a:rPr>
              <a:t> ?</a:t>
            </a:r>
            <a:endParaRPr lang="vi-VN" sz="4000" b="1" i="1" dirty="0">
              <a:solidFill>
                <a:srgbClr val="0070C0"/>
              </a:solidFill>
              <a:latin typeface="Times New Roman" pitchFamily="18" charset="0"/>
              <a:cs typeface="Times New Roman" pitchFamily="18" charset="0"/>
            </a:endParaRPr>
          </a:p>
        </p:txBody>
      </p:sp>
      <p:sp>
        <p:nvSpPr>
          <p:cNvPr id="6" name="Rectangle 5"/>
          <p:cNvSpPr/>
          <p:nvPr/>
        </p:nvSpPr>
        <p:spPr>
          <a:xfrm>
            <a:off x="1981199" y="2490393"/>
            <a:ext cx="6444727" cy="1200329"/>
          </a:xfrm>
          <a:prstGeom prst="rect">
            <a:avLst/>
          </a:prstGeom>
        </p:spPr>
        <p:txBody>
          <a:bodyPr wrap="square">
            <a:spAutoFit/>
          </a:bodyPr>
          <a:lstStyle/>
          <a:p>
            <a:r>
              <a:rPr lang="nl-NL" sz="3600" b="1" i="1" dirty="0" smtClean="0">
                <a:latin typeface="Times New Roman" pitchFamily="18" charset="0"/>
                <a:cs typeface="Times New Roman" pitchFamily="18" charset="0"/>
              </a:rPr>
              <a:t>=&gt;  </a:t>
            </a:r>
            <a:r>
              <a:rPr lang="nl-NL" sz="3600" b="1" i="1" dirty="0">
                <a:latin typeface="Times New Roman" pitchFamily="18" charset="0"/>
                <a:cs typeface="Times New Roman" pitchFamily="18" charset="0"/>
              </a:rPr>
              <a:t>Bài</a:t>
            </a:r>
            <a:r>
              <a:rPr lang="nl-NL" sz="3600" b="1" i="1" dirty="0" smtClean="0">
                <a:latin typeface="Times New Roman" pitchFamily="18" charset="0"/>
                <a:cs typeface="Times New Roman" pitchFamily="18" charset="0"/>
              </a:rPr>
              <a:t> văn nói về hoạ sĩ Tô Ngọc Vân.</a:t>
            </a:r>
            <a:endParaRPr lang="vi-VN" sz="3600" b="1" i="1" dirty="0">
              <a:solidFill>
                <a:schemeClr val="accent4">
                  <a:lumMod val="50000"/>
                </a:schemeClr>
              </a:solidFill>
              <a:latin typeface="Times New Roman" pitchFamily="18" charset="0"/>
              <a:cs typeface="Times New Roman" pitchFamily="18" charset="0"/>
            </a:endParaRPr>
          </a:p>
        </p:txBody>
      </p:sp>
      <p:sp>
        <p:nvSpPr>
          <p:cNvPr id="8" name="Rectangle 7"/>
          <p:cNvSpPr/>
          <p:nvPr/>
        </p:nvSpPr>
        <p:spPr>
          <a:xfrm>
            <a:off x="1956179" y="3598545"/>
            <a:ext cx="7097358" cy="707886"/>
          </a:xfrm>
          <a:prstGeom prst="rect">
            <a:avLst/>
          </a:prstGeom>
        </p:spPr>
        <p:txBody>
          <a:bodyPr wrap="square">
            <a:spAutoFit/>
          </a:bodyPr>
          <a:lstStyle/>
          <a:p>
            <a:pPr algn="just"/>
            <a:r>
              <a:rPr lang="en-US" sz="4000" b="1" i="1" dirty="0" err="1" smtClean="0">
                <a:solidFill>
                  <a:srgbClr val="0070C0"/>
                </a:solidFill>
                <a:latin typeface="Times New Roman" pitchFamily="18" charset="0"/>
                <a:cs typeface="Times New Roman" pitchFamily="18" charset="0"/>
              </a:rPr>
              <a:t>Bài</a:t>
            </a:r>
            <a:r>
              <a:rPr lang="en-US" sz="4000" b="1" i="1" dirty="0" smtClean="0">
                <a:solidFill>
                  <a:srgbClr val="0070C0"/>
                </a:solidFill>
                <a:latin typeface="Times New Roman" pitchFamily="18" charset="0"/>
                <a:cs typeface="Times New Roman" pitchFamily="18" charset="0"/>
              </a:rPr>
              <a:t> </a:t>
            </a:r>
            <a:r>
              <a:rPr lang="en-US" sz="4000" b="1" i="1" dirty="0" err="1">
                <a:solidFill>
                  <a:srgbClr val="0070C0"/>
                </a:solidFill>
                <a:latin typeface="Times New Roman" pitchFamily="18" charset="0"/>
                <a:cs typeface="Times New Roman" pitchFamily="18" charset="0"/>
              </a:rPr>
              <a:t>văn</a:t>
            </a:r>
            <a:r>
              <a:rPr lang="en-US" sz="4000" b="1" i="1" dirty="0">
                <a:solidFill>
                  <a:srgbClr val="0070C0"/>
                </a:solidFill>
                <a:latin typeface="Times New Roman" pitchFamily="18" charset="0"/>
                <a:cs typeface="Times New Roman" pitchFamily="18" charset="0"/>
              </a:rPr>
              <a:t> </a:t>
            </a:r>
            <a:r>
              <a:rPr lang="en-US" sz="4000" b="1" i="1" dirty="0" err="1">
                <a:solidFill>
                  <a:srgbClr val="0070C0"/>
                </a:solidFill>
                <a:latin typeface="Times New Roman" pitchFamily="18" charset="0"/>
                <a:cs typeface="Times New Roman" pitchFamily="18" charset="0"/>
              </a:rPr>
              <a:t>này</a:t>
            </a:r>
            <a:r>
              <a:rPr lang="en-US" sz="4000" b="1" i="1" dirty="0">
                <a:solidFill>
                  <a:srgbClr val="0070C0"/>
                </a:solidFill>
                <a:latin typeface="Times New Roman" pitchFamily="18" charset="0"/>
                <a:cs typeface="Times New Roman" pitchFamily="18" charset="0"/>
              </a:rPr>
              <a:t> </a:t>
            </a:r>
            <a:r>
              <a:rPr lang="en-US" sz="4000" b="1" i="1" dirty="0" err="1">
                <a:solidFill>
                  <a:srgbClr val="0070C0"/>
                </a:solidFill>
                <a:latin typeface="Times New Roman" pitchFamily="18" charset="0"/>
                <a:cs typeface="Times New Roman" pitchFamily="18" charset="0"/>
              </a:rPr>
              <a:t>nói</a:t>
            </a:r>
            <a:r>
              <a:rPr lang="en-US" sz="4000" b="1" i="1" dirty="0">
                <a:solidFill>
                  <a:srgbClr val="0070C0"/>
                </a:solidFill>
                <a:latin typeface="Times New Roman" pitchFamily="18" charset="0"/>
                <a:cs typeface="Times New Roman" pitchFamily="18" charset="0"/>
              </a:rPr>
              <a:t> </a:t>
            </a:r>
            <a:r>
              <a:rPr lang="en-US" sz="4000" b="1" i="1" dirty="0" err="1">
                <a:solidFill>
                  <a:srgbClr val="0070C0"/>
                </a:solidFill>
                <a:latin typeface="Times New Roman" pitchFamily="18" charset="0"/>
                <a:cs typeface="Times New Roman" pitchFamily="18" charset="0"/>
              </a:rPr>
              <a:t>lên</a:t>
            </a:r>
            <a:r>
              <a:rPr lang="en-US" sz="4000" b="1" i="1" dirty="0">
                <a:solidFill>
                  <a:srgbClr val="0070C0"/>
                </a:solidFill>
                <a:latin typeface="Times New Roman" pitchFamily="18" charset="0"/>
                <a:cs typeface="Times New Roman" pitchFamily="18" charset="0"/>
              </a:rPr>
              <a:t> </a:t>
            </a:r>
            <a:r>
              <a:rPr lang="en-US" sz="4000" b="1" i="1" dirty="0" err="1">
                <a:solidFill>
                  <a:srgbClr val="0070C0"/>
                </a:solidFill>
                <a:latin typeface="Times New Roman" pitchFamily="18" charset="0"/>
                <a:cs typeface="Times New Roman" pitchFamily="18" charset="0"/>
              </a:rPr>
              <a:t>điều</a:t>
            </a:r>
            <a:r>
              <a:rPr lang="en-US" sz="4000" b="1" i="1" dirty="0">
                <a:solidFill>
                  <a:srgbClr val="0070C0"/>
                </a:solidFill>
                <a:latin typeface="Times New Roman" pitchFamily="18" charset="0"/>
                <a:cs typeface="Times New Roman" pitchFamily="18" charset="0"/>
              </a:rPr>
              <a:t> </a:t>
            </a:r>
            <a:r>
              <a:rPr lang="vi-VN" sz="4000" b="1" i="1" dirty="0">
                <a:solidFill>
                  <a:srgbClr val="0070C0"/>
                </a:solidFill>
                <a:latin typeface="Times New Roman" pitchFamily="18" charset="0"/>
                <a:cs typeface="Times New Roman" pitchFamily="18" charset="0"/>
              </a:rPr>
              <a:t>gì</a:t>
            </a:r>
            <a:r>
              <a:rPr lang="en-US" sz="4000" b="1" i="1" dirty="0">
                <a:solidFill>
                  <a:srgbClr val="0070C0"/>
                </a:solidFill>
                <a:latin typeface="Times New Roman" pitchFamily="18" charset="0"/>
                <a:cs typeface="Times New Roman" pitchFamily="18" charset="0"/>
              </a:rPr>
              <a:t> </a:t>
            </a:r>
            <a:r>
              <a:rPr lang="vi-VN" sz="4000" b="1" i="1" dirty="0">
                <a:solidFill>
                  <a:srgbClr val="0070C0"/>
                </a:solidFill>
                <a:latin typeface="Times New Roman" pitchFamily="18" charset="0"/>
                <a:cs typeface="Times New Roman" pitchFamily="18" charset="0"/>
              </a:rPr>
              <a:t>?</a:t>
            </a:r>
            <a:endParaRPr lang="en-US" sz="4000" b="1" i="1" dirty="0">
              <a:solidFill>
                <a:srgbClr val="0070C0"/>
              </a:solidFill>
              <a:latin typeface="Times New Roman" pitchFamily="18" charset="0"/>
              <a:cs typeface="Times New Roman" pitchFamily="18" charset="0"/>
            </a:endParaRPr>
          </a:p>
        </p:txBody>
      </p:sp>
      <p:sp>
        <p:nvSpPr>
          <p:cNvPr id="9" name="Rectangle 8"/>
          <p:cNvSpPr/>
          <p:nvPr/>
        </p:nvSpPr>
        <p:spPr>
          <a:xfrm>
            <a:off x="1981200" y="4244876"/>
            <a:ext cx="6934200" cy="2308324"/>
          </a:xfrm>
          <a:prstGeom prst="rect">
            <a:avLst/>
          </a:prstGeom>
        </p:spPr>
        <p:txBody>
          <a:bodyPr wrap="square">
            <a:spAutoFit/>
          </a:bodyPr>
          <a:lstStyle/>
          <a:p>
            <a:pPr lvl="0" algn="just"/>
            <a:r>
              <a:rPr lang="nl-NL" sz="3600" b="1" i="1" dirty="0">
                <a:latin typeface="Times New Roman" pitchFamily="18" charset="0"/>
                <a:cs typeface="Times New Roman" pitchFamily="18" charset="0"/>
              </a:rPr>
              <a:t>=&gt; </a:t>
            </a:r>
            <a:r>
              <a:rPr lang="nl-NL" sz="3600" b="1" i="1" dirty="0">
                <a:solidFill>
                  <a:prstClr val="black"/>
                </a:solidFill>
                <a:latin typeface="Times New Roman" pitchFamily="18" charset="0"/>
                <a:cs typeface="Times New Roman" pitchFamily="18" charset="0"/>
              </a:rPr>
              <a:t>Bài </a:t>
            </a:r>
            <a:r>
              <a:rPr lang="nl-NL" sz="3600" b="1" i="1" dirty="0" smtClean="0">
                <a:solidFill>
                  <a:prstClr val="black"/>
                </a:solidFill>
                <a:latin typeface="Times New Roman" pitchFamily="18" charset="0"/>
                <a:cs typeface="Times New Roman" pitchFamily="18" charset="0"/>
              </a:rPr>
              <a:t>văn ca ngợi Tô Ngọc Vân là một hoạ sĩ tài </a:t>
            </a:r>
            <a:r>
              <a:rPr lang="nl-NL" sz="3600" b="1" i="1" dirty="0">
                <a:solidFill>
                  <a:prstClr val="black"/>
                </a:solidFill>
                <a:latin typeface="Times New Roman" pitchFamily="18" charset="0"/>
                <a:cs typeface="Times New Roman" pitchFamily="18" charset="0"/>
              </a:rPr>
              <a:t>hoa, </a:t>
            </a:r>
            <a:r>
              <a:rPr lang="nl-NL" sz="3600" b="1" i="1" dirty="0" smtClean="0">
                <a:solidFill>
                  <a:prstClr val="black"/>
                </a:solidFill>
                <a:latin typeface="Times New Roman" pitchFamily="18" charset="0"/>
                <a:cs typeface="Times New Roman" pitchFamily="18" charset="0"/>
              </a:rPr>
              <a:t>ông </a:t>
            </a:r>
            <a:r>
              <a:rPr lang="vi-VN" sz="3600" b="1" i="1" dirty="0" smtClean="0">
                <a:solidFill>
                  <a:prstClr val="black"/>
                </a:solidFill>
                <a:latin typeface="Times New Roman" pitchFamily="18" charset="0"/>
                <a:cs typeface="Times New Roman" pitchFamily="18" charset="0"/>
              </a:rPr>
              <a:t>đã</a:t>
            </a:r>
            <a:r>
              <a:rPr lang="en-US" sz="3600" b="1" i="1" dirty="0" smtClean="0">
                <a:solidFill>
                  <a:prstClr val="black"/>
                </a:solidFill>
                <a:latin typeface="Times New Roman" pitchFamily="18" charset="0"/>
                <a:cs typeface="Times New Roman" pitchFamily="18" charset="0"/>
              </a:rPr>
              <a:t> </a:t>
            </a:r>
            <a:r>
              <a:rPr lang="en-US" sz="3600" b="1" i="1" dirty="0" err="1" smtClean="0">
                <a:solidFill>
                  <a:prstClr val="black"/>
                </a:solidFill>
                <a:latin typeface="Times New Roman" pitchFamily="18" charset="0"/>
                <a:cs typeface="Times New Roman" pitchFamily="18" charset="0"/>
              </a:rPr>
              <a:t>tham</a:t>
            </a:r>
            <a:r>
              <a:rPr lang="en-US" sz="3600" b="1" i="1" dirty="0" smtClean="0">
                <a:solidFill>
                  <a:prstClr val="black"/>
                </a:solidFill>
                <a:latin typeface="Times New Roman" pitchFamily="18" charset="0"/>
                <a:cs typeface="Times New Roman" pitchFamily="18" charset="0"/>
              </a:rPr>
              <a:t> </a:t>
            </a:r>
            <a:r>
              <a:rPr lang="en-US" sz="3600" b="1" i="1" dirty="0" err="1" smtClean="0">
                <a:solidFill>
                  <a:prstClr val="black"/>
                </a:solidFill>
                <a:latin typeface="Times New Roman" pitchFamily="18" charset="0"/>
                <a:cs typeface="Times New Roman" pitchFamily="18" charset="0"/>
              </a:rPr>
              <a:t>gia</a:t>
            </a:r>
            <a:r>
              <a:rPr lang="en-US" sz="3600" b="1" i="1" dirty="0">
                <a:solidFill>
                  <a:prstClr val="black"/>
                </a:solidFill>
                <a:latin typeface="Times New Roman" pitchFamily="18" charset="0"/>
                <a:cs typeface="Times New Roman" pitchFamily="18" charset="0"/>
              </a:rPr>
              <a:t> </a:t>
            </a:r>
            <a:r>
              <a:rPr lang="en-US" sz="3600" b="1" i="1" dirty="0" err="1" smtClean="0">
                <a:solidFill>
                  <a:prstClr val="black"/>
                </a:solidFill>
                <a:latin typeface="Times New Roman" pitchFamily="18" charset="0"/>
                <a:cs typeface="Times New Roman" pitchFamily="18" charset="0"/>
              </a:rPr>
              <a:t>các</a:t>
            </a:r>
            <a:r>
              <a:rPr lang="en-US" sz="3600" b="1" i="1" dirty="0">
                <a:solidFill>
                  <a:prstClr val="black"/>
                </a:solidFill>
                <a:latin typeface="Times New Roman" pitchFamily="18" charset="0"/>
                <a:cs typeface="Times New Roman" pitchFamily="18" charset="0"/>
              </a:rPr>
              <a:t> </a:t>
            </a:r>
            <a:r>
              <a:rPr lang="en-US" sz="3600" b="1" i="1" dirty="0" err="1" smtClean="0">
                <a:solidFill>
                  <a:prstClr val="black"/>
                </a:solidFill>
                <a:latin typeface="Times New Roman" pitchFamily="18" charset="0"/>
                <a:cs typeface="Times New Roman" pitchFamily="18" charset="0"/>
              </a:rPr>
              <a:t>công</a:t>
            </a:r>
            <a:r>
              <a:rPr lang="en-US" sz="3600" b="1" i="1" dirty="0">
                <a:solidFill>
                  <a:prstClr val="black"/>
                </a:solidFill>
                <a:latin typeface="Times New Roman" pitchFamily="18" charset="0"/>
                <a:cs typeface="Times New Roman" pitchFamily="18" charset="0"/>
              </a:rPr>
              <a:t> </a:t>
            </a:r>
            <a:r>
              <a:rPr lang="en-US" sz="3600" b="1" i="1" dirty="0" err="1" smtClean="0">
                <a:solidFill>
                  <a:prstClr val="black"/>
                </a:solidFill>
                <a:latin typeface="Times New Roman" pitchFamily="18" charset="0"/>
                <a:cs typeface="Times New Roman" pitchFamily="18" charset="0"/>
              </a:rPr>
              <a:t>cuộc</a:t>
            </a:r>
            <a:r>
              <a:rPr lang="en-US" sz="3600" b="1" i="1" dirty="0">
                <a:solidFill>
                  <a:prstClr val="black"/>
                </a:solidFill>
                <a:latin typeface="Times New Roman" pitchFamily="18" charset="0"/>
                <a:cs typeface="Times New Roman" pitchFamily="18" charset="0"/>
              </a:rPr>
              <a:t> </a:t>
            </a:r>
            <a:r>
              <a:rPr lang="en-US" sz="3600" b="1" i="1" dirty="0" err="1" smtClean="0">
                <a:solidFill>
                  <a:prstClr val="black"/>
                </a:solidFill>
                <a:latin typeface="Times New Roman" pitchFamily="18" charset="0"/>
                <a:cs typeface="Times New Roman" pitchFamily="18" charset="0"/>
              </a:rPr>
              <a:t>cách</a:t>
            </a:r>
            <a:r>
              <a:rPr lang="en-US" sz="3600" b="1" i="1" dirty="0">
                <a:solidFill>
                  <a:prstClr val="black"/>
                </a:solidFill>
                <a:latin typeface="Times New Roman" pitchFamily="18" charset="0"/>
                <a:cs typeface="Times New Roman" pitchFamily="18" charset="0"/>
              </a:rPr>
              <a:t> </a:t>
            </a:r>
            <a:r>
              <a:rPr lang="en-US" sz="3600" b="1" i="1" dirty="0" err="1" smtClean="0">
                <a:solidFill>
                  <a:prstClr val="black"/>
                </a:solidFill>
                <a:latin typeface="Times New Roman" pitchFamily="18" charset="0"/>
                <a:cs typeface="Times New Roman" pitchFamily="18" charset="0"/>
              </a:rPr>
              <a:t>mạng</a:t>
            </a:r>
            <a:r>
              <a:rPr lang="en-US" sz="3600" b="1" i="1" dirty="0">
                <a:solidFill>
                  <a:prstClr val="black"/>
                </a:solidFill>
                <a:latin typeface="Times New Roman" pitchFamily="18" charset="0"/>
                <a:cs typeface="Times New Roman" pitchFamily="18" charset="0"/>
              </a:rPr>
              <a:t> </a:t>
            </a:r>
            <a:r>
              <a:rPr lang="en-US" sz="3600" b="1" i="1" dirty="0" err="1">
                <a:solidFill>
                  <a:prstClr val="black"/>
                </a:solidFill>
                <a:latin typeface="Times New Roman" pitchFamily="18" charset="0"/>
                <a:cs typeface="Times New Roman" pitchFamily="18" charset="0"/>
              </a:rPr>
              <a:t>bằng</a:t>
            </a:r>
            <a:r>
              <a:rPr lang="en-US" sz="3600" b="1" i="1" dirty="0">
                <a:solidFill>
                  <a:prstClr val="black"/>
                </a:solidFill>
                <a:latin typeface="Times New Roman" pitchFamily="18" charset="0"/>
                <a:cs typeface="Times New Roman" pitchFamily="18" charset="0"/>
              </a:rPr>
              <a:t> </a:t>
            </a:r>
            <a:r>
              <a:rPr lang="en-US" sz="3600" b="1" i="1" dirty="0" err="1" smtClean="0">
                <a:solidFill>
                  <a:prstClr val="black"/>
                </a:solidFill>
                <a:latin typeface="Times New Roman" pitchFamily="18" charset="0"/>
                <a:cs typeface="Times New Roman" pitchFamily="18" charset="0"/>
              </a:rPr>
              <a:t>tài</a:t>
            </a:r>
            <a:r>
              <a:rPr lang="en-US" sz="3600" b="1" i="1" dirty="0" smtClean="0">
                <a:solidFill>
                  <a:prstClr val="black"/>
                </a:solidFill>
                <a:latin typeface="Times New Roman" pitchFamily="18" charset="0"/>
                <a:cs typeface="Times New Roman" pitchFamily="18" charset="0"/>
              </a:rPr>
              <a:t> n</a:t>
            </a:r>
            <a:r>
              <a:rPr lang="vi-VN" sz="3600" b="1" i="1" dirty="0" smtClean="0">
                <a:solidFill>
                  <a:prstClr val="black"/>
                </a:solidFill>
                <a:latin typeface="Times New Roman" pitchFamily="18" charset="0"/>
                <a:cs typeface="Times New Roman" pitchFamily="18" charset="0"/>
              </a:rPr>
              <a:t>ăng</a:t>
            </a:r>
            <a:r>
              <a:rPr lang="en-US" sz="3600" b="1" i="1" dirty="0">
                <a:solidFill>
                  <a:prstClr val="black"/>
                </a:solidFill>
                <a:latin typeface="Times New Roman" pitchFamily="18" charset="0"/>
                <a:cs typeface="Times New Roman" pitchFamily="18" charset="0"/>
              </a:rPr>
              <a:t> </a:t>
            </a:r>
            <a:r>
              <a:rPr lang="en-US" sz="3600" b="1" i="1" dirty="0" err="1" smtClean="0">
                <a:solidFill>
                  <a:prstClr val="black"/>
                </a:solidFill>
                <a:latin typeface="Times New Roman" pitchFamily="18" charset="0"/>
                <a:cs typeface="Times New Roman" pitchFamily="18" charset="0"/>
              </a:rPr>
              <a:t>hội</a:t>
            </a:r>
            <a:r>
              <a:rPr lang="en-US" sz="3600" b="1" i="1" dirty="0">
                <a:solidFill>
                  <a:prstClr val="black"/>
                </a:solidFill>
                <a:latin typeface="Times New Roman" pitchFamily="18" charset="0"/>
                <a:cs typeface="Times New Roman" pitchFamily="18" charset="0"/>
              </a:rPr>
              <a:t> </a:t>
            </a:r>
            <a:r>
              <a:rPr lang="en-US" sz="3600" b="1" i="1" dirty="0" err="1" smtClean="0">
                <a:solidFill>
                  <a:prstClr val="black"/>
                </a:solidFill>
                <a:latin typeface="Times New Roman" pitchFamily="18" charset="0"/>
                <a:cs typeface="Times New Roman" pitchFamily="18" charset="0"/>
              </a:rPr>
              <a:t>hoạ</a:t>
            </a:r>
            <a:r>
              <a:rPr lang="en-US" sz="3600" b="1" i="1" dirty="0" smtClean="0">
                <a:solidFill>
                  <a:prstClr val="black"/>
                </a:solidFill>
                <a:latin typeface="Times New Roman" pitchFamily="18" charset="0"/>
                <a:cs typeface="Times New Roman" pitchFamily="18" charset="0"/>
              </a:rPr>
              <a:t> </a:t>
            </a:r>
            <a:r>
              <a:rPr lang="en-US" sz="3600" b="1" i="1" dirty="0" err="1" smtClean="0">
                <a:solidFill>
                  <a:prstClr val="black"/>
                </a:solidFill>
                <a:latin typeface="Times New Roman" pitchFamily="18" charset="0"/>
                <a:cs typeface="Times New Roman" pitchFamily="18" charset="0"/>
              </a:rPr>
              <a:t>của</a:t>
            </a:r>
            <a:r>
              <a:rPr lang="en-US" sz="3600" b="1" i="1" dirty="0">
                <a:solidFill>
                  <a:prstClr val="black"/>
                </a:solidFill>
                <a:latin typeface="Times New Roman" pitchFamily="18" charset="0"/>
                <a:cs typeface="Times New Roman" pitchFamily="18" charset="0"/>
              </a:rPr>
              <a:t> </a:t>
            </a:r>
            <a:r>
              <a:rPr lang="en-US" sz="3600" b="1" i="1" dirty="0" err="1" smtClean="0">
                <a:solidFill>
                  <a:prstClr val="black"/>
                </a:solidFill>
                <a:latin typeface="Times New Roman" pitchFamily="18" charset="0"/>
                <a:cs typeface="Times New Roman" pitchFamily="18" charset="0"/>
              </a:rPr>
              <a:t>mình</a:t>
            </a:r>
            <a:r>
              <a:rPr lang="en-US" sz="3600" b="1" i="1" dirty="0" smtClean="0">
                <a:solidFill>
                  <a:prstClr val="black"/>
                </a:solidFill>
                <a:latin typeface="Times New Roman" pitchFamily="18" charset="0"/>
                <a:cs typeface="Times New Roman" pitchFamily="18" charset="0"/>
              </a:rPr>
              <a:t>.</a:t>
            </a:r>
            <a:endParaRPr lang="en-US" sz="3600" b="1" i="1" dirty="0">
              <a:solidFill>
                <a:srgbClr val="8064A2">
                  <a:lumMod val="50000"/>
                </a:srgbClr>
              </a:solidFill>
              <a:latin typeface="Times New Roman" pitchFamily="18" charset="0"/>
              <a:cs typeface="Times New Roman" pitchFamily="18" charset="0"/>
            </a:endParaRPr>
          </a:p>
        </p:txBody>
      </p:sp>
      <p:sp>
        <p:nvSpPr>
          <p:cNvPr id="7" name="TextBox 6"/>
          <p:cNvSpPr txBox="1"/>
          <p:nvPr/>
        </p:nvSpPr>
        <p:spPr>
          <a:xfrm>
            <a:off x="0" y="152400"/>
            <a:ext cx="9144000" cy="1046440"/>
          </a:xfrm>
          <a:prstGeom prst="rect">
            <a:avLst/>
          </a:prstGeom>
          <a:noFill/>
        </p:spPr>
        <p:txBody>
          <a:bodyPr wrap="square" rtlCol="0">
            <a:spAutoFit/>
          </a:bodyPr>
          <a:lstStyle/>
          <a:p>
            <a:pPr algn="ctr"/>
            <a:endParaRPr lang="en-US" sz="3000" i="1" dirty="0" smtClean="0">
              <a:latin typeface="Times New Roman" pitchFamily="18" charset="0"/>
              <a:cs typeface="Times New Roman" pitchFamily="18" charset="0"/>
            </a:endParaRPr>
          </a:p>
          <a:p>
            <a:pPr algn="ctr"/>
            <a:r>
              <a:rPr lang="en-US" sz="3200" b="1" dirty="0" err="1" smtClean="0">
                <a:solidFill>
                  <a:srgbClr val="002060"/>
                </a:solidFill>
                <a:latin typeface="Times New Roman" pitchFamily="18" charset="0"/>
                <a:cs typeface="Times New Roman" pitchFamily="18" charset="0"/>
              </a:rPr>
              <a:t>Chính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tả</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a:t>
            </a:r>
            <a:r>
              <a:rPr lang="en-US" sz="3200" b="1" dirty="0" err="1" smtClean="0">
                <a:solidFill>
                  <a:srgbClr val="002060"/>
                </a:solidFill>
                <a:latin typeface="Times New Roman" pitchFamily="18" charset="0"/>
                <a:cs typeface="Times New Roman" pitchFamily="18" charset="0"/>
              </a:rPr>
              <a:t>ghe</a:t>
            </a:r>
            <a:r>
              <a:rPr lang="en-US" sz="3200" b="1" dirty="0" smtClean="0">
                <a:solidFill>
                  <a:srgbClr val="002060"/>
                </a:solidFill>
                <a:latin typeface="Times New Roman" pitchFamily="18" charset="0"/>
                <a:cs typeface="Times New Roman" pitchFamily="18" charset="0"/>
              </a:rPr>
              <a:t> – </a:t>
            </a:r>
            <a:r>
              <a:rPr lang="en-US" sz="3200" b="1" dirty="0" err="1" smtClean="0">
                <a:solidFill>
                  <a:srgbClr val="002060"/>
                </a:solidFill>
                <a:latin typeface="Times New Roman" pitchFamily="18" charset="0"/>
                <a:cs typeface="Times New Roman" pitchFamily="18" charset="0"/>
              </a:rPr>
              <a:t>viết</a:t>
            </a:r>
            <a:r>
              <a:rPr lang="en-US" sz="3200" b="1" dirty="0" smtClean="0">
                <a:solidFill>
                  <a:srgbClr val="002060"/>
                </a:solidFill>
                <a:latin typeface="Times New Roman" pitchFamily="18" charset="0"/>
                <a:cs typeface="Times New Roman" pitchFamily="18" charset="0"/>
              </a:rPr>
              <a:t>)  </a:t>
            </a:r>
            <a:endParaRPr lang="vi-VN" sz="3200" b="1" dirty="0">
              <a:solidFill>
                <a:srgbClr val="002060"/>
              </a:solidFill>
              <a:latin typeface="Times New Roman" pitchFamily="18" charset="0"/>
              <a:cs typeface="Times New Roman" pitchFamily="18" charset="0"/>
            </a:endParaRPr>
          </a:p>
        </p:txBody>
      </p:sp>
      <p:sp>
        <p:nvSpPr>
          <p:cNvPr id="10" name="TextBox 9"/>
          <p:cNvSpPr txBox="1"/>
          <p:nvPr/>
        </p:nvSpPr>
        <p:spPr>
          <a:xfrm>
            <a:off x="0" y="1219200"/>
            <a:ext cx="9144000" cy="646331"/>
          </a:xfrm>
          <a:prstGeom prst="rect">
            <a:avLst/>
          </a:prstGeom>
          <a:noFill/>
        </p:spPr>
        <p:txBody>
          <a:bodyPr wrap="square" rtlCol="0">
            <a:spAutoFit/>
          </a:bodyPr>
          <a:lstStyle/>
          <a:p>
            <a:pPr algn="ctr"/>
            <a:r>
              <a:rPr lang="en-US" sz="3600" b="1" i="1" dirty="0" err="1" smtClean="0">
                <a:solidFill>
                  <a:srgbClr val="FF0000"/>
                </a:solidFill>
                <a:latin typeface="Times New Roman" pitchFamily="18" charset="0"/>
                <a:cs typeface="Times New Roman" pitchFamily="18" charset="0"/>
              </a:rPr>
              <a:t>Hoạ</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sĩ</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Tô</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Ngọc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Vân</a:t>
            </a:r>
            <a:endParaRPr lang="en-US" sz="3600" b="1" i="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0" y="0"/>
            <a:ext cx="6172200" cy="1384995"/>
          </a:xfrm>
          <a:prstGeom prst="rect">
            <a:avLst/>
          </a:prstGeom>
          <a:noFill/>
        </p:spPr>
        <p:txBody>
          <a:bodyPr wrap="square" rtlCol="0">
            <a:spAutoFit/>
          </a:bodyPr>
          <a:lstStyle/>
          <a:p>
            <a:pPr algn="ctr"/>
            <a:endParaRPr lang="en-US" sz="2800" i="1" dirty="0" smtClean="0">
              <a:latin typeface="Times New Roman" pitchFamily="18" charset="0"/>
              <a:cs typeface="Times New Roman" pitchFamily="18" charset="0"/>
            </a:endParaRPr>
          </a:p>
          <a:p>
            <a:pPr algn="ctr"/>
            <a:r>
              <a:rPr lang="en-US" sz="2800" b="1" dirty="0" err="1" smtClean="0">
                <a:latin typeface="Times New Roman" pitchFamily="18" charset="0"/>
                <a:cs typeface="Times New Roman" pitchFamily="18" charset="0"/>
              </a:rPr>
              <a:t>Chính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tả</a:t>
            </a:r>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nghe</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viết</a:t>
            </a:r>
            <a:r>
              <a:rPr lang="en-US" sz="2800" b="1" dirty="0" smtClean="0">
                <a:latin typeface="Times New Roman" pitchFamily="18" charset="0"/>
                <a:cs typeface="Times New Roman" pitchFamily="18" charset="0"/>
              </a:rPr>
              <a:t>)</a:t>
            </a:r>
          </a:p>
          <a:p>
            <a:pPr algn="ctr"/>
            <a:r>
              <a:rPr lang="en-US" sz="2800" b="1" i="1" dirty="0" err="1" smtClean="0">
                <a:solidFill>
                  <a:srgbClr val="FF0000"/>
                </a:solidFill>
                <a:latin typeface="Times New Roman" pitchFamily="18" charset="0"/>
                <a:cs typeface="Times New Roman" pitchFamily="18" charset="0"/>
              </a:rPr>
              <a:t>Hoạ</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sĩ</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Tô</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Ngọc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Vân</a:t>
            </a:r>
            <a:endParaRPr lang="en-US" sz="2800" b="1" i="1" dirty="0">
              <a:solidFill>
                <a:srgbClr val="FF0000"/>
              </a:solidFill>
              <a:latin typeface="Times New Roman" pitchFamily="18" charset="0"/>
              <a:cs typeface="Times New Roman" pitchFamily="18" charset="0"/>
            </a:endParaRPr>
          </a:p>
        </p:txBody>
      </p:sp>
      <p:sp>
        <p:nvSpPr>
          <p:cNvPr id="3" name="Rectangle 2"/>
          <p:cNvSpPr/>
          <p:nvPr/>
        </p:nvSpPr>
        <p:spPr>
          <a:xfrm>
            <a:off x="0" y="1458754"/>
            <a:ext cx="9144000" cy="517064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000" dirty="0" smtClean="0">
                <a:latin typeface="Times New Roman" pitchFamily="18" charset="0"/>
                <a:cs typeface="Times New Roman" pitchFamily="18" charset="0"/>
              </a:rPr>
              <a:t>     </a:t>
            </a:r>
            <a:r>
              <a:rPr lang="vi-VN" sz="3000" dirty="0" smtClean="0">
                <a:latin typeface="Times New Roman" pitchFamily="18" charset="0"/>
                <a:cs typeface="Times New Roman" pitchFamily="18" charset="0"/>
              </a:rPr>
              <a:t>Tô Ngọc Vân là một nghệ sĩ tài hoa. Ông tốt nghiệp Trường Cao đẳng Mĩ thuật Đông Dương năm 1931 và sớm nổi danh từ trước Cách mạng tháng Tám với các bức tranh Ánh mặt trời, Thiếu nữ bên hoa huệ, Thiếu nữ bên hoa sen,... Nước nhà độc lập, ông hăng hái tham gia công tác cách mạng bằng tài năng hội h</a:t>
            </a:r>
            <a:r>
              <a:rPr lang="en-US" sz="3000" dirty="0" err="1" smtClean="0">
                <a:latin typeface="Times New Roman" pitchFamily="18" charset="0"/>
                <a:cs typeface="Times New Roman" pitchFamily="18" charset="0"/>
              </a:rPr>
              <a:t>oạ</a:t>
            </a:r>
            <a:r>
              <a:rPr lang="en-US" sz="3000" dirty="0">
                <a:latin typeface="Times New Roman" pitchFamily="18" charset="0"/>
                <a:cs typeface="Times New Roman" pitchFamily="18" charset="0"/>
              </a:rPr>
              <a:t> </a:t>
            </a:r>
            <a:r>
              <a:rPr lang="vi-VN" sz="3000" dirty="0" smtClean="0">
                <a:latin typeface="Times New Roman" pitchFamily="18" charset="0"/>
                <a:cs typeface="Times New Roman" pitchFamily="18" charset="0"/>
              </a:rPr>
              <a:t>của mình. Trong chiến dịch lịch sử Điện Biên Phủ, ông đi cùng bộ đội, dân công hỏa tuyến, vẽ nhiều tranh và kí h</a:t>
            </a:r>
            <a:r>
              <a:rPr lang="en-US" sz="3000" dirty="0" err="1">
                <a:latin typeface="Times New Roman" pitchFamily="18" charset="0"/>
                <a:cs typeface="Times New Roman" pitchFamily="18" charset="0"/>
              </a:rPr>
              <a:t>oạ</a:t>
            </a:r>
            <a:r>
              <a:rPr lang="vi-VN" sz="3000" dirty="0" smtClean="0">
                <a:latin typeface="Times New Roman" pitchFamily="18" charset="0"/>
                <a:cs typeface="Times New Roman" pitchFamily="18" charset="0"/>
              </a:rPr>
              <a:t> về họ. Đáng tiếc, chỉ trước ngày chiến thắng gần một tháng, người nghệ sĩ tài năng đã ngã xuống khi chưa đầy 50 tuổi.</a:t>
            </a:r>
            <a:endParaRPr lang="en-US" sz="3000" dirty="0" smtClean="0">
              <a:latin typeface="Times New Roman" pitchFamily="18" charset="0"/>
              <a:cs typeface="Times New Roman" pitchFamily="18" charset="0"/>
            </a:endParaRPr>
          </a:p>
          <a:p>
            <a:pPr algn="r"/>
            <a:r>
              <a:rPr lang="vi-VN" sz="2800" i="1" dirty="0" smtClean="0">
                <a:effectLst>
                  <a:outerShdw blurRad="38100" dist="38100" dir="2700000" algn="tl">
                    <a:srgbClr val="000000">
                      <a:alpha val="43137"/>
                    </a:srgbClr>
                  </a:outerShdw>
                </a:effectLst>
                <a:latin typeface="Times New Roman" pitchFamily="18" charset="0"/>
                <a:cs typeface="Times New Roman" pitchFamily="18" charset="0"/>
              </a:rPr>
              <a:t>Theo</a:t>
            </a:r>
            <a:r>
              <a:rPr lang="vi-VN" sz="30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vi-VN" sz="3000" dirty="0" smtClean="0">
                <a:effectLst>
                  <a:outerShdw blurRad="38100" dist="38100" dir="2700000" algn="tl">
                    <a:srgbClr val="000000">
                      <a:alpha val="43137"/>
                    </a:srgbClr>
                  </a:outerShdw>
                </a:effectLst>
                <a:latin typeface="Times New Roman" pitchFamily="18" charset="0"/>
                <a:cs typeface="Times New Roman" pitchFamily="18" charset="0"/>
              </a:rPr>
              <a:t>TỪ ĐIỂN CÁC NHÂN VẬT LỊCH SỬ VIỆT NAM</a:t>
            </a:r>
            <a:endParaRPr lang="vi-VN" sz="3000"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5" name="Straight Connector 4"/>
          <p:cNvCxnSpPr/>
          <p:nvPr/>
        </p:nvCxnSpPr>
        <p:spPr>
          <a:xfrm>
            <a:off x="706821" y="1905000"/>
            <a:ext cx="1981200" cy="15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2400" y="2362200"/>
            <a:ext cx="6629400" cy="15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7600" y="2817812"/>
            <a:ext cx="3505200" cy="15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3276600"/>
            <a:ext cx="20574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29000" y="3276600"/>
            <a:ext cx="33528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34200" y="3276600"/>
            <a:ext cx="2209800" cy="15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7514" y="3733800"/>
            <a:ext cx="1104900" cy="3176"/>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71800" y="4648200"/>
            <a:ext cx="22098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8600" y="6477000"/>
            <a:ext cx="89154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6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6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6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heel(1)">
                                      <p:cBhvr>
                                        <p:cTn id="37" dur="6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heel(1)">
                                      <p:cBhvr>
                                        <p:cTn id="42" dur="6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heel(1)">
                                      <p:cBhvr>
                                        <p:cTn id="47" dur="6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heel(1)">
                                      <p:cBhvr>
                                        <p:cTn id="52" dur="6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1046440"/>
          </a:xfrm>
          <a:prstGeom prst="rect">
            <a:avLst/>
          </a:prstGeom>
          <a:noFill/>
        </p:spPr>
        <p:txBody>
          <a:bodyPr wrap="square" rtlCol="0">
            <a:spAutoFit/>
          </a:bodyPr>
          <a:lstStyle/>
          <a:p>
            <a:pPr algn="ctr"/>
            <a:endParaRPr lang="en-US" sz="3000" i="1" dirty="0" smtClean="0">
              <a:latin typeface="Times New Roman" pitchFamily="18" charset="0"/>
              <a:cs typeface="Times New Roman" pitchFamily="18" charset="0"/>
            </a:endParaRPr>
          </a:p>
          <a:p>
            <a:pPr algn="ctr"/>
            <a:r>
              <a:rPr lang="en-US" sz="3200" b="1" dirty="0" err="1" smtClean="0">
                <a:solidFill>
                  <a:srgbClr val="002060"/>
                </a:solidFill>
                <a:latin typeface="Times New Roman" pitchFamily="18" charset="0"/>
                <a:cs typeface="Times New Roman" pitchFamily="18" charset="0"/>
              </a:rPr>
              <a:t>Chính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tả</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a:t>
            </a:r>
            <a:r>
              <a:rPr lang="en-US" sz="3200" b="1" dirty="0" err="1" smtClean="0">
                <a:solidFill>
                  <a:srgbClr val="002060"/>
                </a:solidFill>
                <a:latin typeface="Times New Roman" pitchFamily="18" charset="0"/>
                <a:cs typeface="Times New Roman" pitchFamily="18" charset="0"/>
              </a:rPr>
              <a:t>ghe</a:t>
            </a:r>
            <a:r>
              <a:rPr lang="en-US" sz="3200" b="1" dirty="0" smtClean="0">
                <a:solidFill>
                  <a:srgbClr val="002060"/>
                </a:solidFill>
                <a:latin typeface="Times New Roman" pitchFamily="18" charset="0"/>
                <a:cs typeface="Times New Roman" pitchFamily="18" charset="0"/>
              </a:rPr>
              <a:t> – </a:t>
            </a:r>
            <a:r>
              <a:rPr lang="en-US" sz="3200" b="1" dirty="0" err="1" smtClean="0">
                <a:solidFill>
                  <a:srgbClr val="002060"/>
                </a:solidFill>
                <a:latin typeface="Times New Roman" pitchFamily="18" charset="0"/>
                <a:cs typeface="Times New Roman" pitchFamily="18" charset="0"/>
              </a:rPr>
              <a:t>viết</a:t>
            </a:r>
            <a:r>
              <a:rPr lang="en-US" sz="3200" b="1" dirty="0" smtClean="0">
                <a:solidFill>
                  <a:srgbClr val="002060"/>
                </a:solidFill>
                <a:latin typeface="Times New Roman" pitchFamily="18" charset="0"/>
                <a:cs typeface="Times New Roman" pitchFamily="18" charset="0"/>
              </a:rPr>
              <a:t>)  </a:t>
            </a:r>
            <a:endParaRPr lang="vi-VN" sz="3200" b="1" dirty="0">
              <a:solidFill>
                <a:srgbClr val="002060"/>
              </a:solidFill>
              <a:latin typeface="Times New Roman" pitchFamily="18" charset="0"/>
              <a:cs typeface="Times New Roman" pitchFamily="18" charset="0"/>
            </a:endParaRPr>
          </a:p>
        </p:txBody>
      </p:sp>
      <p:sp>
        <p:nvSpPr>
          <p:cNvPr id="3" name="TextBox 2"/>
          <p:cNvSpPr txBox="1"/>
          <p:nvPr/>
        </p:nvSpPr>
        <p:spPr>
          <a:xfrm>
            <a:off x="0" y="1219200"/>
            <a:ext cx="9144000" cy="646331"/>
          </a:xfrm>
          <a:prstGeom prst="rect">
            <a:avLst/>
          </a:prstGeom>
          <a:noFill/>
        </p:spPr>
        <p:txBody>
          <a:bodyPr wrap="square" rtlCol="0">
            <a:spAutoFit/>
          </a:bodyPr>
          <a:lstStyle/>
          <a:p>
            <a:pPr algn="ctr"/>
            <a:r>
              <a:rPr lang="en-US" sz="3600" b="1" i="1" dirty="0" err="1" smtClean="0">
                <a:solidFill>
                  <a:srgbClr val="FF0000"/>
                </a:solidFill>
                <a:latin typeface="Times New Roman" pitchFamily="18" charset="0"/>
                <a:cs typeface="Times New Roman" pitchFamily="18" charset="0"/>
              </a:rPr>
              <a:t>Họa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sĩ</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Tô</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Ngọc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Vân</a:t>
            </a:r>
            <a:endParaRPr lang="en-US" sz="3600" b="1" i="1" dirty="0" smtClean="0">
              <a:solidFill>
                <a:srgbClr val="FF0000"/>
              </a:solidFill>
              <a:latin typeface="Times New Roman" pitchFamily="18" charset="0"/>
              <a:cs typeface="Times New Roman" pitchFamily="18" charset="0"/>
            </a:endParaRPr>
          </a:p>
        </p:txBody>
      </p:sp>
      <p:sp>
        <p:nvSpPr>
          <p:cNvPr id="4" name="TextBox 3"/>
          <p:cNvSpPr txBox="1"/>
          <p:nvPr/>
        </p:nvSpPr>
        <p:spPr>
          <a:xfrm>
            <a:off x="533400" y="2057400"/>
            <a:ext cx="4495800" cy="769441"/>
          </a:xfrm>
          <a:prstGeom prst="rect">
            <a:avLst/>
          </a:prstGeom>
          <a:noFill/>
        </p:spPr>
        <p:txBody>
          <a:bodyPr wrap="square" rtlCol="0">
            <a:spAutoFit/>
          </a:bodyPr>
          <a:lstStyle/>
          <a:p>
            <a:r>
              <a:rPr lang="en-US" sz="4400" b="1" i="1" dirty="0" err="1" smtClean="0">
                <a:solidFill>
                  <a:srgbClr val="0070C0"/>
                </a:solidFill>
                <a:latin typeface="Times New Roman" pitchFamily="18" charset="0"/>
                <a:cs typeface="Times New Roman" pitchFamily="18" charset="0"/>
              </a:rPr>
              <a:t>Luyện</a:t>
            </a:r>
            <a:r>
              <a:rPr lang="en-US" sz="4400" b="1" i="1" dirty="0">
                <a:solidFill>
                  <a:srgbClr val="0070C0"/>
                </a:solidFill>
                <a:latin typeface="Times New Roman" pitchFamily="18" charset="0"/>
                <a:cs typeface="Times New Roman" pitchFamily="18" charset="0"/>
              </a:rPr>
              <a:t> </a:t>
            </a:r>
            <a:r>
              <a:rPr lang="en-US" sz="4400" b="1" i="1" dirty="0" err="1" smtClean="0">
                <a:solidFill>
                  <a:srgbClr val="0070C0"/>
                </a:solidFill>
                <a:latin typeface="Times New Roman" pitchFamily="18" charset="0"/>
                <a:cs typeface="Times New Roman" pitchFamily="18" charset="0"/>
              </a:rPr>
              <a:t>viết</a:t>
            </a:r>
            <a:r>
              <a:rPr lang="en-US" sz="4400" b="1" i="1" dirty="0">
                <a:solidFill>
                  <a:srgbClr val="0070C0"/>
                </a:solidFill>
                <a:latin typeface="Times New Roman" pitchFamily="18" charset="0"/>
                <a:cs typeface="Times New Roman" pitchFamily="18" charset="0"/>
              </a:rPr>
              <a:t> </a:t>
            </a:r>
            <a:r>
              <a:rPr lang="en-US" sz="4400" b="1" i="1" dirty="0" err="1" smtClean="0">
                <a:solidFill>
                  <a:srgbClr val="0070C0"/>
                </a:solidFill>
                <a:latin typeface="Times New Roman" pitchFamily="18" charset="0"/>
                <a:cs typeface="Times New Roman" pitchFamily="18" charset="0"/>
              </a:rPr>
              <a:t>từ</a:t>
            </a:r>
            <a:r>
              <a:rPr lang="en-US" sz="4400" b="1" i="1" dirty="0">
                <a:solidFill>
                  <a:srgbClr val="0070C0"/>
                </a:solidFill>
                <a:latin typeface="Times New Roman" pitchFamily="18" charset="0"/>
                <a:cs typeface="Times New Roman" pitchFamily="18" charset="0"/>
              </a:rPr>
              <a:t> </a:t>
            </a:r>
            <a:r>
              <a:rPr lang="en-US" sz="4400" b="1" i="1" dirty="0" err="1">
                <a:solidFill>
                  <a:srgbClr val="0070C0"/>
                </a:solidFill>
                <a:latin typeface="Times New Roman" pitchFamily="18" charset="0"/>
                <a:cs typeface="Times New Roman" pitchFamily="18" charset="0"/>
              </a:rPr>
              <a:t>khó</a:t>
            </a:r>
            <a:endParaRPr lang="en-US" sz="4400" b="1" i="1" dirty="0">
              <a:solidFill>
                <a:srgbClr val="0070C0"/>
              </a:solidFill>
              <a:latin typeface="Times New Roman" pitchFamily="18" charset="0"/>
              <a:cs typeface="Times New Roman" pitchFamily="18" charset="0"/>
            </a:endParaRPr>
          </a:p>
        </p:txBody>
      </p:sp>
      <p:sp>
        <p:nvSpPr>
          <p:cNvPr id="5" name="TextBox 4"/>
          <p:cNvSpPr txBox="1"/>
          <p:nvPr/>
        </p:nvSpPr>
        <p:spPr>
          <a:xfrm>
            <a:off x="1066800" y="2895600"/>
            <a:ext cx="2667000" cy="769441"/>
          </a:xfrm>
          <a:prstGeom prst="rect">
            <a:avLst/>
          </a:prstGeom>
          <a:noFill/>
        </p:spPr>
        <p:txBody>
          <a:bodyPr wrap="square" rtlCol="0">
            <a:spAutoFit/>
          </a:bodyPr>
          <a:lstStyle/>
          <a:p>
            <a:r>
              <a:rPr lang="en-US" sz="4400" b="1" i="1" dirty="0" err="1" smtClean="0">
                <a:latin typeface="Times New Roman" pitchFamily="18" charset="0"/>
                <a:cs typeface="Times New Roman" pitchFamily="18" charset="0"/>
              </a:rPr>
              <a:t>tốt</a:t>
            </a:r>
            <a:r>
              <a:rPr lang="en-US" sz="4400" b="1" i="1" dirty="0" smtClean="0">
                <a:latin typeface="Times New Roman" pitchFamily="18" charset="0"/>
                <a:cs typeface="Times New Roman" pitchFamily="18" charset="0"/>
              </a:rPr>
              <a:t> </a:t>
            </a:r>
            <a:r>
              <a:rPr lang="en-US" sz="4400" b="1" i="1" dirty="0" err="1" smtClean="0">
                <a:latin typeface="Times New Roman" pitchFamily="18" charset="0"/>
                <a:cs typeface="Times New Roman" pitchFamily="18" charset="0"/>
              </a:rPr>
              <a:t>nghiệp</a:t>
            </a:r>
            <a:endParaRPr lang="en-US" sz="4400" b="1" i="1" dirty="0">
              <a:latin typeface="Times New Roman" pitchFamily="18" charset="0"/>
              <a:cs typeface="Times New Roman" pitchFamily="18" charset="0"/>
            </a:endParaRPr>
          </a:p>
        </p:txBody>
      </p:sp>
      <p:sp>
        <p:nvSpPr>
          <p:cNvPr id="6" name="TextBox 5"/>
          <p:cNvSpPr txBox="1"/>
          <p:nvPr/>
        </p:nvSpPr>
        <p:spPr>
          <a:xfrm>
            <a:off x="990600" y="3802559"/>
            <a:ext cx="3048000" cy="769441"/>
          </a:xfrm>
          <a:prstGeom prst="rect">
            <a:avLst/>
          </a:prstGeom>
          <a:noFill/>
        </p:spPr>
        <p:txBody>
          <a:bodyPr wrap="square" rtlCol="0">
            <a:spAutoFit/>
          </a:bodyPr>
          <a:lstStyle/>
          <a:p>
            <a:r>
              <a:rPr lang="en-US" sz="4400" b="1" i="1" dirty="0" err="1">
                <a:latin typeface="Times New Roman" pitchFamily="18" charset="0"/>
                <a:cs typeface="Times New Roman" pitchFamily="18" charset="0"/>
              </a:rPr>
              <a:t>c</a:t>
            </a:r>
            <a:r>
              <a:rPr lang="en-US" sz="4400" b="1" i="1" dirty="0" err="1" smtClean="0">
                <a:latin typeface="Times New Roman" pitchFamily="18" charset="0"/>
                <a:cs typeface="Times New Roman" pitchFamily="18" charset="0"/>
              </a:rPr>
              <a:t>hiến</a:t>
            </a:r>
            <a:r>
              <a:rPr lang="en-US" sz="4400" b="1" i="1" dirty="0">
                <a:latin typeface="Times New Roman" pitchFamily="18" charset="0"/>
                <a:cs typeface="Times New Roman" pitchFamily="18" charset="0"/>
              </a:rPr>
              <a:t> </a:t>
            </a:r>
            <a:r>
              <a:rPr lang="en-US" sz="4400" b="1" i="1" dirty="0" err="1" smtClean="0">
                <a:latin typeface="Times New Roman" pitchFamily="18" charset="0"/>
                <a:cs typeface="Times New Roman" pitchFamily="18" charset="0"/>
              </a:rPr>
              <a:t>thắng</a:t>
            </a:r>
            <a:r>
              <a:rPr lang="en-US" sz="4400" b="1" i="1" dirty="0" smtClean="0">
                <a:latin typeface="Times New Roman" pitchFamily="18" charset="0"/>
                <a:cs typeface="Times New Roman" pitchFamily="18" charset="0"/>
              </a:rPr>
              <a:t> </a:t>
            </a:r>
            <a:endParaRPr lang="en-US" sz="4400" b="1" i="1" dirty="0">
              <a:latin typeface="Times New Roman" pitchFamily="18" charset="0"/>
              <a:cs typeface="Times New Roman" pitchFamily="18" charset="0"/>
            </a:endParaRPr>
          </a:p>
        </p:txBody>
      </p:sp>
      <p:sp>
        <p:nvSpPr>
          <p:cNvPr id="7" name="TextBox 6"/>
          <p:cNvSpPr txBox="1"/>
          <p:nvPr/>
        </p:nvSpPr>
        <p:spPr>
          <a:xfrm>
            <a:off x="5029200" y="2971800"/>
            <a:ext cx="2667000" cy="769441"/>
          </a:xfrm>
          <a:prstGeom prst="rect">
            <a:avLst/>
          </a:prstGeom>
          <a:noFill/>
        </p:spPr>
        <p:txBody>
          <a:bodyPr wrap="square" rtlCol="0">
            <a:spAutoFit/>
          </a:bodyPr>
          <a:lstStyle/>
          <a:p>
            <a:r>
              <a:rPr lang="en-US" sz="4400" b="1" i="1" dirty="0" err="1">
                <a:latin typeface="Times New Roman" pitchFamily="18" charset="0"/>
                <a:cs typeface="Times New Roman" pitchFamily="18" charset="0"/>
              </a:rPr>
              <a:t>hoả</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tuyến</a:t>
            </a:r>
            <a:endParaRPr lang="en-US" sz="4400" b="1" i="1" dirty="0">
              <a:latin typeface="Times New Roman" pitchFamily="18" charset="0"/>
              <a:cs typeface="Times New Roman" pitchFamily="18" charset="0"/>
            </a:endParaRPr>
          </a:p>
        </p:txBody>
      </p:sp>
      <p:sp>
        <p:nvSpPr>
          <p:cNvPr id="8" name="TextBox 7"/>
          <p:cNvSpPr txBox="1"/>
          <p:nvPr/>
        </p:nvSpPr>
        <p:spPr>
          <a:xfrm>
            <a:off x="5029200" y="3810000"/>
            <a:ext cx="2667000" cy="769441"/>
          </a:xfrm>
          <a:prstGeom prst="rect">
            <a:avLst/>
          </a:prstGeom>
          <a:noFill/>
        </p:spPr>
        <p:txBody>
          <a:bodyPr wrap="square" rtlCol="0">
            <a:spAutoFit/>
          </a:bodyPr>
          <a:lstStyle/>
          <a:p>
            <a:r>
              <a:rPr lang="en-US" sz="4400" b="1" i="1" dirty="0" err="1">
                <a:latin typeface="Times New Roman" pitchFamily="18" charset="0"/>
                <a:cs typeface="Times New Roman" pitchFamily="18" charset="0"/>
              </a:rPr>
              <a:t>tiếc</a:t>
            </a:r>
            <a:endParaRPr lang="en-US" sz="4400" b="1" i="1" dirty="0">
              <a:latin typeface="Times New Roman" pitchFamily="18" charset="0"/>
              <a:cs typeface="Times New Roman" pitchFamily="18" charset="0"/>
            </a:endParaRPr>
          </a:p>
        </p:txBody>
      </p:sp>
      <p:cxnSp>
        <p:nvCxnSpPr>
          <p:cNvPr id="9" name="Straight Connector 8"/>
          <p:cNvCxnSpPr/>
          <p:nvPr/>
        </p:nvCxnSpPr>
        <p:spPr>
          <a:xfrm>
            <a:off x="1828800" y="3581400"/>
            <a:ext cx="876300" cy="8325"/>
          </a:xfrm>
          <a:prstGeom prst="line">
            <a:avLst/>
          </a:prstGeom>
          <a:ln>
            <a:solidFill>
              <a:srgbClr val="FF3300"/>
            </a:solidFill>
          </a:ln>
        </p:spPr>
        <p:style>
          <a:lnRef idx="3">
            <a:schemeClr val="accent6"/>
          </a:lnRef>
          <a:fillRef idx="0">
            <a:schemeClr val="accent6"/>
          </a:fillRef>
          <a:effectRef idx="2">
            <a:schemeClr val="accent6"/>
          </a:effectRef>
          <a:fontRef idx="minor">
            <a:schemeClr val="tx1"/>
          </a:fontRef>
        </p:style>
      </p:cxnSp>
      <p:cxnSp>
        <p:nvCxnSpPr>
          <p:cNvPr id="13" name="Straight Connector 12"/>
          <p:cNvCxnSpPr/>
          <p:nvPr/>
        </p:nvCxnSpPr>
        <p:spPr>
          <a:xfrm>
            <a:off x="2755682" y="3603956"/>
            <a:ext cx="689084" cy="0"/>
          </a:xfrm>
          <a:prstGeom prst="line">
            <a:avLst/>
          </a:prstGeom>
          <a:ln>
            <a:solidFill>
              <a:srgbClr val="FF3300"/>
            </a:solidFill>
          </a:ln>
        </p:spPr>
        <p:style>
          <a:lnRef idx="3">
            <a:schemeClr val="accent6"/>
          </a:lnRef>
          <a:fillRef idx="0">
            <a:schemeClr val="accent6"/>
          </a:fillRef>
          <a:effectRef idx="2">
            <a:schemeClr val="accent6"/>
          </a:effectRef>
          <a:fontRef idx="minor">
            <a:schemeClr val="tx1"/>
          </a:fontRef>
        </p:style>
      </p:cxnSp>
      <p:cxnSp>
        <p:nvCxnSpPr>
          <p:cNvPr id="14" name="Straight Connector 13"/>
          <p:cNvCxnSpPr/>
          <p:nvPr/>
        </p:nvCxnSpPr>
        <p:spPr>
          <a:xfrm flipV="1">
            <a:off x="5334000" y="4450011"/>
            <a:ext cx="557048" cy="884"/>
          </a:xfrm>
          <a:prstGeom prst="line">
            <a:avLst/>
          </a:prstGeom>
          <a:ln>
            <a:solidFill>
              <a:srgbClr val="FF3300"/>
            </a:solidFill>
          </a:ln>
        </p:spPr>
        <p:style>
          <a:lnRef idx="3">
            <a:schemeClr val="accent6"/>
          </a:lnRef>
          <a:fillRef idx="0">
            <a:schemeClr val="accent6"/>
          </a:fillRef>
          <a:effectRef idx="2">
            <a:schemeClr val="accent6"/>
          </a:effectRef>
          <a:fontRef idx="minor">
            <a:schemeClr val="tx1"/>
          </a:fontRef>
        </p:style>
      </p:cxnSp>
      <p:cxnSp>
        <p:nvCxnSpPr>
          <p:cNvPr id="16" name="Straight Connector 15"/>
          <p:cNvCxnSpPr/>
          <p:nvPr/>
        </p:nvCxnSpPr>
        <p:spPr>
          <a:xfrm>
            <a:off x="6362700" y="3657600"/>
            <a:ext cx="876300" cy="8325"/>
          </a:xfrm>
          <a:prstGeom prst="line">
            <a:avLst/>
          </a:prstGeom>
          <a:ln>
            <a:solidFill>
              <a:srgbClr val="FF3300"/>
            </a:solidFill>
          </a:ln>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a:xfrm>
            <a:off x="5437461" y="3603486"/>
            <a:ext cx="438150" cy="8767"/>
          </a:xfrm>
          <a:prstGeom prst="line">
            <a:avLst/>
          </a:prstGeom>
          <a:ln>
            <a:solidFill>
              <a:srgbClr val="FF3300"/>
            </a:solidFill>
          </a:ln>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2933700" y="4442570"/>
            <a:ext cx="876300" cy="8325"/>
          </a:xfrm>
          <a:prstGeom prst="line">
            <a:avLst/>
          </a:prstGeom>
          <a:ln>
            <a:solidFill>
              <a:srgbClr val="FF3300"/>
            </a:solidFill>
          </a:ln>
        </p:spPr>
        <p:style>
          <a:lnRef idx="3">
            <a:schemeClr val="accent6"/>
          </a:lnRef>
          <a:fillRef idx="0">
            <a:schemeClr val="accent6"/>
          </a:fillRef>
          <a:effectRef idx="2">
            <a:schemeClr val="accent6"/>
          </a:effectRef>
          <a:fontRef idx="minor">
            <a:schemeClr val="tx1"/>
          </a:fontRef>
        </p:style>
      </p:cxn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5372100"/>
            <a:ext cx="1905000" cy="1485900"/>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823120"/>
            <a:ext cx="6781800" cy="3425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844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2" fill="hold"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heel(2)">
                                      <p:cBhvr>
                                        <p:cTn id="64" dur="10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nodeType="clickEffect">
                                  <p:stCondLst>
                                    <p:cond delay="0"/>
                                  </p:stCondLst>
                                  <p:childTnLst>
                                    <p:anim calcmode="lin" valueType="num">
                                      <p:cBhvr additive="base">
                                        <p:cTn id="68" dur="500"/>
                                        <p:tgtEl>
                                          <p:spTgt spid="30"/>
                                        </p:tgtEl>
                                        <p:attrNameLst>
                                          <p:attrName>ppt_x</p:attrName>
                                        </p:attrNameLst>
                                      </p:cBhvr>
                                      <p:tavLst>
                                        <p:tav tm="0">
                                          <p:val>
                                            <p:strVal val="ppt_x"/>
                                          </p:val>
                                        </p:tav>
                                        <p:tav tm="100000">
                                          <p:val>
                                            <p:strVal val="ppt_x"/>
                                          </p:val>
                                        </p:tav>
                                      </p:tavLst>
                                    </p:anim>
                                    <p:anim calcmode="lin" valueType="num">
                                      <p:cBhvr additive="base">
                                        <p:cTn id="69" dur="500"/>
                                        <p:tgtEl>
                                          <p:spTgt spid="30"/>
                                        </p:tgtEl>
                                        <p:attrNameLst>
                                          <p:attrName>ppt_y</p:attrName>
                                        </p:attrNameLst>
                                      </p:cBhvr>
                                      <p:tavLst>
                                        <p:tav tm="0">
                                          <p:val>
                                            <p:strVal val="ppt_y"/>
                                          </p:val>
                                        </p:tav>
                                        <p:tav tm="100000">
                                          <p:val>
                                            <p:strVal val="1+ppt_h/2"/>
                                          </p:val>
                                        </p:tav>
                                      </p:tavLst>
                                    </p:anim>
                                    <p:set>
                                      <p:cBhvr>
                                        <p:cTn id="70"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0"/>
            <a:ext cx="6172200" cy="1384995"/>
          </a:xfrm>
          <a:prstGeom prst="rect">
            <a:avLst/>
          </a:prstGeom>
          <a:noFill/>
        </p:spPr>
        <p:txBody>
          <a:bodyPr wrap="square" rtlCol="0">
            <a:spAutoFit/>
          </a:bodyPr>
          <a:lstStyle/>
          <a:p>
            <a:pPr algn="ctr"/>
            <a:endParaRPr lang="en-US" sz="2800" i="1" dirty="0" smtClean="0">
              <a:latin typeface="Times New Roman" pitchFamily="18" charset="0"/>
              <a:cs typeface="Times New Roman" pitchFamily="18" charset="0"/>
            </a:endParaRPr>
          </a:p>
          <a:p>
            <a:pPr algn="ctr"/>
            <a:r>
              <a:rPr lang="en-US" sz="2800" b="1" dirty="0" err="1" smtClean="0">
                <a:latin typeface="Times New Roman" pitchFamily="18" charset="0"/>
                <a:cs typeface="Times New Roman" pitchFamily="18" charset="0"/>
              </a:rPr>
              <a:t>Chính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tả</a:t>
            </a:r>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nghe</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viết</a:t>
            </a:r>
            <a:r>
              <a:rPr lang="en-US" sz="2800" b="1" dirty="0" smtClean="0">
                <a:latin typeface="Times New Roman" pitchFamily="18" charset="0"/>
                <a:cs typeface="Times New Roman" pitchFamily="18" charset="0"/>
              </a:rPr>
              <a:t>)</a:t>
            </a:r>
          </a:p>
          <a:p>
            <a:pPr algn="ctr"/>
            <a:r>
              <a:rPr lang="en-US" sz="2800" b="1" i="1" dirty="0" err="1" smtClean="0">
                <a:solidFill>
                  <a:srgbClr val="FF0000"/>
                </a:solidFill>
                <a:latin typeface="Times New Roman" pitchFamily="18" charset="0"/>
                <a:cs typeface="Times New Roman" pitchFamily="18" charset="0"/>
              </a:rPr>
              <a:t>Hoạ</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sĩ</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Tô</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Ngọc</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Vân</a:t>
            </a:r>
            <a:endParaRPr lang="en-US" sz="2800" b="1" i="1" dirty="0">
              <a:solidFill>
                <a:srgbClr val="FF0000"/>
              </a:solidFill>
              <a:latin typeface="Times New Roman" pitchFamily="18" charset="0"/>
              <a:cs typeface="Times New Roman" pitchFamily="18" charset="0"/>
            </a:endParaRPr>
          </a:p>
        </p:txBody>
      </p:sp>
      <p:sp>
        <p:nvSpPr>
          <p:cNvPr id="3" name="Rectangle 2"/>
          <p:cNvSpPr/>
          <p:nvPr/>
        </p:nvSpPr>
        <p:spPr>
          <a:xfrm>
            <a:off x="0" y="1458754"/>
            <a:ext cx="9144000" cy="517064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3000" dirty="0" smtClean="0">
                <a:latin typeface="Times New Roman" pitchFamily="18" charset="0"/>
                <a:cs typeface="Times New Roman" pitchFamily="18" charset="0"/>
              </a:rPr>
              <a:t>     </a:t>
            </a:r>
            <a:r>
              <a:rPr lang="vi-VN" sz="3000" dirty="0" smtClean="0">
                <a:latin typeface="Times New Roman" pitchFamily="18" charset="0"/>
                <a:cs typeface="Times New Roman" pitchFamily="18" charset="0"/>
              </a:rPr>
              <a:t>Tô Ngọc Vân là một nghệ sĩ tài hoa. Ông tốt nghiệp Trường Cao đẳng Mĩ thuật Đông Dương năm </a:t>
            </a:r>
            <a:r>
              <a:rPr lang="vi-VN" sz="3000" dirty="0" smtClean="0">
                <a:solidFill>
                  <a:srgbClr val="FF3300"/>
                </a:solidFill>
                <a:latin typeface="Times New Roman" pitchFamily="18" charset="0"/>
                <a:cs typeface="Times New Roman" pitchFamily="18" charset="0"/>
              </a:rPr>
              <a:t>1931</a:t>
            </a:r>
            <a:r>
              <a:rPr lang="vi-VN" sz="3000" dirty="0" smtClean="0">
                <a:latin typeface="Times New Roman" pitchFamily="18" charset="0"/>
                <a:cs typeface="Times New Roman" pitchFamily="18" charset="0"/>
              </a:rPr>
              <a:t> và sớm nổi danh từ trước Cách mạng tháng Tám với các bức tranh Ánh mặt trời, Thiếu nữ bên hoa huệ, Thiếu nữ bên hoa sen,... Nước nhà độc lập, ông hăng hái tham gia công tác cách mạng bằng tài năng hội h</a:t>
            </a:r>
            <a:r>
              <a:rPr lang="en-US" sz="3000" dirty="0" err="1" smtClean="0">
                <a:latin typeface="Times New Roman" pitchFamily="18" charset="0"/>
                <a:cs typeface="Times New Roman" pitchFamily="18" charset="0"/>
              </a:rPr>
              <a:t>oạ</a:t>
            </a:r>
            <a:r>
              <a:rPr lang="en-US" sz="3000" dirty="0">
                <a:latin typeface="Times New Roman" pitchFamily="18" charset="0"/>
                <a:cs typeface="Times New Roman" pitchFamily="18" charset="0"/>
              </a:rPr>
              <a:t> </a:t>
            </a:r>
            <a:r>
              <a:rPr lang="vi-VN" sz="3000" dirty="0" smtClean="0">
                <a:latin typeface="Times New Roman" pitchFamily="18" charset="0"/>
                <a:cs typeface="Times New Roman" pitchFamily="18" charset="0"/>
              </a:rPr>
              <a:t>của mình. Trong chiến dịch lịch sử Điện Biên Phủ, ông đi cùng bộ đội, dân công hỏa tuyến, vẽ nhiều tranh và kí h</a:t>
            </a:r>
            <a:r>
              <a:rPr lang="en-US" sz="3000" dirty="0" err="1">
                <a:latin typeface="Times New Roman" pitchFamily="18" charset="0"/>
                <a:cs typeface="Times New Roman" pitchFamily="18" charset="0"/>
              </a:rPr>
              <a:t>oạ</a:t>
            </a:r>
            <a:r>
              <a:rPr lang="vi-VN" sz="3000" dirty="0" smtClean="0">
                <a:latin typeface="Times New Roman" pitchFamily="18" charset="0"/>
                <a:cs typeface="Times New Roman" pitchFamily="18" charset="0"/>
              </a:rPr>
              <a:t> về họ. Đáng tiếc, chỉ trước ngày chiến thắng gần một tháng, người nghệ sĩ tài năng đã ngã xuống khi chưa đầy </a:t>
            </a:r>
            <a:r>
              <a:rPr lang="vi-VN" sz="3000" dirty="0" smtClean="0">
                <a:solidFill>
                  <a:srgbClr val="FF3300"/>
                </a:solidFill>
                <a:latin typeface="Times New Roman" pitchFamily="18" charset="0"/>
                <a:cs typeface="Times New Roman" pitchFamily="18" charset="0"/>
              </a:rPr>
              <a:t>50</a:t>
            </a:r>
            <a:r>
              <a:rPr lang="vi-VN" sz="3000" dirty="0" smtClean="0">
                <a:latin typeface="Times New Roman" pitchFamily="18" charset="0"/>
                <a:cs typeface="Times New Roman" pitchFamily="18" charset="0"/>
              </a:rPr>
              <a:t> tuổi.</a:t>
            </a:r>
            <a:endParaRPr lang="en-US" sz="3000" dirty="0" smtClean="0">
              <a:latin typeface="Times New Roman" pitchFamily="18" charset="0"/>
              <a:cs typeface="Times New Roman" pitchFamily="18" charset="0"/>
            </a:endParaRPr>
          </a:p>
          <a:p>
            <a:pPr algn="r"/>
            <a:r>
              <a:rPr lang="vi-VN" sz="2800" i="1" dirty="0" smtClean="0">
                <a:effectLst>
                  <a:outerShdw blurRad="38100" dist="38100" dir="2700000" algn="tl">
                    <a:srgbClr val="000000">
                      <a:alpha val="43137"/>
                    </a:srgbClr>
                  </a:outerShdw>
                </a:effectLst>
                <a:latin typeface="Times New Roman" pitchFamily="18" charset="0"/>
                <a:cs typeface="Times New Roman" pitchFamily="18" charset="0"/>
              </a:rPr>
              <a:t>Theo</a:t>
            </a:r>
            <a:r>
              <a:rPr lang="vi-VN" sz="30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vi-VN" sz="3000" dirty="0" smtClean="0">
                <a:effectLst>
                  <a:outerShdw blurRad="38100" dist="38100" dir="2700000" algn="tl">
                    <a:srgbClr val="000000">
                      <a:alpha val="43137"/>
                    </a:srgbClr>
                  </a:outerShdw>
                </a:effectLst>
                <a:latin typeface="Times New Roman" pitchFamily="18" charset="0"/>
                <a:cs typeface="Times New Roman" pitchFamily="18" charset="0"/>
              </a:rPr>
              <a:t>TỪ ĐIỂN CÁC NHÂN VẬT LỊCH SỬ VIỆT NAM</a:t>
            </a:r>
            <a:endParaRPr lang="vi-VN" sz="3000"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5" name="Straight Connector 4"/>
          <p:cNvCxnSpPr/>
          <p:nvPr/>
        </p:nvCxnSpPr>
        <p:spPr>
          <a:xfrm>
            <a:off x="706821" y="1905000"/>
            <a:ext cx="1981200" cy="1588"/>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7" name="Straight Connector 6"/>
          <p:cNvCxnSpPr/>
          <p:nvPr/>
        </p:nvCxnSpPr>
        <p:spPr>
          <a:xfrm>
            <a:off x="152400" y="2362200"/>
            <a:ext cx="6629400" cy="1588"/>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a:xfrm>
            <a:off x="3657600" y="2817812"/>
            <a:ext cx="3505200" cy="1588"/>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a:off x="1066800" y="3276600"/>
            <a:ext cx="20574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a:xfrm>
            <a:off x="3429000" y="3276600"/>
            <a:ext cx="33528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a:off x="6934200" y="3276600"/>
            <a:ext cx="2209800" cy="1588"/>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77514" y="3733800"/>
            <a:ext cx="1104900" cy="3176"/>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a:off x="2971800" y="4648200"/>
            <a:ext cx="22098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1" name="Straight Connector 20"/>
          <p:cNvCxnSpPr/>
          <p:nvPr/>
        </p:nvCxnSpPr>
        <p:spPr>
          <a:xfrm>
            <a:off x="228600" y="6477000"/>
            <a:ext cx="891540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5353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4" presetClass="entr" presetSubtype="1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par>
                                <p:cTn id="29" presetID="14" presetClass="entr" presetSubtype="1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par>
                                <p:cTn id="32" presetID="14" presetClass="entr" presetSubtype="1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95398" y="2912646"/>
            <a:ext cx="2057401" cy="1506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038600" y="3446046"/>
            <a:ext cx="36576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vi-VN" sz="4800" b="1" dirty="0" smtClean="0">
                <a:latin typeface="Times New Roman" pitchFamily="18" charset="0"/>
                <a:cs typeface="Times New Roman" pitchFamily="18" charset="0"/>
              </a:rPr>
              <a:t>Viết bài</a:t>
            </a:r>
            <a:endParaRPr lang="en-US" sz="4800" b="1" dirty="0">
              <a:latin typeface="Times New Roman" pitchFamily="18" charset="0"/>
              <a:cs typeface="Times New Roman" pitchFamily="18" charset="0"/>
            </a:endParaRPr>
          </a:p>
        </p:txBody>
      </p:sp>
      <p:sp>
        <p:nvSpPr>
          <p:cNvPr id="4" name="TextBox 3"/>
          <p:cNvSpPr txBox="1"/>
          <p:nvPr/>
        </p:nvSpPr>
        <p:spPr>
          <a:xfrm>
            <a:off x="1524000" y="0"/>
            <a:ext cx="6172200" cy="1569660"/>
          </a:xfrm>
          <a:prstGeom prst="rect">
            <a:avLst/>
          </a:prstGeom>
          <a:noFill/>
        </p:spPr>
        <p:txBody>
          <a:bodyPr wrap="square" rtlCol="0">
            <a:spAutoFit/>
          </a:bodyPr>
          <a:lstStyle/>
          <a:p>
            <a:pPr algn="ctr"/>
            <a:endParaRPr lang="en-US" sz="3200" i="1" dirty="0" smtClean="0">
              <a:latin typeface="Times New Roman" pitchFamily="18" charset="0"/>
              <a:cs typeface="Times New Roman" pitchFamily="18" charset="0"/>
            </a:endParaRPr>
          </a:p>
          <a:p>
            <a:pPr algn="ctr"/>
            <a:r>
              <a:rPr lang="en-US" sz="3200" b="1" dirty="0" err="1" smtClean="0">
                <a:latin typeface="Times New Roman" pitchFamily="18" charset="0"/>
                <a:cs typeface="Times New Roman" pitchFamily="18" charset="0"/>
              </a:rPr>
              <a:t>Chính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tả</a:t>
            </a:r>
            <a:r>
              <a:rPr lang="en-US" sz="3200" b="1" dirty="0" smtClean="0">
                <a:latin typeface="Times New Roman" pitchFamily="18" charset="0"/>
                <a:cs typeface="Times New Roman" pitchFamily="18" charset="0"/>
              </a:rPr>
              <a:t>(</a:t>
            </a:r>
            <a:r>
              <a:rPr lang="en-US" sz="3200" b="1" dirty="0" err="1" smtClean="0">
                <a:latin typeface="Times New Roman" pitchFamily="18" charset="0"/>
                <a:cs typeface="Times New Roman" pitchFamily="18" charset="0"/>
              </a:rPr>
              <a:t>nghe</a:t>
            </a:r>
            <a:r>
              <a:rPr lang="en-US" sz="3200" b="1" dirty="0" smtClean="0">
                <a:latin typeface="Times New Roman" pitchFamily="18" charset="0"/>
                <a:cs typeface="Times New Roman" pitchFamily="18" charset="0"/>
              </a:rPr>
              <a:t> – </a:t>
            </a:r>
            <a:r>
              <a:rPr lang="en-US" sz="3200" b="1" dirty="0" err="1" smtClean="0">
                <a:latin typeface="Times New Roman" pitchFamily="18" charset="0"/>
                <a:cs typeface="Times New Roman" pitchFamily="18" charset="0"/>
              </a:rPr>
              <a:t>viết</a:t>
            </a:r>
            <a:r>
              <a:rPr lang="en-US" sz="3200" b="1" dirty="0" smtClean="0">
                <a:latin typeface="Times New Roman" pitchFamily="18" charset="0"/>
                <a:cs typeface="Times New Roman" pitchFamily="18" charset="0"/>
              </a:rPr>
              <a:t>)</a:t>
            </a:r>
          </a:p>
          <a:p>
            <a:pPr algn="ctr"/>
            <a:r>
              <a:rPr lang="en-US" sz="3200" b="1" i="1" dirty="0" err="1" smtClean="0">
                <a:solidFill>
                  <a:srgbClr val="FF0000"/>
                </a:solidFill>
                <a:latin typeface="Times New Roman" pitchFamily="18" charset="0"/>
                <a:cs typeface="Times New Roman" pitchFamily="18" charset="0"/>
              </a:rPr>
              <a:t>Hoạ</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sĩ</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Tô</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Ngọc</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Vân</a:t>
            </a:r>
            <a:endParaRPr lang="en-US" sz="32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1828086"/>
            <a:ext cx="8610598" cy="4801314"/>
          </a:xfrm>
          <a:prstGeom prst="rect">
            <a:avLst/>
          </a:prstGeom>
        </p:spPr>
        <p:txBody>
          <a:bodyPr wrap="square">
            <a:spAutoFit/>
          </a:bodyPr>
          <a:lstStyle/>
          <a:p>
            <a:pPr algn="just"/>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Tô Ngọc Vân là một nghệ sĩ tài hoa. Ông tốt nghiệp Trường Cao đẳng Mĩ thuật Đông Dương năm 1931 và sớm nổi danh từ trước Cách mạng tháng Tám với các bức tranh Ánh mặt trời, Thiếu nữ bên hoa huệ, Thiếu nữ bên hoa sen,... Nước nhà độc lập, ông hăng hái tham gia công tác cách mạng bằng tài năng hội họa của mình. Trong chiến dịch lịch sử Điện Biên Phủ, ông đi cùng bộ đội, dân công hỏa tuyến, vẽ nhiều tranh và kí họa về họ. Đáng tiếc, chỉ trước ngày chiến thắng gần một tháng, người nghệ sĩ tài năng đã ngã xuống khi chưa đầy 50 tuổi.</a:t>
            </a:r>
          </a:p>
          <a:p>
            <a:pPr algn="r"/>
            <a:r>
              <a:rPr lang="vi-VN" sz="2600" b="1" i="1" dirty="0" smtClean="0">
                <a:latin typeface="Times New Roman" pitchFamily="18" charset="0"/>
                <a:cs typeface="Times New Roman" pitchFamily="18" charset="0"/>
              </a:rPr>
              <a:t>Theo </a:t>
            </a:r>
            <a:r>
              <a:rPr lang="vi-VN" sz="2600" b="1" dirty="0" smtClean="0">
                <a:latin typeface="Times New Roman" pitchFamily="18" charset="0"/>
                <a:cs typeface="Times New Roman" pitchFamily="18" charset="0"/>
              </a:rPr>
              <a:t>TỪ ĐIỂN CÁC NHÂN VẬT LỊCH SỬ VIỆT NAM</a:t>
            </a:r>
            <a:endParaRPr lang="vi-VN" sz="2600" b="1" dirty="0">
              <a:latin typeface="Times New Roman" pitchFamily="18" charset="0"/>
              <a:cs typeface="Times New Roman" pitchFamily="18" charset="0"/>
            </a:endParaRPr>
          </a:p>
        </p:txBody>
      </p:sp>
      <p:sp>
        <p:nvSpPr>
          <p:cNvPr id="3" name="TextBox 2"/>
          <p:cNvSpPr txBox="1"/>
          <p:nvPr/>
        </p:nvSpPr>
        <p:spPr>
          <a:xfrm>
            <a:off x="1524000" y="0"/>
            <a:ext cx="6477000" cy="1569660"/>
          </a:xfrm>
          <a:prstGeom prst="rect">
            <a:avLst/>
          </a:prstGeom>
          <a:noFill/>
        </p:spPr>
        <p:txBody>
          <a:bodyPr wrap="square" rtlCol="0">
            <a:spAutoFit/>
          </a:bodyPr>
          <a:lstStyle/>
          <a:p>
            <a:pPr algn="ctr"/>
            <a:endParaRPr lang="en-US" sz="3200" i="1" dirty="0" smtClean="0">
              <a:latin typeface="Times New Roman" pitchFamily="18" charset="0"/>
              <a:cs typeface="Times New Roman" pitchFamily="18" charset="0"/>
            </a:endParaRPr>
          </a:p>
          <a:p>
            <a:pPr algn="ctr"/>
            <a:r>
              <a:rPr lang="en-US" sz="3200" b="1" dirty="0" err="1" smtClean="0">
                <a:latin typeface="Times New Roman" pitchFamily="18" charset="0"/>
                <a:cs typeface="Times New Roman" pitchFamily="18" charset="0"/>
              </a:rPr>
              <a:t>Chính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tả</a:t>
            </a:r>
            <a:r>
              <a:rPr lang="en-US" sz="3200" b="1" dirty="0" smtClean="0">
                <a:latin typeface="Times New Roman" pitchFamily="18" charset="0"/>
                <a:cs typeface="Times New Roman" pitchFamily="18" charset="0"/>
              </a:rPr>
              <a:t>(</a:t>
            </a:r>
            <a:r>
              <a:rPr lang="en-US" sz="3200" b="1" dirty="0" err="1" smtClean="0">
                <a:latin typeface="Times New Roman" pitchFamily="18" charset="0"/>
                <a:cs typeface="Times New Roman" pitchFamily="18" charset="0"/>
              </a:rPr>
              <a:t>nghe</a:t>
            </a:r>
            <a:r>
              <a:rPr lang="en-US" sz="3200" b="1" dirty="0" smtClean="0">
                <a:latin typeface="Times New Roman" pitchFamily="18" charset="0"/>
                <a:cs typeface="Times New Roman" pitchFamily="18" charset="0"/>
              </a:rPr>
              <a:t> – </a:t>
            </a:r>
            <a:r>
              <a:rPr lang="en-US" sz="3200" b="1" dirty="0" err="1" smtClean="0">
                <a:latin typeface="Times New Roman" pitchFamily="18" charset="0"/>
                <a:cs typeface="Times New Roman" pitchFamily="18" charset="0"/>
              </a:rPr>
              <a:t>viết</a:t>
            </a:r>
            <a:r>
              <a:rPr lang="en-US" sz="3200" b="1" dirty="0" smtClean="0">
                <a:latin typeface="Times New Roman" pitchFamily="18" charset="0"/>
                <a:cs typeface="Times New Roman" pitchFamily="18" charset="0"/>
              </a:rPr>
              <a:t>)</a:t>
            </a:r>
          </a:p>
          <a:p>
            <a:pPr algn="ctr"/>
            <a:r>
              <a:rPr lang="en-US" sz="3200" b="1" i="1" dirty="0" err="1" smtClean="0">
                <a:solidFill>
                  <a:srgbClr val="FF0000"/>
                </a:solidFill>
                <a:latin typeface="Times New Roman" pitchFamily="18" charset="0"/>
                <a:cs typeface="Times New Roman" pitchFamily="18" charset="0"/>
              </a:rPr>
              <a:t>Họa</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sĩ</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Tô</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Ngọc</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Vân</a:t>
            </a:r>
            <a:endParaRPr lang="en-US" sz="32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0" y="1828800"/>
            <a:ext cx="7772400" cy="2922923"/>
          </a:xfrm>
          <a:prstGeom prst="rect">
            <a:avLst/>
          </a:prstGeom>
          <a:noFill/>
        </p:spPr>
        <p:txBody>
          <a:bodyPr wrap="square" lIns="91440" tIns="45720" rIns="91440" bIns="45720">
            <a:prstTxWarp prst="textArchUp">
              <a:avLst/>
            </a:prstTxWarp>
            <a:spAutoFit/>
          </a:bodyPr>
          <a:lstStyle/>
          <a:p>
            <a:pPr algn="ctr"/>
            <a:r>
              <a:rPr lang="en-US" sz="6000" b="1" cap="all" dirty="0">
                <a:ln w="9000" cmpd="sng">
                  <a:solidFill>
                    <a:srgbClr val="FF0000"/>
                  </a:solidFill>
                  <a:prstDash val="solid"/>
                </a:ln>
                <a:solidFill>
                  <a:srgbClr val="FF3300"/>
                </a:solidFill>
                <a:effectLst>
                  <a:reflection blurRad="12700" stA="28000" endPos="45000" dist="1000" dir="5400000" sy="-100000" algn="bl" rotWithShape="0"/>
                </a:effectLst>
                <a:latin typeface="Times New Roman" pitchFamily="18" charset="0"/>
                <a:cs typeface="Times New Roman" pitchFamily="18" charset="0"/>
              </a:rPr>
              <a:t>AI NHANH – AI </a:t>
            </a:r>
            <a:r>
              <a:rPr lang="en-US" sz="6000" b="1" cap="all" dirty="0" smtClean="0">
                <a:ln w="9000" cmpd="sng">
                  <a:solidFill>
                    <a:srgbClr val="FF0000"/>
                  </a:solidFill>
                  <a:prstDash val="solid"/>
                </a:ln>
                <a:solidFill>
                  <a:srgbClr val="FF3300"/>
                </a:solidFill>
                <a:effectLst>
                  <a:reflection blurRad="12700" stA="28000" endPos="45000" dist="1000" dir="5400000" sy="-100000" algn="bl" rotWithShape="0"/>
                </a:effectLst>
                <a:latin typeface="Times New Roman" pitchFamily="18" charset="0"/>
                <a:cs typeface="Times New Roman" pitchFamily="18" charset="0"/>
              </a:rPr>
              <a:t>ĐÚNG</a:t>
            </a:r>
            <a:endParaRPr lang="en-US" sz="6000" b="1" cap="all" dirty="0">
              <a:ln w="9000" cmpd="sng">
                <a:solidFill>
                  <a:srgbClr val="FF0000"/>
                </a:solidFill>
                <a:prstDash val="solid"/>
              </a:ln>
              <a:solidFill>
                <a:srgbClr val="FF330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00" y="2275223"/>
            <a:ext cx="3733800" cy="373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57775" y="1777425"/>
            <a:ext cx="8276625" cy="646331"/>
          </a:xfrm>
          <a:prstGeom prst="rect">
            <a:avLst/>
          </a:prstGeom>
        </p:spPr>
        <p:txBody>
          <a:bodyPr wrap="none">
            <a:spAutoFit/>
          </a:bodyPr>
          <a:lstStyle/>
          <a:p>
            <a:pPr algn="just"/>
            <a:r>
              <a:rPr lang="vi-VN" sz="3600" dirty="0" smtClean="0">
                <a:solidFill>
                  <a:srgbClr val="0070C0"/>
                </a:solidFill>
                <a:latin typeface="Times New Roman" pitchFamily="18" charset="0"/>
                <a:cs typeface="Times New Roman" pitchFamily="18" charset="0"/>
              </a:rPr>
              <a:t>2a</a:t>
            </a:r>
            <a:r>
              <a:rPr lang="en-US" sz="3600" dirty="0" smtClean="0">
                <a:solidFill>
                  <a:srgbClr val="0070C0"/>
                </a:solidFill>
                <a:latin typeface="Times New Roman" pitchFamily="18" charset="0"/>
                <a:cs typeface="Times New Roman" pitchFamily="18" charset="0"/>
              </a:rPr>
              <a:t>)</a:t>
            </a:r>
            <a:r>
              <a:rPr lang="vi-VN" sz="3600" dirty="0" smtClean="0">
                <a:solidFill>
                  <a:srgbClr val="0070C0"/>
                </a:solidFill>
                <a:latin typeface="Times New Roman" pitchFamily="18" charset="0"/>
                <a:cs typeface="Times New Roman" pitchFamily="18" charset="0"/>
              </a:rPr>
              <a:t> Điền </a:t>
            </a:r>
            <a:r>
              <a:rPr lang="vi-VN" sz="3600" b="1" i="1" dirty="0" smtClean="0">
                <a:solidFill>
                  <a:srgbClr val="0070C0"/>
                </a:solidFill>
                <a:latin typeface="Times New Roman" pitchFamily="18" charset="0"/>
                <a:cs typeface="Times New Roman" pitchFamily="18" charset="0"/>
              </a:rPr>
              <a:t>truyện</a:t>
            </a:r>
            <a:r>
              <a:rPr lang="vi-VN" sz="3600" dirty="0" smtClean="0">
                <a:solidFill>
                  <a:srgbClr val="0070C0"/>
                </a:solidFill>
                <a:latin typeface="Times New Roman" pitchFamily="18" charset="0"/>
                <a:cs typeface="Times New Roman" pitchFamily="18" charset="0"/>
              </a:rPr>
              <a:t> hay </a:t>
            </a:r>
            <a:r>
              <a:rPr lang="vi-VN" sz="3600" b="1" i="1" dirty="0" smtClean="0">
                <a:solidFill>
                  <a:srgbClr val="0070C0"/>
                </a:solidFill>
                <a:latin typeface="Times New Roman" pitchFamily="18" charset="0"/>
                <a:cs typeface="Times New Roman" pitchFamily="18" charset="0"/>
              </a:rPr>
              <a:t>chuyện</a:t>
            </a:r>
            <a:r>
              <a:rPr lang="vi-VN" sz="3600" dirty="0" smtClean="0">
                <a:solidFill>
                  <a:srgbClr val="0070C0"/>
                </a:solidFill>
                <a:latin typeface="Times New Roman" pitchFamily="18" charset="0"/>
                <a:cs typeface="Times New Roman" pitchFamily="18" charset="0"/>
              </a:rPr>
              <a:t> vào </a:t>
            </a:r>
            <a:r>
              <a:rPr lang="en-US" sz="3600" dirty="0" err="1" smtClean="0">
                <a:solidFill>
                  <a:srgbClr val="0070C0"/>
                </a:solidFill>
                <a:latin typeface="Times New Roman" pitchFamily="18" charset="0"/>
                <a:cs typeface="Times New Roman" pitchFamily="18" charset="0"/>
              </a:rPr>
              <a:t>chỗ</a:t>
            </a:r>
            <a:r>
              <a:rPr lang="vi-VN" sz="3600" dirty="0" smtClean="0">
                <a:solidFill>
                  <a:srgbClr val="0070C0"/>
                </a:solidFill>
                <a:latin typeface="Times New Roman" pitchFamily="18" charset="0"/>
                <a:cs typeface="Times New Roman" pitchFamily="18" charset="0"/>
              </a:rPr>
              <a:t> trống?</a:t>
            </a:r>
            <a:endParaRPr lang="en-US" sz="3600" dirty="0" smtClean="0">
              <a:solidFill>
                <a:srgbClr val="0070C0"/>
              </a:solidFill>
              <a:latin typeface="Times New Roman" pitchFamily="18" charset="0"/>
              <a:cs typeface="Times New Roman" pitchFamily="18" charset="0"/>
            </a:endParaRPr>
          </a:p>
        </p:txBody>
      </p:sp>
      <p:sp>
        <p:nvSpPr>
          <p:cNvPr id="4" name="Rectangle 3"/>
          <p:cNvSpPr/>
          <p:nvPr/>
        </p:nvSpPr>
        <p:spPr>
          <a:xfrm>
            <a:off x="152400" y="2590800"/>
            <a:ext cx="8763000" cy="3046988"/>
          </a:xfrm>
          <a:prstGeom prst="rect">
            <a:avLst/>
          </a:prstGeom>
        </p:spPr>
        <p:txBody>
          <a:bodyPr wrap="square">
            <a:spAutoFit/>
          </a:bodyPr>
          <a:lstStyle/>
          <a:p>
            <a:pPr algn="just">
              <a:lnSpc>
                <a:spcPct val="150000"/>
              </a:lnSpc>
            </a:pPr>
            <a:r>
              <a:rPr lang="vi-VN" sz="3200" dirty="0" smtClean="0">
                <a:latin typeface="Times New Roman" pitchFamily="18" charset="0"/>
                <a:cs typeface="Times New Roman" pitchFamily="18" charset="0"/>
              </a:rPr>
              <a:t>     Kể</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phải trung thành với</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kể đúng các tình tiết của câu </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 các nhân vật có trong</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Đừng biến giờ kể</a:t>
            </a:r>
            <a:r>
              <a:rPr lang="en-US" sz="3200" dirty="0" smtClean="0">
                <a:latin typeface="Times New Roman" pitchFamily="18" charset="0"/>
                <a:cs typeface="Times New Roman" pitchFamily="18" charset="0"/>
              </a:rPr>
              <a:t>                    …………. </a:t>
            </a:r>
            <a:r>
              <a:rPr lang="vi-VN" sz="3200" dirty="0" smtClean="0">
                <a:latin typeface="Times New Roman" pitchFamily="18" charset="0"/>
                <a:cs typeface="Times New Roman" pitchFamily="18" charset="0"/>
              </a:rPr>
              <a:t>thành giờ đọc</a:t>
            </a:r>
            <a:r>
              <a:rPr lang="en-US" sz="3200" dirty="0" smtClean="0">
                <a:latin typeface="Times New Roman" pitchFamily="18" charset="0"/>
                <a:cs typeface="Times New Roman" pitchFamily="18" charset="0"/>
              </a:rPr>
              <a:t> ………….</a:t>
            </a:r>
            <a:endParaRPr lang="vi-VN" sz="3200" dirty="0">
              <a:latin typeface="Times New Roman" pitchFamily="18" charset="0"/>
              <a:cs typeface="Times New Roman" pitchFamily="18" charset="0"/>
            </a:endParaRPr>
          </a:p>
        </p:txBody>
      </p:sp>
      <p:sp>
        <p:nvSpPr>
          <p:cNvPr id="5" name="Rectangle 4"/>
          <p:cNvSpPr/>
          <p:nvPr/>
        </p:nvSpPr>
        <p:spPr>
          <a:xfrm>
            <a:off x="6858000" y="2743200"/>
            <a:ext cx="1600200" cy="53340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smtClean="0">
                <a:latin typeface="Times New Roman" pitchFamily="18" charset="0"/>
                <a:cs typeface="Times New Roman" pitchFamily="18" charset="0"/>
              </a:rPr>
              <a:t>truyện</a:t>
            </a:r>
            <a:endParaRPr lang="en-US" sz="3200" dirty="0">
              <a:latin typeface="Times New Roman" pitchFamily="18" charset="0"/>
              <a:cs typeface="Times New Roman" pitchFamily="18" charset="0"/>
            </a:endParaRPr>
          </a:p>
        </p:txBody>
      </p:sp>
      <p:sp>
        <p:nvSpPr>
          <p:cNvPr id="6" name="Rectangle 5"/>
          <p:cNvSpPr/>
          <p:nvPr/>
        </p:nvSpPr>
        <p:spPr>
          <a:xfrm>
            <a:off x="6248400" y="3505200"/>
            <a:ext cx="1600200" cy="53340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smtClean="0">
                <a:latin typeface="Times New Roman" pitchFamily="18" charset="0"/>
                <a:cs typeface="Times New Roman" pitchFamily="18" charset="0"/>
              </a:rPr>
              <a:t>chuyện</a:t>
            </a:r>
            <a:endParaRPr lang="en-US" sz="3200" dirty="0">
              <a:latin typeface="Times New Roman" pitchFamily="18" charset="0"/>
              <a:cs typeface="Times New Roman" pitchFamily="18" charset="0"/>
            </a:endParaRPr>
          </a:p>
        </p:txBody>
      </p:sp>
      <p:sp>
        <p:nvSpPr>
          <p:cNvPr id="7" name="Rectangle 6"/>
          <p:cNvSpPr/>
          <p:nvPr/>
        </p:nvSpPr>
        <p:spPr>
          <a:xfrm>
            <a:off x="3754821" y="4195775"/>
            <a:ext cx="1524000" cy="53340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smtClean="0">
                <a:latin typeface="Times New Roman" pitchFamily="18" charset="0"/>
                <a:cs typeface="Times New Roman" pitchFamily="18" charset="0"/>
              </a:rPr>
              <a:t>truyện </a:t>
            </a:r>
            <a:endParaRPr lang="en-US" sz="3200" dirty="0">
              <a:latin typeface="Times New Roman" pitchFamily="18" charset="0"/>
              <a:cs typeface="Times New Roman" pitchFamily="18" charset="0"/>
            </a:endParaRPr>
          </a:p>
        </p:txBody>
      </p:sp>
      <p:sp>
        <p:nvSpPr>
          <p:cNvPr id="8" name="Rectangle 7"/>
          <p:cNvSpPr/>
          <p:nvPr/>
        </p:nvSpPr>
        <p:spPr>
          <a:xfrm>
            <a:off x="1333500" y="2743200"/>
            <a:ext cx="1600200" cy="53340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smtClean="0">
                <a:latin typeface="Times New Roman" pitchFamily="18" charset="0"/>
                <a:cs typeface="Times New Roman" pitchFamily="18" charset="0"/>
              </a:rPr>
              <a:t>chuyện</a:t>
            </a:r>
            <a:endParaRPr lang="en-US" sz="3200" dirty="0">
              <a:latin typeface="Times New Roman" pitchFamily="18" charset="0"/>
              <a:cs typeface="Times New Roman" pitchFamily="18" charset="0"/>
            </a:endParaRPr>
          </a:p>
        </p:txBody>
      </p:sp>
      <p:sp>
        <p:nvSpPr>
          <p:cNvPr id="9" name="Rectangle 8"/>
          <p:cNvSpPr/>
          <p:nvPr/>
        </p:nvSpPr>
        <p:spPr>
          <a:xfrm>
            <a:off x="257775" y="4953000"/>
            <a:ext cx="1600200" cy="53340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smtClean="0">
                <a:latin typeface="Times New Roman" pitchFamily="18" charset="0"/>
                <a:cs typeface="Times New Roman" pitchFamily="18" charset="0"/>
              </a:rPr>
              <a:t>chuyện</a:t>
            </a:r>
            <a:endParaRPr lang="en-US" sz="3200" dirty="0">
              <a:latin typeface="Times New Roman" pitchFamily="18" charset="0"/>
              <a:cs typeface="Times New Roman" pitchFamily="18" charset="0"/>
            </a:endParaRPr>
          </a:p>
        </p:txBody>
      </p:sp>
      <p:sp>
        <p:nvSpPr>
          <p:cNvPr id="10" name="Rectangle 9"/>
          <p:cNvSpPr/>
          <p:nvPr/>
        </p:nvSpPr>
        <p:spPr>
          <a:xfrm>
            <a:off x="4478721" y="4953000"/>
            <a:ext cx="1600200" cy="53340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smtClean="0">
                <a:latin typeface="Times New Roman" pitchFamily="18" charset="0"/>
                <a:cs typeface="Times New Roman" pitchFamily="18" charset="0"/>
              </a:rPr>
              <a:t>truyện</a:t>
            </a:r>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4262" y="1430656"/>
            <a:ext cx="7340138" cy="504634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2667000" y="3276600"/>
            <a:ext cx="5029200" cy="1015663"/>
          </a:xfrm>
          <a:prstGeom prst="rect">
            <a:avLst/>
          </a:prstGeom>
          <a:noFill/>
        </p:spPr>
        <p:txBody>
          <a:bodyPr wrap="square" rtlCol="0">
            <a:spAutoFit/>
          </a:bodyPr>
          <a:lstStyle/>
          <a:p>
            <a:r>
              <a:rPr lang="en-US" sz="6000" b="1" dirty="0" smtClean="0">
                <a:solidFill>
                  <a:schemeClr val="bg1"/>
                </a:solidFill>
                <a:latin typeface="Times New Roman" pitchFamily="18" charset="0"/>
                <a:cs typeface="Times New Roman" pitchFamily="18" charset="0"/>
              </a:rPr>
              <a:t>sung s</a:t>
            </a:r>
            <a:r>
              <a:rPr lang="vi-VN" sz="6000" b="1" dirty="0">
                <a:solidFill>
                  <a:schemeClr val="bg1"/>
                </a:solidFill>
                <a:latin typeface="Times New Roman" pitchFamily="18" charset="0"/>
                <a:cs typeface="Times New Roman" pitchFamily="18" charset="0"/>
              </a:rPr>
              <a:t>ướng</a:t>
            </a:r>
            <a:endParaRPr lang="en-US" sz="6000" b="1" dirty="0">
              <a:solidFill>
                <a:schemeClr val="bg1"/>
              </a:solidFill>
              <a:latin typeface="Times New Roman" pitchFamily="18" charset="0"/>
              <a:cs typeface="Times New Roman" pitchFamily="18" charset="0"/>
            </a:endParaRPr>
          </a:p>
        </p:txBody>
      </p:sp>
      <p:sp>
        <p:nvSpPr>
          <p:cNvPr id="4" name="TextBox 3"/>
          <p:cNvSpPr txBox="1"/>
          <p:nvPr/>
        </p:nvSpPr>
        <p:spPr>
          <a:xfrm>
            <a:off x="2743200" y="2184737"/>
            <a:ext cx="2854037" cy="1015663"/>
          </a:xfrm>
          <a:prstGeom prst="rect">
            <a:avLst/>
          </a:prstGeom>
          <a:noFill/>
        </p:spPr>
        <p:txBody>
          <a:bodyPr wrap="square" rtlCol="0">
            <a:spAutoFit/>
          </a:bodyPr>
          <a:lstStyle/>
          <a:p>
            <a:r>
              <a:rPr lang="en-US" sz="6000" b="1" dirty="0" err="1">
                <a:solidFill>
                  <a:schemeClr val="bg1"/>
                </a:solidFill>
                <a:latin typeface="Times New Roman" pitchFamily="18" charset="0"/>
                <a:cs typeface="Times New Roman" pitchFamily="18" charset="0"/>
              </a:rPr>
              <a:t>hoạ</a:t>
            </a:r>
            <a:r>
              <a:rPr lang="en-US" sz="6000" b="1" dirty="0">
                <a:solidFill>
                  <a:schemeClr val="bg1"/>
                </a:solidFill>
                <a:latin typeface="Times New Roman" pitchFamily="18" charset="0"/>
                <a:cs typeface="Times New Roman" pitchFamily="18" charset="0"/>
              </a:rPr>
              <a:t> </a:t>
            </a:r>
            <a:r>
              <a:rPr lang="en-US" sz="6000" b="1" dirty="0" err="1">
                <a:solidFill>
                  <a:schemeClr val="bg1"/>
                </a:solidFill>
                <a:latin typeface="Times New Roman" pitchFamily="18" charset="0"/>
                <a:cs typeface="Times New Roman" pitchFamily="18" charset="0"/>
              </a:rPr>
              <a:t>sĩ</a:t>
            </a:r>
            <a:endParaRPr lang="en-US" sz="6000" b="1" dirty="0">
              <a:solidFill>
                <a:schemeClr val="bg1"/>
              </a:solidFill>
              <a:latin typeface="Times New Roman" pitchFamily="18" charset="0"/>
              <a:cs typeface="Times New Roman" pitchFamily="18" charset="0"/>
            </a:endParaRPr>
          </a:p>
        </p:txBody>
      </p:sp>
      <p:sp>
        <p:nvSpPr>
          <p:cNvPr id="5" name="TextBox 4"/>
          <p:cNvSpPr txBox="1"/>
          <p:nvPr/>
        </p:nvSpPr>
        <p:spPr>
          <a:xfrm>
            <a:off x="2708563" y="4470737"/>
            <a:ext cx="4682837" cy="1015663"/>
          </a:xfrm>
          <a:prstGeom prst="rect">
            <a:avLst/>
          </a:prstGeom>
          <a:noFill/>
        </p:spPr>
        <p:txBody>
          <a:bodyPr wrap="square" rtlCol="0">
            <a:spAutoFit/>
          </a:bodyPr>
          <a:lstStyle/>
          <a:p>
            <a:r>
              <a:rPr lang="en-US" sz="6000" b="1" dirty="0" err="1" smtClean="0">
                <a:solidFill>
                  <a:schemeClr val="bg1"/>
                </a:solidFill>
                <a:latin typeface="Times New Roman" pitchFamily="18" charset="0"/>
                <a:cs typeface="Times New Roman" pitchFamily="18" charset="0"/>
              </a:rPr>
              <a:t>bức</a:t>
            </a:r>
            <a:r>
              <a:rPr lang="en-US" sz="6000" b="1" dirty="0" smtClean="0">
                <a:solidFill>
                  <a:schemeClr val="bg1"/>
                </a:solidFill>
                <a:latin typeface="Times New Roman" pitchFamily="18" charset="0"/>
                <a:cs typeface="Times New Roman" pitchFamily="18" charset="0"/>
              </a:rPr>
              <a:t> </a:t>
            </a:r>
            <a:r>
              <a:rPr lang="en-US" sz="6000" b="1" dirty="0" err="1" smtClean="0">
                <a:solidFill>
                  <a:schemeClr val="bg1"/>
                </a:solidFill>
                <a:latin typeface="Times New Roman" pitchFamily="18" charset="0"/>
                <a:cs typeface="Times New Roman" pitchFamily="18" charset="0"/>
              </a:rPr>
              <a:t>tranh</a:t>
            </a:r>
            <a:endParaRPr lang="en-US" sz="6000" b="1" dirty="0">
              <a:solidFill>
                <a:schemeClr val="bg1"/>
              </a:solidFill>
              <a:latin typeface="Times New Roman" pitchFamily="18" charset="0"/>
              <a:cs typeface="Times New Roman" pitchFamily="18" charset="0"/>
            </a:endParaRPr>
          </a:p>
        </p:txBody>
      </p:sp>
      <p:sp>
        <p:nvSpPr>
          <p:cNvPr id="6" name="TextBox 5"/>
          <p:cNvSpPr txBox="1"/>
          <p:nvPr/>
        </p:nvSpPr>
        <p:spPr>
          <a:xfrm>
            <a:off x="2590800" y="372070"/>
            <a:ext cx="3886200" cy="923330"/>
          </a:xfrm>
          <a:prstGeom prst="rect">
            <a:avLst/>
          </a:prstGeom>
          <a:noFill/>
        </p:spPr>
        <p:txBody>
          <a:bodyPr wrap="square" rtlCol="0">
            <a:spAutoFit/>
          </a:bodyPr>
          <a:lstStyle/>
          <a:p>
            <a:pPr algn="ctr"/>
            <a:r>
              <a:rPr lang="en-US" sz="5400" b="1" dirty="0" err="1" smtClean="0">
                <a:solidFill>
                  <a:srgbClr val="FF0066"/>
                </a:solidFill>
                <a:latin typeface="Times New Roman" pitchFamily="18" charset="0"/>
                <a:cs typeface="Times New Roman" pitchFamily="18" charset="0"/>
              </a:rPr>
              <a:t>Bảng</a:t>
            </a:r>
            <a:r>
              <a:rPr lang="en-US" sz="5400" b="1" dirty="0" smtClean="0">
                <a:solidFill>
                  <a:srgbClr val="FF0066"/>
                </a:solidFill>
                <a:latin typeface="Times New Roman" pitchFamily="18" charset="0"/>
                <a:cs typeface="Times New Roman" pitchFamily="18" charset="0"/>
              </a:rPr>
              <a:t> con</a:t>
            </a:r>
            <a:endParaRPr lang="en-US" sz="5400" b="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367997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1000"/>
                                        <p:tgtEl>
                                          <p:spTgt spid="6"/>
                                        </p:tgtEl>
                                      </p:cBhvr>
                                    </p:animEffect>
                                  </p:childTnLst>
                                </p:cTn>
                              </p:par>
                              <p:par>
                                <p:cTn id="8" presetID="21"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2)">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676400"/>
            <a:ext cx="7772400" cy="2922923"/>
          </a:xfrm>
          <a:prstGeom prst="rect">
            <a:avLst/>
          </a:prstGeom>
          <a:noFill/>
        </p:spPr>
        <p:txBody>
          <a:bodyPr wrap="square" lIns="91440" tIns="45720" rIns="91440" bIns="45720">
            <a:prstTxWarp prst="textArchUp">
              <a:avLst/>
            </a:prstTxWarp>
            <a:spAutoFit/>
          </a:bodyPr>
          <a:lstStyle/>
          <a:p>
            <a:pPr algn="ctr"/>
            <a:r>
              <a:rPr lang="en-US" sz="6000" b="1" cap="all" dirty="0">
                <a:ln w="9000" cmpd="sng">
                  <a:solidFill>
                    <a:srgbClr val="FF0000"/>
                  </a:solidFill>
                  <a:prstDash val="solid"/>
                </a:ln>
                <a:solidFill>
                  <a:srgbClr val="FF3300"/>
                </a:solidFill>
                <a:effectLst>
                  <a:reflection blurRad="12700" stA="28000" endPos="45000" dist="1000" dir="5400000" sy="-100000" algn="bl" rotWithShape="0"/>
                </a:effectLst>
                <a:latin typeface="Times New Roman" pitchFamily="18" charset="0"/>
                <a:cs typeface="Times New Roman" pitchFamily="18" charset="0"/>
              </a:rPr>
              <a:t>ĐOÁN CHỮ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121" y="2524125"/>
            <a:ext cx="5656157" cy="4105275"/>
          </a:xfrm>
          <a:prstGeom prst="ellipse">
            <a:avLst/>
          </a:prstGeom>
          <a:ln>
            <a:noFill/>
          </a:ln>
          <a:effectLst>
            <a:softEdge rad="112500"/>
          </a:effectLst>
        </p:spPr>
      </p:pic>
    </p:spTree>
    <p:extLst>
      <p:ext uri="{BB962C8B-B14F-4D97-AF65-F5344CB8AC3E}">
        <p14:creationId xmlns:p14="http://schemas.microsoft.com/office/powerpoint/2010/main" val="51102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249557" y="3200400"/>
            <a:ext cx="4925974" cy="338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1752600" y="4419600"/>
            <a:ext cx="609600" cy="5334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Oval 4"/>
          <p:cNvSpPr/>
          <p:nvPr/>
        </p:nvSpPr>
        <p:spPr>
          <a:xfrm>
            <a:off x="76200" y="3932377"/>
            <a:ext cx="1676400" cy="155402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b="1" i="1" dirty="0" err="1" smtClean="0">
                <a:latin typeface="Times New Roman" pitchFamily="18" charset="0"/>
                <a:cs typeface="Times New Roman" pitchFamily="18" charset="0"/>
              </a:rPr>
              <a:t>nho</a:t>
            </a:r>
            <a:endParaRPr lang="en-US" sz="4800" b="1" i="1" dirty="0">
              <a:latin typeface="Times New Roman" pitchFamily="18" charset="0"/>
              <a:cs typeface="Times New Roman" pitchFamily="18" charset="0"/>
            </a:endParaRPr>
          </a:p>
        </p:txBody>
      </p:sp>
      <p:sp>
        <p:nvSpPr>
          <p:cNvPr id="6" name="Oval 5"/>
          <p:cNvSpPr/>
          <p:nvPr/>
        </p:nvSpPr>
        <p:spPr>
          <a:xfrm>
            <a:off x="2362200" y="3886200"/>
            <a:ext cx="1676400" cy="155402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b="1" i="1" dirty="0" err="1">
                <a:latin typeface="Times New Roman" pitchFamily="18" charset="0"/>
                <a:cs typeface="Times New Roman" pitchFamily="18" charset="0"/>
              </a:rPr>
              <a:t>n</a:t>
            </a:r>
            <a:r>
              <a:rPr lang="en-US" sz="4800" b="1" i="1" dirty="0" err="1" smtClean="0">
                <a:latin typeface="Times New Roman" pitchFamily="18" charset="0"/>
                <a:cs typeface="Times New Roman" pitchFamily="18" charset="0"/>
              </a:rPr>
              <a:t>hỏ</a:t>
            </a:r>
            <a:endParaRPr lang="en-US" sz="4800" b="1" i="1" dirty="0">
              <a:latin typeface="Times New Roman" pitchFamily="18" charset="0"/>
              <a:cs typeface="Times New Roman" pitchFamily="18" charset="0"/>
            </a:endParaRPr>
          </a:p>
        </p:txBody>
      </p:sp>
      <p:sp>
        <p:nvSpPr>
          <p:cNvPr id="7" name="Right Arrow 6"/>
          <p:cNvSpPr/>
          <p:nvPr/>
        </p:nvSpPr>
        <p:spPr>
          <a:xfrm>
            <a:off x="4038600" y="4419600"/>
            <a:ext cx="609600" cy="5334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8" name="Oval 7"/>
          <p:cNvSpPr/>
          <p:nvPr/>
        </p:nvSpPr>
        <p:spPr>
          <a:xfrm>
            <a:off x="4648200" y="3886200"/>
            <a:ext cx="1676400" cy="155402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b="1" i="1" dirty="0" err="1">
                <a:latin typeface="Times New Roman" pitchFamily="18" charset="0"/>
                <a:cs typeface="Times New Roman" pitchFamily="18" charset="0"/>
              </a:rPr>
              <a:t>n</a:t>
            </a:r>
            <a:r>
              <a:rPr lang="en-US" sz="4800" b="1" i="1" dirty="0" err="1" smtClean="0">
                <a:latin typeface="Times New Roman" pitchFamily="18" charset="0"/>
                <a:cs typeface="Times New Roman" pitchFamily="18" charset="0"/>
              </a:rPr>
              <a:t>họ</a:t>
            </a:r>
            <a:endParaRPr lang="en-US" sz="4800" b="1" i="1" dirty="0">
              <a:latin typeface="Times New Roman" pitchFamily="18" charset="0"/>
              <a:cs typeface="Times New Roman" pitchFamily="18" charset="0"/>
            </a:endParaRPr>
          </a:p>
        </p:txBody>
      </p:sp>
      <p:sp>
        <p:nvSpPr>
          <p:cNvPr id="9" name="Rounded Rectangular Callout 8"/>
          <p:cNvSpPr/>
          <p:nvPr/>
        </p:nvSpPr>
        <p:spPr>
          <a:xfrm>
            <a:off x="457200" y="152400"/>
            <a:ext cx="8382000" cy="2819400"/>
          </a:xfrm>
          <a:prstGeom prst="wedgeRoundRectCallout">
            <a:avLst>
              <a:gd name="adj1" fmla="val 36552"/>
              <a:gd name="adj2" fmla="val 7165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b="1" dirty="0" smtClean="0">
                <a:solidFill>
                  <a:srgbClr val="C00000"/>
                </a:solidFill>
                <a:latin typeface="Times New Roman" pitchFamily="18" charset="0"/>
                <a:cs typeface="Times New Roman" pitchFamily="18" charset="0"/>
              </a:rPr>
              <a:t>	</a:t>
            </a:r>
            <a:r>
              <a:rPr lang="vi-VN" sz="3400" b="1" dirty="0" smtClean="0">
                <a:solidFill>
                  <a:srgbClr val="FF0066"/>
                </a:solidFill>
                <a:latin typeface="Times New Roman" pitchFamily="18" charset="0"/>
                <a:cs typeface="Times New Roman" pitchFamily="18" charset="0"/>
              </a:rPr>
              <a:t>Để </a:t>
            </a:r>
            <a:r>
              <a:rPr lang="vi-VN" sz="3400" b="1" dirty="0">
                <a:solidFill>
                  <a:srgbClr val="FF0066"/>
                </a:solidFill>
                <a:latin typeface="Times New Roman" pitchFamily="18" charset="0"/>
                <a:cs typeface="Times New Roman" pitchFamily="18" charset="0"/>
              </a:rPr>
              <a:t>nguyên – loại quả thơm ngon</a:t>
            </a:r>
          </a:p>
          <a:p>
            <a:r>
              <a:rPr lang="en-US" sz="3400" b="1" dirty="0" smtClean="0">
                <a:solidFill>
                  <a:srgbClr val="FF0066"/>
                </a:solidFill>
                <a:latin typeface="Times New Roman" pitchFamily="18" charset="0"/>
                <a:cs typeface="Times New Roman" pitchFamily="18" charset="0"/>
              </a:rPr>
              <a:t> </a:t>
            </a:r>
            <a:r>
              <a:rPr lang="vi-VN" sz="3400" b="1" dirty="0" smtClean="0">
                <a:solidFill>
                  <a:srgbClr val="FF0066"/>
                </a:solidFill>
                <a:latin typeface="Times New Roman" pitchFamily="18" charset="0"/>
                <a:cs typeface="Times New Roman" pitchFamily="18" charset="0"/>
              </a:rPr>
              <a:t>Thêm </a:t>
            </a:r>
            <a:r>
              <a:rPr lang="vi-VN" sz="3400" b="1" dirty="0">
                <a:solidFill>
                  <a:srgbClr val="FF0066"/>
                </a:solidFill>
                <a:latin typeface="Times New Roman" pitchFamily="18" charset="0"/>
                <a:cs typeface="Times New Roman" pitchFamily="18" charset="0"/>
              </a:rPr>
              <a:t>hỏi – co lại chỉ còn bé thôi.</a:t>
            </a:r>
          </a:p>
          <a:p>
            <a:r>
              <a:rPr lang="vi-VN" sz="3400" b="1" dirty="0">
                <a:solidFill>
                  <a:srgbClr val="FF0066"/>
                </a:solidFill>
                <a:latin typeface="Times New Roman" pitchFamily="18" charset="0"/>
                <a:cs typeface="Times New Roman" pitchFamily="18" charset="0"/>
              </a:rPr>
              <a:t>	Thêm nặng – mới thật lạ </a:t>
            </a:r>
            <a:r>
              <a:rPr lang="vi-VN" sz="3400" b="1" dirty="0" smtClean="0">
                <a:solidFill>
                  <a:srgbClr val="FF0066"/>
                </a:solidFill>
                <a:latin typeface="Times New Roman" pitchFamily="18" charset="0"/>
                <a:cs typeface="Times New Roman" pitchFamily="18" charset="0"/>
              </a:rPr>
              <a:t>đời</a:t>
            </a:r>
            <a:endParaRPr lang="en-US" sz="3400" b="1" dirty="0" smtClean="0">
              <a:solidFill>
                <a:srgbClr val="FF0066"/>
              </a:solidFill>
              <a:latin typeface="Times New Roman" pitchFamily="18" charset="0"/>
              <a:cs typeface="Times New Roman" pitchFamily="18" charset="0"/>
            </a:endParaRPr>
          </a:p>
          <a:p>
            <a:r>
              <a:rPr lang="vi-VN" sz="3400" b="1" dirty="0" smtClean="0">
                <a:solidFill>
                  <a:srgbClr val="FF0066"/>
                </a:solidFill>
                <a:latin typeface="Times New Roman" pitchFamily="18" charset="0"/>
                <a:cs typeface="Times New Roman" pitchFamily="18" charset="0"/>
              </a:rPr>
              <a:t>Bỗng </a:t>
            </a:r>
            <a:r>
              <a:rPr lang="vi-VN" sz="3400" b="1" dirty="0">
                <a:solidFill>
                  <a:srgbClr val="FF0066"/>
                </a:solidFill>
                <a:latin typeface="Times New Roman" pitchFamily="18" charset="0"/>
                <a:cs typeface="Times New Roman" pitchFamily="18" charset="0"/>
              </a:rPr>
              <a:t>nhiên thành vết xoong nồi </a:t>
            </a:r>
            <a:r>
              <a:rPr lang="en-US" sz="3400" b="1" dirty="0" err="1" smtClean="0">
                <a:solidFill>
                  <a:srgbClr val="FF0066"/>
                </a:solidFill>
                <a:latin typeface="Times New Roman" pitchFamily="18" charset="0"/>
                <a:cs typeface="Times New Roman" pitchFamily="18" charset="0"/>
              </a:rPr>
              <a:t>nh</a:t>
            </a:r>
            <a:r>
              <a:rPr lang="vi-VN" sz="3400" b="1" dirty="0" smtClean="0">
                <a:solidFill>
                  <a:srgbClr val="FF0066"/>
                </a:solidFill>
                <a:latin typeface="Times New Roman" pitchFamily="18" charset="0"/>
                <a:cs typeface="Times New Roman" pitchFamily="18" charset="0"/>
              </a:rPr>
              <a:t>ọ </a:t>
            </a:r>
            <a:r>
              <a:rPr lang="en-US" sz="3400" b="1" dirty="0" err="1" smtClean="0">
                <a:solidFill>
                  <a:srgbClr val="FF0066"/>
                </a:solidFill>
                <a:latin typeface="Times New Roman" pitchFamily="18" charset="0"/>
                <a:cs typeface="Times New Roman" pitchFamily="18" charset="0"/>
              </a:rPr>
              <a:t>nh</a:t>
            </a:r>
            <a:r>
              <a:rPr lang="vi-VN" sz="3400" b="1" dirty="0" smtClean="0">
                <a:solidFill>
                  <a:srgbClr val="FF0066"/>
                </a:solidFill>
                <a:latin typeface="Times New Roman" pitchFamily="18" charset="0"/>
                <a:cs typeface="Times New Roman" pitchFamily="18" charset="0"/>
              </a:rPr>
              <a:t>em.</a:t>
            </a:r>
            <a:endParaRPr lang="vi-VN" sz="3400" b="1" dirty="0">
              <a:solidFill>
                <a:srgbClr val="FF0066"/>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377">
                                          <p:stCondLst>
                                            <p:cond delay="0"/>
                                          </p:stCondLst>
                                        </p:cTn>
                                        <p:tgtEl>
                                          <p:spTgt spid="9"/>
                                        </p:tgtEl>
                                      </p:cBhvr>
                                    </p:animEffect>
                                    <p:anim calcmode="lin" valueType="num">
                                      <p:cBhvr>
                                        <p:cTn id="8" dur="1184"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4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432" tmFilter="0, 0; 0.125,0.2665; 0.25,0.4; 0.375,0.465; 0.5,0.5;  0.625,0.535; 0.75,0.6; 0.875,0.7335; 1,1">
                                          <p:stCondLst>
                                            <p:cond delay="432"/>
                                          </p:stCondLst>
                                        </p:cTn>
                                        <p:tgtEl>
                                          <p:spTgt spid="9"/>
                                        </p:tgtEl>
                                        <p:attrNameLst>
                                          <p:attrName>ppt_y</p:attrName>
                                        </p:attrNameLst>
                                      </p:cBhvr>
                                      <p:tavLst>
                                        <p:tav tm="0" fmla="#ppt_y-sin(pi*$)/9">
                                          <p:val>
                                            <p:fltVal val="0"/>
                                          </p:val>
                                        </p:tav>
                                        <p:tav tm="100000">
                                          <p:val>
                                            <p:fltVal val="1"/>
                                          </p:val>
                                        </p:tav>
                                      </p:tavLst>
                                    </p:anim>
                                    <p:anim calcmode="lin" valueType="num">
                                      <p:cBhvr>
                                        <p:cTn id="11" dur="216" tmFilter="0, 0; 0.125,0.2665; 0.25,0.4; 0.375,0.465; 0.5,0.5;  0.625,0.535; 0.75,0.6; 0.875,0.7335; 1,1">
                                          <p:stCondLst>
                                            <p:cond delay="861"/>
                                          </p:stCondLst>
                                        </p:cTn>
                                        <p:tgtEl>
                                          <p:spTgt spid="9"/>
                                        </p:tgtEl>
                                        <p:attrNameLst>
                                          <p:attrName>ppt_y</p:attrName>
                                        </p:attrNameLst>
                                      </p:cBhvr>
                                      <p:tavLst>
                                        <p:tav tm="0" fmla="#ppt_y-sin(pi*$)/27">
                                          <p:val>
                                            <p:fltVal val="0"/>
                                          </p:val>
                                        </p:tav>
                                        <p:tav tm="100000">
                                          <p:val>
                                            <p:fltVal val="1"/>
                                          </p:val>
                                        </p:tav>
                                      </p:tavLst>
                                    </p:anim>
                                    <p:anim calcmode="lin" valueType="num">
                                      <p:cBhvr>
                                        <p:cTn id="12" dur="107" tmFilter="0, 0; 0.125,0.2665; 0.25,0.4; 0.375,0.465; 0.5,0.5;  0.625,0.535; 0.75,0.6; 0.875,0.7335; 1,1">
                                          <p:stCondLst>
                                            <p:cond delay="1076"/>
                                          </p:stCondLst>
                                        </p:cTn>
                                        <p:tgtEl>
                                          <p:spTgt spid="9"/>
                                        </p:tgtEl>
                                        <p:attrNameLst>
                                          <p:attrName>ppt_y</p:attrName>
                                        </p:attrNameLst>
                                      </p:cBhvr>
                                      <p:tavLst>
                                        <p:tav tm="0" fmla="#ppt_y-sin(pi*$)/81">
                                          <p:val>
                                            <p:fltVal val="0"/>
                                          </p:val>
                                        </p:tav>
                                        <p:tav tm="100000">
                                          <p:val>
                                            <p:fltVal val="1"/>
                                          </p:val>
                                        </p:tav>
                                      </p:tavLst>
                                    </p:anim>
                                    <p:animScale>
                                      <p:cBhvr>
                                        <p:cTn id="13" dur="17">
                                          <p:stCondLst>
                                            <p:cond delay="422"/>
                                          </p:stCondLst>
                                        </p:cTn>
                                        <p:tgtEl>
                                          <p:spTgt spid="9"/>
                                        </p:tgtEl>
                                      </p:cBhvr>
                                      <p:to x="100000" y="60000"/>
                                    </p:animScale>
                                    <p:animScale>
                                      <p:cBhvr>
                                        <p:cTn id="14" dur="108" decel="50000">
                                          <p:stCondLst>
                                            <p:cond delay="439"/>
                                          </p:stCondLst>
                                        </p:cTn>
                                        <p:tgtEl>
                                          <p:spTgt spid="9"/>
                                        </p:tgtEl>
                                      </p:cBhvr>
                                      <p:to x="100000" y="100000"/>
                                    </p:animScale>
                                    <p:animScale>
                                      <p:cBhvr>
                                        <p:cTn id="15" dur="17">
                                          <p:stCondLst>
                                            <p:cond delay="853"/>
                                          </p:stCondLst>
                                        </p:cTn>
                                        <p:tgtEl>
                                          <p:spTgt spid="9"/>
                                        </p:tgtEl>
                                      </p:cBhvr>
                                      <p:to x="100000" y="80000"/>
                                    </p:animScale>
                                    <p:animScale>
                                      <p:cBhvr>
                                        <p:cTn id="16" dur="108" decel="50000">
                                          <p:stCondLst>
                                            <p:cond delay="870"/>
                                          </p:stCondLst>
                                        </p:cTn>
                                        <p:tgtEl>
                                          <p:spTgt spid="9"/>
                                        </p:tgtEl>
                                      </p:cBhvr>
                                      <p:to x="100000" y="100000"/>
                                    </p:animScale>
                                    <p:animScale>
                                      <p:cBhvr>
                                        <p:cTn id="17" dur="17">
                                          <p:stCondLst>
                                            <p:cond delay="1067"/>
                                          </p:stCondLst>
                                        </p:cTn>
                                        <p:tgtEl>
                                          <p:spTgt spid="9"/>
                                        </p:tgtEl>
                                      </p:cBhvr>
                                      <p:to x="100000" y="90000"/>
                                    </p:animScale>
                                    <p:animScale>
                                      <p:cBhvr>
                                        <p:cTn id="18" dur="108" decel="50000">
                                          <p:stCondLst>
                                            <p:cond delay="1084"/>
                                          </p:stCondLst>
                                        </p:cTn>
                                        <p:tgtEl>
                                          <p:spTgt spid="9"/>
                                        </p:tgtEl>
                                      </p:cBhvr>
                                      <p:to x="100000" y="100000"/>
                                    </p:animScale>
                                    <p:animScale>
                                      <p:cBhvr>
                                        <p:cTn id="19" dur="17">
                                          <p:stCondLst>
                                            <p:cond delay="1175"/>
                                          </p:stCondLst>
                                        </p:cTn>
                                        <p:tgtEl>
                                          <p:spTgt spid="9"/>
                                        </p:tgtEl>
                                      </p:cBhvr>
                                      <p:to x="100000" y="95000"/>
                                    </p:animScale>
                                    <p:animScale>
                                      <p:cBhvr>
                                        <p:cTn id="20" dur="108" decel="50000">
                                          <p:stCondLst>
                                            <p:cond delay="1192"/>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391" b="95210" l="5795" r="94371"/>
                    </a14:imgEffect>
                  </a14:imgLayer>
                </a14:imgProps>
              </a:ext>
              <a:ext uri="{28A0092B-C50C-407E-A947-70E740481C1C}">
                <a14:useLocalDpi xmlns:a14="http://schemas.microsoft.com/office/drawing/2010/main" val="0"/>
              </a:ext>
            </a:extLst>
          </a:blip>
          <a:srcRect/>
          <a:stretch>
            <a:fillRect/>
          </a:stretch>
        </p:blipFill>
        <p:spPr bwMode="auto">
          <a:xfrm>
            <a:off x="1828800" y="2811389"/>
            <a:ext cx="3261360" cy="207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1981200" y="5257800"/>
            <a:ext cx="623147" cy="44596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5" name="Oval 4"/>
          <p:cNvSpPr/>
          <p:nvPr/>
        </p:nvSpPr>
        <p:spPr>
          <a:xfrm>
            <a:off x="457200" y="4724400"/>
            <a:ext cx="1524000" cy="147782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b="1" i="1" dirty="0" smtClean="0">
                <a:latin typeface="Times New Roman" pitchFamily="18" charset="0"/>
                <a:cs typeface="Times New Roman" pitchFamily="18" charset="0"/>
              </a:rPr>
              <a:t>chi</a:t>
            </a:r>
            <a:endParaRPr lang="en-US" sz="4800" b="1" i="1" dirty="0">
              <a:latin typeface="Times New Roman" pitchFamily="18" charset="0"/>
              <a:cs typeface="Times New Roman" pitchFamily="18" charset="0"/>
            </a:endParaRPr>
          </a:p>
        </p:txBody>
      </p:sp>
      <p:sp>
        <p:nvSpPr>
          <p:cNvPr id="6" name="Right Arrow 5"/>
          <p:cNvSpPr/>
          <p:nvPr/>
        </p:nvSpPr>
        <p:spPr>
          <a:xfrm>
            <a:off x="4114800" y="5257800"/>
            <a:ext cx="623147" cy="44596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7" name="Oval 6"/>
          <p:cNvSpPr/>
          <p:nvPr/>
        </p:nvSpPr>
        <p:spPr>
          <a:xfrm>
            <a:off x="2590800" y="4724400"/>
            <a:ext cx="1524000" cy="147782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b="1" i="1" dirty="0" err="1">
                <a:latin typeface="Times New Roman" pitchFamily="18" charset="0"/>
                <a:cs typeface="Times New Roman" pitchFamily="18" charset="0"/>
              </a:rPr>
              <a:t>c</a:t>
            </a:r>
            <a:r>
              <a:rPr lang="en-US" sz="4800" b="1" i="1" dirty="0" err="1" smtClean="0">
                <a:latin typeface="Times New Roman" pitchFamily="18" charset="0"/>
                <a:cs typeface="Times New Roman" pitchFamily="18" charset="0"/>
              </a:rPr>
              <a:t>hì</a:t>
            </a:r>
            <a:endParaRPr lang="en-US" sz="4800" b="1" i="1" dirty="0">
              <a:latin typeface="Times New Roman" pitchFamily="18" charset="0"/>
              <a:cs typeface="Times New Roman" pitchFamily="18" charset="0"/>
            </a:endParaRPr>
          </a:p>
        </p:txBody>
      </p:sp>
      <p:sp>
        <p:nvSpPr>
          <p:cNvPr id="8" name="Right Arrow 7"/>
          <p:cNvSpPr/>
          <p:nvPr/>
        </p:nvSpPr>
        <p:spPr>
          <a:xfrm>
            <a:off x="6248400" y="5257800"/>
            <a:ext cx="623147" cy="44596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9" name="Oval 8"/>
          <p:cNvSpPr/>
          <p:nvPr/>
        </p:nvSpPr>
        <p:spPr>
          <a:xfrm>
            <a:off x="4724400" y="4724400"/>
            <a:ext cx="1524000" cy="147782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b="1" i="1" dirty="0" err="1">
                <a:latin typeface="Times New Roman" pitchFamily="18" charset="0"/>
                <a:cs typeface="Times New Roman" pitchFamily="18" charset="0"/>
              </a:rPr>
              <a:t>c</a:t>
            </a:r>
            <a:r>
              <a:rPr lang="en-US" sz="4800" b="1" i="1" dirty="0" err="1" smtClean="0">
                <a:latin typeface="Times New Roman" pitchFamily="18" charset="0"/>
                <a:cs typeface="Times New Roman" pitchFamily="18" charset="0"/>
              </a:rPr>
              <a:t>hỉ</a:t>
            </a:r>
            <a:endParaRPr lang="en-US" sz="4800" b="1" i="1" dirty="0">
              <a:latin typeface="Times New Roman" pitchFamily="18" charset="0"/>
              <a:cs typeface="Times New Roman" pitchFamily="18" charset="0"/>
            </a:endParaRPr>
          </a:p>
        </p:txBody>
      </p:sp>
      <p:sp>
        <p:nvSpPr>
          <p:cNvPr id="10" name="Oval 9"/>
          <p:cNvSpPr/>
          <p:nvPr/>
        </p:nvSpPr>
        <p:spPr>
          <a:xfrm>
            <a:off x="6858000" y="4724400"/>
            <a:ext cx="1524000" cy="147782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800" b="1" i="1" dirty="0" err="1">
                <a:latin typeface="Times New Roman" pitchFamily="18" charset="0"/>
                <a:cs typeface="Times New Roman" pitchFamily="18" charset="0"/>
              </a:rPr>
              <a:t>c</a:t>
            </a:r>
            <a:r>
              <a:rPr lang="en-US" sz="4800" b="1" i="1" dirty="0" err="1" smtClean="0">
                <a:latin typeface="Times New Roman" pitchFamily="18" charset="0"/>
                <a:cs typeface="Times New Roman" pitchFamily="18" charset="0"/>
              </a:rPr>
              <a:t>hị</a:t>
            </a:r>
            <a:endParaRPr lang="en-US" sz="4800" b="1" i="1" dirty="0">
              <a:latin typeface="Times New Roman" pitchFamily="18" charset="0"/>
              <a:cs typeface="Times New Roman" pitchFamily="18" charset="0"/>
            </a:endParaRPr>
          </a:p>
        </p:txBody>
      </p:sp>
      <p:sp>
        <p:nvSpPr>
          <p:cNvPr id="12" name="Rounded Rectangular Callout 11"/>
          <p:cNvSpPr/>
          <p:nvPr/>
        </p:nvSpPr>
        <p:spPr>
          <a:xfrm>
            <a:off x="152400" y="228600"/>
            <a:ext cx="8719119" cy="2601310"/>
          </a:xfrm>
          <a:prstGeom prst="wedgeRoundRectCallout">
            <a:avLst>
              <a:gd name="adj1" fmla="val 4173"/>
              <a:gd name="adj2" fmla="val 69696"/>
              <a:gd name="adj3" fmla="val 16667"/>
            </a:avLst>
          </a:prstGeom>
          <a:solidFill>
            <a:srgbClr val="FFFFCC"/>
          </a:solidFill>
        </p:spPr>
        <p:style>
          <a:lnRef idx="1">
            <a:schemeClr val="accent5"/>
          </a:lnRef>
          <a:fillRef idx="2">
            <a:schemeClr val="accent5"/>
          </a:fillRef>
          <a:effectRef idx="1">
            <a:schemeClr val="accent5"/>
          </a:effectRef>
          <a:fontRef idx="minor">
            <a:schemeClr val="dk1"/>
          </a:fontRef>
        </p:style>
        <p:txBody>
          <a:bodyPr rtlCol="0" anchor="ctr"/>
          <a:lstStyle/>
          <a:p>
            <a:r>
              <a:rPr lang="en-US" sz="2800" b="1" dirty="0" smtClean="0">
                <a:solidFill>
                  <a:srgbClr val="C00000"/>
                </a:solidFill>
                <a:latin typeface="Times New Roman" pitchFamily="18" charset="0"/>
                <a:cs typeface="Times New Roman" pitchFamily="18" charset="0"/>
              </a:rPr>
              <a:t>	</a:t>
            </a:r>
            <a:r>
              <a:rPr lang="vi-VN" sz="3600" b="1" dirty="0">
                <a:solidFill>
                  <a:srgbClr val="C00000"/>
                </a:solidFill>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Bình </a:t>
            </a:r>
            <a:r>
              <a:rPr lang="vi-VN" sz="3600" b="1" dirty="0">
                <a:solidFill>
                  <a:srgbClr val="FF0000"/>
                </a:solidFill>
                <a:latin typeface="Times New Roman" pitchFamily="18" charset="0"/>
                <a:cs typeface="Times New Roman" pitchFamily="18" charset="0"/>
              </a:rPr>
              <a:t>thường dùng gọi chân tay</a:t>
            </a:r>
          </a:p>
          <a:p>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Muốn </a:t>
            </a:r>
            <a:r>
              <a:rPr lang="vi-VN" sz="3600" b="1" dirty="0">
                <a:solidFill>
                  <a:srgbClr val="FF0000"/>
                </a:solidFill>
                <a:latin typeface="Times New Roman" pitchFamily="18" charset="0"/>
                <a:cs typeface="Times New Roman" pitchFamily="18" charset="0"/>
              </a:rPr>
              <a:t>có bút vẽ: thêm ngay dấu huyền</a:t>
            </a:r>
          </a:p>
          <a:p>
            <a:r>
              <a:rPr lang="vi-VN"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Thêm </a:t>
            </a:r>
            <a:r>
              <a:rPr lang="vi-VN" sz="3600" b="1" dirty="0">
                <a:solidFill>
                  <a:srgbClr val="FF0000"/>
                </a:solidFill>
                <a:latin typeface="Times New Roman" pitchFamily="18" charset="0"/>
                <a:cs typeface="Times New Roman" pitchFamily="18" charset="0"/>
              </a:rPr>
              <a:t>hỏi – làm bạn với kim</a:t>
            </a:r>
          </a:p>
          <a:p>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Có </a:t>
            </a:r>
            <a:r>
              <a:rPr lang="vi-VN" sz="3600" b="1" dirty="0">
                <a:solidFill>
                  <a:srgbClr val="FF0000"/>
                </a:solidFill>
                <a:latin typeface="Times New Roman" pitchFamily="18" charset="0"/>
                <a:cs typeface="Times New Roman" pitchFamily="18" charset="0"/>
              </a:rPr>
              <a:t>dấu nặng, đúng người trên mình rồi.</a:t>
            </a:r>
            <a:endParaRPr lang="vi-VN" sz="3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81199"/>
            <a:ext cx="3519146" cy="45953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181600" y="3581400"/>
            <a:ext cx="3276600" cy="1015663"/>
          </a:xfrm>
          <a:prstGeom prst="rect">
            <a:avLst/>
          </a:prstGeom>
          <a:noFill/>
        </p:spPr>
        <p:txBody>
          <a:bodyPr wrap="square" rtlCol="0">
            <a:spAutoFit/>
          </a:bodyPr>
          <a:lstStyle/>
          <a:p>
            <a:pPr algn="ctr"/>
            <a:r>
              <a:rPr lang="en-US" sz="3000" b="1" dirty="0" smtClean="0">
                <a:solidFill>
                  <a:srgbClr val="002060"/>
                </a:solidFill>
                <a:latin typeface="Times New Roman" pitchFamily="18" charset="0"/>
                <a:cs typeface="Times New Roman" pitchFamily="18" charset="0"/>
              </a:rPr>
              <a:t>TÔ NGỌC VÂN</a:t>
            </a:r>
          </a:p>
          <a:p>
            <a:pPr algn="ctr"/>
            <a:r>
              <a:rPr lang="en-US" sz="3000" b="1" dirty="0" smtClean="0">
                <a:solidFill>
                  <a:srgbClr val="002060"/>
                </a:solidFill>
                <a:latin typeface="Times New Roman" pitchFamily="18" charset="0"/>
                <a:cs typeface="Times New Roman" pitchFamily="18" charset="0"/>
              </a:rPr>
              <a:t>(1906 – 1954)</a:t>
            </a:r>
          </a:p>
        </p:txBody>
      </p:sp>
      <p:sp>
        <p:nvSpPr>
          <p:cNvPr id="8" name="TextBox 7"/>
          <p:cNvSpPr txBox="1"/>
          <p:nvPr/>
        </p:nvSpPr>
        <p:spPr>
          <a:xfrm>
            <a:off x="0" y="228600"/>
            <a:ext cx="9144000" cy="1046440"/>
          </a:xfrm>
          <a:prstGeom prst="rect">
            <a:avLst/>
          </a:prstGeom>
          <a:noFill/>
        </p:spPr>
        <p:txBody>
          <a:bodyPr wrap="square" rtlCol="0">
            <a:spAutoFit/>
          </a:bodyPr>
          <a:lstStyle/>
          <a:p>
            <a:pPr algn="ctr"/>
            <a:endParaRPr lang="en-US" sz="3000" i="1" dirty="0" smtClean="0">
              <a:latin typeface="Times New Roman" pitchFamily="18" charset="0"/>
              <a:cs typeface="Times New Roman" pitchFamily="18" charset="0"/>
            </a:endParaRPr>
          </a:p>
          <a:p>
            <a:pPr algn="ctr"/>
            <a:r>
              <a:rPr lang="en-US" sz="3200" b="1" dirty="0" err="1" smtClean="0">
                <a:solidFill>
                  <a:srgbClr val="002060"/>
                </a:solidFill>
                <a:latin typeface="Times New Roman" pitchFamily="18" charset="0"/>
                <a:cs typeface="Times New Roman" pitchFamily="18" charset="0"/>
              </a:rPr>
              <a:t>Chính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tả</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a:t>
            </a:r>
            <a:r>
              <a:rPr lang="en-US" sz="3200" b="1" dirty="0" err="1" smtClean="0">
                <a:solidFill>
                  <a:srgbClr val="002060"/>
                </a:solidFill>
                <a:latin typeface="Times New Roman" pitchFamily="18" charset="0"/>
                <a:cs typeface="Times New Roman" pitchFamily="18" charset="0"/>
              </a:rPr>
              <a:t>ghe</a:t>
            </a:r>
            <a:r>
              <a:rPr lang="en-US" sz="3200" b="1" dirty="0" smtClean="0">
                <a:solidFill>
                  <a:srgbClr val="002060"/>
                </a:solidFill>
                <a:latin typeface="Times New Roman" pitchFamily="18" charset="0"/>
                <a:cs typeface="Times New Roman" pitchFamily="18" charset="0"/>
              </a:rPr>
              <a:t> – </a:t>
            </a:r>
            <a:r>
              <a:rPr lang="en-US" sz="3200" b="1" dirty="0" err="1" smtClean="0">
                <a:solidFill>
                  <a:srgbClr val="002060"/>
                </a:solidFill>
                <a:latin typeface="Times New Roman" pitchFamily="18" charset="0"/>
                <a:cs typeface="Times New Roman" pitchFamily="18" charset="0"/>
              </a:rPr>
              <a:t>viết</a:t>
            </a:r>
            <a:r>
              <a:rPr lang="en-US" sz="3200" b="1" dirty="0" smtClean="0">
                <a:solidFill>
                  <a:srgbClr val="002060"/>
                </a:solidFill>
                <a:latin typeface="Times New Roman" pitchFamily="18" charset="0"/>
                <a:cs typeface="Times New Roman" pitchFamily="18" charset="0"/>
              </a:rPr>
              <a:t>)  </a:t>
            </a:r>
            <a:endParaRPr lang="vi-VN" sz="3200" b="1" dirty="0">
              <a:solidFill>
                <a:srgbClr val="002060"/>
              </a:solidFill>
              <a:latin typeface="Times New Roman" pitchFamily="18" charset="0"/>
              <a:cs typeface="Times New Roman" pitchFamily="18" charset="0"/>
            </a:endParaRPr>
          </a:p>
        </p:txBody>
      </p:sp>
      <p:sp>
        <p:nvSpPr>
          <p:cNvPr id="9" name="TextBox 8"/>
          <p:cNvSpPr txBox="1"/>
          <p:nvPr/>
        </p:nvSpPr>
        <p:spPr>
          <a:xfrm>
            <a:off x="0" y="1219200"/>
            <a:ext cx="9144000" cy="646331"/>
          </a:xfrm>
          <a:prstGeom prst="rect">
            <a:avLst/>
          </a:prstGeom>
          <a:noFill/>
        </p:spPr>
        <p:txBody>
          <a:bodyPr wrap="square" rtlCol="0">
            <a:spAutoFit/>
          </a:bodyPr>
          <a:lstStyle/>
          <a:p>
            <a:pPr algn="ctr"/>
            <a:r>
              <a:rPr lang="en-US" sz="3600" b="1" i="1" dirty="0" err="1">
                <a:solidFill>
                  <a:srgbClr val="FF0000"/>
                </a:solidFill>
                <a:latin typeface="Times New Roman" pitchFamily="18" charset="0"/>
                <a:cs typeface="Times New Roman" pitchFamily="18" charset="0"/>
              </a:rPr>
              <a:t>Hoạ</a:t>
            </a:r>
            <a:r>
              <a:rPr lang="en-US" sz="3600" b="1" i="1" dirty="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sĩ</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Tô</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Ngọc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Vân</a:t>
            </a:r>
            <a:endParaRPr lang="en-US" sz="3600" b="1" i="1" dirty="0" smtClean="0">
              <a:solidFill>
                <a:srgbClr val="FF0000"/>
              </a:solidFill>
              <a:latin typeface="Times New Roman" pitchFamily="18"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979" y="5257800"/>
            <a:ext cx="15240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181761"/>
            <a:ext cx="7391400"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4000" b="1" i="1" dirty="0" err="1">
                <a:solidFill>
                  <a:srgbClr val="FF0066"/>
                </a:solidFill>
                <a:latin typeface="Times New Roman" pitchFamily="18" charset="0"/>
                <a:cs typeface="Times New Roman" pitchFamily="18" charset="0"/>
              </a:rPr>
              <a:t>Hoạ</a:t>
            </a:r>
            <a:r>
              <a:rPr lang="en-US" sz="4000" b="1" i="1" dirty="0">
                <a:solidFill>
                  <a:srgbClr val="FF0066"/>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sĩ</a:t>
            </a:r>
            <a:r>
              <a:rPr lang="en-US" sz="4000" b="1" i="1" dirty="0">
                <a:solidFill>
                  <a:srgbClr val="FF0066"/>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Tô</a:t>
            </a:r>
            <a:r>
              <a:rPr lang="en-US" sz="4000" b="1" i="1" dirty="0">
                <a:solidFill>
                  <a:srgbClr val="FF0066"/>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Ngọc</a:t>
            </a:r>
            <a:r>
              <a:rPr lang="en-US" sz="4000" b="1" i="1" dirty="0">
                <a:solidFill>
                  <a:srgbClr val="FF0066"/>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Vân</a:t>
            </a:r>
            <a:r>
              <a:rPr lang="en-US" sz="4000" b="1" i="1" dirty="0">
                <a:solidFill>
                  <a:srgbClr val="FF0066"/>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tốt</a:t>
            </a:r>
            <a:r>
              <a:rPr lang="en-US" sz="4000" b="1" i="1" dirty="0">
                <a:solidFill>
                  <a:srgbClr val="FF0066"/>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nghiệp</a:t>
            </a:r>
            <a:r>
              <a:rPr lang="en-US" sz="4000" b="1" i="1" dirty="0">
                <a:solidFill>
                  <a:srgbClr val="FF0066"/>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trường</a:t>
            </a:r>
            <a:r>
              <a:rPr lang="en-US" sz="4000" b="1" i="1" dirty="0">
                <a:solidFill>
                  <a:srgbClr val="FF0066"/>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nào</a:t>
            </a:r>
            <a:r>
              <a:rPr lang="en-US" sz="4000" b="1" i="1" dirty="0">
                <a:solidFill>
                  <a:srgbClr val="FF0066"/>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và</a:t>
            </a:r>
            <a:r>
              <a:rPr lang="en-US" sz="4000" b="1" i="1" dirty="0">
                <a:solidFill>
                  <a:srgbClr val="FF0066"/>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vào</a:t>
            </a:r>
            <a:r>
              <a:rPr lang="en-US" sz="4000" b="1" i="1" dirty="0">
                <a:solidFill>
                  <a:srgbClr val="FF0066"/>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thời</a:t>
            </a:r>
            <a:r>
              <a:rPr lang="en-US" sz="4000" b="1" i="1" dirty="0">
                <a:solidFill>
                  <a:srgbClr val="FF0066"/>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gian</a:t>
            </a:r>
            <a:r>
              <a:rPr lang="en-US" sz="4000" b="1" i="1" dirty="0">
                <a:solidFill>
                  <a:srgbClr val="FF0066"/>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nào</a:t>
            </a:r>
            <a:r>
              <a:rPr lang="en-US" sz="4000" b="1" i="1" dirty="0" smtClean="0">
                <a:solidFill>
                  <a:srgbClr val="FF0066"/>
                </a:solidFill>
                <a:latin typeface="Times New Roman" pitchFamily="18" charset="0"/>
                <a:cs typeface="Times New Roman" pitchFamily="18" charset="0"/>
              </a:rPr>
              <a:t>?</a:t>
            </a:r>
            <a:endParaRPr lang="en-US" sz="4000" b="1" i="1" dirty="0">
              <a:solidFill>
                <a:srgbClr val="FF0066"/>
              </a:solidFill>
              <a:latin typeface="Times New Roman" pitchFamily="18" charset="0"/>
              <a:cs typeface="Times New Roman" pitchFamily="18" charset="0"/>
            </a:endParaRPr>
          </a:p>
        </p:txBody>
      </p:sp>
      <p:sp>
        <p:nvSpPr>
          <p:cNvPr id="3" name="Right Arrow 2"/>
          <p:cNvSpPr/>
          <p:nvPr/>
        </p:nvSpPr>
        <p:spPr>
          <a:xfrm>
            <a:off x="609600" y="4191000"/>
            <a:ext cx="1752600" cy="533400"/>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Oval Callout 3"/>
          <p:cNvSpPr/>
          <p:nvPr/>
        </p:nvSpPr>
        <p:spPr>
          <a:xfrm>
            <a:off x="2362200" y="3733800"/>
            <a:ext cx="5867400" cy="2590800"/>
          </a:xfrm>
          <a:prstGeom prst="wedgeEllipseCallout">
            <a:avLst>
              <a:gd name="adj1" fmla="val -48097"/>
              <a:gd name="adj2" fmla="val -5734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i="1" dirty="0" err="1">
                <a:latin typeface="Times New Roman" pitchFamily="18" charset="0"/>
                <a:cs typeface="Times New Roman" pitchFamily="18" charset="0"/>
              </a:rPr>
              <a:t>Trường</a:t>
            </a:r>
            <a:r>
              <a:rPr lang="en-US" sz="4000" b="1" i="1" dirty="0">
                <a:latin typeface="Times New Roman" pitchFamily="18" charset="0"/>
                <a:cs typeface="Times New Roman" pitchFamily="18" charset="0"/>
              </a:rPr>
              <a:t> Cao </a:t>
            </a:r>
            <a:r>
              <a:rPr lang="en-US" sz="4000" b="1" i="1" dirty="0" err="1">
                <a:latin typeface="Times New Roman" pitchFamily="18" charset="0"/>
                <a:cs typeface="Times New Roman" pitchFamily="18" charset="0"/>
              </a:rPr>
              <a:t>đẳng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Mĩ</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Thuật</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Đông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Dương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vào</a:t>
            </a:r>
            <a:r>
              <a:rPr lang="en-US" sz="4000" b="1" i="1" dirty="0">
                <a:latin typeface="Times New Roman" pitchFamily="18" charset="0"/>
                <a:cs typeface="Times New Roman" pitchFamily="18" charset="0"/>
              </a:rPr>
              <a:t> 1931</a:t>
            </a:r>
            <a:r>
              <a:rPr lang="en-US" sz="4000" b="1" i="1" dirty="0" smtClean="0">
                <a:latin typeface="Times New Roman" pitchFamily="18" charset="0"/>
                <a:cs typeface="Times New Roman" pitchFamily="18" charset="0"/>
              </a:rPr>
              <a:t>.</a:t>
            </a:r>
            <a:endParaRPr lang="en-US" sz="4000" b="1" i="1" dirty="0">
              <a:latin typeface="Times New Roman" pitchFamily="18" charset="0"/>
              <a:cs typeface="Times New Roman" pitchFamily="18" charset="0"/>
            </a:endParaRPr>
          </a:p>
        </p:txBody>
      </p:sp>
      <p:sp>
        <p:nvSpPr>
          <p:cNvPr id="5" name="TextBox 4"/>
          <p:cNvSpPr txBox="1"/>
          <p:nvPr/>
        </p:nvSpPr>
        <p:spPr>
          <a:xfrm>
            <a:off x="0" y="228600"/>
            <a:ext cx="9144000" cy="1046440"/>
          </a:xfrm>
          <a:prstGeom prst="rect">
            <a:avLst/>
          </a:prstGeom>
          <a:noFill/>
        </p:spPr>
        <p:txBody>
          <a:bodyPr wrap="square" rtlCol="0">
            <a:spAutoFit/>
          </a:bodyPr>
          <a:lstStyle/>
          <a:p>
            <a:pPr algn="ctr"/>
            <a:endParaRPr lang="en-US" sz="3000" i="1" dirty="0" smtClean="0">
              <a:latin typeface="Times New Roman" pitchFamily="18" charset="0"/>
              <a:cs typeface="Times New Roman" pitchFamily="18" charset="0"/>
            </a:endParaRPr>
          </a:p>
          <a:p>
            <a:pPr algn="ctr"/>
            <a:r>
              <a:rPr lang="en-US" sz="3200" b="1" dirty="0" err="1" smtClean="0">
                <a:solidFill>
                  <a:srgbClr val="002060"/>
                </a:solidFill>
                <a:latin typeface="Times New Roman" pitchFamily="18" charset="0"/>
                <a:cs typeface="Times New Roman" pitchFamily="18" charset="0"/>
              </a:rPr>
              <a:t>Chính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tả</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a:t>
            </a:r>
            <a:r>
              <a:rPr lang="en-US" sz="3200" b="1" dirty="0" err="1" smtClean="0">
                <a:solidFill>
                  <a:srgbClr val="002060"/>
                </a:solidFill>
                <a:latin typeface="Times New Roman" pitchFamily="18" charset="0"/>
                <a:cs typeface="Times New Roman" pitchFamily="18" charset="0"/>
              </a:rPr>
              <a:t>ghe</a:t>
            </a:r>
            <a:r>
              <a:rPr lang="en-US" sz="3200" b="1" dirty="0" smtClean="0">
                <a:solidFill>
                  <a:srgbClr val="002060"/>
                </a:solidFill>
                <a:latin typeface="Times New Roman" pitchFamily="18" charset="0"/>
                <a:cs typeface="Times New Roman" pitchFamily="18" charset="0"/>
              </a:rPr>
              <a:t> – </a:t>
            </a:r>
            <a:r>
              <a:rPr lang="en-US" sz="3200" b="1" dirty="0" err="1" smtClean="0">
                <a:solidFill>
                  <a:srgbClr val="002060"/>
                </a:solidFill>
                <a:latin typeface="Times New Roman" pitchFamily="18" charset="0"/>
                <a:cs typeface="Times New Roman" pitchFamily="18" charset="0"/>
              </a:rPr>
              <a:t>viết</a:t>
            </a:r>
            <a:r>
              <a:rPr lang="en-US" sz="3200" b="1" dirty="0" smtClean="0">
                <a:solidFill>
                  <a:srgbClr val="002060"/>
                </a:solidFill>
                <a:latin typeface="Times New Roman" pitchFamily="18" charset="0"/>
                <a:cs typeface="Times New Roman" pitchFamily="18" charset="0"/>
              </a:rPr>
              <a:t>)  </a:t>
            </a:r>
            <a:endParaRPr lang="vi-VN" sz="3200" b="1" dirty="0">
              <a:solidFill>
                <a:srgbClr val="002060"/>
              </a:solidFill>
              <a:latin typeface="Times New Roman" pitchFamily="18" charset="0"/>
              <a:cs typeface="Times New Roman" pitchFamily="18" charset="0"/>
            </a:endParaRPr>
          </a:p>
        </p:txBody>
      </p:sp>
      <p:sp>
        <p:nvSpPr>
          <p:cNvPr id="6" name="TextBox 5"/>
          <p:cNvSpPr txBox="1"/>
          <p:nvPr/>
        </p:nvSpPr>
        <p:spPr>
          <a:xfrm>
            <a:off x="0" y="1219200"/>
            <a:ext cx="9144000" cy="646331"/>
          </a:xfrm>
          <a:prstGeom prst="rect">
            <a:avLst/>
          </a:prstGeom>
          <a:noFill/>
        </p:spPr>
        <p:txBody>
          <a:bodyPr wrap="square" rtlCol="0">
            <a:spAutoFit/>
          </a:bodyPr>
          <a:lstStyle/>
          <a:p>
            <a:pPr algn="ctr"/>
            <a:r>
              <a:rPr lang="en-US" sz="3600" b="1" i="1" dirty="0" err="1">
                <a:solidFill>
                  <a:srgbClr val="FF0000"/>
                </a:solidFill>
                <a:latin typeface="Times New Roman" pitchFamily="18" charset="0"/>
                <a:cs typeface="Times New Roman" pitchFamily="18" charset="0"/>
              </a:rPr>
              <a:t>Hoạ</a:t>
            </a:r>
            <a:r>
              <a:rPr lang="en-US" sz="3600" b="1" i="1" dirty="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sĩ</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Tô</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Ngọc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Vân</a:t>
            </a:r>
            <a:endParaRPr lang="en-US" sz="3600" b="1" i="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3516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029361"/>
            <a:ext cx="7391400" cy="132343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b="1" i="1" dirty="0" err="1">
                <a:solidFill>
                  <a:srgbClr val="7030A0"/>
                </a:solidFill>
                <a:latin typeface="Times New Roman" pitchFamily="18" charset="0"/>
                <a:cs typeface="Times New Roman" pitchFamily="18" charset="0"/>
              </a:rPr>
              <a:t>Trong</a:t>
            </a:r>
            <a:r>
              <a:rPr lang="en-US" sz="4000" b="1" i="1" dirty="0">
                <a:solidFill>
                  <a:srgbClr val="7030A0"/>
                </a:solidFill>
                <a:latin typeface="Times New Roman" pitchFamily="18" charset="0"/>
                <a:cs typeface="Times New Roman" pitchFamily="18" charset="0"/>
              </a:rPr>
              <a:t> </a:t>
            </a:r>
            <a:r>
              <a:rPr lang="en-US" sz="4000" b="1" i="1" dirty="0" err="1">
                <a:solidFill>
                  <a:srgbClr val="7030A0"/>
                </a:solidFill>
                <a:latin typeface="Times New Roman" pitchFamily="18" charset="0"/>
                <a:cs typeface="Times New Roman" pitchFamily="18" charset="0"/>
              </a:rPr>
              <a:t>chiến</a:t>
            </a:r>
            <a:r>
              <a:rPr lang="en-US" sz="4000" b="1" i="1" dirty="0">
                <a:solidFill>
                  <a:srgbClr val="7030A0"/>
                </a:solidFill>
                <a:latin typeface="Times New Roman" pitchFamily="18" charset="0"/>
                <a:cs typeface="Times New Roman" pitchFamily="18" charset="0"/>
              </a:rPr>
              <a:t> </a:t>
            </a:r>
            <a:r>
              <a:rPr lang="en-US" sz="4000" b="1" i="1" dirty="0" err="1">
                <a:solidFill>
                  <a:srgbClr val="7030A0"/>
                </a:solidFill>
                <a:latin typeface="Times New Roman" pitchFamily="18" charset="0"/>
                <a:cs typeface="Times New Roman" pitchFamily="18" charset="0"/>
              </a:rPr>
              <a:t>dịch</a:t>
            </a:r>
            <a:r>
              <a:rPr lang="en-US" sz="4000" b="1" i="1" dirty="0">
                <a:solidFill>
                  <a:srgbClr val="7030A0"/>
                </a:solidFill>
                <a:latin typeface="Times New Roman" pitchFamily="18" charset="0"/>
                <a:cs typeface="Times New Roman" pitchFamily="18" charset="0"/>
              </a:rPr>
              <a:t> </a:t>
            </a:r>
            <a:r>
              <a:rPr lang="en-US" sz="4000" b="1" i="1" dirty="0" err="1">
                <a:solidFill>
                  <a:srgbClr val="7030A0"/>
                </a:solidFill>
                <a:latin typeface="Times New Roman" pitchFamily="18" charset="0"/>
                <a:cs typeface="Times New Roman" pitchFamily="18" charset="0"/>
              </a:rPr>
              <a:t>lịch</a:t>
            </a:r>
            <a:r>
              <a:rPr lang="en-US" sz="4000" b="1" i="1" dirty="0">
                <a:solidFill>
                  <a:srgbClr val="7030A0"/>
                </a:solidFill>
                <a:latin typeface="Times New Roman" pitchFamily="18" charset="0"/>
                <a:cs typeface="Times New Roman" pitchFamily="18" charset="0"/>
              </a:rPr>
              <a:t> </a:t>
            </a:r>
            <a:r>
              <a:rPr lang="en-US" sz="4000" b="1" i="1" dirty="0" err="1">
                <a:solidFill>
                  <a:srgbClr val="7030A0"/>
                </a:solidFill>
                <a:latin typeface="Times New Roman" pitchFamily="18" charset="0"/>
                <a:cs typeface="Times New Roman" pitchFamily="18" charset="0"/>
              </a:rPr>
              <a:t>sử</a:t>
            </a:r>
            <a:r>
              <a:rPr lang="en-US" sz="4000" b="1" i="1" dirty="0">
                <a:solidFill>
                  <a:srgbClr val="7030A0"/>
                </a:solidFill>
                <a:latin typeface="Times New Roman" pitchFamily="18" charset="0"/>
                <a:cs typeface="Times New Roman" pitchFamily="18" charset="0"/>
              </a:rPr>
              <a:t> </a:t>
            </a:r>
            <a:r>
              <a:rPr lang="en-US" sz="4000" b="1" i="1" dirty="0" err="1">
                <a:solidFill>
                  <a:srgbClr val="7030A0"/>
                </a:solidFill>
                <a:latin typeface="Times New Roman" pitchFamily="18" charset="0"/>
                <a:cs typeface="Times New Roman" pitchFamily="18" charset="0"/>
              </a:rPr>
              <a:t>Điện</a:t>
            </a:r>
            <a:r>
              <a:rPr lang="en-US" sz="4000" b="1" i="1" dirty="0">
                <a:solidFill>
                  <a:srgbClr val="7030A0"/>
                </a:solidFill>
                <a:latin typeface="Times New Roman" pitchFamily="18" charset="0"/>
                <a:cs typeface="Times New Roman" pitchFamily="18" charset="0"/>
              </a:rPr>
              <a:t> </a:t>
            </a:r>
            <a:r>
              <a:rPr lang="en-US" sz="4000" b="1" i="1" dirty="0" err="1">
                <a:solidFill>
                  <a:srgbClr val="7030A0"/>
                </a:solidFill>
                <a:latin typeface="Times New Roman" pitchFamily="18" charset="0"/>
                <a:cs typeface="Times New Roman" pitchFamily="18" charset="0"/>
              </a:rPr>
              <a:t>Biên</a:t>
            </a:r>
            <a:r>
              <a:rPr lang="en-US" sz="4000" b="1" i="1" dirty="0">
                <a:solidFill>
                  <a:srgbClr val="7030A0"/>
                </a:solidFill>
                <a:latin typeface="Times New Roman" pitchFamily="18" charset="0"/>
                <a:cs typeface="Times New Roman" pitchFamily="18" charset="0"/>
              </a:rPr>
              <a:t> </a:t>
            </a:r>
            <a:r>
              <a:rPr lang="en-US" sz="4000" b="1" i="1" dirty="0" err="1">
                <a:solidFill>
                  <a:srgbClr val="7030A0"/>
                </a:solidFill>
                <a:latin typeface="Times New Roman" pitchFamily="18" charset="0"/>
                <a:cs typeface="Times New Roman" pitchFamily="18" charset="0"/>
              </a:rPr>
              <a:t>Phủ</a:t>
            </a:r>
            <a:r>
              <a:rPr lang="en-US" sz="4000" b="1" i="1" dirty="0">
                <a:solidFill>
                  <a:srgbClr val="7030A0"/>
                </a:solidFill>
                <a:latin typeface="Times New Roman" pitchFamily="18" charset="0"/>
                <a:cs typeface="Times New Roman" pitchFamily="18" charset="0"/>
              </a:rPr>
              <a:t> </a:t>
            </a:r>
            <a:r>
              <a:rPr lang="en-US" sz="4000" b="1" i="1" dirty="0" err="1">
                <a:solidFill>
                  <a:srgbClr val="7030A0"/>
                </a:solidFill>
                <a:latin typeface="Times New Roman" pitchFamily="18" charset="0"/>
                <a:cs typeface="Times New Roman" pitchFamily="18" charset="0"/>
              </a:rPr>
              <a:t>ông</a:t>
            </a:r>
            <a:r>
              <a:rPr lang="en-US" sz="4000" b="1" i="1" dirty="0">
                <a:solidFill>
                  <a:srgbClr val="7030A0"/>
                </a:solidFill>
                <a:latin typeface="Times New Roman" pitchFamily="18" charset="0"/>
                <a:cs typeface="Times New Roman" pitchFamily="18" charset="0"/>
              </a:rPr>
              <a:t> </a:t>
            </a:r>
            <a:r>
              <a:rPr lang="en-US" sz="4000" b="1" i="1" dirty="0" err="1">
                <a:solidFill>
                  <a:srgbClr val="7030A0"/>
                </a:solidFill>
                <a:latin typeface="Times New Roman" pitchFamily="18" charset="0"/>
                <a:cs typeface="Times New Roman" pitchFamily="18" charset="0"/>
              </a:rPr>
              <a:t>đã</a:t>
            </a:r>
            <a:r>
              <a:rPr lang="en-US" sz="4000" b="1" i="1" dirty="0">
                <a:solidFill>
                  <a:srgbClr val="7030A0"/>
                </a:solidFill>
                <a:latin typeface="Times New Roman" pitchFamily="18" charset="0"/>
                <a:cs typeface="Times New Roman" pitchFamily="18" charset="0"/>
              </a:rPr>
              <a:t> </a:t>
            </a:r>
            <a:r>
              <a:rPr lang="en-US" sz="4000" b="1" i="1" dirty="0" err="1">
                <a:solidFill>
                  <a:srgbClr val="7030A0"/>
                </a:solidFill>
                <a:latin typeface="Times New Roman" pitchFamily="18" charset="0"/>
                <a:cs typeface="Times New Roman" pitchFamily="18" charset="0"/>
              </a:rPr>
              <a:t>làm</a:t>
            </a:r>
            <a:r>
              <a:rPr lang="en-US" sz="4000" b="1" i="1" dirty="0">
                <a:solidFill>
                  <a:srgbClr val="7030A0"/>
                </a:solidFill>
                <a:latin typeface="Times New Roman" pitchFamily="18" charset="0"/>
                <a:cs typeface="Times New Roman" pitchFamily="18" charset="0"/>
              </a:rPr>
              <a:t> </a:t>
            </a:r>
            <a:r>
              <a:rPr lang="en-US" sz="4000" b="1" i="1" dirty="0" err="1">
                <a:solidFill>
                  <a:srgbClr val="7030A0"/>
                </a:solidFill>
                <a:latin typeface="Times New Roman" pitchFamily="18" charset="0"/>
                <a:cs typeface="Times New Roman" pitchFamily="18" charset="0"/>
              </a:rPr>
              <a:t>gì</a:t>
            </a:r>
            <a:r>
              <a:rPr lang="en-US" sz="4000" b="1" i="1" dirty="0" smtClean="0">
                <a:solidFill>
                  <a:srgbClr val="7030A0"/>
                </a:solidFill>
                <a:latin typeface="Times New Roman" pitchFamily="18" charset="0"/>
                <a:cs typeface="Times New Roman" pitchFamily="18" charset="0"/>
              </a:rPr>
              <a:t>?</a:t>
            </a:r>
            <a:endParaRPr lang="en-US" sz="4000" b="1" i="1" dirty="0">
              <a:solidFill>
                <a:srgbClr val="7030A0"/>
              </a:solidFill>
              <a:latin typeface="Times New Roman" pitchFamily="18" charset="0"/>
              <a:cs typeface="Times New Roman" pitchFamily="18" charset="0"/>
            </a:endParaRPr>
          </a:p>
        </p:txBody>
      </p:sp>
      <p:sp>
        <p:nvSpPr>
          <p:cNvPr id="3" name="TextBox 2"/>
          <p:cNvSpPr txBox="1"/>
          <p:nvPr/>
        </p:nvSpPr>
        <p:spPr>
          <a:xfrm>
            <a:off x="0" y="152400"/>
            <a:ext cx="9144000" cy="1046440"/>
          </a:xfrm>
          <a:prstGeom prst="rect">
            <a:avLst/>
          </a:prstGeom>
          <a:noFill/>
        </p:spPr>
        <p:txBody>
          <a:bodyPr wrap="square" rtlCol="0">
            <a:spAutoFit/>
          </a:bodyPr>
          <a:lstStyle/>
          <a:p>
            <a:pPr algn="ctr"/>
            <a:endParaRPr lang="en-US" sz="3000" i="1" dirty="0" smtClean="0">
              <a:latin typeface="Times New Roman" pitchFamily="18" charset="0"/>
              <a:cs typeface="Times New Roman" pitchFamily="18" charset="0"/>
            </a:endParaRPr>
          </a:p>
          <a:p>
            <a:pPr algn="ctr"/>
            <a:r>
              <a:rPr lang="en-US" sz="3200" b="1" dirty="0" err="1" smtClean="0">
                <a:solidFill>
                  <a:srgbClr val="002060"/>
                </a:solidFill>
                <a:latin typeface="Times New Roman" pitchFamily="18" charset="0"/>
                <a:cs typeface="Times New Roman" pitchFamily="18" charset="0"/>
              </a:rPr>
              <a:t>Chính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tả</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a:t>
            </a:r>
            <a:r>
              <a:rPr lang="en-US" sz="3200" b="1" dirty="0" err="1" smtClean="0">
                <a:solidFill>
                  <a:srgbClr val="002060"/>
                </a:solidFill>
                <a:latin typeface="Times New Roman" pitchFamily="18" charset="0"/>
                <a:cs typeface="Times New Roman" pitchFamily="18" charset="0"/>
              </a:rPr>
              <a:t>ghe</a:t>
            </a:r>
            <a:r>
              <a:rPr lang="en-US" sz="3200" b="1" dirty="0" smtClean="0">
                <a:solidFill>
                  <a:srgbClr val="002060"/>
                </a:solidFill>
                <a:latin typeface="Times New Roman" pitchFamily="18" charset="0"/>
                <a:cs typeface="Times New Roman" pitchFamily="18" charset="0"/>
              </a:rPr>
              <a:t> – </a:t>
            </a:r>
            <a:r>
              <a:rPr lang="en-US" sz="3200" b="1" dirty="0" err="1" smtClean="0">
                <a:solidFill>
                  <a:srgbClr val="002060"/>
                </a:solidFill>
                <a:latin typeface="Times New Roman" pitchFamily="18" charset="0"/>
                <a:cs typeface="Times New Roman" pitchFamily="18" charset="0"/>
              </a:rPr>
              <a:t>viết</a:t>
            </a:r>
            <a:r>
              <a:rPr lang="en-US" sz="3200" b="1" dirty="0" smtClean="0">
                <a:solidFill>
                  <a:srgbClr val="002060"/>
                </a:solidFill>
                <a:latin typeface="Times New Roman" pitchFamily="18" charset="0"/>
                <a:cs typeface="Times New Roman" pitchFamily="18" charset="0"/>
              </a:rPr>
              <a:t>)  </a:t>
            </a:r>
            <a:endParaRPr lang="vi-VN" sz="3200" b="1" dirty="0">
              <a:solidFill>
                <a:srgbClr val="002060"/>
              </a:solidFill>
              <a:latin typeface="Times New Roman" pitchFamily="18" charset="0"/>
              <a:cs typeface="Times New Roman" pitchFamily="18" charset="0"/>
            </a:endParaRPr>
          </a:p>
        </p:txBody>
      </p:sp>
      <p:sp>
        <p:nvSpPr>
          <p:cNvPr id="4" name="TextBox 3"/>
          <p:cNvSpPr txBox="1"/>
          <p:nvPr/>
        </p:nvSpPr>
        <p:spPr>
          <a:xfrm>
            <a:off x="0" y="1219200"/>
            <a:ext cx="9144000" cy="646331"/>
          </a:xfrm>
          <a:prstGeom prst="rect">
            <a:avLst/>
          </a:prstGeom>
          <a:noFill/>
        </p:spPr>
        <p:txBody>
          <a:bodyPr wrap="square" rtlCol="0">
            <a:spAutoFit/>
          </a:bodyPr>
          <a:lstStyle/>
          <a:p>
            <a:pPr algn="ctr"/>
            <a:r>
              <a:rPr lang="en-US" sz="3600" b="1" i="1" dirty="0" err="1">
                <a:solidFill>
                  <a:srgbClr val="FF0000"/>
                </a:solidFill>
                <a:latin typeface="Times New Roman" pitchFamily="18" charset="0"/>
                <a:cs typeface="Times New Roman" pitchFamily="18" charset="0"/>
              </a:rPr>
              <a:t>Hoạ</a:t>
            </a:r>
            <a:r>
              <a:rPr lang="en-US" sz="3600" b="1" i="1" dirty="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sĩ</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Tô</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Ngọc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Vân</a:t>
            </a:r>
            <a:endParaRPr lang="en-US" sz="3600" b="1" i="1" dirty="0" smtClean="0">
              <a:solidFill>
                <a:srgbClr val="FF0000"/>
              </a:solidFill>
              <a:latin typeface="Times New Roman" pitchFamily="18" charset="0"/>
              <a:cs typeface="Times New Roman" pitchFamily="18" charset="0"/>
            </a:endParaRPr>
          </a:p>
        </p:txBody>
      </p:sp>
      <p:sp>
        <p:nvSpPr>
          <p:cNvPr id="5" name="Right Arrow 4"/>
          <p:cNvSpPr/>
          <p:nvPr/>
        </p:nvSpPr>
        <p:spPr>
          <a:xfrm>
            <a:off x="457200" y="4038600"/>
            <a:ext cx="1752600" cy="5334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Oval Callout 5"/>
          <p:cNvSpPr/>
          <p:nvPr/>
        </p:nvSpPr>
        <p:spPr>
          <a:xfrm>
            <a:off x="2209800" y="3581400"/>
            <a:ext cx="6324600" cy="2895600"/>
          </a:xfrm>
          <a:prstGeom prst="wedgeEllipseCallout">
            <a:avLst>
              <a:gd name="adj1" fmla="val -47026"/>
              <a:gd name="adj2" fmla="val -532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i="1" dirty="0" err="1">
                <a:latin typeface="Times New Roman" pitchFamily="18" charset="0"/>
                <a:cs typeface="Times New Roman" pitchFamily="18" charset="0"/>
              </a:rPr>
              <a:t>Ông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cùng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bộ</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đội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dân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công</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hỏa</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tuyến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vẽ</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nhiều</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tranh</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và</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kí</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họa</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về</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họ</a:t>
            </a:r>
            <a:r>
              <a:rPr lang="en-US" sz="4000" b="1" i="1" dirty="0" smtClean="0">
                <a:latin typeface="Times New Roman" pitchFamily="18" charset="0"/>
                <a:cs typeface="Times New Roman" pitchFamily="18" charset="0"/>
              </a:rPr>
              <a:t>.</a:t>
            </a:r>
            <a:endParaRPr lang="en-US" sz="4000" b="1" i="1" dirty="0">
              <a:latin typeface="Times New Roman" pitchFamily="18" charset="0"/>
              <a:cs typeface="Times New Roman" pitchFamily="18" charset="0"/>
            </a:endParaRPr>
          </a:p>
        </p:txBody>
      </p:sp>
    </p:spTree>
    <p:extLst>
      <p:ext uri="{BB962C8B-B14F-4D97-AF65-F5344CB8AC3E}">
        <p14:creationId xmlns:p14="http://schemas.microsoft.com/office/powerpoint/2010/main" val="39929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029361"/>
            <a:ext cx="7884160" cy="132343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4000" b="1" i="1" dirty="0" err="1">
                <a:solidFill>
                  <a:srgbClr val="008000"/>
                </a:solidFill>
                <a:latin typeface="Times New Roman" pitchFamily="18" charset="0"/>
                <a:cs typeface="Times New Roman" pitchFamily="18" charset="0"/>
              </a:rPr>
              <a:t>Em</a:t>
            </a:r>
            <a:r>
              <a:rPr lang="en-US" sz="4000" b="1" i="1" dirty="0">
                <a:solidFill>
                  <a:srgbClr val="008000"/>
                </a:solidFill>
                <a:latin typeface="Times New Roman" pitchFamily="18" charset="0"/>
                <a:cs typeface="Times New Roman" pitchFamily="18" charset="0"/>
              </a:rPr>
              <a:t> </a:t>
            </a:r>
            <a:r>
              <a:rPr lang="en-US" sz="4000" b="1" i="1" dirty="0" err="1">
                <a:solidFill>
                  <a:srgbClr val="008000"/>
                </a:solidFill>
                <a:latin typeface="Times New Roman" pitchFamily="18" charset="0"/>
                <a:cs typeface="Times New Roman" pitchFamily="18" charset="0"/>
              </a:rPr>
              <a:t>hãy</a:t>
            </a:r>
            <a:r>
              <a:rPr lang="en-US" sz="4000" b="1" i="1" dirty="0">
                <a:solidFill>
                  <a:srgbClr val="008000"/>
                </a:solidFill>
                <a:latin typeface="Times New Roman" pitchFamily="18" charset="0"/>
                <a:cs typeface="Times New Roman" pitchFamily="18" charset="0"/>
              </a:rPr>
              <a:t> </a:t>
            </a:r>
            <a:r>
              <a:rPr lang="en-US" sz="4000" b="1" i="1" dirty="0" err="1">
                <a:solidFill>
                  <a:srgbClr val="008000"/>
                </a:solidFill>
                <a:latin typeface="Times New Roman" pitchFamily="18" charset="0"/>
                <a:cs typeface="Times New Roman" pitchFamily="18" charset="0"/>
              </a:rPr>
              <a:t>nêu</a:t>
            </a:r>
            <a:r>
              <a:rPr lang="en-US" sz="4000" b="1" i="1" dirty="0">
                <a:solidFill>
                  <a:srgbClr val="008000"/>
                </a:solidFill>
                <a:latin typeface="Times New Roman" pitchFamily="18" charset="0"/>
                <a:cs typeface="Times New Roman" pitchFamily="18" charset="0"/>
              </a:rPr>
              <a:t> </a:t>
            </a:r>
            <a:r>
              <a:rPr lang="en-US" sz="4000" b="1" i="1" dirty="0" err="1">
                <a:solidFill>
                  <a:srgbClr val="008000"/>
                </a:solidFill>
                <a:latin typeface="Times New Roman" pitchFamily="18" charset="0"/>
                <a:cs typeface="Times New Roman" pitchFamily="18" charset="0"/>
              </a:rPr>
              <a:t>một</a:t>
            </a:r>
            <a:r>
              <a:rPr lang="en-US" sz="4000" b="1" i="1" dirty="0">
                <a:solidFill>
                  <a:srgbClr val="008000"/>
                </a:solidFill>
                <a:latin typeface="Times New Roman" pitchFamily="18" charset="0"/>
                <a:cs typeface="Times New Roman" pitchFamily="18" charset="0"/>
              </a:rPr>
              <a:t> </a:t>
            </a:r>
            <a:r>
              <a:rPr lang="en-US" sz="4000" b="1" i="1" dirty="0" err="1">
                <a:solidFill>
                  <a:srgbClr val="008000"/>
                </a:solidFill>
                <a:latin typeface="Times New Roman" pitchFamily="18" charset="0"/>
                <a:cs typeface="Times New Roman" pitchFamily="18" charset="0"/>
              </a:rPr>
              <a:t>số</a:t>
            </a:r>
            <a:r>
              <a:rPr lang="en-US" sz="4000" b="1" i="1" dirty="0">
                <a:solidFill>
                  <a:srgbClr val="008000"/>
                </a:solidFill>
                <a:latin typeface="Times New Roman" pitchFamily="18" charset="0"/>
                <a:cs typeface="Times New Roman" pitchFamily="18" charset="0"/>
              </a:rPr>
              <a:t> </a:t>
            </a:r>
            <a:r>
              <a:rPr lang="en-US" sz="4000" b="1" i="1" dirty="0" err="1">
                <a:solidFill>
                  <a:srgbClr val="008000"/>
                </a:solidFill>
                <a:latin typeface="Times New Roman" pitchFamily="18" charset="0"/>
                <a:cs typeface="Times New Roman" pitchFamily="18" charset="0"/>
              </a:rPr>
              <a:t>các</a:t>
            </a:r>
            <a:r>
              <a:rPr lang="en-US" sz="4000" b="1" i="1" dirty="0">
                <a:solidFill>
                  <a:srgbClr val="008000"/>
                </a:solidFill>
                <a:latin typeface="Times New Roman" pitchFamily="18" charset="0"/>
                <a:cs typeface="Times New Roman" pitchFamily="18" charset="0"/>
              </a:rPr>
              <a:t> </a:t>
            </a:r>
            <a:r>
              <a:rPr lang="en-US" sz="4000" b="1" i="1" dirty="0" err="1">
                <a:solidFill>
                  <a:srgbClr val="008000"/>
                </a:solidFill>
                <a:latin typeface="Times New Roman" pitchFamily="18" charset="0"/>
                <a:cs typeface="Times New Roman" pitchFamily="18" charset="0"/>
              </a:rPr>
              <a:t>bức</a:t>
            </a:r>
            <a:r>
              <a:rPr lang="en-US" sz="4000" b="1" i="1" dirty="0">
                <a:solidFill>
                  <a:srgbClr val="008000"/>
                </a:solidFill>
                <a:latin typeface="Times New Roman" pitchFamily="18" charset="0"/>
                <a:cs typeface="Times New Roman" pitchFamily="18" charset="0"/>
              </a:rPr>
              <a:t> </a:t>
            </a:r>
            <a:r>
              <a:rPr lang="en-US" sz="4000" b="1" i="1" dirty="0" err="1">
                <a:solidFill>
                  <a:srgbClr val="008000"/>
                </a:solidFill>
                <a:latin typeface="Times New Roman" pitchFamily="18" charset="0"/>
                <a:cs typeface="Times New Roman" pitchFamily="18" charset="0"/>
              </a:rPr>
              <a:t>tranh</a:t>
            </a:r>
            <a:r>
              <a:rPr lang="en-US" sz="4000" b="1" i="1" dirty="0">
                <a:solidFill>
                  <a:srgbClr val="008000"/>
                </a:solidFill>
                <a:latin typeface="Times New Roman" pitchFamily="18" charset="0"/>
                <a:cs typeface="Times New Roman" pitchFamily="18" charset="0"/>
              </a:rPr>
              <a:t> </a:t>
            </a:r>
            <a:r>
              <a:rPr lang="en-US" sz="4000" b="1" i="1" dirty="0" err="1">
                <a:solidFill>
                  <a:srgbClr val="008000"/>
                </a:solidFill>
                <a:latin typeface="Times New Roman" pitchFamily="18" charset="0"/>
                <a:cs typeface="Times New Roman" pitchFamily="18" charset="0"/>
              </a:rPr>
              <a:t>nổi</a:t>
            </a:r>
            <a:r>
              <a:rPr lang="en-US" sz="4000" b="1" i="1" dirty="0">
                <a:solidFill>
                  <a:srgbClr val="008000"/>
                </a:solidFill>
                <a:latin typeface="Times New Roman" pitchFamily="18" charset="0"/>
                <a:cs typeface="Times New Roman" pitchFamily="18" charset="0"/>
              </a:rPr>
              <a:t> </a:t>
            </a:r>
            <a:r>
              <a:rPr lang="en-US" sz="4000" b="1" i="1" dirty="0" err="1">
                <a:solidFill>
                  <a:srgbClr val="008000"/>
                </a:solidFill>
                <a:latin typeface="Times New Roman" pitchFamily="18" charset="0"/>
                <a:cs typeface="Times New Roman" pitchFamily="18" charset="0"/>
              </a:rPr>
              <a:t>tiếng</a:t>
            </a:r>
            <a:r>
              <a:rPr lang="en-US" sz="4000" b="1" i="1" dirty="0">
                <a:solidFill>
                  <a:srgbClr val="008000"/>
                </a:solidFill>
                <a:latin typeface="Times New Roman" pitchFamily="18" charset="0"/>
                <a:cs typeface="Times New Roman" pitchFamily="18" charset="0"/>
              </a:rPr>
              <a:t> </a:t>
            </a:r>
            <a:r>
              <a:rPr lang="en-US" sz="4000" b="1" i="1" dirty="0" err="1">
                <a:solidFill>
                  <a:srgbClr val="008000"/>
                </a:solidFill>
                <a:latin typeface="Times New Roman" pitchFamily="18" charset="0"/>
                <a:cs typeface="Times New Roman" pitchFamily="18" charset="0"/>
              </a:rPr>
              <a:t>của</a:t>
            </a:r>
            <a:r>
              <a:rPr lang="en-US" sz="4000" b="1" i="1" dirty="0">
                <a:solidFill>
                  <a:srgbClr val="008000"/>
                </a:solidFill>
                <a:latin typeface="Times New Roman" pitchFamily="18" charset="0"/>
                <a:cs typeface="Times New Roman" pitchFamily="18" charset="0"/>
              </a:rPr>
              <a:t> </a:t>
            </a:r>
            <a:r>
              <a:rPr lang="en-US" sz="4000" b="1" i="1" dirty="0" err="1">
                <a:solidFill>
                  <a:srgbClr val="008000"/>
                </a:solidFill>
                <a:latin typeface="Times New Roman" pitchFamily="18" charset="0"/>
                <a:cs typeface="Times New Roman" pitchFamily="18" charset="0"/>
              </a:rPr>
              <a:t>hoạ</a:t>
            </a:r>
            <a:r>
              <a:rPr lang="en-US" sz="4000" b="1" i="1" dirty="0">
                <a:solidFill>
                  <a:srgbClr val="008000"/>
                </a:solidFill>
                <a:latin typeface="Times New Roman" pitchFamily="18" charset="0"/>
                <a:cs typeface="Times New Roman" pitchFamily="18" charset="0"/>
              </a:rPr>
              <a:t> </a:t>
            </a:r>
            <a:r>
              <a:rPr lang="en-US" sz="4000" b="1" i="1" dirty="0" err="1">
                <a:solidFill>
                  <a:srgbClr val="008000"/>
                </a:solidFill>
                <a:latin typeface="Times New Roman" pitchFamily="18" charset="0"/>
                <a:cs typeface="Times New Roman" pitchFamily="18" charset="0"/>
              </a:rPr>
              <a:t>sĩ</a:t>
            </a:r>
            <a:r>
              <a:rPr lang="en-US" sz="4000" b="1" i="1" dirty="0">
                <a:solidFill>
                  <a:srgbClr val="008000"/>
                </a:solidFill>
                <a:latin typeface="Times New Roman" pitchFamily="18" charset="0"/>
                <a:cs typeface="Times New Roman" pitchFamily="18" charset="0"/>
              </a:rPr>
              <a:t> </a:t>
            </a:r>
            <a:r>
              <a:rPr lang="en-US" sz="4000" b="1" i="1" dirty="0" err="1">
                <a:solidFill>
                  <a:srgbClr val="008000"/>
                </a:solidFill>
                <a:latin typeface="Times New Roman" pitchFamily="18" charset="0"/>
                <a:cs typeface="Times New Roman" pitchFamily="18" charset="0"/>
              </a:rPr>
              <a:t>Tô</a:t>
            </a:r>
            <a:r>
              <a:rPr lang="en-US" sz="4000" b="1" i="1" dirty="0">
                <a:solidFill>
                  <a:srgbClr val="008000"/>
                </a:solidFill>
                <a:latin typeface="Times New Roman" pitchFamily="18" charset="0"/>
                <a:cs typeface="Times New Roman" pitchFamily="18" charset="0"/>
              </a:rPr>
              <a:t> </a:t>
            </a:r>
            <a:r>
              <a:rPr lang="en-US" sz="4000" b="1" i="1" dirty="0" err="1">
                <a:solidFill>
                  <a:srgbClr val="008000"/>
                </a:solidFill>
                <a:latin typeface="Times New Roman" pitchFamily="18" charset="0"/>
                <a:cs typeface="Times New Roman" pitchFamily="18" charset="0"/>
              </a:rPr>
              <a:t>Ngọc</a:t>
            </a:r>
            <a:r>
              <a:rPr lang="en-US" sz="4000" b="1" i="1" dirty="0">
                <a:solidFill>
                  <a:srgbClr val="008000"/>
                </a:solidFill>
                <a:latin typeface="Times New Roman" pitchFamily="18" charset="0"/>
                <a:cs typeface="Times New Roman" pitchFamily="18" charset="0"/>
              </a:rPr>
              <a:t> </a:t>
            </a:r>
            <a:r>
              <a:rPr lang="en-US" sz="4000" b="1" i="1" dirty="0" err="1">
                <a:solidFill>
                  <a:srgbClr val="008000"/>
                </a:solidFill>
                <a:latin typeface="Times New Roman" pitchFamily="18" charset="0"/>
                <a:cs typeface="Times New Roman" pitchFamily="18" charset="0"/>
              </a:rPr>
              <a:t>Vân</a:t>
            </a:r>
            <a:r>
              <a:rPr lang="en-US" sz="4000" b="1" i="1" dirty="0">
                <a:solidFill>
                  <a:srgbClr val="008000"/>
                </a:solidFill>
                <a:latin typeface="Times New Roman" pitchFamily="18" charset="0"/>
                <a:cs typeface="Times New Roman" pitchFamily="18" charset="0"/>
              </a:rPr>
              <a:t>?</a:t>
            </a:r>
          </a:p>
        </p:txBody>
      </p:sp>
      <p:sp>
        <p:nvSpPr>
          <p:cNvPr id="3" name="TextBox 2"/>
          <p:cNvSpPr txBox="1"/>
          <p:nvPr/>
        </p:nvSpPr>
        <p:spPr>
          <a:xfrm>
            <a:off x="0" y="152400"/>
            <a:ext cx="9144000" cy="1046440"/>
          </a:xfrm>
          <a:prstGeom prst="rect">
            <a:avLst/>
          </a:prstGeom>
          <a:noFill/>
        </p:spPr>
        <p:txBody>
          <a:bodyPr wrap="square" rtlCol="0">
            <a:spAutoFit/>
          </a:bodyPr>
          <a:lstStyle/>
          <a:p>
            <a:pPr algn="ctr"/>
            <a:endParaRPr lang="en-US" sz="3000" i="1" dirty="0" smtClean="0">
              <a:latin typeface="Times New Roman" pitchFamily="18" charset="0"/>
              <a:cs typeface="Times New Roman" pitchFamily="18" charset="0"/>
            </a:endParaRPr>
          </a:p>
          <a:p>
            <a:pPr algn="ctr"/>
            <a:r>
              <a:rPr lang="en-US" sz="3200" b="1" dirty="0" err="1" smtClean="0">
                <a:solidFill>
                  <a:srgbClr val="002060"/>
                </a:solidFill>
                <a:latin typeface="Times New Roman" pitchFamily="18" charset="0"/>
                <a:cs typeface="Times New Roman" pitchFamily="18" charset="0"/>
              </a:rPr>
              <a:t>Chính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tả</a:t>
            </a:r>
            <a:r>
              <a:rPr lang="en-US" sz="3200" b="1" dirty="0" smtClean="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a:t>
            </a:r>
            <a:r>
              <a:rPr lang="en-US" sz="3200" b="1" dirty="0" err="1" smtClean="0">
                <a:solidFill>
                  <a:srgbClr val="002060"/>
                </a:solidFill>
                <a:latin typeface="Times New Roman" pitchFamily="18" charset="0"/>
                <a:cs typeface="Times New Roman" pitchFamily="18" charset="0"/>
              </a:rPr>
              <a:t>ghe</a:t>
            </a:r>
            <a:r>
              <a:rPr lang="en-US" sz="3200" b="1" dirty="0" smtClean="0">
                <a:solidFill>
                  <a:srgbClr val="002060"/>
                </a:solidFill>
                <a:latin typeface="Times New Roman" pitchFamily="18" charset="0"/>
                <a:cs typeface="Times New Roman" pitchFamily="18" charset="0"/>
              </a:rPr>
              <a:t> – </a:t>
            </a:r>
            <a:r>
              <a:rPr lang="en-US" sz="3200" b="1" dirty="0" err="1" smtClean="0">
                <a:solidFill>
                  <a:srgbClr val="002060"/>
                </a:solidFill>
                <a:latin typeface="Times New Roman" pitchFamily="18" charset="0"/>
                <a:cs typeface="Times New Roman" pitchFamily="18" charset="0"/>
              </a:rPr>
              <a:t>viết</a:t>
            </a:r>
            <a:r>
              <a:rPr lang="en-US" sz="3200" b="1" dirty="0" smtClean="0">
                <a:solidFill>
                  <a:srgbClr val="002060"/>
                </a:solidFill>
                <a:latin typeface="Times New Roman" pitchFamily="18" charset="0"/>
                <a:cs typeface="Times New Roman" pitchFamily="18" charset="0"/>
              </a:rPr>
              <a:t>)  </a:t>
            </a:r>
            <a:endParaRPr lang="vi-VN" sz="3200" b="1" dirty="0">
              <a:solidFill>
                <a:srgbClr val="002060"/>
              </a:solidFill>
              <a:latin typeface="Times New Roman" pitchFamily="18" charset="0"/>
              <a:cs typeface="Times New Roman" pitchFamily="18" charset="0"/>
            </a:endParaRPr>
          </a:p>
        </p:txBody>
      </p:sp>
      <p:sp>
        <p:nvSpPr>
          <p:cNvPr id="4" name="TextBox 3"/>
          <p:cNvSpPr txBox="1"/>
          <p:nvPr/>
        </p:nvSpPr>
        <p:spPr>
          <a:xfrm>
            <a:off x="0" y="1219200"/>
            <a:ext cx="9144000" cy="646331"/>
          </a:xfrm>
          <a:prstGeom prst="rect">
            <a:avLst/>
          </a:prstGeom>
          <a:noFill/>
        </p:spPr>
        <p:txBody>
          <a:bodyPr wrap="square" rtlCol="0">
            <a:spAutoFit/>
          </a:bodyPr>
          <a:lstStyle/>
          <a:p>
            <a:pPr algn="ctr"/>
            <a:r>
              <a:rPr lang="en-US" sz="3600" b="1" i="1" dirty="0" err="1" smtClean="0">
                <a:solidFill>
                  <a:srgbClr val="FF0000"/>
                </a:solidFill>
                <a:latin typeface="Times New Roman" pitchFamily="18" charset="0"/>
                <a:cs typeface="Times New Roman" pitchFamily="18" charset="0"/>
              </a:rPr>
              <a:t>Hoạ</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sĩ</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Tô</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Ngọc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Vân</a:t>
            </a:r>
            <a:endParaRPr lang="en-US" sz="3600" b="1" i="1" dirty="0" smtClean="0">
              <a:solidFill>
                <a:srgbClr val="FF0000"/>
              </a:solidFill>
              <a:latin typeface="Times New Roman" pitchFamily="18" charset="0"/>
              <a:cs typeface="Times New Roman" pitchFamily="18" charset="0"/>
            </a:endParaRPr>
          </a:p>
        </p:txBody>
      </p:sp>
      <p:sp>
        <p:nvSpPr>
          <p:cNvPr id="5" name="Right Arrow 4"/>
          <p:cNvSpPr/>
          <p:nvPr/>
        </p:nvSpPr>
        <p:spPr>
          <a:xfrm>
            <a:off x="457200" y="4038600"/>
            <a:ext cx="1752600" cy="5334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Oval Callout 5"/>
          <p:cNvSpPr/>
          <p:nvPr/>
        </p:nvSpPr>
        <p:spPr>
          <a:xfrm>
            <a:off x="2209800" y="3581400"/>
            <a:ext cx="6019800" cy="2895600"/>
          </a:xfrm>
          <a:prstGeom prst="wedgeEllipseCallout">
            <a:avLst>
              <a:gd name="adj1" fmla="val -47026"/>
              <a:gd name="adj2" fmla="val -5320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i="1" dirty="0" err="1">
                <a:latin typeface="Times New Roman" pitchFamily="18" charset="0"/>
                <a:cs typeface="Times New Roman" pitchFamily="18" charset="0"/>
              </a:rPr>
              <a:t>Ánh</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mặt</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trời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Thiếu</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nữ</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bên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hoa</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huệ</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Thiếu</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nữ</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bên</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hoa</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sen</a:t>
            </a:r>
            <a:r>
              <a:rPr lang="en-US" sz="4000" b="1" i="1" dirty="0">
                <a:latin typeface="Times New Roman" pitchFamily="18" charset="0"/>
                <a:cs typeface="Times New Roman" pitchFamily="18" charset="0"/>
              </a:rPr>
              <a:t>,…</a:t>
            </a:r>
          </a:p>
        </p:txBody>
      </p:sp>
    </p:spTree>
    <p:extLst>
      <p:ext uri="{BB962C8B-B14F-4D97-AF65-F5344CB8AC3E}">
        <p14:creationId xmlns:p14="http://schemas.microsoft.com/office/powerpoint/2010/main" val="268998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857"/>
          <a:stretch/>
        </p:blipFill>
        <p:spPr bwMode="auto">
          <a:xfrm>
            <a:off x="868483" y="533400"/>
            <a:ext cx="7273968" cy="442499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extBox 4"/>
          <p:cNvSpPr txBox="1"/>
          <p:nvPr/>
        </p:nvSpPr>
        <p:spPr>
          <a:xfrm>
            <a:off x="3124200" y="5505271"/>
            <a:ext cx="57912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600" b="1" i="1" dirty="0" smtClean="0">
                <a:solidFill>
                  <a:schemeClr val="tx1"/>
                </a:solidFill>
                <a:latin typeface="Times New Roman" pitchFamily="18" charset="0"/>
                <a:cs typeface="Times New Roman" pitchFamily="18" charset="0"/>
              </a:rPr>
              <a:t>Con </a:t>
            </a:r>
            <a:r>
              <a:rPr lang="en-US" sz="3600" b="1" i="1" dirty="0" err="1" smtClean="0">
                <a:solidFill>
                  <a:schemeClr val="tx1"/>
                </a:solidFill>
                <a:latin typeface="Times New Roman" pitchFamily="18" charset="0"/>
                <a:cs typeface="Times New Roman" pitchFamily="18" charset="0"/>
              </a:rPr>
              <a:t>trâu</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quả</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thực</a:t>
            </a:r>
            <a:r>
              <a:rPr lang="en-US" sz="3600" b="1" i="1" dirty="0" smtClean="0">
                <a:solidFill>
                  <a:schemeClr val="tx1"/>
                </a:solidFill>
                <a:latin typeface="Times New Roman" pitchFamily="18" charset="0"/>
                <a:cs typeface="Times New Roman" pitchFamily="18" charset="0"/>
              </a:rPr>
              <a:t> – </a:t>
            </a:r>
            <a:r>
              <a:rPr lang="en-US" sz="3600" b="1" i="1" dirty="0" err="1" smtClean="0">
                <a:solidFill>
                  <a:schemeClr val="tx1"/>
                </a:solidFill>
                <a:latin typeface="Times New Roman" pitchFamily="18" charset="0"/>
                <a:cs typeface="Times New Roman" pitchFamily="18" charset="0"/>
              </a:rPr>
              <a:t>Kí</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hoạ</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màu</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nước</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của</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Tô</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Ngọc</a:t>
            </a:r>
            <a:r>
              <a:rPr lang="en-US" sz="3600" b="1" i="1" dirty="0" smtClean="0">
                <a:solidFill>
                  <a:schemeClr val="tx1"/>
                </a:solidFill>
                <a:latin typeface="Times New Roman" pitchFamily="18" charset="0"/>
                <a:cs typeface="Times New Roman" pitchFamily="18" charset="0"/>
              </a:rPr>
              <a:t> </a:t>
            </a:r>
            <a:r>
              <a:rPr lang="en-US" sz="3600" b="1" i="1" dirty="0" err="1" smtClean="0">
                <a:solidFill>
                  <a:schemeClr val="tx1"/>
                </a:solidFill>
                <a:latin typeface="Times New Roman" pitchFamily="18" charset="0"/>
                <a:cs typeface="Times New Roman" pitchFamily="18" charset="0"/>
              </a:rPr>
              <a:t>Vân</a:t>
            </a:r>
            <a:endParaRPr lang="en-US" sz="3600" b="1"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181600" y="5417403"/>
            <a:ext cx="33528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i-FI" sz="3600" b="1" i="1" dirty="0" smtClean="0">
                <a:latin typeface="Times New Roman" pitchFamily="18" charset="0"/>
                <a:cs typeface="Times New Roman" pitchFamily="18" charset="0"/>
              </a:rPr>
              <a:t>Thiếu nữ bên hoa sen (1944)</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32" y="253557"/>
            <a:ext cx="3973768" cy="50042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253" y="253557"/>
            <a:ext cx="4065948" cy="50042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609600" y="5417403"/>
            <a:ext cx="33528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i-FI" sz="3600" b="1" i="1" dirty="0" smtClean="0">
                <a:latin typeface="Times New Roman" pitchFamily="18" charset="0"/>
                <a:cs typeface="Times New Roman" pitchFamily="18" charset="0"/>
              </a:rPr>
              <a:t>Thiếu nữ bên hoa huệ (1943)</a:t>
            </a:r>
            <a:endParaRPr lang="en-US" sz="36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out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52400"/>
            <a:ext cx="4014355" cy="4648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5029200"/>
            <a:ext cx="4150832"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vi-VN" sz="3200" b="1" i="1" dirty="0" smtClean="0">
                <a:latin typeface="Times New Roman" pitchFamily="18" charset="0"/>
                <a:cs typeface="Times New Roman" pitchFamily="18" charset="0"/>
              </a:rPr>
              <a:t>Hai thiếu nữ và em bé, sơn dầu</a:t>
            </a:r>
            <a:r>
              <a:rPr lang="en-US" sz="3200" b="1" i="1" dirty="0" smtClean="0">
                <a:latin typeface="Times New Roman" pitchFamily="18" charset="0"/>
                <a:cs typeface="Times New Roman" pitchFamily="18" charset="0"/>
              </a:rPr>
              <a:t> (1944)</a:t>
            </a:r>
            <a:endParaRPr lang="en-US" sz="3200" b="1" i="1" dirty="0">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032" y="762000"/>
            <a:ext cx="4840768" cy="4038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Rectangle 6"/>
          <p:cNvSpPr/>
          <p:nvPr/>
        </p:nvSpPr>
        <p:spPr>
          <a:xfrm>
            <a:off x="4800600" y="5275421"/>
            <a:ext cx="3966949"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3200" b="1" i="1" dirty="0" err="1" smtClean="0">
                <a:latin typeface="Times New Roman" pitchFamily="18" charset="0"/>
                <a:cs typeface="Times New Roman" pitchFamily="18" charset="0"/>
              </a:rPr>
              <a:t>Nghỉ</a:t>
            </a:r>
            <a:r>
              <a:rPr lang="en-US" sz="3200" b="1" i="1" dirty="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chân</a:t>
            </a:r>
            <a:r>
              <a:rPr lang="en-US" sz="3200" b="1" i="1" dirty="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bên</a:t>
            </a:r>
            <a:r>
              <a:rPr lang="en-US" sz="3200" b="1" i="1" dirty="0" smtClean="0">
                <a:latin typeface="Times New Roman" pitchFamily="18" charset="0"/>
                <a:cs typeface="Times New Roman" pitchFamily="18" charset="0"/>
              </a:rPr>
              <a:t> </a:t>
            </a:r>
            <a:r>
              <a:rPr lang="vi-VN" sz="3200" b="1" i="1" dirty="0">
                <a:latin typeface="Times New Roman" pitchFamily="18" charset="0"/>
                <a:cs typeface="Times New Roman" pitchFamily="18" charset="0"/>
              </a:rPr>
              <a:t>đồi</a:t>
            </a:r>
            <a:endParaRPr lang="en-US"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val="339340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740</Words>
  <Application>Microsoft Office PowerPoint</Application>
  <PresentationFormat>On-screen Show (4:3)</PresentationFormat>
  <Paragraphs>101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WIN8</dc:creator>
  <cp:lastModifiedBy>HP</cp:lastModifiedBy>
  <cp:revision>45</cp:revision>
  <dcterms:created xsi:type="dcterms:W3CDTF">2018-02-20T12:42:56Z</dcterms:created>
  <dcterms:modified xsi:type="dcterms:W3CDTF">2023-02-26T13:43:43Z</dcterms:modified>
</cp:coreProperties>
</file>