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70" r:id="rId9"/>
    <p:sldId id="273" r:id="rId10"/>
    <p:sldId id="275" r:id="rId11"/>
    <p:sldId id="277" r:id="rId12"/>
    <p:sldId id="278" r:id="rId13"/>
    <p:sldId id="279" r:id="rId14"/>
    <p:sldId id="280" r:id="rId15"/>
    <p:sldId id="281" r:id="rId16"/>
    <p:sldId id="282" r:id="rId17"/>
    <p:sldId id="289" r:id="rId18"/>
    <p:sldId id="284" r:id="rId19"/>
    <p:sldId id="285" r:id="rId20"/>
    <p:sldId id="286" r:id="rId21"/>
    <p:sldId id="287" r:id="rId22"/>
    <p:sldId id="291" r:id="rId23"/>
    <p:sldId id="292" r:id="rId24"/>
    <p:sldId id="293" r:id="rId25"/>
    <p:sldId id="29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59" autoAdjust="0"/>
  </p:normalViewPr>
  <p:slideViewPr>
    <p:cSldViewPr>
      <p:cViewPr varScale="1">
        <p:scale>
          <a:sx n="60" d="100"/>
          <a:sy n="60" d="100"/>
        </p:scale>
        <p:origin x="-16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1D18C-9317-4DA8-B90E-B40894A2D66E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A2E6B-63EE-45F7-A1B7-5A9EE7416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D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576EB46D-0CE8-469C-964C-5CE65CBF1879}" type="slidenum">
              <a:rPr lang="en-US" altLang="en-US" sz="1200" smtClean="0">
                <a:latin typeface="Arial" pitchFamily="34" charset="0"/>
              </a:rPr>
              <a:pPr eaLnBrk="1" hangingPunct="1">
                <a:defRPr/>
              </a:pPr>
              <a:t>14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576EB46D-0CE8-469C-964C-5CE65CBF1879}" type="slidenum">
              <a:rPr lang="en-US" altLang="en-US" sz="1200" smtClean="0">
                <a:latin typeface="Arial" pitchFamily="34" charset="0"/>
              </a:rPr>
              <a:pPr eaLnBrk="1" hangingPunct="1">
                <a:defRPr/>
              </a:pPr>
              <a:t>15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576EB46D-0CE8-469C-964C-5CE65CBF1879}" type="slidenum">
              <a:rPr lang="en-US" altLang="en-US" sz="1200" smtClean="0">
                <a:latin typeface="Arial" pitchFamily="34" charset="0"/>
              </a:rPr>
              <a:pPr eaLnBrk="1" hangingPunct="1">
                <a:defRPr/>
              </a:pPr>
              <a:t>16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576EB46D-0CE8-469C-964C-5CE65CBF1879}" type="slidenum">
              <a:rPr lang="en-US" altLang="en-US" sz="1200" smtClean="0">
                <a:latin typeface="Arial" pitchFamily="34" charset="0"/>
              </a:rPr>
              <a:pPr eaLnBrk="1" hangingPunct="1">
                <a:defRPr/>
              </a:pPr>
              <a:t>17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576EB46D-0CE8-469C-964C-5CE65CBF1879}" type="slidenum">
              <a:rPr lang="en-US" altLang="en-US" sz="1200" smtClean="0">
                <a:latin typeface="Arial" pitchFamily="34" charset="0"/>
              </a:rPr>
              <a:pPr eaLnBrk="1" hangingPunct="1">
                <a:defRPr/>
              </a:pPr>
              <a:t>18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576EB46D-0CE8-469C-964C-5CE65CBF1879}" type="slidenum">
              <a:rPr lang="en-US" altLang="en-US" sz="1200" smtClean="0">
                <a:latin typeface="Arial" pitchFamily="34" charset="0"/>
              </a:rPr>
              <a:pPr eaLnBrk="1" hangingPunct="1">
                <a:defRPr/>
              </a:pPr>
              <a:t>19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576EB46D-0CE8-469C-964C-5CE65CBF1879}" type="slidenum">
              <a:rPr lang="en-US" altLang="en-US" sz="1200" smtClean="0">
                <a:latin typeface="Arial" pitchFamily="34" charset="0"/>
              </a:rPr>
              <a:pPr eaLnBrk="1" hangingPunct="1">
                <a:defRPr/>
              </a:pPr>
              <a:t>20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576EB46D-0CE8-469C-964C-5CE65CBF1879}" type="slidenum">
              <a:rPr lang="en-US" altLang="en-US" sz="1200" smtClean="0">
                <a:latin typeface="Arial" pitchFamily="34" charset="0"/>
              </a:rPr>
              <a:pPr eaLnBrk="1" hangingPunct="1">
                <a:defRPr/>
              </a:pPr>
              <a:t>21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576EB46D-0CE8-469C-964C-5CE65CBF1879}" type="slidenum">
              <a:rPr lang="en-US" altLang="en-US" sz="1200" smtClean="0">
                <a:latin typeface="Arial" pitchFamily="34" charset="0"/>
              </a:rPr>
              <a:pPr eaLnBrk="1" hangingPunct="1">
                <a:defRPr/>
              </a:pPr>
              <a:t>22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576EB46D-0CE8-469C-964C-5CE65CBF1879}" type="slidenum">
              <a:rPr lang="en-US" altLang="en-US" sz="1200" smtClean="0">
                <a:latin typeface="Arial" pitchFamily="34" charset="0"/>
              </a:rPr>
              <a:pPr eaLnBrk="1" hangingPunct="1">
                <a:defRPr/>
              </a:pPr>
              <a:t>23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D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576EB46D-0CE8-469C-964C-5CE65CBF1879}" type="slidenum">
              <a:rPr lang="en-US" altLang="en-US" sz="1200" smtClean="0">
                <a:latin typeface="Arial" pitchFamily="34" charset="0"/>
              </a:rPr>
              <a:pPr eaLnBrk="1" hangingPunct="1">
                <a:defRPr/>
              </a:pPr>
              <a:t>24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80;g35f391192_00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24578" name="Google Shape;181;g35f391192_00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576EB46D-0CE8-469C-964C-5CE65CBF1879}" type="slidenum">
              <a:rPr lang="en-US" altLang="en-US" sz="1200" smtClean="0">
                <a:latin typeface="Arial" pitchFamily="34" charset="0"/>
              </a:rPr>
              <a:pPr eaLnBrk="1" hangingPunct="1">
                <a:defRPr/>
              </a:pPr>
              <a:t>8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576EB46D-0CE8-469C-964C-5CE65CBF1879}" type="slidenum">
              <a:rPr lang="en-US" altLang="en-US" sz="1200" smtClean="0">
                <a:latin typeface="Arial" pitchFamily="34" charset="0"/>
              </a:rPr>
              <a:pPr eaLnBrk="1" hangingPunct="1">
                <a:defRPr/>
              </a:pPr>
              <a:t>9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576EB46D-0CE8-469C-964C-5CE65CBF1879}" type="slidenum">
              <a:rPr lang="en-US" altLang="en-US" sz="1200" smtClean="0">
                <a:latin typeface="Arial" pitchFamily="34" charset="0"/>
              </a:rPr>
              <a:pPr eaLnBrk="1" hangingPunct="1">
                <a:defRPr/>
              </a:pPr>
              <a:t>10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576EB46D-0CE8-469C-964C-5CE65CBF1879}" type="slidenum">
              <a:rPr lang="en-US" altLang="en-US" sz="1200" smtClean="0">
                <a:latin typeface="Arial" pitchFamily="34" charset="0"/>
              </a:rPr>
              <a:pPr eaLnBrk="1" hangingPunct="1">
                <a:defRPr/>
              </a:pPr>
              <a:t>11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576EB46D-0CE8-469C-964C-5CE65CBF1879}" type="slidenum">
              <a:rPr lang="en-US" altLang="en-US" sz="1200" smtClean="0">
                <a:latin typeface="Arial" pitchFamily="34" charset="0"/>
              </a:rPr>
              <a:pPr eaLnBrk="1" hangingPunct="1">
                <a:defRPr/>
              </a:pPr>
              <a:t>12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576EB46D-0CE8-469C-964C-5CE65CBF1879}" type="slidenum">
              <a:rPr lang="en-US" altLang="en-US" sz="1200" smtClean="0">
                <a:latin typeface="Arial" pitchFamily="34" charset="0"/>
              </a:rPr>
              <a:pPr eaLnBrk="1" hangingPunct="1">
                <a:defRPr/>
              </a:pPr>
              <a:t>13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D5A4-EC8C-4C9A-B28C-D809DD1A311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B1F3-4E33-452D-BF9D-2DADA74AD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D5A4-EC8C-4C9A-B28C-D809DD1A311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B1F3-4E33-452D-BF9D-2DADA74AD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D5A4-EC8C-4C9A-B28C-D809DD1A311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B1F3-4E33-452D-BF9D-2DADA74AD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/>
        </p:nvSpPr>
        <p:spPr>
          <a:xfrm>
            <a:off x="782241" y="1038225"/>
            <a:ext cx="7579519" cy="51514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121900" tIns="60933" rIns="121900" bIns="6093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1;p2"/>
          <p:cNvSpPr/>
          <p:nvPr/>
        </p:nvSpPr>
        <p:spPr>
          <a:xfrm>
            <a:off x="794147" y="746125"/>
            <a:ext cx="7399734" cy="5214938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lIns="121900" tIns="60933" rIns="121900" bIns="6093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2;p2"/>
          <p:cNvSpPr/>
          <p:nvPr/>
        </p:nvSpPr>
        <p:spPr>
          <a:xfrm>
            <a:off x="7460456" y="723901"/>
            <a:ext cx="814388" cy="1362075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lIns="121900" tIns="60933" rIns="121900" bIns="6093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3;p2"/>
          <p:cNvSpPr/>
          <p:nvPr/>
        </p:nvSpPr>
        <p:spPr>
          <a:xfrm>
            <a:off x="8122444" y="1095376"/>
            <a:ext cx="185738" cy="447675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lIns="121900" tIns="60933" rIns="121900" bIns="6093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;p2"/>
          <p:cNvSpPr/>
          <p:nvPr/>
        </p:nvSpPr>
        <p:spPr>
          <a:xfrm>
            <a:off x="2947988" y="673100"/>
            <a:ext cx="831056" cy="128588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lIns="121900" tIns="60933" rIns="121900" bIns="6093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;p2"/>
          <p:cNvSpPr/>
          <p:nvPr/>
        </p:nvSpPr>
        <p:spPr>
          <a:xfrm>
            <a:off x="3868342" y="649288"/>
            <a:ext cx="278606" cy="57150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lIns="121900" tIns="60933" rIns="121900" bIns="6093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6;p2"/>
          <p:cNvSpPr/>
          <p:nvPr/>
        </p:nvSpPr>
        <p:spPr>
          <a:xfrm>
            <a:off x="3549253" y="6019800"/>
            <a:ext cx="881063" cy="63500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lIns="121900" tIns="60933" rIns="121900" bIns="6093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7;p2"/>
          <p:cNvSpPr/>
          <p:nvPr/>
        </p:nvSpPr>
        <p:spPr>
          <a:xfrm>
            <a:off x="3925491" y="6161089"/>
            <a:ext cx="284559" cy="47625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lIns="121900" tIns="60933" rIns="121900" bIns="6093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;p2"/>
          <p:cNvSpPr/>
          <p:nvPr/>
        </p:nvSpPr>
        <p:spPr>
          <a:xfrm rot="20728224">
            <a:off x="594123" y="884238"/>
            <a:ext cx="1235869" cy="1854200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lIns="121900" tIns="60933" rIns="121900" bIns="6093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0;p2"/>
          <p:cNvSpPr/>
          <p:nvPr/>
        </p:nvSpPr>
        <p:spPr>
          <a:xfrm rot="16200000">
            <a:off x="455216" y="4360467"/>
            <a:ext cx="720725" cy="26431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lIns="121900" tIns="60933" rIns="121900" bIns="6093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1;p2"/>
          <p:cNvSpPr/>
          <p:nvPr/>
        </p:nvSpPr>
        <p:spPr>
          <a:xfrm rot="1737742">
            <a:off x="7949804" y="5251450"/>
            <a:ext cx="211931" cy="357188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lIns="121900" tIns="60933" rIns="121900" bIns="6093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2308633"/>
            <a:ext cx="5408100" cy="2240800"/>
          </a:xfrm>
          <a:prstGeom prst="rect">
            <a:avLst/>
          </a:prstGeom>
        </p:spPr>
        <p:txBody>
          <a:bodyPr spcFirstLastPara="1" lIns="0" tIns="0" rIns="0" b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D5A4-EC8C-4C9A-B28C-D809DD1A311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B1F3-4E33-452D-BF9D-2DADA74AD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D5A4-EC8C-4C9A-B28C-D809DD1A311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B1F3-4E33-452D-BF9D-2DADA74AD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D5A4-EC8C-4C9A-B28C-D809DD1A311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B1F3-4E33-452D-BF9D-2DADA74AD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D5A4-EC8C-4C9A-B28C-D809DD1A311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B1F3-4E33-452D-BF9D-2DADA74AD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D5A4-EC8C-4C9A-B28C-D809DD1A311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B1F3-4E33-452D-BF9D-2DADA74AD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D5A4-EC8C-4C9A-B28C-D809DD1A311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B1F3-4E33-452D-BF9D-2DADA74AD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D5A4-EC8C-4C9A-B28C-D809DD1A311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B1F3-4E33-452D-BF9D-2DADA74AD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D5A4-EC8C-4C9A-B28C-D809DD1A311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B1F3-4E33-452D-BF9D-2DADA74AD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7D5A4-EC8C-4C9A-B28C-D809DD1A311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3B1F3-4E33-452D-BF9D-2DADA74AD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1.xml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6.jpeg"/><Relationship Id="rId4" Type="http://schemas.openxmlformats.org/officeDocument/2006/relationships/slide" Target="slide3.xml"/><Relationship Id="rId9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76400"/>
            <a:ext cx="9143999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4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Chào mừng các bạn</a:t>
            </a:r>
          </a:p>
          <a:p>
            <a:pPr algn="ctr"/>
            <a:r>
              <a:rPr lang="vi-VN" sz="4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Đến với tiết học hôm nay</a:t>
            </a:r>
            <a:endParaRPr lang="vi-VN" sz="4400" b="1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270" name="Picture 6" descr="Myself ! ตัวเค้าเอง - Supaporn &quot;JoRJiA&quot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172200"/>
          </a:xfrm>
          <a:prstGeom prst="rect">
            <a:avLst/>
          </a:prstGeom>
          <a:noFill/>
        </p:spPr>
      </p:pic>
      <p:pic>
        <p:nvPicPr>
          <p:cNvPr id="11272" name="Picture 8" descr="облака вектор png 3 » PNG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04800"/>
            <a:ext cx="1828800" cy="990600"/>
          </a:xfrm>
          <a:prstGeom prst="rect">
            <a:avLst/>
          </a:prstGeom>
          <a:noFill/>
        </p:spPr>
      </p:pic>
      <p:pic>
        <p:nvPicPr>
          <p:cNvPr id="11274" name="Picture 10" descr="облака вектор png 3 » PNG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81000"/>
            <a:ext cx="1828800" cy="723900"/>
          </a:xfrm>
          <a:prstGeom prst="rect">
            <a:avLst/>
          </a:prstGeom>
          <a:noFill/>
        </p:spPr>
      </p:pic>
      <p:pic>
        <p:nvPicPr>
          <p:cNvPr id="8" name="Picture 8" descr="Animated gif about cute in BT21 by Nιɢнт Cʀᴏᴡ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352800"/>
            <a:ext cx="4572000" cy="3505200"/>
          </a:xfrm>
          <a:prstGeom prst="rect">
            <a:avLst/>
          </a:prstGeom>
          <a:noFill/>
        </p:spPr>
      </p:pic>
      <p:sp>
        <p:nvSpPr>
          <p:cNvPr id="2052" name="AutoShape 4" descr="Hình ảnh Mặt Trời Cười PNG, Vector, PSD, và biểu tượng để tải về miễn phí |  png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8" descr="облака вектор png 3 » PNG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"/>
            <a:ext cx="1828800" cy="990600"/>
          </a:xfrm>
          <a:prstGeom prst="rect">
            <a:avLst/>
          </a:prstGeom>
          <a:noFill/>
        </p:spPr>
      </p:pic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196850" y="1319213"/>
            <a:ext cx="8991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altLang="en-US" sz="2400" dirty="0"/>
          </a:p>
        </p:txBody>
      </p:sp>
      <p:sp>
        <p:nvSpPr>
          <p:cNvPr id="5125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9230" name="Text Box 38"/>
          <p:cNvSpPr txBox="1">
            <a:spLocks noChangeArrowheads="1"/>
          </p:cNvSpPr>
          <p:nvPr/>
        </p:nvSpPr>
        <p:spPr bwMode="auto">
          <a:xfrm>
            <a:off x="533400" y="838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  <a:latin typeface=".VnTifani HeavyH" pitchFamily="34" charset="0"/>
              </a:rPr>
              <a:t> 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VỀ CÂU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 GÌ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769938" y="436563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Rectangle 4"/>
          <p:cNvSpPr>
            <a:spLocks noChangeArrowheads="1"/>
          </p:cNvSpPr>
          <p:nvPr/>
        </p:nvSpPr>
        <p:spPr bwMode="auto">
          <a:xfrm>
            <a:off x="198438" y="1222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tháng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năm 20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0" descr="hoang dieu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0"/>
            <a:ext cx="3048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nguyen tri phuong3313103499_1c805dac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86000"/>
            <a:ext cx="3581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52400" y="4191000"/>
            <a:ext cx="33829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Hoàng Diệu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(1829- 1882)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1882.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2400" y="4190999"/>
            <a:ext cx="495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Nguyễn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Tri Phương (1800-1873) là một đại danh thần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143000" y="1752600"/>
            <a:ext cx="2438400" cy="19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38600" y="1752600"/>
            <a:ext cx="3200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9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196850" y="1319213"/>
            <a:ext cx="8991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altLang="en-US" sz="2400" dirty="0"/>
          </a:p>
        </p:txBody>
      </p:sp>
      <p:sp>
        <p:nvSpPr>
          <p:cNvPr id="5125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9230" name="Text Box 38"/>
          <p:cNvSpPr txBox="1">
            <a:spLocks noChangeArrowheads="1"/>
          </p:cNvSpPr>
          <p:nvPr/>
        </p:nvSpPr>
        <p:spPr bwMode="auto">
          <a:xfrm>
            <a:off x="533400" y="838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  <a:latin typeface=".VnTifani HeavyH" pitchFamily="34" charset="0"/>
              </a:rPr>
              <a:t> 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VỀ CÂU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 GÌ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769938" y="436563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Rectangle 4"/>
          <p:cNvSpPr>
            <a:spLocks noChangeArrowheads="1"/>
          </p:cNvSpPr>
          <p:nvPr/>
        </p:nvSpPr>
        <p:spPr bwMode="auto">
          <a:xfrm>
            <a:off x="198438" y="1222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tháng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năm 20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153046" y="2209341"/>
            <a:ext cx="3657385" cy="4038600"/>
            <a:chOff x="109" y="-408"/>
            <a:chExt cx="2614" cy="4320"/>
          </a:xfrm>
        </p:grpSpPr>
        <p:pic>
          <p:nvPicPr>
            <p:cNvPr id="18" name="Picture 5" descr="845723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9" y="-408"/>
              <a:ext cx="2614" cy="4320"/>
            </a:xfrm>
            <a:prstGeom prst="rect">
              <a:avLst/>
            </a:prstGeom>
            <a:noFill/>
            <a:ln w="76200">
              <a:solidFill>
                <a:srgbClr val="FFFF66"/>
              </a:solidFill>
              <a:miter lim="800000"/>
              <a:headEnd/>
              <a:tailEnd/>
            </a:ln>
          </p:spPr>
        </p:pic>
        <p:sp>
          <p:nvSpPr>
            <p:cNvPr id="19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92" y="96"/>
              <a:ext cx="235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 dirty="0">
                  <a:ln w="9525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Đường Nguyễn Tri Phương- Hà Nội</a:t>
              </a:r>
              <a:endParaRPr lang="en-US" sz="3600" kern="10" dirty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20" name="Picture 8" descr="hoang d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209800"/>
            <a:ext cx="4267200" cy="3962400"/>
          </a:xfrm>
          <a:prstGeom prst="rect">
            <a:avLst/>
          </a:prstGeom>
          <a:noFill/>
          <a:ln w="76200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24" name="WordArt 9"/>
          <p:cNvSpPr>
            <a:spLocks noChangeArrowheads="1" noChangeShapeType="1" noTextEdit="1"/>
          </p:cNvSpPr>
          <p:nvPr/>
        </p:nvSpPr>
        <p:spPr bwMode="auto">
          <a:xfrm>
            <a:off x="4800600" y="2667000"/>
            <a:ext cx="39624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6600CC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9"/>
          <p:cNvSpPr>
            <a:spLocks noChangeArrowheads="1" noChangeShapeType="1" noTextEdit="1"/>
          </p:cNvSpPr>
          <p:nvPr/>
        </p:nvSpPr>
        <p:spPr bwMode="auto">
          <a:xfrm>
            <a:off x="5181600" y="2667000"/>
            <a:ext cx="3200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" kern="1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Đường</a:t>
            </a:r>
            <a:r>
              <a:rPr lang="en-US" sz="400" kern="1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00" kern="10" dirty="0" err="1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Hoàng</a:t>
            </a:r>
            <a:r>
              <a:rPr lang="en-US" sz="400" kern="1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00" kern="10" dirty="0" err="1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Diệu</a:t>
            </a:r>
            <a:r>
              <a:rPr lang="vi-VN" sz="400" kern="1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- </a:t>
            </a:r>
            <a:r>
              <a:rPr lang="vi-VN" sz="400" kern="10" dirty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Hà Nội</a:t>
            </a:r>
            <a:endParaRPr lang="en-US" sz="400" kern="10" dirty="0">
              <a:ln w="9525">
                <a:solidFill>
                  <a:srgbClr val="6600CC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038600" y="1752600"/>
            <a:ext cx="3200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43000" y="1752600"/>
            <a:ext cx="2438400" cy="19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9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196850" y="1455738"/>
            <a:ext cx="8991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altLang="en-US" sz="2400" dirty="0"/>
          </a:p>
        </p:txBody>
      </p:sp>
      <p:sp>
        <p:nvSpPr>
          <p:cNvPr id="78870" name="Text Box 22"/>
          <p:cNvSpPr txBox="1">
            <a:spLocks noChangeArrowheads="1"/>
          </p:cNvSpPr>
          <p:nvPr/>
        </p:nvSpPr>
        <p:spPr bwMode="auto">
          <a:xfrm>
            <a:off x="152400" y="2286000"/>
            <a:ext cx="4731834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altLang="en-US" sz="2800" dirty="0"/>
              <a:t>   </a:t>
            </a:r>
            <a:r>
              <a:rPr lang="en-US" altLang="en-US" sz="2800" dirty="0" smtClean="0"/>
              <a:t>   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vi-VN" sz="2500" dirty="0">
                <a:solidFill>
                  <a:srgbClr val="000000"/>
                </a:solidFill>
                <a:latin typeface="Times New Roman" pitchFamily="18" charset="0"/>
              </a:rPr>
              <a:t>) Nguyễn Tri Phương là người Thừa Thiên. Hoàng Diệu quê ở Quảng Nam. Cả hai ông đều không phải là người 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Hà </a:t>
            </a:r>
            <a:r>
              <a:rPr lang="vi-VN" sz="2500" dirty="0">
                <a:solidFill>
                  <a:srgbClr val="000000"/>
                </a:solidFill>
                <a:latin typeface="Times New Roman" pitchFamily="18" charset="0"/>
              </a:rPr>
              <a:t>Nội. Nhưng các ông đã anh dũng hi sinh bảo vệ thành Hà Nội trong hai cuộc chiến đấu giữ thành năm 1873 và 1882. Ở trung tâm Hà Nội ngày nay có hai đường phố đẹp 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mang </a:t>
            </a:r>
            <a:r>
              <a:rPr lang="vi-VN" sz="2500" dirty="0">
                <a:solidFill>
                  <a:srgbClr val="000000"/>
                </a:solidFill>
                <a:latin typeface="Times New Roman" pitchFamily="18" charset="0"/>
              </a:rPr>
              <a:t>tên hai ông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vi-VN" sz="25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5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9230" name="Text Box 38"/>
          <p:cNvSpPr txBox="1">
            <a:spLocks noChangeArrowheads="1"/>
          </p:cNvSpPr>
          <p:nvPr/>
        </p:nvSpPr>
        <p:spPr bwMode="auto">
          <a:xfrm>
            <a:off x="533400" y="990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  <a:latin typeface=".VnTifani HeavyH" pitchFamily="34" charset="0"/>
              </a:rPr>
              <a:t> 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VỀ CÂU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 GÌ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769938" y="5334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Rectangle 4"/>
          <p:cNvSpPr>
            <a:spLocks noChangeArrowheads="1"/>
          </p:cNvSpPr>
          <p:nvPr/>
        </p:nvSpPr>
        <p:spPr bwMode="auto">
          <a:xfrm>
            <a:off x="198438" y="1222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tháng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năm 20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0" descr="hoang dieu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514600"/>
            <a:ext cx="18478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nguyen tri phuong3313103499_1c805dac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2514600"/>
            <a:ext cx="1771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105400" y="4953000"/>
            <a:ext cx="17526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500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alt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Diệu</a:t>
            </a:r>
            <a:endParaRPr lang="en-US" alt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162800" y="4876800"/>
            <a:ext cx="169545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alt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97280" y="2743200"/>
            <a:ext cx="3657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4800" y="3124200"/>
            <a:ext cx="15544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81200" y="3505200"/>
            <a:ext cx="2743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8600" y="3886200"/>
            <a:ext cx="29260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43000" y="1903046"/>
            <a:ext cx="2438400" cy="19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38600" y="1903412"/>
            <a:ext cx="3200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196850" y="1459671"/>
            <a:ext cx="8802184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altLang="en-US" sz="2400" dirty="0"/>
          </a:p>
        </p:txBody>
      </p:sp>
      <p:sp>
        <p:nvSpPr>
          <p:cNvPr id="5125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78873" name="Rectangle 25"/>
          <p:cNvSpPr>
            <a:spLocks noChangeArrowheads="1"/>
          </p:cNvSpPr>
          <p:nvPr/>
        </p:nvSpPr>
        <p:spPr bwMode="auto">
          <a:xfrm>
            <a:off x="152399" y="2590800"/>
            <a:ext cx="4540251" cy="265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30000"/>
              </a:lnSpc>
            </a:pPr>
            <a:r>
              <a:rPr lang="en-US" altLang="en-US" sz="2800" b="1" dirty="0"/>
              <a:t> </a:t>
            </a:r>
            <a:r>
              <a:rPr lang="en-US" altLang="en-US" sz="2500" b="1" dirty="0"/>
              <a:t> </a:t>
            </a:r>
            <a:r>
              <a:rPr lang="en-US" altLang="en-US" sz="2500" dirty="0"/>
              <a:t> </a:t>
            </a:r>
            <a:r>
              <a:rPr lang="en-US" altLang="en-US" sz="2500" dirty="0" smtClean="0"/>
              <a:t>   </a:t>
            </a:r>
            <a:r>
              <a:rPr lang="vi-VN" sz="2500" dirty="0">
                <a:solidFill>
                  <a:srgbClr val="000000"/>
                </a:solidFill>
                <a:latin typeface="Times New Roman" pitchFamily="18" charset="0"/>
              </a:rPr>
              <a:t>b) Ông Năm là </a:t>
            </a:r>
            <a:r>
              <a:rPr lang="vi-VN" sz="2500" dirty="0">
                <a:latin typeface="Times New Roman" pitchFamily="18" charset="0"/>
              </a:rPr>
              <a:t>dân ngụ cư </a:t>
            </a:r>
            <a:r>
              <a:rPr lang="vi-VN" sz="2500" dirty="0">
                <a:solidFill>
                  <a:srgbClr val="000000"/>
                </a:solidFill>
                <a:latin typeface="Times New Roman" pitchFamily="18" charset="0"/>
              </a:rPr>
              <a:t>của làng 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này. </a:t>
            </a:r>
            <a:r>
              <a:rPr lang="vi-VN" sz="2500" dirty="0">
                <a:solidFill>
                  <a:srgbClr val="000000"/>
                </a:solidFill>
                <a:latin typeface="Times New Roman" pitchFamily="18" charset="0"/>
              </a:rPr>
              <a:t>Hồi ông mới ra chòi vịt, ông trầm lặng như một chiếc 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bóng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r" eaLnBrk="0" hangingPunct="0">
              <a:lnSpc>
                <a:spcPct val="13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                    Theo </a:t>
            </a:r>
            <a:r>
              <a:rPr lang="en-US" sz="2500" i="1" dirty="0" err="1" smtClean="0">
                <a:solidFill>
                  <a:srgbClr val="000000"/>
                </a:solidFill>
                <a:latin typeface="Times New Roman" pitchFamily="18" charset="0"/>
              </a:rPr>
              <a:t>Lê</a:t>
            </a:r>
            <a:r>
              <a:rPr lang="en-US" sz="25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rgbClr val="000000"/>
                </a:solidFill>
                <a:latin typeface="Times New Roman" pitchFamily="18" charset="0"/>
              </a:rPr>
              <a:t>Thế</a:t>
            </a:r>
            <a:r>
              <a:rPr lang="en-US" sz="25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rgbClr val="000000"/>
                </a:solidFill>
                <a:latin typeface="Times New Roman" pitchFamily="18" charset="0"/>
              </a:rPr>
              <a:t>Ngữ</a:t>
            </a:r>
            <a:r>
              <a:rPr lang="en-US" altLang="en-US" b="1" dirty="0" smtClean="0"/>
              <a:t> </a:t>
            </a:r>
            <a:endParaRPr lang="en-US" altLang="en-US" b="1" dirty="0"/>
          </a:p>
        </p:txBody>
      </p:sp>
      <p:sp>
        <p:nvSpPr>
          <p:cNvPr id="9230" name="Text Box 38"/>
          <p:cNvSpPr txBox="1">
            <a:spLocks noChangeArrowheads="1"/>
          </p:cNvSpPr>
          <p:nvPr/>
        </p:nvSpPr>
        <p:spPr bwMode="auto">
          <a:xfrm>
            <a:off x="533400" y="990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  <a:latin typeface=".VnTifani HeavyH" pitchFamily="34" charset="0"/>
              </a:rPr>
              <a:t> 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VỀ CÂU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 GÌ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769938" y="5334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Rectangle 4"/>
          <p:cNvSpPr>
            <a:spLocks noChangeArrowheads="1"/>
          </p:cNvSpPr>
          <p:nvPr/>
        </p:nvSpPr>
        <p:spPr bwMode="auto">
          <a:xfrm>
            <a:off x="198438" y="1222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tháng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năm 20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6" descr="huy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74320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990600" y="3124200"/>
            <a:ext cx="356616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8600" y="3656012"/>
            <a:ext cx="100584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38600" y="1903412"/>
            <a:ext cx="3200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43000" y="1903046"/>
            <a:ext cx="2438400" cy="19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196850" y="1414953"/>
            <a:ext cx="8991600" cy="94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altLang="en-US" sz="2400" dirty="0"/>
          </a:p>
        </p:txBody>
      </p:sp>
      <p:sp>
        <p:nvSpPr>
          <p:cNvPr id="5125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78874" name="Text Box 26"/>
          <p:cNvSpPr txBox="1">
            <a:spLocks noChangeArrowheads="1"/>
          </p:cNvSpPr>
          <p:nvPr/>
        </p:nvSpPr>
        <p:spPr bwMode="auto">
          <a:xfrm>
            <a:off x="152400" y="2590800"/>
            <a:ext cx="4876800" cy="322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en-US" altLang="en-US" sz="2800" dirty="0"/>
              <a:t>    </a:t>
            </a:r>
            <a:r>
              <a:rPr lang="en-US" altLang="en-US" sz="2800" dirty="0" smtClean="0"/>
              <a:t> 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vi-VN" sz="2500" dirty="0">
                <a:solidFill>
                  <a:srgbClr val="000000"/>
                </a:solidFill>
                <a:latin typeface="Times New Roman" pitchFamily="18" charset="0"/>
              </a:rPr>
              <a:t>) Tàu nào có hàng cần bốc lên là cần trục vươn tới. Cần trục là cánh tay kì diệu của các chú công nhân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r" eaLnBrk="0" hangingPunct="0">
              <a:lnSpc>
                <a:spcPct val="12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                             Theo </a:t>
            </a:r>
            <a:r>
              <a:rPr lang="en-US" sz="2500" i="1" dirty="0" err="1" smtClean="0">
                <a:solidFill>
                  <a:srgbClr val="000000"/>
                </a:solidFill>
                <a:latin typeface="Times New Roman" pitchFamily="18" charset="0"/>
              </a:rPr>
              <a:t>Phong</a:t>
            </a:r>
            <a:r>
              <a:rPr lang="en-US" sz="2500" i="1" dirty="0" smtClean="0">
                <a:solidFill>
                  <a:srgbClr val="000000"/>
                </a:solidFill>
                <a:latin typeface="Times New Roman" pitchFamily="18" charset="0"/>
              </a:rPr>
              <a:t> Thu</a:t>
            </a:r>
            <a:endParaRPr lang="vi-VN" sz="25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altLang="en-US" sz="3200" b="1" dirty="0"/>
          </a:p>
          <a:p>
            <a:pPr>
              <a:spcBef>
                <a:spcPct val="50000"/>
              </a:spcBef>
            </a:pPr>
            <a:endParaRPr lang="en-US" altLang="en-US" sz="3200" b="1" dirty="0">
              <a:latin typeface="Arial" pitchFamily="34" charset="0"/>
            </a:endParaRPr>
          </a:p>
        </p:txBody>
      </p:sp>
      <p:sp>
        <p:nvSpPr>
          <p:cNvPr id="9230" name="Text Box 38"/>
          <p:cNvSpPr txBox="1">
            <a:spLocks noChangeArrowheads="1"/>
          </p:cNvSpPr>
          <p:nvPr/>
        </p:nvSpPr>
        <p:spPr bwMode="auto">
          <a:xfrm>
            <a:off x="533400" y="990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  <a:latin typeface=".VnTifani HeavyH" pitchFamily="34" charset="0"/>
              </a:rPr>
              <a:t> 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VỀ CÂU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 GÌ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769938" y="5334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Rectangle 4"/>
          <p:cNvSpPr>
            <a:spLocks noChangeArrowheads="1"/>
          </p:cNvSpPr>
          <p:nvPr/>
        </p:nvSpPr>
        <p:spPr bwMode="auto">
          <a:xfrm>
            <a:off x="198438" y="1222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tháng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năm 20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7" descr="hu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590800"/>
            <a:ext cx="3810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2667000" y="3581400"/>
            <a:ext cx="2286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4800" y="4037012"/>
            <a:ext cx="4267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43000" y="1903046"/>
            <a:ext cx="2438400" cy="19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38600" y="1903412"/>
            <a:ext cx="3200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196850" y="1319213"/>
            <a:ext cx="8991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altLang="en-US" sz="2400" dirty="0"/>
          </a:p>
        </p:txBody>
      </p:sp>
      <p:sp>
        <p:nvSpPr>
          <p:cNvPr id="5125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9230" name="Text Box 38"/>
          <p:cNvSpPr txBox="1">
            <a:spLocks noChangeArrowheads="1"/>
          </p:cNvSpPr>
          <p:nvPr/>
        </p:nvSpPr>
        <p:spPr bwMode="auto">
          <a:xfrm>
            <a:off x="533400" y="838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  <a:latin typeface=".VnTifani HeavyH" pitchFamily="34" charset="0"/>
              </a:rPr>
              <a:t> 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VỀ CÂU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 GÌ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769938" y="436563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Rectangle 4"/>
          <p:cNvSpPr>
            <a:spLocks noChangeArrowheads="1"/>
          </p:cNvSpPr>
          <p:nvPr/>
        </p:nvSpPr>
        <p:spPr bwMode="auto">
          <a:xfrm>
            <a:off x="198438" y="1222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tháng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năm 20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228842"/>
              </p:ext>
            </p:extLst>
          </p:nvPr>
        </p:nvGraphicFramePr>
        <p:xfrm>
          <a:off x="381000" y="2438400"/>
          <a:ext cx="8573429" cy="3978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9800"/>
                <a:gridCol w="2553629"/>
              </a:tblGrid>
              <a:tr h="6987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Ai 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854015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lang="en-US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Nguyễn</a:t>
                      </a:r>
                      <a:r>
                        <a:rPr lang="en-US" sz="2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Tri </a:t>
                      </a:r>
                      <a:r>
                        <a:rPr lang="en-US" sz="25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2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Thừa</a:t>
                      </a:r>
                      <a:r>
                        <a:rPr lang="en-US" sz="2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Thiên</a:t>
                      </a:r>
                      <a:r>
                        <a:rPr lang="en-US" sz="2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4015">
                <a:tc>
                  <a:txBody>
                    <a:bodyPr/>
                    <a:lstStyle/>
                    <a:p>
                      <a:pPr algn="l"/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đều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7431">
                <a:tc>
                  <a:txBody>
                    <a:bodyPr/>
                    <a:lstStyle/>
                    <a:p>
                      <a:pPr algn="l"/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b)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ngụ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cư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làng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này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4015">
                <a:tc>
                  <a:txBody>
                    <a:bodyPr/>
                    <a:lstStyle/>
                    <a:p>
                      <a:pPr algn="l"/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c)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trục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cánh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tay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diệu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400800" y="3276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Câu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giới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thiệu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400800" y="490162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Câu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giới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thiệu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867400" y="4059704"/>
            <a:ext cx="25146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500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algn="ctr"/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248400" y="4171146"/>
            <a:ext cx="27432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Câu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nêu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nhận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định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096000" y="5695146"/>
            <a:ext cx="3048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Câu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nêu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nhận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định</a:t>
            </a:r>
            <a:endParaRPr lang="en-US" sz="32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038600" y="1752600"/>
            <a:ext cx="3200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43000" y="1752600"/>
            <a:ext cx="2438400" cy="19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196850" y="1319213"/>
            <a:ext cx="8991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altLang="en-US" sz="2400" dirty="0"/>
          </a:p>
        </p:txBody>
      </p:sp>
      <p:sp>
        <p:nvSpPr>
          <p:cNvPr id="5125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9230" name="Text Box 38"/>
          <p:cNvSpPr txBox="1">
            <a:spLocks noChangeArrowheads="1"/>
          </p:cNvSpPr>
          <p:nvPr/>
        </p:nvSpPr>
        <p:spPr bwMode="auto">
          <a:xfrm>
            <a:off x="533400" y="838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  <a:latin typeface=".VnTifani HeavyH" pitchFamily="34" charset="0"/>
              </a:rPr>
              <a:t> 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VỀ CÂU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 GÌ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769938" y="436563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Rectangle 4"/>
          <p:cNvSpPr>
            <a:spLocks noChangeArrowheads="1"/>
          </p:cNvSpPr>
          <p:nvPr/>
        </p:nvSpPr>
        <p:spPr bwMode="auto">
          <a:xfrm>
            <a:off x="198438" y="1222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tháng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năm 20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447800" y="3048000"/>
            <a:ext cx="6629400" cy="27432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9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0" y="1600200"/>
            <a:ext cx="899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altLang="en-US" sz="24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altLang="en-US" sz="2400" dirty="0"/>
          </a:p>
        </p:txBody>
      </p:sp>
      <p:sp>
        <p:nvSpPr>
          <p:cNvPr id="5125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9230" name="Text Box 38"/>
          <p:cNvSpPr txBox="1">
            <a:spLocks noChangeArrowheads="1"/>
          </p:cNvSpPr>
          <p:nvPr/>
        </p:nvSpPr>
        <p:spPr bwMode="auto">
          <a:xfrm>
            <a:off x="533400" y="990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  <a:latin typeface=".VnTifani HeavyH" pitchFamily="34" charset="0"/>
              </a:rPr>
              <a:t> 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VỀ CÂU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 GÌ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769938" y="5334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Rectangle 4"/>
          <p:cNvSpPr>
            <a:spLocks noChangeArrowheads="1"/>
          </p:cNvSpPr>
          <p:nvPr/>
        </p:nvSpPr>
        <p:spPr bwMode="auto">
          <a:xfrm>
            <a:off x="198438" y="1222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tháng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năm 20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3505200"/>
            <a:ext cx="1905000" cy="975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19400" y="2286000"/>
            <a:ext cx="29718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0200" y="3505200"/>
            <a:ext cx="1828800" cy="975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600" y="5029200"/>
            <a:ext cx="35814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?(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)?</a:t>
            </a:r>
          </a:p>
          <a:p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3124200" y="3048000"/>
            <a:ext cx="1143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1867694" y="47617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058694" y="47617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267200" y="3048000"/>
            <a:ext cx="1143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85800" y="5029200"/>
            <a:ext cx="28956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Ai? (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)?</a:t>
            </a:r>
            <a:endParaRPr lang="en-US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90600" y="1981200"/>
            <a:ext cx="2133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76600" y="1981200"/>
            <a:ext cx="762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163126" y="16002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altLang="en-US" sz="24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altLang="en-US" sz="2400" dirty="0"/>
          </a:p>
        </p:txBody>
      </p:sp>
      <p:sp>
        <p:nvSpPr>
          <p:cNvPr id="5125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9230" name="Text Box 38"/>
          <p:cNvSpPr txBox="1">
            <a:spLocks noChangeArrowheads="1"/>
          </p:cNvSpPr>
          <p:nvPr/>
        </p:nvSpPr>
        <p:spPr bwMode="auto">
          <a:xfrm>
            <a:off x="533400" y="990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  <a:latin typeface=".VnTifani HeavyH" pitchFamily="34" charset="0"/>
              </a:rPr>
              <a:t> 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VỀ CÂU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 GÌ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769938" y="4572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Rectangle 4"/>
          <p:cNvSpPr>
            <a:spLocks noChangeArrowheads="1"/>
          </p:cNvSpPr>
          <p:nvPr/>
        </p:nvSpPr>
        <p:spPr bwMode="auto">
          <a:xfrm>
            <a:off x="198438" y="76200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tháng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năm 20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09800" y="2209800"/>
            <a:ext cx="46482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3276601"/>
            <a:ext cx="84582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/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Nguyễn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Tri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</a:rPr>
              <a:t>Phương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người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Thừa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Thiên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.</a:t>
            </a:r>
            <a:r>
              <a:rPr lang="en-US" altLang="zh-CN" sz="2500" dirty="0">
                <a:solidFill>
                  <a:srgbClr val="660033"/>
                </a:solidFill>
                <a:latin typeface="Times New Roman" pitchFamily="18" charset="0"/>
                <a:ea typeface="SimSun" pitchFamily="2" charset="-122"/>
              </a:rPr>
              <a:t> 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0" y="4267200"/>
            <a:ext cx="8458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Cả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hai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ông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đều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không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phải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người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Hà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Nội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.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5181600"/>
            <a:ext cx="8458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</a:rPr>
              <a:t>Ông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Năm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dân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ngụ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cư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làng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này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. 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6019800"/>
            <a:ext cx="8458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</a:rPr>
              <a:t>Cần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</a:rPr>
              <a:t>trục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cánh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tay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kì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diệu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các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chú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công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nhân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.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990600" y="1981200"/>
            <a:ext cx="2133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76600" y="1981200"/>
            <a:ext cx="762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9" grpId="0"/>
      <p:bldP spid="11" grpId="0" animBg="1"/>
      <p:bldP spid="12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76200" y="1600200"/>
            <a:ext cx="899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altLang="en-US" sz="24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/>
          </a:p>
        </p:txBody>
      </p:sp>
      <p:sp>
        <p:nvSpPr>
          <p:cNvPr id="9230" name="Text Box 38"/>
          <p:cNvSpPr txBox="1">
            <a:spLocks noChangeArrowheads="1"/>
          </p:cNvSpPr>
          <p:nvPr/>
        </p:nvSpPr>
        <p:spPr bwMode="auto">
          <a:xfrm>
            <a:off x="533400" y="990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  <a:latin typeface=".VnTifani HeavyH" pitchFamily="34" charset="0"/>
              </a:rPr>
              <a:t> 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VỀ CÂU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 GÌ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769938" y="4572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Rectangle 4"/>
          <p:cNvSpPr>
            <a:spLocks noChangeArrowheads="1"/>
          </p:cNvSpPr>
          <p:nvPr/>
        </p:nvSpPr>
        <p:spPr bwMode="auto">
          <a:xfrm>
            <a:off x="198438" y="76200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tháng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năm 20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2590801"/>
            <a:ext cx="84582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/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Nguyễn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Tri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</a:rPr>
              <a:t>Phương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 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người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Thừa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Thiên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.</a:t>
            </a:r>
            <a:r>
              <a:rPr lang="en-US" altLang="zh-CN" sz="2500" dirty="0">
                <a:solidFill>
                  <a:srgbClr val="660033"/>
                </a:solidFill>
                <a:latin typeface="Times New Roman" pitchFamily="18" charset="0"/>
                <a:ea typeface="SimSun" pitchFamily="2" charset="-122"/>
              </a:rPr>
              <a:t> 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0" y="3733800"/>
            <a:ext cx="8458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Cả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hai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</a:rPr>
              <a:t>ông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 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</a:rPr>
              <a:t>đều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không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</a:rPr>
              <a:t>phải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người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Hà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Nội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.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4724400"/>
            <a:ext cx="8458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</a:rPr>
              <a:t>Ông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Năm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dân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ngụ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cư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làng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này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. 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5791200"/>
            <a:ext cx="8458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</a:rPr>
              <a:t>Cần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trục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cánh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tay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kì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diệu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các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chú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công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nhân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4800" y="3048000"/>
            <a:ext cx="2514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00400" y="3048000"/>
            <a:ext cx="2590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2895600" y="26670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 flipH="1">
            <a:off x="2819400" y="26670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18"/>
          <p:cNvSpPr>
            <a:spLocks noChangeShapeType="1"/>
          </p:cNvSpPr>
          <p:nvPr/>
        </p:nvSpPr>
        <p:spPr bwMode="auto">
          <a:xfrm flipH="1">
            <a:off x="1600200" y="48006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 flipH="1">
            <a:off x="1524000" y="48006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flipH="1">
            <a:off x="1752600" y="37338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 flipH="1">
            <a:off x="1676400" y="37338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 flipH="1">
            <a:off x="1447800" y="58674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304800" y="4191000"/>
            <a:ext cx="1371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905000" y="4191000"/>
            <a:ext cx="4114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04800" y="5181600"/>
            <a:ext cx="1219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752600" y="5181600"/>
            <a:ext cx="3429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04800" y="6248400"/>
            <a:ext cx="1066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524000" y="6248400"/>
            <a:ext cx="5334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3352800" y="3124200"/>
            <a:ext cx="685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VN</a:t>
            </a: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609600" y="3124200"/>
            <a:ext cx="762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CN</a:t>
            </a:r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533400" y="6380946"/>
            <a:ext cx="762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CN</a:t>
            </a:r>
          </a:p>
        </p:txBody>
      </p:sp>
      <p:sp>
        <p:nvSpPr>
          <p:cNvPr id="57" name="Text Box 22"/>
          <p:cNvSpPr txBox="1">
            <a:spLocks noChangeArrowheads="1"/>
          </p:cNvSpPr>
          <p:nvPr/>
        </p:nvSpPr>
        <p:spPr bwMode="auto">
          <a:xfrm>
            <a:off x="533400" y="5257800"/>
            <a:ext cx="762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CN</a:t>
            </a:r>
          </a:p>
        </p:txBody>
      </p:sp>
      <p:sp>
        <p:nvSpPr>
          <p:cNvPr id="58" name="Text Box 22"/>
          <p:cNvSpPr txBox="1">
            <a:spLocks noChangeArrowheads="1"/>
          </p:cNvSpPr>
          <p:nvPr/>
        </p:nvSpPr>
        <p:spPr bwMode="auto">
          <a:xfrm>
            <a:off x="533400" y="4267200"/>
            <a:ext cx="762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CN</a:t>
            </a:r>
          </a:p>
        </p:txBody>
      </p:sp>
      <p:sp>
        <p:nvSpPr>
          <p:cNvPr id="59" name="Text Box 23"/>
          <p:cNvSpPr txBox="1">
            <a:spLocks noChangeArrowheads="1"/>
          </p:cNvSpPr>
          <p:nvPr/>
        </p:nvSpPr>
        <p:spPr bwMode="auto">
          <a:xfrm>
            <a:off x="3200400" y="4267200"/>
            <a:ext cx="685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VN</a:t>
            </a:r>
          </a:p>
        </p:txBody>
      </p:sp>
      <p:sp>
        <p:nvSpPr>
          <p:cNvPr id="60" name="Text Box 23"/>
          <p:cNvSpPr txBox="1">
            <a:spLocks noChangeArrowheads="1"/>
          </p:cNvSpPr>
          <p:nvPr/>
        </p:nvSpPr>
        <p:spPr bwMode="auto">
          <a:xfrm>
            <a:off x="3124200" y="5257800"/>
            <a:ext cx="685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VN</a:t>
            </a:r>
          </a:p>
        </p:txBody>
      </p:sp>
      <p:sp>
        <p:nvSpPr>
          <p:cNvPr id="61" name="Text Box 23"/>
          <p:cNvSpPr txBox="1">
            <a:spLocks noChangeArrowheads="1"/>
          </p:cNvSpPr>
          <p:nvPr/>
        </p:nvSpPr>
        <p:spPr bwMode="auto">
          <a:xfrm>
            <a:off x="3200400" y="6380946"/>
            <a:ext cx="685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VN</a:t>
            </a:r>
          </a:p>
        </p:txBody>
      </p:sp>
      <p:sp>
        <p:nvSpPr>
          <p:cNvPr id="62" name="Line 18"/>
          <p:cNvSpPr>
            <a:spLocks noChangeShapeType="1"/>
          </p:cNvSpPr>
          <p:nvPr/>
        </p:nvSpPr>
        <p:spPr bwMode="auto">
          <a:xfrm flipH="1">
            <a:off x="1371600" y="58674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1066800" y="1981200"/>
            <a:ext cx="2133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352800" y="1981200"/>
            <a:ext cx="762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53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299662" y="692697"/>
            <a:ext cx="6560386" cy="923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none" lIns="121920" tIns="60960" rIns="121920" bIns="60960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Hộp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quà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may 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mắn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3" name="Picture 2" descr="Logo, icon&#10;&#10;Description generated with very high confidence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3381" t="5916" r="5916"/>
          <a:stretch>
            <a:fillRect/>
          </a:stretch>
        </p:blipFill>
        <p:spPr bwMode="auto">
          <a:xfrm>
            <a:off x="292894" y="2649539"/>
            <a:ext cx="2013347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622696" y="5486400"/>
            <a:ext cx="14347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Số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1</a:t>
            </a:r>
            <a:endParaRPr lang="en-ID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10" descr="Logo, icon&#10;&#10;Description generated with very high confidence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/>
          <a:srcRect l="3381" t="5916" r="5916"/>
          <a:stretch>
            <a:fillRect/>
          </a:stretch>
        </p:blipFill>
        <p:spPr bwMode="auto">
          <a:xfrm>
            <a:off x="2558653" y="2649539"/>
            <a:ext cx="2013347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>
            <a:extLst>
              <a:ext uri="{FF2B5EF4-FFF2-40B4-BE49-F238E27FC236}"/>
            </a:extLst>
          </p:cNvPr>
          <p:cNvSpPr txBox="1"/>
          <p:nvPr/>
        </p:nvSpPr>
        <p:spPr>
          <a:xfrm>
            <a:off x="2819400" y="5486400"/>
            <a:ext cx="15644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Số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2</a:t>
            </a:r>
            <a:endParaRPr lang="en-ID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" name="Picture 12" descr="Logo, icon&#10;&#10;Description generated with very high confidenc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/>
          <a:srcRect l="3381" t="5916" r="5916"/>
          <a:stretch>
            <a:fillRect/>
          </a:stretch>
        </p:blipFill>
        <p:spPr bwMode="auto">
          <a:xfrm>
            <a:off x="4824413" y="2649539"/>
            <a:ext cx="2013347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5105400" y="5486400"/>
            <a:ext cx="14704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Số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3</a:t>
            </a:r>
            <a:endParaRPr lang="en-ID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Picture 13" descr="Logo, icon&#10;&#10;Description generated with very high confidence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/>
          <a:srcRect l="3381" t="5916" r="5916"/>
          <a:stretch>
            <a:fillRect/>
          </a:stretch>
        </p:blipFill>
        <p:spPr bwMode="auto">
          <a:xfrm>
            <a:off x="7090172" y="2649539"/>
            <a:ext cx="2013347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>
            <a:extLst>
              <a:ext uri="{FF2B5EF4-FFF2-40B4-BE49-F238E27FC236}"/>
            </a:extLst>
          </p:cNvPr>
          <p:cNvSpPr txBox="1"/>
          <p:nvPr/>
        </p:nvSpPr>
        <p:spPr>
          <a:xfrm>
            <a:off x="7469980" y="5486400"/>
            <a:ext cx="13692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Số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4</a:t>
            </a:r>
            <a:endParaRPr lang="en-ID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Arrow: Right 1">
            <a:hlinkClick r:id="rId9" action="ppaction://hlinksldjump"/>
            <a:extLst>
              <a:ext uri="{FF2B5EF4-FFF2-40B4-BE49-F238E27FC236}"/>
            </a:extLst>
          </p:cNvPr>
          <p:cNvSpPr/>
          <p:nvPr/>
        </p:nvSpPr>
        <p:spPr>
          <a:xfrm>
            <a:off x="8201026" y="419100"/>
            <a:ext cx="707231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198438" y="1600200"/>
            <a:ext cx="87931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800" dirty="0"/>
          </a:p>
        </p:txBody>
      </p:sp>
      <p:sp>
        <p:nvSpPr>
          <p:cNvPr id="5125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9230" name="Text Box 38"/>
          <p:cNvSpPr txBox="1">
            <a:spLocks noChangeArrowheads="1"/>
          </p:cNvSpPr>
          <p:nvPr/>
        </p:nvSpPr>
        <p:spPr bwMode="auto">
          <a:xfrm>
            <a:off x="533400" y="990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  <a:latin typeface=".VnTifani HeavyH" pitchFamily="34" charset="0"/>
              </a:rPr>
              <a:t> 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VỀ CÂU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 GÌ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756424" y="4572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Rectangle 4"/>
          <p:cNvSpPr>
            <a:spLocks noChangeArrowheads="1"/>
          </p:cNvSpPr>
          <p:nvPr/>
        </p:nvSpPr>
        <p:spPr bwMode="auto">
          <a:xfrm>
            <a:off x="198438" y="76200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tháng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năm 20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croll: Horizontal 3">
            <a:extLst>
              <a:ext uri="{FF2B5EF4-FFF2-40B4-BE49-F238E27FC236}"/>
            </a:extLst>
          </p:cNvPr>
          <p:cNvSpPr/>
          <p:nvPr/>
        </p:nvSpPr>
        <p:spPr>
          <a:xfrm>
            <a:off x="304800" y="2819400"/>
            <a:ext cx="8358188" cy="3345382"/>
          </a:xfrm>
          <a:prstGeom prst="horizontalScroll">
            <a:avLst>
              <a:gd name="adj" fmla="val 109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Ai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)? 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198438" y="1600200"/>
            <a:ext cx="8793162" cy="190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en-US" altLang="en-US" sz="25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altLang="en-US" sz="25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25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500" i="1" dirty="0"/>
          </a:p>
        </p:txBody>
      </p:sp>
      <p:sp>
        <p:nvSpPr>
          <p:cNvPr id="5125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9230" name="Text Box 38"/>
          <p:cNvSpPr txBox="1">
            <a:spLocks noChangeArrowheads="1"/>
          </p:cNvSpPr>
          <p:nvPr/>
        </p:nvSpPr>
        <p:spPr bwMode="auto">
          <a:xfrm>
            <a:off x="533400" y="990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  <a:latin typeface=".VnTifani HeavyH" pitchFamily="34" charset="0"/>
              </a:rPr>
              <a:t> 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VỀ CÂU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 GÌ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769938" y="5334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Rectangle 4"/>
          <p:cNvSpPr>
            <a:spLocks noChangeArrowheads="1"/>
          </p:cNvSpPr>
          <p:nvPr/>
        </p:nvSpPr>
        <p:spPr bwMode="auto">
          <a:xfrm>
            <a:off x="198438" y="1222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tháng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năm 20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0" y="3733800"/>
            <a:ext cx="449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38600" y="3657600"/>
            <a:ext cx="4937760" cy="282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alt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343400"/>
            <a:ext cx="24384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122662" y="1416784"/>
            <a:ext cx="8868937" cy="190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en-US" altLang="en-US" sz="25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altLang="en-US" sz="25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25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500" i="1" dirty="0"/>
          </a:p>
        </p:txBody>
      </p:sp>
      <p:sp>
        <p:nvSpPr>
          <p:cNvPr id="5125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13" name="Hộp Văn bản 1"/>
          <p:cNvSpPr txBox="1">
            <a:spLocks noChangeArrowheads="1"/>
          </p:cNvSpPr>
          <p:nvPr/>
        </p:nvSpPr>
        <p:spPr bwMode="auto">
          <a:xfrm>
            <a:off x="228600" y="3338243"/>
            <a:ext cx="8610600" cy="329115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         </a:t>
            </a:r>
            <a:r>
              <a:rPr lang="en-US" altLang="en-US" sz="2500" b="1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</a:t>
            </a:r>
            <a:r>
              <a:rPr lang="en-US" altLang="en-US" sz="25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b="1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dẫn</a:t>
            </a:r>
            <a:endParaRPr lang="en-US" altLang="en-US" sz="2500" b="1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đến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bạn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hôm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nào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b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bạn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gặp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en-US" altLang="en-US" sz="25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en-US" altLang="en-US" sz="2500" dirty="0" err="1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Việc</a:t>
            </a:r>
            <a:r>
              <a:rPr lang="en-US" altLang="en-US" sz="25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đầu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tiên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phải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làm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lang="en-US" altLang="en-US" sz="25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Bố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mẹ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bạn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sẽ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nói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lang="en-US" altLang="en-US" sz="25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nói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chuyện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lớn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phải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nói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như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thế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nào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lang="en-US" altLang="en-US" sz="25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Ai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sẽ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giới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thiệu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từng</a:t>
            </a:r>
            <a:r>
              <a:rPr lang="en-US" altLang="en-US" sz="25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lang="en-US" altLang="en-US" sz="25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lang="en-US" altLang="en-US" sz="25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lang="en-US" altLang="en-US" sz="25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lang="en-US" altLang="en-US" sz="25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bố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mẹ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en-US" altLang="en-US" sz="25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133814" y="1371600"/>
            <a:ext cx="8857785" cy="205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30000"/>
              </a:lnSpc>
            </a:pPr>
            <a:r>
              <a:rPr lang="en-US" altLang="en-US" sz="25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altLang="en-US" sz="25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25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500" i="1" dirty="0"/>
          </a:p>
        </p:txBody>
      </p:sp>
      <p:sp>
        <p:nvSpPr>
          <p:cNvPr id="5125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10" name="AutoShape 1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219200" y="3733800"/>
            <a:ext cx="6553200" cy="25146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7" descr="6747dkqr1vsa2x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27660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9400" y="4419600"/>
            <a:ext cx="2514600" cy="16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TLCH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3505200"/>
            <a:ext cx="17526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9400" y="1905000"/>
            <a:ext cx="2514600" cy="129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TLCH Ai (Con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2590800"/>
            <a:ext cx="16002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572000" y="3429000"/>
            <a:ext cx="17526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57400" y="4495800"/>
            <a:ext cx="15240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6400800" y="3276600"/>
            <a:ext cx="5334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400800" y="3810000"/>
            <a:ext cx="4572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1752600" y="3352800"/>
            <a:ext cx="5334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752600" y="3886200"/>
            <a:ext cx="4572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ight Arrow 37"/>
          <p:cNvSpPr/>
          <p:nvPr/>
        </p:nvSpPr>
        <p:spPr>
          <a:xfrm>
            <a:off x="0" y="1447800"/>
            <a:ext cx="2057400" cy="914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23" grpId="0" animBg="1"/>
      <p:bldP spid="24" grpId="0" animBg="1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Bauernb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53000"/>
            <a:ext cx="51816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9"/>
          <p:cNvGrpSpPr>
            <a:grpSpLocks noChangeAspect="1"/>
          </p:cNvGrpSpPr>
          <p:nvPr/>
        </p:nvGrpSpPr>
        <p:grpSpPr bwMode="auto">
          <a:xfrm rot="4651953">
            <a:off x="111125" y="-111125"/>
            <a:ext cx="1370013" cy="1592263"/>
            <a:chOff x="4944" y="658"/>
            <a:chExt cx="624" cy="553"/>
          </a:xfrm>
        </p:grpSpPr>
        <p:sp>
          <p:nvSpPr>
            <p:cNvPr id="46173" name="AutoShape 10"/>
            <p:cNvSpPr>
              <a:spLocks noChangeAspect="1" noChangeArrowheads="1"/>
            </p:cNvSpPr>
            <p:nvPr/>
          </p:nvSpPr>
          <p:spPr bwMode="auto">
            <a:xfrm>
              <a:off x="4944" y="658"/>
              <a:ext cx="624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4" name="Freeform 11"/>
            <p:cNvSpPr>
              <a:spLocks/>
            </p:cNvSpPr>
            <p:nvPr/>
          </p:nvSpPr>
          <p:spPr bwMode="auto">
            <a:xfrm>
              <a:off x="5092" y="824"/>
              <a:ext cx="124" cy="126"/>
            </a:xfrm>
            <a:custGeom>
              <a:avLst/>
              <a:gdLst>
                <a:gd name="T0" fmla="*/ 22 w 248"/>
                <a:gd name="T1" fmla="*/ 31 h 253"/>
                <a:gd name="T2" fmla="*/ 11 w 248"/>
                <a:gd name="T3" fmla="*/ 41 h 253"/>
                <a:gd name="T4" fmla="*/ 16 w 248"/>
                <a:gd name="T5" fmla="*/ 59 h 253"/>
                <a:gd name="T6" fmla="*/ 28 w 248"/>
                <a:gd name="T7" fmla="*/ 61 h 253"/>
                <a:gd name="T8" fmla="*/ 37 w 248"/>
                <a:gd name="T9" fmla="*/ 64 h 253"/>
                <a:gd name="T10" fmla="*/ 44 w 248"/>
                <a:gd name="T11" fmla="*/ 73 h 253"/>
                <a:gd name="T12" fmla="*/ 37 w 248"/>
                <a:gd name="T13" fmla="*/ 73 h 253"/>
                <a:gd name="T14" fmla="*/ 27 w 248"/>
                <a:gd name="T15" fmla="*/ 71 h 253"/>
                <a:gd name="T16" fmla="*/ 22 w 248"/>
                <a:gd name="T17" fmla="*/ 65 h 253"/>
                <a:gd name="T18" fmla="*/ 6 w 248"/>
                <a:gd name="T19" fmla="*/ 67 h 253"/>
                <a:gd name="T20" fmla="*/ 0 w 248"/>
                <a:gd name="T21" fmla="*/ 83 h 253"/>
                <a:gd name="T22" fmla="*/ 3 w 248"/>
                <a:gd name="T23" fmla="*/ 92 h 253"/>
                <a:gd name="T24" fmla="*/ 11 w 248"/>
                <a:gd name="T25" fmla="*/ 98 h 253"/>
                <a:gd name="T26" fmla="*/ 22 w 248"/>
                <a:gd name="T27" fmla="*/ 98 h 253"/>
                <a:gd name="T28" fmla="*/ 29 w 248"/>
                <a:gd name="T29" fmla="*/ 94 h 253"/>
                <a:gd name="T30" fmla="*/ 39 w 248"/>
                <a:gd name="T31" fmla="*/ 91 h 253"/>
                <a:gd name="T32" fmla="*/ 30 w 248"/>
                <a:gd name="T33" fmla="*/ 107 h 253"/>
                <a:gd name="T34" fmla="*/ 33 w 248"/>
                <a:gd name="T35" fmla="*/ 124 h 253"/>
                <a:gd name="T36" fmla="*/ 43 w 248"/>
                <a:gd name="T37" fmla="*/ 126 h 253"/>
                <a:gd name="T38" fmla="*/ 53 w 248"/>
                <a:gd name="T39" fmla="*/ 121 h 253"/>
                <a:gd name="T40" fmla="*/ 58 w 248"/>
                <a:gd name="T41" fmla="*/ 107 h 253"/>
                <a:gd name="T42" fmla="*/ 53 w 248"/>
                <a:gd name="T43" fmla="*/ 93 h 253"/>
                <a:gd name="T44" fmla="*/ 56 w 248"/>
                <a:gd name="T45" fmla="*/ 88 h 253"/>
                <a:gd name="T46" fmla="*/ 60 w 248"/>
                <a:gd name="T47" fmla="*/ 95 h 253"/>
                <a:gd name="T48" fmla="*/ 66 w 248"/>
                <a:gd name="T49" fmla="*/ 107 h 253"/>
                <a:gd name="T50" fmla="*/ 84 w 248"/>
                <a:gd name="T51" fmla="*/ 107 h 253"/>
                <a:gd name="T52" fmla="*/ 99 w 248"/>
                <a:gd name="T53" fmla="*/ 111 h 253"/>
                <a:gd name="T54" fmla="*/ 113 w 248"/>
                <a:gd name="T55" fmla="*/ 102 h 253"/>
                <a:gd name="T56" fmla="*/ 116 w 248"/>
                <a:gd name="T57" fmla="*/ 93 h 253"/>
                <a:gd name="T58" fmla="*/ 114 w 248"/>
                <a:gd name="T59" fmla="*/ 88 h 253"/>
                <a:gd name="T60" fmla="*/ 97 w 248"/>
                <a:gd name="T61" fmla="*/ 81 h 253"/>
                <a:gd name="T62" fmla="*/ 86 w 248"/>
                <a:gd name="T63" fmla="*/ 78 h 253"/>
                <a:gd name="T64" fmla="*/ 91 w 248"/>
                <a:gd name="T65" fmla="*/ 66 h 253"/>
                <a:gd name="T66" fmla="*/ 103 w 248"/>
                <a:gd name="T67" fmla="*/ 60 h 253"/>
                <a:gd name="T68" fmla="*/ 113 w 248"/>
                <a:gd name="T69" fmla="*/ 59 h 253"/>
                <a:gd name="T70" fmla="*/ 120 w 248"/>
                <a:gd name="T71" fmla="*/ 54 h 253"/>
                <a:gd name="T72" fmla="*/ 124 w 248"/>
                <a:gd name="T73" fmla="*/ 41 h 253"/>
                <a:gd name="T74" fmla="*/ 117 w 248"/>
                <a:gd name="T75" fmla="*/ 30 h 253"/>
                <a:gd name="T76" fmla="*/ 108 w 248"/>
                <a:gd name="T77" fmla="*/ 28 h 253"/>
                <a:gd name="T78" fmla="*/ 98 w 248"/>
                <a:gd name="T79" fmla="*/ 29 h 253"/>
                <a:gd name="T80" fmla="*/ 92 w 248"/>
                <a:gd name="T81" fmla="*/ 38 h 253"/>
                <a:gd name="T82" fmla="*/ 88 w 248"/>
                <a:gd name="T83" fmla="*/ 49 h 253"/>
                <a:gd name="T84" fmla="*/ 76 w 248"/>
                <a:gd name="T85" fmla="*/ 58 h 253"/>
                <a:gd name="T86" fmla="*/ 71 w 248"/>
                <a:gd name="T87" fmla="*/ 54 h 253"/>
                <a:gd name="T88" fmla="*/ 73 w 248"/>
                <a:gd name="T89" fmla="*/ 43 h 253"/>
                <a:gd name="T90" fmla="*/ 81 w 248"/>
                <a:gd name="T91" fmla="*/ 30 h 253"/>
                <a:gd name="T92" fmla="*/ 87 w 248"/>
                <a:gd name="T93" fmla="*/ 12 h 253"/>
                <a:gd name="T94" fmla="*/ 73 w 248"/>
                <a:gd name="T95" fmla="*/ 1 h 253"/>
                <a:gd name="T96" fmla="*/ 60 w 248"/>
                <a:gd name="T97" fmla="*/ 3 h 253"/>
                <a:gd name="T98" fmla="*/ 51 w 248"/>
                <a:gd name="T99" fmla="*/ 11 h 253"/>
                <a:gd name="T100" fmla="*/ 49 w 248"/>
                <a:gd name="T101" fmla="*/ 18 h 253"/>
                <a:gd name="T102" fmla="*/ 56 w 248"/>
                <a:gd name="T103" fmla="*/ 31 h 253"/>
                <a:gd name="T104" fmla="*/ 59 w 248"/>
                <a:gd name="T105" fmla="*/ 43 h 253"/>
                <a:gd name="T106" fmla="*/ 56 w 248"/>
                <a:gd name="T107" fmla="*/ 50 h 253"/>
                <a:gd name="T108" fmla="*/ 52 w 248"/>
                <a:gd name="T109" fmla="*/ 52 h 253"/>
                <a:gd name="T110" fmla="*/ 39 w 248"/>
                <a:gd name="T111" fmla="*/ 31 h 2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48" h="253">
                  <a:moveTo>
                    <a:pt x="60" y="57"/>
                  </a:moveTo>
                  <a:lnTo>
                    <a:pt x="52" y="59"/>
                  </a:lnTo>
                  <a:lnTo>
                    <a:pt x="43" y="62"/>
                  </a:lnTo>
                  <a:lnTo>
                    <a:pt x="34" y="66"/>
                  </a:lnTo>
                  <a:lnTo>
                    <a:pt x="28" y="74"/>
                  </a:lnTo>
                  <a:lnTo>
                    <a:pt x="21" y="82"/>
                  </a:lnTo>
                  <a:lnTo>
                    <a:pt x="20" y="93"/>
                  </a:lnTo>
                  <a:lnTo>
                    <a:pt x="23" y="105"/>
                  </a:lnTo>
                  <a:lnTo>
                    <a:pt x="31" y="119"/>
                  </a:lnTo>
                  <a:lnTo>
                    <a:pt x="38" y="123"/>
                  </a:lnTo>
                  <a:lnTo>
                    <a:pt x="48" y="123"/>
                  </a:lnTo>
                  <a:lnTo>
                    <a:pt x="55" y="122"/>
                  </a:lnTo>
                  <a:lnTo>
                    <a:pt x="60" y="119"/>
                  </a:lnTo>
                  <a:lnTo>
                    <a:pt x="66" y="125"/>
                  </a:lnTo>
                  <a:lnTo>
                    <a:pt x="74" y="129"/>
                  </a:lnTo>
                  <a:lnTo>
                    <a:pt x="80" y="136"/>
                  </a:lnTo>
                  <a:lnTo>
                    <a:pt x="85" y="142"/>
                  </a:lnTo>
                  <a:lnTo>
                    <a:pt x="88" y="146"/>
                  </a:lnTo>
                  <a:lnTo>
                    <a:pt x="86" y="148"/>
                  </a:lnTo>
                  <a:lnTo>
                    <a:pt x="81" y="148"/>
                  </a:lnTo>
                  <a:lnTo>
                    <a:pt x="74" y="146"/>
                  </a:lnTo>
                  <a:lnTo>
                    <a:pt x="65" y="145"/>
                  </a:lnTo>
                  <a:lnTo>
                    <a:pt x="58" y="143"/>
                  </a:lnTo>
                  <a:lnTo>
                    <a:pt x="54" y="142"/>
                  </a:lnTo>
                  <a:lnTo>
                    <a:pt x="52" y="139"/>
                  </a:lnTo>
                  <a:lnTo>
                    <a:pt x="49" y="134"/>
                  </a:lnTo>
                  <a:lnTo>
                    <a:pt x="43" y="131"/>
                  </a:lnTo>
                  <a:lnTo>
                    <a:pt x="34" y="128"/>
                  </a:lnTo>
                  <a:lnTo>
                    <a:pt x="23" y="129"/>
                  </a:lnTo>
                  <a:lnTo>
                    <a:pt x="12" y="134"/>
                  </a:lnTo>
                  <a:lnTo>
                    <a:pt x="4" y="143"/>
                  </a:lnTo>
                  <a:lnTo>
                    <a:pt x="0" y="154"/>
                  </a:lnTo>
                  <a:lnTo>
                    <a:pt x="0" y="166"/>
                  </a:lnTo>
                  <a:lnTo>
                    <a:pt x="1" y="174"/>
                  </a:lnTo>
                  <a:lnTo>
                    <a:pt x="3" y="180"/>
                  </a:lnTo>
                  <a:lnTo>
                    <a:pt x="6" y="185"/>
                  </a:lnTo>
                  <a:lnTo>
                    <a:pt x="9" y="189"/>
                  </a:lnTo>
                  <a:lnTo>
                    <a:pt x="15" y="193"/>
                  </a:lnTo>
                  <a:lnTo>
                    <a:pt x="21" y="196"/>
                  </a:lnTo>
                  <a:lnTo>
                    <a:pt x="29" y="197"/>
                  </a:lnTo>
                  <a:lnTo>
                    <a:pt x="37" y="197"/>
                  </a:lnTo>
                  <a:lnTo>
                    <a:pt x="43" y="196"/>
                  </a:lnTo>
                  <a:lnTo>
                    <a:pt x="51" y="194"/>
                  </a:lnTo>
                  <a:lnTo>
                    <a:pt x="55" y="191"/>
                  </a:lnTo>
                  <a:lnTo>
                    <a:pt x="58" y="188"/>
                  </a:lnTo>
                  <a:lnTo>
                    <a:pt x="65" y="182"/>
                  </a:lnTo>
                  <a:lnTo>
                    <a:pt x="72" y="182"/>
                  </a:lnTo>
                  <a:lnTo>
                    <a:pt x="78" y="183"/>
                  </a:lnTo>
                  <a:lnTo>
                    <a:pt x="85" y="185"/>
                  </a:lnTo>
                  <a:lnTo>
                    <a:pt x="71" y="197"/>
                  </a:lnTo>
                  <a:lnTo>
                    <a:pt x="60" y="214"/>
                  </a:lnTo>
                  <a:lnTo>
                    <a:pt x="54" y="231"/>
                  </a:lnTo>
                  <a:lnTo>
                    <a:pt x="58" y="245"/>
                  </a:lnTo>
                  <a:lnTo>
                    <a:pt x="65" y="249"/>
                  </a:lnTo>
                  <a:lnTo>
                    <a:pt x="71" y="251"/>
                  </a:lnTo>
                  <a:lnTo>
                    <a:pt x="78" y="253"/>
                  </a:lnTo>
                  <a:lnTo>
                    <a:pt x="86" y="253"/>
                  </a:lnTo>
                  <a:lnTo>
                    <a:pt x="92" y="251"/>
                  </a:lnTo>
                  <a:lnTo>
                    <a:pt x="100" y="248"/>
                  </a:lnTo>
                  <a:lnTo>
                    <a:pt x="105" y="243"/>
                  </a:lnTo>
                  <a:lnTo>
                    <a:pt x="109" y="239"/>
                  </a:lnTo>
                  <a:lnTo>
                    <a:pt x="114" y="226"/>
                  </a:lnTo>
                  <a:lnTo>
                    <a:pt x="115" y="214"/>
                  </a:lnTo>
                  <a:lnTo>
                    <a:pt x="114" y="202"/>
                  </a:lnTo>
                  <a:lnTo>
                    <a:pt x="109" y="193"/>
                  </a:lnTo>
                  <a:lnTo>
                    <a:pt x="105" y="186"/>
                  </a:lnTo>
                  <a:lnTo>
                    <a:pt x="105" y="182"/>
                  </a:lnTo>
                  <a:lnTo>
                    <a:pt x="108" y="179"/>
                  </a:lnTo>
                  <a:lnTo>
                    <a:pt x="112" y="177"/>
                  </a:lnTo>
                  <a:lnTo>
                    <a:pt x="115" y="179"/>
                  </a:lnTo>
                  <a:lnTo>
                    <a:pt x="118" y="183"/>
                  </a:lnTo>
                  <a:lnTo>
                    <a:pt x="120" y="191"/>
                  </a:lnTo>
                  <a:lnTo>
                    <a:pt x="122" y="199"/>
                  </a:lnTo>
                  <a:lnTo>
                    <a:pt x="125" y="206"/>
                  </a:lnTo>
                  <a:lnTo>
                    <a:pt x="132" y="214"/>
                  </a:lnTo>
                  <a:lnTo>
                    <a:pt x="145" y="217"/>
                  </a:lnTo>
                  <a:lnTo>
                    <a:pt x="162" y="208"/>
                  </a:lnTo>
                  <a:lnTo>
                    <a:pt x="168" y="214"/>
                  </a:lnTo>
                  <a:lnTo>
                    <a:pt x="177" y="219"/>
                  </a:lnTo>
                  <a:lnTo>
                    <a:pt x="186" y="222"/>
                  </a:lnTo>
                  <a:lnTo>
                    <a:pt x="197" y="222"/>
                  </a:lnTo>
                  <a:lnTo>
                    <a:pt x="208" y="220"/>
                  </a:lnTo>
                  <a:lnTo>
                    <a:pt x="217" y="214"/>
                  </a:lnTo>
                  <a:lnTo>
                    <a:pt x="226" y="205"/>
                  </a:lnTo>
                  <a:lnTo>
                    <a:pt x="232" y="191"/>
                  </a:lnTo>
                  <a:lnTo>
                    <a:pt x="232" y="189"/>
                  </a:lnTo>
                  <a:lnTo>
                    <a:pt x="232" y="186"/>
                  </a:lnTo>
                  <a:lnTo>
                    <a:pt x="231" y="185"/>
                  </a:lnTo>
                  <a:lnTo>
                    <a:pt x="229" y="183"/>
                  </a:lnTo>
                  <a:lnTo>
                    <a:pt x="228" y="177"/>
                  </a:lnTo>
                  <a:lnTo>
                    <a:pt x="222" y="168"/>
                  </a:lnTo>
                  <a:lnTo>
                    <a:pt x="209" y="160"/>
                  </a:lnTo>
                  <a:lnTo>
                    <a:pt x="194" y="162"/>
                  </a:lnTo>
                  <a:lnTo>
                    <a:pt x="185" y="163"/>
                  </a:lnTo>
                  <a:lnTo>
                    <a:pt x="177" y="160"/>
                  </a:lnTo>
                  <a:lnTo>
                    <a:pt x="171" y="156"/>
                  </a:lnTo>
                  <a:lnTo>
                    <a:pt x="166" y="149"/>
                  </a:lnTo>
                  <a:lnTo>
                    <a:pt x="174" y="142"/>
                  </a:lnTo>
                  <a:lnTo>
                    <a:pt x="182" y="133"/>
                  </a:lnTo>
                  <a:lnTo>
                    <a:pt x="189" y="126"/>
                  </a:lnTo>
                  <a:lnTo>
                    <a:pt x="195" y="120"/>
                  </a:lnTo>
                  <a:lnTo>
                    <a:pt x="205" y="120"/>
                  </a:lnTo>
                  <a:lnTo>
                    <a:pt x="212" y="120"/>
                  </a:lnTo>
                  <a:lnTo>
                    <a:pt x="219" y="120"/>
                  </a:lnTo>
                  <a:lnTo>
                    <a:pt x="225" y="119"/>
                  </a:lnTo>
                  <a:lnTo>
                    <a:pt x="231" y="116"/>
                  </a:lnTo>
                  <a:lnTo>
                    <a:pt x="236" y="113"/>
                  </a:lnTo>
                  <a:lnTo>
                    <a:pt x="240" y="108"/>
                  </a:lnTo>
                  <a:lnTo>
                    <a:pt x="243" y="103"/>
                  </a:lnTo>
                  <a:lnTo>
                    <a:pt x="246" y="93"/>
                  </a:lnTo>
                  <a:lnTo>
                    <a:pt x="248" y="83"/>
                  </a:lnTo>
                  <a:lnTo>
                    <a:pt x="245" y="74"/>
                  </a:lnTo>
                  <a:lnTo>
                    <a:pt x="239" y="65"/>
                  </a:lnTo>
                  <a:lnTo>
                    <a:pt x="234" y="60"/>
                  </a:lnTo>
                  <a:lnTo>
                    <a:pt x="229" y="57"/>
                  </a:lnTo>
                  <a:lnTo>
                    <a:pt x="222" y="56"/>
                  </a:lnTo>
                  <a:lnTo>
                    <a:pt x="216" y="56"/>
                  </a:lnTo>
                  <a:lnTo>
                    <a:pt x="208" y="56"/>
                  </a:lnTo>
                  <a:lnTo>
                    <a:pt x="202" y="57"/>
                  </a:lnTo>
                  <a:lnTo>
                    <a:pt x="195" y="59"/>
                  </a:lnTo>
                  <a:lnTo>
                    <a:pt x="191" y="62"/>
                  </a:lnTo>
                  <a:lnTo>
                    <a:pt x="185" y="69"/>
                  </a:lnTo>
                  <a:lnTo>
                    <a:pt x="183" y="77"/>
                  </a:lnTo>
                  <a:lnTo>
                    <a:pt x="183" y="83"/>
                  </a:lnTo>
                  <a:lnTo>
                    <a:pt x="183" y="89"/>
                  </a:lnTo>
                  <a:lnTo>
                    <a:pt x="175" y="99"/>
                  </a:lnTo>
                  <a:lnTo>
                    <a:pt x="166" y="108"/>
                  </a:lnTo>
                  <a:lnTo>
                    <a:pt x="157" y="114"/>
                  </a:lnTo>
                  <a:lnTo>
                    <a:pt x="152" y="117"/>
                  </a:lnTo>
                  <a:lnTo>
                    <a:pt x="149" y="114"/>
                  </a:lnTo>
                  <a:lnTo>
                    <a:pt x="146" y="111"/>
                  </a:lnTo>
                  <a:lnTo>
                    <a:pt x="142" y="108"/>
                  </a:lnTo>
                  <a:lnTo>
                    <a:pt x="137" y="106"/>
                  </a:lnTo>
                  <a:lnTo>
                    <a:pt x="142" y="97"/>
                  </a:lnTo>
                  <a:lnTo>
                    <a:pt x="146" y="86"/>
                  </a:lnTo>
                  <a:lnTo>
                    <a:pt x="148" y="76"/>
                  </a:lnTo>
                  <a:lnTo>
                    <a:pt x="151" y="69"/>
                  </a:lnTo>
                  <a:lnTo>
                    <a:pt x="162" y="60"/>
                  </a:lnTo>
                  <a:lnTo>
                    <a:pt x="171" y="49"/>
                  </a:lnTo>
                  <a:lnTo>
                    <a:pt x="174" y="37"/>
                  </a:lnTo>
                  <a:lnTo>
                    <a:pt x="174" y="25"/>
                  </a:lnTo>
                  <a:lnTo>
                    <a:pt x="168" y="16"/>
                  </a:lnTo>
                  <a:lnTo>
                    <a:pt x="159" y="6"/>
                  </a:lnTo>
                  <a:lnTo>
                    <a:pt x="146" y="2"/>
                  </a:lnTo>
                  <a:lnTo>
                    <a:pt x="134" y="0"/>
                  </a:lnTo>
                  <a:lnTo>
                    <a:pt x="126" y="2"/>
                  </a:lnTo>
                  <a:lnTo>
                    <a:pt x="120" y="6"/>
                  </a:lnTo>
                  <a:lnTo>
                    <a:pt x="112" y="11"/>
                  </a:lnTo>
                  <a:lnTo>
                    <a:pt x="106" y="17"/>
                  </a:lnTo>
                  <a:lnTo>
                    <a:pt x="102" y="22"/>
                  </a:lnTo>
                  <a:lnTo>
                    <a:pt x="98" y="26"/>
                  </a:lnTo>
                  <a:lnTo>
                    <a:pt x="97" y="31"/>
                  </a:lnTo>
                  <a:lnTo>
                    <a:pt x="97" y="37"/>
                  </a:lnTo>
                  <a:lnTo>
                    <a:pt x="100" y="48"/>
                  </a:lnTo>
                  <a:lnTo>
                    <a:pt x="106" y="56"/>
                  </a:lnTo>
                  <a:lnTo>
                    <a:pt x="112" y="62"/>
                  </a:lnTo>
                  <a:lnTo>
                    <a:pt x="118" y="66"/>
                  </a:lnTo>
                  <a:lnTo>
                    <a:pt x="120" y="77"/>
                  </a:lnTo>
                  <a:lnTo>
                    <a:pt x="118" y="86"/>
                  </a:lnTo>
                  <a:lnTo>
                    <a:pt x="118" y="94"/>
                  </a:lnTo>
                  <a:lnTo>
                    <a:pt x="118" y="100"/>
                  </a:lnTo>
                  <a:lnTo>
                    <a:pt x="112" y="100"/>
                  </a:lnTo>
                  <a:lnTo>
                    <a:pt x="108" y="102"/>
                  </a:lnTo>
                  <a:lnTo>
                    <a:pt x="105" y="105"/>
                  </a:lnTo>
                  <a:lnTo>
                    <a:pt x="103" y="105"/>
                  </a:lnTo>
                  <a:lnTo>
                    <a:pt x="94" y="94"/>
                  </a:lnTo>
                  <a:lnTo>
                    <a:pt x="88" y="79"/>
                  </a:lnTo>
                  <a:lnTo>
                    <a:pt x="78" y="63"/>
                  </a:lnTo>
                  <a:lnTo>
                    <a:pt x="60" y="57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5" name="Freeform 12"/>
            <p:cNvSpPr>
              <a:spLocks/>
            </p:cNvSpPr>
            <p:nvPr/>
          </p:nvSpPr>
          <p:spPr bwMode="auto">
            <a:xfrm>
              <a:off x="5006" y="990"/>
              <a:ext cx="127" cy="221"/>
            </a:xfrm>
            <a:custGeom>
              <a:avLst/>
              <a:gdLst>
                <a:gd name="T0" fmla="*/ 126 w 254"/>
                <a:gd name="T1" fmla="*/ 0 h 441"/>
                <a:gd name="T2" fmla="*/ 116 w 254"/>
                <a:gd name="T3" fmla="*/ 14 h 441"/>
                <a:gd name="T4" fmla="*/ 104 w 254"/>
                <a:gd name="T5" fmla="*/ 26 h 441"/>
                <a:gd name="T6" fmla="*/ 91 w 254"/>
                <a:gd name="T7" fmla="*/ 36 h 441"/>
                <a:gd name="T8" fmla="*/ 77 w 254"/>
                <a:gd name="T9" fmla="*/ 44 h 441"/>
                <a:gd name="T10" fmla="*/ 64 w 254"/>
                <a:gd name="T11" fmla="*/ 50 h 441"/>
                <a:gd name="T12" fmla="*/ 50 w 254"/>
                <a:gd name="T13" fmla="*/ 54 h 441"/>
                <a:gd name="T14" fmla="*/ 36 w 254"/>
                <a:gd name="T15" fmla="*/ 55 h 441"/>
                <a:gd name="T16" fmla="*/ 23 w 254"/>
                <a:gd name="T17" fmla="*/ 55 h 441"/>
                <a:gd name="T18" fmla="*/ 24 w 254"/>
                <a:gd name="T19" fmla="*/ 60 h 441"/>
                <a:gd name="T20" fmla="*/ 24 w 254"/>
                <a:gd name="T21" fmla="*/ 66 h 441"/>
                <a:gd name="T22" fmla="*/ 23 w 254"/>
                <a:gd name="T23" fmla="*/ 72 h 441"/>
                <a:gd name="T24" fmla="*/ 21 w 254"/>
                <a:gd name="T25" fmla="*/ 78 h 441"/>
                <a:gd name="T26" fmla="*/ 18 w 254"/>
                <a:gd name="T27" fmla="*/ 85 h 441"/>
                <a:gd name="T28" fmla="*/ 13 w 254"/>
                <a:gd name="T29" fmla="*/ 92 h 441"/>
                <a:gd name="T30" fmla="*/ 8 w 254"/>
                <a:gd name="T31" fmla="*/ 97 h 441"/>
                <a:gd name="T32" fmla="*/ 0 w 254"/>
                <a:gd name="T33" fmla="*/ 102 h 441"/>
                <a:gd name="T34" fmla="*/ 9 w 254"/>
                <a:gd name="T35" fmla="*/ 115 h 441"/>
                <a:gd name="T36" fmla="*/ 14 w 254"/>
                <a:gd name="T37" fmla="*/ 133 h 441"/>
                <a:gd name="T38" fmla="*/ 14 w 254"/>
                <a:gd name="T39" fmla="*/ 151 h 441"/>
                <a:gd name="T40" fmla="*/ 8 w 254"/>
                <a:gd name="T41" fmla="*/ 166 h 441"/>
                <a:gd name="T42" fmla="*/ 13 w 254"/>
                <a:gd name="T43" fmla="*/ 168 h 441"/>
                <a:gd name="T44" fmla="*/ 20 w 254"/>
                <a:gd name="T45" fmla="*/ 172 h 441"/>
                <a:gd name="T46" fmla="*/ 28 w 254"/>
                <a:gd name="T47" fmla="*/ 175 h 441"/>
                <a:gd name="T48" fmla="*/ 37 w 254"/>
                <a:gd name="T49" fmla="*/ 181 h 441"/>
                <a:gd name="T50" fmla="*/ 44 w 254"/>
                <a:gd name="T51" fmla="*/ 188 h 441"/>
                <a:gd name="T52" fmla="*/ 51 w 254"/>
                <a:gd name="T53" fmla="*/ 197 h 441"/>
                <a:gd name="T54" fmla="*/ 57 w 254"/>
                <a:gd name="T55" fmla="*/ 208 h 441"/>
                <a:gd name="T56" fmla="*/ 61 w 254"/>
                <a:gd name="T57" fmla="*/ 221 h 441"/>
                <a:gd name="T58" fmla="*/ 64 w 254"/>
                <a:gd name="T59" fmla="*/ 213 h 441"/>
                <a:gd name="T60" fmla="*/ 69 w 254"/>
                <a:gd name="T61" fmla="*/ 205 h 441"/>
                <a:gd name="T62" fmla="*/ 74 w 254"/>
                <a:gd name="T63" fmla="*/ 197 h 441"/>
                <a:gd name="T64" fmla="*/ 80 w 254"/>
                <a:gd name="T65" fmla="*/ 188 h 441"/>
                <a:gd name="T66" fmla="*/ 87 w 254"/>
                <a:gd name="T67" fmla="*/ 182 h 441"/>
                <a:gd name="T68" fmla="*/ 96 w 254"/>
                <a:gd name="T69" fmla="*/ 176 h 441"/>
                <a:gd name="T70" fmla="*/ 104 w 254"/>
                <a:gd name="T71" fmla="*/ 172 h 441"/>
                <a:gd name="T72" fmla="*/ 114 w 254"/>
                <a:gd name="T73" fmla="*/ 171 h 441"/>
                <a:gd name="T74" fmla="*/ 110 w 254"/>
                <a:gd name="T75" fmla="*/ 161 h 441"/>
                <a:gd name="T76" fmla="*/ 107 w 254"/>
                <a:gd name="T77" fmla="*/ 148 h 441"/>
                <a:gd name="T78" fmla="*/ 109 w 254"/>
                <a:gd name="T79" fmla="*/ 135 h 441"/>
                <a:gd name="T80" fmla="*/ 118 w 254"/>
                <a:gd name="T81" fmla="*/ 120 h 441"/>
                <a:gd name="T82" fmla="*/ 110 w 254"/>
                <a:gd name="T83" fmla="*/ 96 h 441"/>
                <a:gd name="T84" fmla="*/ 107 w 254"/>
                <a:gd name="T85" fmla="*/ 73 h 441"/>
                <a:gd name="T86" fmla="*/ 108 w 254"/>
                <a:gd name="T87" fmla="*/ 53 h 441"/>
                <a:gd name="T88" fmla="*/ 111 w 254"/>
                <a:gd name="T89" fmla="*/ 38 h 441"/>
                <a:gd name="T90" fmla="*/ 115 w 254"/>
                <a:gd name="T91" fmla="*/ 28 h 441"/>
                <a:gd name="T92" fmla="*/ 119 w 254"/>
                <a:gd name="T93" fmla="*/ 18 h 441"/>
                <a:gd name="T94" fmla="*/ 123 w 254"/>
                <a:gd name="T95" fmla="*/ 11 h 441"/>
                <a:gd name="T96" fmla="*/ 126 w 254"/>
                <a:gd name="T97" fmla="*/ 6 h 441"/>
                <a:gd name="T98" fmla="*/ 127 w 254"/>
                <a:gd name="T99" fmla="*/ 5 h 441"/>
                <a:gd name="T100" fmla="*/ 127 w 254"/>
                <a:gd name="T101" fmla="*/ 3 h 441"/>
                <a:gd name="T102" fmla="*/ 127 w 254"/>
                <a:gd name="T103" fmla="*/ 2 h 441"/>
                <a:gd name="T104" fmla="*/ 126 w 254"/>
                <a:gd name="T105" fmla="*/ 2 h 441"/>
                <a:gd name="T106" fmla="*/ 126 w 254"/>
                <a:gd name="T107" fmla="*/ 0 h 4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54" h="441">
                  <a:moveTo>
                    <a:pt x="251" y="0"/>
                  </a:moveTo>
                  <a:lnTo>
                    <a:pt x="231" y="27"/>
                  </a:lnTo>
                  <a:lnTo>
                    <a:pt x="208" y="52"/>
                  </a:lnTo>
                  <a:lnTo>
                    <a:pt x="182" y="72"/>
                  </a:lnTo>
                  <a:lnTo>
                    <a:pt x="154" y="87"/>
                  </a:lnTo>
                  <a:lnTo>
                    <a:pt x="127" y="100"/>
                  </a:lnTo>
                  <a:lnTo>
                    <a:pt x="99" y="107"/>
                  </a:lnTo>
                  <a:lnTo>
                    <a:pt x="71" y="110"/>
                  </a:lnTo>
                  <a:lnTo>
                    <a:pt x="46" y="110"/>
                  </a:lnTo>
                  <a:lnTo>
                    <a:pt x="48" y="120"/>
                  </a:lnTo>
                  <a:lnTo>
                    <a:pt x="48" y="132"/>
                  </a:lnTo>
                  <a:lnTo>
                    <a:pt x="46" y="144"/>
                  </a:lnTo>
                  <a:lnTo>
                    <a:pt x="42" y="156"/>
                  </a:lnTo>
                  <a:lnTo>
                    <a:pt x="36" y="170"/>
                  </a:lnTo>
                  <a:lnTo>
                    <a:pt x="26" y="183"/>
                  </a:lnTo>
                  <a:lnTo>
                    <a:pt x="16" y="193"/>
                  </a:lnTo>
                  <a:lnTo>
                    <a:pt x="0" y="203"/>
                  </a:lnTo>
                  <a:lnTo>
                    <a:pt x="17" y="230"/>
                  </a:lnTo>
                  <a:lnTo>
                    <a:pt x="28" y="266"/>
                  </a:lnTo>
                  <a:lnTo>
                    <a:pt x="28" y="301"/>
                  </a:lnTo>
                  <a:lnTo>
                    <a:pt x="16" y="332"/>
                  </a:lnTo>
                  <a:lnTo>
                    <a:pt x="26" y="336"/>
                  </a:lnTo>
                  <a:lnTo>
                    <a:pt x="40" y="343"/>
                  </a:lnTo>
                  <a:lnTo>
                    <a:pt x="56" y="350"/>
                  </a:lnTo>
                  <a:lnTo>
                    <a:pt x="73" y="361"/>
                  </a:lnTo>
                  <a:lnTo>
                    <a:pt x="88" y="376"/>
                  </a:lnTo>
                  <a:lnTo>
                    <a:pt x="102" y="393"/>
                  </a:lnTo>
                  <a:lnTo>
                    <a:pt x="114" y="415"/>
                  </a:lnTo>
                  <a:lnTo>
                    <a:pt x="122" y="441"/>
                  </a:lnTo>
                  <a:lnTo>
                    <a:pt x="128" y="426"/>
                  </a:lnTo>
                  <a:lnTo>
                    <a:pt x="137" y="409"/>
                  </a:lnTo>
                  <a:lnTo>
                    <a:pt x="148" y="393"/>
                  </a:lnTo>
                  <a:lnTo>
                    <a:pt x="160" y="376"/>
                  </a:lnTo>
                  <a:lnTo>
                    <a:pt x="174" y="363"/>
                  </a:lnTo>
                  <a:lnTo>
                    <a:pt x="191" y="352"/>
                  </a:lnTo>
                  <a:lnTo>
                    <a:pt x="208" y="344"/>
                  </a:lnTo>
                  <a:lnTo>
                    <a:pt x="228" y="341"/>
                  </a:lnTo>
                  <a:lnTo>
                    <a:pt x="219" y="321"/>
                  </a:lnTo>
                  <a:lnTo>
                    <a:pt x="214" y="296"/>
                  </a:lnTo>
                  <a:lnTo>
                    <a:pt x="218" y="269"/>
                  </a:lnTo>
                  <a:lnTo>
                    <a:pt x="236" y="239"/>
                  </a:lnTo>
                  <a:lnTo>
                    <a:pt x="219" y="192"/>
                  </a:lnTo>
                  <a:lnTo>
                    <a:pt x="214" y="146"/>
                  </a:lnTo>
                  <a:lnTo>
                    <a:pt x="216" y="106"/>
                  </a:lnTo>
                  <a:lnTo>
                    <a:pt x="222" y="75"/>
                  </a:lnTo>
                  <a:lnTo>
                    <a:pt x="230" y="56"/>
                  </a:lnTo>
                  <a:lnTo>
                    <a:pt x="238" y="36"/>
                  </a:lnTo>
                  <a:lnTo>
                    <a:pt x="245" y="21"/>
                  </a:lnTo>
                  <a:lnTo>
                    <a:pt x="251" y="12"/>
                  </a:lnTo>
                  <a:lnTo>
                    <a:pt x="254" y="9"/>
                  </a:lnTo>
                  <a:lnTo>
                    <a:pt x="254" y="6"/>
                  </a:lnTo>
                  <a:lnTo>
                    <a:pt x="253" y="4"/>
                  </a:lnTo>
                  <a:lnTo>
                    <a:pt x="251" y="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6" name="Freeform 13"/>
            <p:cNvSpPr>
              <a:spLocks/>
            </p:cNvSpPr>
            <p:nvPr/>
          </p:nvSpPr>
          <p:spPr bwMode="auto">
            <a:xfrm>
              <a:off x="5329" y="935"/>
              <a:ext cx="239" cy="182"/>
            </a:xfrm>
            <a:custGeom>
              <a:avLst/>
              <a:gdLst>
                <a:gd name="T0" fmla="*/ 109 w 478"/>
                <a:gd name="T1" fmla="*/ 0 h 364"/>
                <a:gd name="T2" fmla="*/ 101 w 478"/>
                <a:gd name="T3" fmla="*/ 2 h 364"/>
                <a:gd name="T4" fmla="*/ 91 w 478"/>
                <a:gd name="T5" fmla="*/ 6 h 364"/>
                <a:gd name="T6" fmla="*/ 78 w 478"/>
                <a:gd name="T7" fmla="*/ 11 h 364"/>
                <a:gd name="T8" fmla="*/ 65 w 478"/>
                <a:gd name="T9" fmla="*/ 15 h 364"/>
                <a:gd name="T10" fmla="*/ 51 w 478"/>
                <a:gd name="T11" fmla="*/ 19 h 364"/>
                <a:gd name="T12" fmla="*/ 38 w 478"/>
                <a:gd name="T13" fmla="*/ 22 h 364"/>
                <a:gd name="T14" fmla="*/ 27 w 478"/>
                <a:gd name="T15" fmla="*/ 25 h 364"/>
                <a:gd name="T16" fmla="*/ 16 w 478"/>
                <a:gd name="T17" fmla="*/ 26 h 364"/>
                <a:gd name="T18" fmla="*/ 11 w 478"/>
                <a:gd name="T19" fmla="*/ 25 h 364"/>
                <a:gd name="T20" fmla="*/ 7 w 478"/>
                <a:gd name="T21" fmla="*/ 24 h 364"/>
                <a:gd name="T22" fmla="*/ 3 w 478"/>
                <a:gd name="T23" fmla="*/ 23 h 364"/>
                <a:gd name="T24" fmla="*/ 0 w 478"/>
                <a:gd name="T25" fmla="*/ 23 h 364"/>
                <a:gd name="T26" fmla="*/ 14 w 478"/>
                <a:gd name="T27" fmla="*/ 31 h 364"/>
                <a:gd name="T28" fmla="*/ 25 w 478"/>
                <a:gd name="T29" fmla="*/ 42 h 364"/>
                <a:gd name="T30" fmla="*/ 35 w 478"/>
                <a:gd name="T31" fmla="*/ 55 h 364"/>
                <a:gd name="T32" fmla="*/ 44 w 478"/>
                <a:gd name="T33" fmla="*/ 69 h 364"/>
                <a:gd name="T34" fmla="*/ 53 w 478"/>
                <a:gd name="T35" fmla="*/ 85 h 364"/>
                <a:gd name="T36" fmla="*/ 59 w 478"/>
                <a:gd name="T37" fmla="*/ 102 h 364"/>
                <a:gd name="T38" fmla="*/ 64 w 478"/>
                <a:gd name="T39" fmla="*/ 119 h 364"/>
                <a:gd name="T40" fmla="*/ 67 w 478"/>
                <a:gd name="T41" fmla="*/ 137 h 364"/>
                <a:gd name="T42" fmla="*/ 74 w 478"/>
                <a:gd name="T43" fmla="*/ 137 h 364"/>
                <a:gd name="T44" fmla="*/ 81 w 478"/>
                <a:gd name="T45" fmla="*/ 139 h 364"/>
                <a:gd name="T46" fmla="*/ 90 w 478"/>
                <a:gd name="T47" fmla="*/ 142 h 364"/>
                <a:gd name="T48" fmla="*/ 99 w 478"/>
                <a:gd name="T49" fmla="*/ 148 h 364"/>
                <a:gd name="T50" fmla="*/ 108 w 478"/>
                <a:gd name="T51" fmla="*/ 155 h 364"/>
                <a:gd name="T52" fmla="*/ 117 w 478"/>
                <a:gd name="T53" fmla="*/ 162 h 364"/>
                <a:gd name="T54" fmla="*/ 124 w 478"/>
                <a:gd name="T55" fmla="*/ 172 h 364"/>
                <a:gd name="T56" fmla="*/ 130 w 478"/>
                <a:gd name="T57" fmla="*/ 182 h 364"/>
                <a:gd name="T58" fmla="*/ 137 w 478"/>
                <a:gd name="T59" fmla="*/ 177 h 364"/>
                <a:gd name="T60" fmla="*/ 146 w 478"/>
                <a:gd name="T61" fmla="*/ 172 h 364"/>
                <a:gd name="T62" fmla="*/ 158 w 478"/>
                <a:gd name="T63" fmla="*/ 167 h 364"/>
                <a:gd name="T64" fmla="*/ 171 w 478"/>
                <a:gd name="T65" fmla="*/ 164 h 364"/>
                <a:gd name="T66" fmla="*/ 185 w 478"/>
                <a:gd name="T67" fmla="*/ 162 h 364"/>
                <a:gd name="T68" fmla="*/ 202 w 478"/>
                <a:gd name="T69" fmla="*/ 164 h 364"/>
                <a:gd name="T70" fmla="*/ 220 w 478"/>
                <a:gd name="T71" fmla="*/ 169 h 364"/>
                <a:gd name="T72" fmla="*/ 239 w 478"/>
                <a:gd name="T73" fmla="*/ 176 h 364"/>
                <a:gd name="T74" fmla="*/ 234 w 478"/>
                <a:gd name="T75" fmla="*/ 169 h 364"/>
                <a:gd name="T76" fmla="*/ 228 w 478"/>
                <a:gd name="T77" fmla="*/ 161 h 364"/>
                <a:gd name="T78" fmla="*/ 223 w 478"/>
                <a:gd name="T79" fmla="*/ 151 h 364"/>
                <a:gd name="T80" fmla="*/ 219 w 478"/>
                <a:gd name="T81" fmla="*/ 139 h 364"/>
                <a:gd name="T82" fmla="*/ 218 w 478"/>
                <a:gd name="T83" fmla="*/ 126 h 364"/>
                <a:gd name="T84" fmla="*/ 218 w 478"/>
                <a:gd name="T85" fmla="*/ 112 h 364"/>
                <a:gd name="T86" fmla="*/ 222 w 478"/>
                <a:gd name="T87" fmla="*/ 96 h 364"/>
                <a:gd name="T88" fmla="*/ 229 w 478"/>
                <a:gd name="T89" fmla="*/ 78 h 364"/>
                <a:gd name="T90" fmla="*/ 218 w 478"/>
                <a:gd name="T91" fmla="*/ 76 h 364"/>
                <a:gd name="T92" fmla="*/ 207 w 478"/>
                <a:gd name="T93" fmla="*/ 72 h 364"/>
                <a:gd name="T94" fmla="*/ 196 w 478"/>
                <a:gd name="T95" fmla="*/ 67 h 364"/>
                <a:gd name="T96" fmla="*/ 186 w 478"/>
                <a:gd name="T97" fmla="*/ 61 h 364"/>
                <a:gd name="T98" fmla="*/ 178 w 478"/>
                <a:gd name="T99" fmla="*/ 52 h 364"/>
                <a:gd name="T100" fmla="*/ 171 w 478"/>
                <a:gd name="T101" fmla="*/ 42 h 364"/>
                <a:gd name="T102" fmla="*/ 168 w 478"/>
                <a:gd name="T103" fmla="*/ 28 h 364"/>
                <a:gd name="T104" fmla="*/ 167 w 478"/>
                <a:gd name="T105" fmla="*/ 12 h 364"/>
                <a:gd name="T106" fmla="*/ 161 w 478"/>
                <a:gd name="T107" fmla="*/ 13 h 364"/>
                <a:gd name="T108" fmla="*/ 155 w 478"/>
                <a:gd name="T109" fmla="*/ 15 h 364"/>
                <a:gd name="T110" fmla="*/ 148 w 478"/>
                <a:gd name="T111" fmla="*/ 15 h 364"/>
                <a:gd name="T112" fmla="*/ 141 w 478"/>
                <a:gd name="T113" fmla="*/ 15 h 364"/>
                <a:gd name="T114" fmla="*/ 133 w 478"/>
                <a:gd name="T115" fmla="*/ 13 h 364"/>
                <a:gd name="T116" fmla="*/ 125 w 478"/>
                <a:gd name="T117" fmla="*/ 10 h 364"/>
                <a:gd name="T118" fmla="*/ 118 w 478"/>
                <a:gd name="T119" fmla="*/ 6 h 364"/>
                <a:gd name="T120" fmla="*/ 109 w 478"/>
                <a:gd name="T121" fmla="*/ 0 h 3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8" h="364">
                  <a:moveTo>
                    <a:pt x="218" y="0"/>
                  </a:moveTo>
                  <a:lnTo>
                    <a:pt x="201" y="4"/>
                  </a:lnTo>
                  <a:lnTo>
                    <a:pt x="181" y="12"/>
                  </a:lnTo>
                  <a:lnTo>
                    <a:pt x="156" y="21"/>
                  </a:lnTo>
                  <a:lnTo>
                    <a:pt x="130" y="29"/>
                  </a:lnTo>
                  <a:lnTo>
                    <a:pt x="102" y="37"/>
                  </a:lnTo>
                  <a:lnTo>
                    <a:pt x="76" y="44"/>
                  </a:lnTo>
                  <a:lnTo>
                    <a:pt x="53" y="49"/>
                  </a:lnTo>
                  <a:lnTo>
                    <a:pt x="31" y="51"/>
                  </a:lnTo>
                  <a:lnTo>
                    <a:pt x="22" y="49"/>
                  </a:lnTo>
                  <a:lnTo>
                    <a:pt x="13" y="47"/>
                  </a:lnTo>
                  <a:lnTo>
                    <a:pt x="5" y="46"/>
                  </a:lnTo>
                  <a:lnTo>
                    <a:pt x="0" y="46"/>
                  </a:lnTo>
                  <a:lnTo>
                    <a:pt x="27" y="61"/>
                  </a:lnTo>
                  <a:lnTo>
                    <a:pt x="50" y="83"/>
                  </a:lnTo>
                  <a:lnTo>
                    <a:pt x="70" y="109"/>
                  </a:lnTo>
                  <a:lnTo>
                    <a:pt x="88" y="137"/>
                  </a:lnTo>
                  <a:lnTo>
                    <a:pt x="105" y="169"/>
                  </a:lnTo>
                  <a:lnTo>
                    <a:pt x="117" y="203"/>
                  </a:lnTo>
                  <a:lnTo>
                    <a:pt x="128" y="238"/>
                  </a:lnTo>
                  <a:lnTo>
                    <a:pt x="134" y="274"/>
                  </a:lnTo>
                  <a:lnTo>
                    <a:pt x="147" y="274"/>
                  </a:lnTo>
                  <a:lnTo>
                    <a:pt x="162" y="277"/>
                  </a:lnTo>
                  <a:lnTo>
                    <a:pt x="179" y="284"/>
                  </a:lnTo>
                  <a:lnTo>
                    <a:pt x="198" y="295"/>
                  </a:lnTo>
                  <a:lnTo>
                    <a:pt x="216" y="309"/>
                  </a:lnTo>
                  <a:lnTo>
                    <a:pt x="233" y="324"/>
                  </a:lnTo>
                  <a:lnTo>
                    <a:pt x="248" y="343"/>
                  </a:lnTo>
                  <a:lnTo>
                    <a:pt x="259" y="364"/>
                  </a:lnTo>
                  <a:lnTo>
                    <a:pt x="273" y="354"/>
                  </a:lnTo>
                  <a:lnTo>
                    <a:pt x="292" y="343"/>
                  </a:lnTo>
                  <a:lnTo>
                    <a:pt x="315" y="334"/>
                  </a:lnTo>
                  <a:lnTo>
                    <a:pt x="341" y="327"/>
                  </a:lnTo>
                  <a:lnTo>
                    <a:pt x="370" y="324"/>
                  </a:lnTo>
                  <a:lnTo>
                    <a:pt x="404" y="327"/>
                  </a:lnTo>
                  <a:lnTo>
                    <a:pt x="439" y="337"/>
                  </a:lnTo>
                  <a:lnTo>
                    <a:pt x="478" y="352"/>
                  </a:lnTo>
                  <a:lnTo>
                    <a:pt x="467" y="338"/>
                  </a:lnTo>
                  <a:lnTo>
                    <a:pt x="455" y="321"/>
                  </a:lnTo>
                  <a:lnTo>
                    <a:pt x="446" y="301"/>
                  </a:lnTo>
                  <a:lnTo>
                    <a:pt x="438" y="278"/>
                  </a:lnTo>
                  <a:lnTo>
                    <a:pt x="435" y="252"/>
                  </a:lnTo>
                  <a:lnTo>
                    <a:pt x="435" y="223"/>
                  </a:lnTo>
                  <a:lnTo>
                    <a:pt x="443" y="191"/>
                  </a:lnTo>
                  <a:lnTo>
                    <a:pt x="458" y="155"/>
                  </a:lnTo>
                  <a:lnTo>
                    <a:pt x="436" y="151"/>
                  </a:lnTo>
                  <a:lnTo>
                    <a:pt x="413" y="143"/>
                  </a:lnTo>
                  <a:lnTo>
                    <a:pt x="392" y="134"/>
                  </a:lnTo>
                  <a:lnTo>
                    <a:pt x="372" y="121"/>
                  </a:lnTo>
                  <a:lnTo>
                    <a:pt x="355" y="104"/>
                  </a:lnTo>
                  <a:lnTo>
                    <a:pt x="342" y="83"/>
                  </a:lnTo>
                  <a:lnTo>
                    <a:pt x="335" y="55"/>
                  </a:lnTo>
                  <a:lnTo>
                    <a:pt x="333" y="23"/>
                  </a:lnTo>
                  <a:lnTo>
                    <a:pt x="321" y="26"/>
                  </a:lnTo>
                  <a:lnTo>
                    <a:pt x="309" y="29"/>
                  </a:lnTo>
                  <a:lnTo>
                    <a:pt x="295" y="29"/>
                  </a:lnTo>
                  <a:lnTo>
                    <a:pt x="281" y="29"/>
                  </a:lnTo>
                  <a:lnTo>
                    <a:pt x="265" y="26"/>
                  </a:lnTo>
                  <a:lnTo>
                    <a:pt x="250" y="20"/>
                  </a:lnTo>
                  <a:lnTo>
                    <a:pt x="235" y="12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7" name="Freeform 14"/>
            <p:cNvSpPr>
              <a:spLocks/>
            </p:cNvSpPr>
            <p:nvPr/>
          </p:nvSpPr>
          <p:spPr bwMode="auto">
            <a:xfrm>
              <a:off x="5207" y="662"/>
              <a:ext cx="209" cy="258"/>
            </a:xfrm>
            <a:custGeom>
              <a:avLst/>
              <a:gdLst>
                <a:gd name="T0" fmla="*/ 176 w 419"/>
                <a:gd name="T1" fmla="*/ 125 h 515"/>
                <a:gd name="T2" fmla="*/ 149 w 419"/>
                <a:gd name="T3" fmla="*/ 126 h 515"/>
                <a:gd name="T4" fmla="*/ 114 w 419"/>
                <a:gd name="T5" fmla="*/ 139 h 515"/>
                <a:gd name="T6" fmla="*/ 81 w 419"/>
                <a:gd name="T7" fmla="*/ 169 h 515"/>
                <a:gd name="T8" fmla="*/ 65 w 419"/>
                <a:gd name="T9" fmla="*/ 205 h 515"/>
                <a:gd name="T10" fmla="*/ 58 w 419"/>
                <a:gd name="T11" fmla="*/ 224 h 515"/>
                <a:gd name="T12" fmla="*/ 52 w 419"/>
                <a:gd name="T13" fmla="*/ 238 h 515"/>
                <a:gd name="T14" fmla="*/ 44 w 419"/>
                <a:gd name="T15" fmla="*/ 246 h 515"/>
                <a:gd name="T16" fmla="*/ 34 w 419"/>
                <a:gd name="T17" fmla="*/ 249 h 515"/>
                <a:gd name="T18" fmla="*/ 23 w 419"/>
                <a:gd name="T19" fmla="*/ 251 h 515"/>
                <a:gd name="T20" fmla="*/ 13 w 419"/>
                <a:gd name="T21" fmla="*/ 253 h 515"/>
                <a:gd name="T22" fmla="*/ 5 w 419"/>
                <a:gd name="T23" fmla="*/ 256 h 515"/>
                <a:gd name="T24" fmla="*/ 1 w 419"/>
                <a:gd name="T25" fmla="*/ 257 h 515"/>
                <a:gd name="T26" fmla="*/ 1 w 419"/>
                <a:gd name="T27" fmla="*/ 255 h 515"/>
                <a:gd name="T28" fmla="*/ 18 w 419"/>
                <a:gd name="T29" fmla="*/ 246 h 515"/>
                <a:gd name="T30" fmla="*/ 41 w 419"/>
                <a:gd name="T31" fmla="*/ 220 h 515"/>
                <a:gd name="T32" fmla="*/ 50 w 419"/>
                <a:gd name="T33" fmla="*/ 189 h 515"/>
                <a:gd name="T34" fmla="*/ 53 w 419"/>
                <a:gd name="T35" fmla="*/ 162 h 515"/>
                <a:gd name="T36" fmla="*/ 52 w 419"/>
                <a:gd name="T37" fmla="*/ 143 h 515"/>
                <a:gd name="T38" fmla="*/ 47 w 419"/>
                <a:gd name="T39" fmla="*/ 122 h 515"/>
                <a:gd name="T40" fmla="*/ 51 w 419"/>
                <a:gd name="T41" fmla="*/ 109 h 515"/>
                <a:gd name="T42" fmla="*/ 67 w 419"/>
                <a:gd name="T43" fmla="*/ 98 h 515"/>
                <a:gd name="T44" fmla="*/ 82 w 419"/>
                <a:gd name="T45" fmla="*/ 79 h 515"/>
                <a:gd name="T46" fmla="*/ 87 w 419"/>
                <a:gd name="T47" fmla="*/ 57 h 515"/>
                <a:gd name="T48" fmla="*/ 93 w 419"/>
                <a:gd name="T49" fmla="*/ 45 h 515"/>
                <a:gd name="T50" fmla="*/ 117 w 419"/>
                <a:gd name="T51" fmla="*/ 37 h 515"/>
                <a:gd name="T52" fmla="*/ 142 w 419"/>
                <a:gd name="T53" fmla="*/ 24 h 515"/>
                <a:gd name="T54" fmla="*/ 164 w 419"/>
                <a:gd name="T55" fmla="*/ 8 h 515"/>
                <a:gd name="T56" fmla="*/ 170 w 419"/>
                <a:gd name="T57" fmla="*/ 10 h 515"/>
                <a:gd name="T58" fmla="*/ 174 w 419"/>
                <a:gd name="T59" fmla="*/ 34 h 515"/>
                <a:gd name="T60" fmla="*/ 184 w 419"/>
                <a:gd name="T61" fmla="*/ 59 h 515"/>
                <a:gd name="T62" fmla="*/ 199 w 419"/>
                <a:gd name="T63" fmla="*/ 78 h 515"/>
                <a:gd name="T64" fmla="*/ 203 w 419"/>
                <a:gd name="T65" fmla="*/ 85 h 515"/>
                <a:gd name="T66" fmla="*/ 189 w 419"/>
                <a:gd name="T67" fmla="*/ 92 h 515"/>
                <a:gd name="T68" fmla="*/ 180 w 419"/>
                <a:gd name="T69" fmla="*/ 102 h 515"/>
                <a:gd name="T70" fmla="*/ 179 w 419"/>
                <a:gd name="T71" fmla="*/ 115 h 5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19" h="515">
                  <a:moveTo>
                    <a:pt x="367" y="249"/>
                  </a:moveTo>
                  <a:lnTo>
                    <a:pt x="353" y="249"/>
                  </a:lnTo>
                  <a:lnTo>
                    <a:pt x="330" y="249"/>
                  </a:lnTo>
                  <a:lnTo>
                    <a:pt x="299" y="252"/>
                  </a:lnTo>
                  <a:lnTo>
                    <a:pt x="265" y="261"/>
                  </a:lnTo>
                  <a:lnTo>
                    <a:pt x="228" y="277"/>
                  </a:lnTo>
                  <a:lnTo>
                    <a:pt x="193" y="301"/>
                  </a:lnTo>
                  <a:lnTo>
                    <a:pt x="162" y="337"/>
                  </a:lnTo>
                  <a:lnTo>
                    <a:pt x="138" y="386"/>
                  </a:lnTo>
                  <a:lnTo>
                    <a:pt x="130" y="409"/>
                  </a:lnTo>
                  <a:lnTo>
                    <a:pt x="122" y="429"/>
                  </a:lnTo>
                  <a:lnTo>
                    <a:pt x="116" y="447"/>
                  </a:lnTo>
                  <a:lnTo>
                    <a:pt x="110" y="463"/>
                  </a:lnTo>
                  <a:lnTo>
                    <a:pt x="104" y="475"/>
                  </a:lnTo>
                  <a:lnTo>
                    <a:pt x="96" y="484"/>
                  </a:lnTo>
                  <a:lnTo>
                    <a:pt x="88" y="492"/>
                  </a:lnTo>
                  <a:lnTo>
                    <a:pt x="79" y="495"/>
                  </a:lnTo>
                  <a:lnTo>
                    <a:pt x="68" y="497"/>
                  </a:lnTo>
                  <a:lnTo>
                    <a:pt x="57" y="500"/>
                  </a:lnTo>
                  <a:lnTo>
                    <a:pt x="47" y="501"/>
                  </a:lnTo>
                  <a:lnTo>
                    <a:pt x="37" y="504"/>
                  </a:lnTo>
                  <a:lnTo>
                    <a:pt x="27" y="506"/>
                  </a:lnTo>
                  <a:lnTo>
                    <a:pt x="17" y="509"/>
                  </a:lnTo>
                  <a:lnTo>
                    <a:pt x="10" y="512"/>
                  </a:lnTo>
                  <a:lnTo>
                    <a:pt x="3" y="515"/>
                  </a:lnTo>
                  <a:lnTo>
                    <a:pt x="3" y="513"/>
                  </a:lnTo>
                  <a:lnTo>
                    <a:pt x="3" y="510"/>
                  </a:lnTo>
                  <a:lnTo>
                    <a:pt x="2" y="509"/>
                  </a:lnTo>
                  <a:lnTo>
                    <a:pt x="0" y="507"/>
                  </a:lnTo>
                  <a:lnTo>
                    <a:pt x="36" y="492"/>
                  </a:lnTo>
                  <a:lnTo>
                    <a:pt x="64" y="469"/>
                  </a:lnTo>
                  <a:lnTo>
                    <a:pt x="82" y="440"/>
                  </a:lnTo>
                  <a:lnTo>
                    <a:pt x="94" y="409"/>
                  </a:lnTo>
                  <a:lnTo>
                    <a:pt x="101" y="378"/>
                  </a:lnTo>
                  <a:lnTo>
                    <a:pt x="105" y="347"/>
                  </a:lnTo>
                  <a:lnTo>
                    <a:pt x="107" y="323"/>
                  </a:lnTo>
                  <a:lnTo>
                    <a:pt x="107" y="303"/>
                  </a:lnTo>
                  <a:lnTo>
                    <a:pt x="105" y="286"/>
                  </a:lnTo>
                  <a:lnTo>
                    <a:pt x="101" y="266"/>
                  </a:lnTo>
                  <a:lnTo>
                    <a:pt x="94" y="244"/>
                  </a:lnTo>
                  <a:lnTo>
                    <a:pt x="88" y="220"/>
                  </a:lnTo>
                  <a:lnTo>
                    <a:pt x="102" y="217"/>
                  </a:lnTo>
                  <a:lnTo>
                    <a:pt x="117" y="207"/>
                  </a:lnTo>
                  <a:lnTo>
                    <a:pt x="134" y="195"/>
                  </a:lnTo>
                  <a:lnTo>
                    <a:pt x="150" y="178"/>
                  </a:lnTo>
                  <a:lnTo>
                    <a:pt x="164" y="158"/>
                  </a:lnTo>
                  <a:lnTo>
                    <a:pt x="171" y="137"/>
                  </a:lnTo>
                  <a:lnTo>
                    <a:pt x="174" y="114"/>
                  </a:lnTo>
                  <a:lnTo>
                    <a:pt x="168" y="90"/>
                  </a:lnTo>
                  <a:lnTo>
                    <a:pt x="187" y="89"/>
                  </a:lnTo>
                  <a:lnTo>
                    <a:pt x="208" y="83"/>
                  </a:lnTo>
                  <a:lnTo>
                    <a:pt x="235" y="74"/>
                  </a:lnTo>
                  <a:lnTo>
                    <a:pt x="261" y="61"/>
                  </a:lnTo>
                  <a:lnTo>
                    <a:pt x="285" y="47"/>
                  </a:lnTo>
                  <a:lnTo>
                    <a:pt x="309" y="32"/>
                  </a:lnTo>
                  <a:lnTo>
                    <a:pt x="329" y="15"/>
                  </a:lnTo>
                  <a:lnTo>
                    <a:pt x="341" y="0"/>
                  </a:lnTo>
                  <a:lnTo>
                    <a:pt x="341" y="20"/>
                  </a:lnTo>
                  <a:lnTo>
                    <a:pt x="342" y="43"/>
                  </a:lnTo>
                  <a:lnTo>
                    <a:pt x="349" y="67"/>
                  </a:lnTo>
                  <a:lnTo>
                    <a:pt x="356" y="92"/>
                  </a:lnTo>
                  <a:lnTo>
                    <a:pt x="369" y="117"/>
                  </a:lnTo>
                  <a:lnTo>
                    <a:pt x="382" y="138"/>
                  </a:lnTo>
                  <a:lnTo>
                    <a:pt x="399" y="155"/>
                  </a:lnTo>
                  <a:lnTo>
                    <a:pt x="419" y="169"/>
                  </a:lnTo>
                  <a:lnTo>
                    <a:pt x="406" y="170"/>
                  </a:lnTo>
                  <a:lnTo>
                    <a:pt x="393" y="175"/>
                  </a:lnTo>
                  <a:lnTo>
                    <a:pt x="379" y="183"/>
                  </a:lnTo>
                  <a:lnTo>
                    <a:pt x="369" y="190"/>
                  </a:lnTo>
                  <a:lnTo>
                    <a:pt x="361" y="203"/>
                  </a:lnTo>
                  <a:lnTo>
                    <a:pt x="358" y="215"/>
                  </a:lnTo>
                  <a:lnTo>
                    <a:pt x="359" y="230"/>
                  </a:lnTo>
                  <a:lnTo>
                    <a:pt x="367" y="24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8" name="Freeform 15"/>
            <p:cNvSpPr>
              <a:spLocks/>
            </p:cNvSpPr>
            <p:nvPr/>
          </p:nvSpPr>
          <p:spPr bwMode="auto">
            <a:xfrm>
              <a:off x="5138" y="666"/>
              <a:ext cx="124" cy="250"/>
            </a:xfrm>
            <a:custGeom>
              <a:avLst/>
              <a:gdLst>
                <a:gd name="T0" fmla="*/ 68 w 248"/>
                <a:gd name="T1" fmla="*/ 247 h 500"/>
                <a:gd name="T2" fmla="*/ 59 w 248"/>
                <a:gd name="T3" fmla="*/ 239 h 500"/>
                <a:gd name="T4" fmla="*/ 47 w 248"/>
                <a:gd name="T5" fmla="*/ 240 h 500"/>
                <a:gd name="T6" fmla="*/ 40 w 248"/>
                <a:gd name="T7" fmla="*/ 237 h 500"/>
                <a:gd name="T8" fmla="*/ 41 w 248"/>
                <a:gd name="T9" fmla="*/ 230 h 500"/>
                <a:gd name="T10" fmla="*/ 49 w 248"/>
                <a:gd name="T11" fmla="*/ 222 h 500"/>
                <a:gd name="T12" fmla="*/ 57 w 248"/>
                <a:gd name="T13" fmla="*/ 219 h 500"/>
                <a:gd name="T14" fmla="*/ 64 w 248"/>
                <a:gd name="T15" fmla="*/ 219 h 500"/>
                <a:gd name="T16" fmla="*/ 70 w 248"/>
                <a:gd name="T17" fmla="*/ 217 h 500"/>
                <a:gd name="T18" fmla="*/ 74 w 248"/>
                <a:gd name="T19" fmla="*/ 213 h 500"/>
                <a:gd name="T20" fmla="*/ 77 w 248"/>
                <a:gd name="T21" fmla="*/ 208 h 500"/>
                <a:gd name="T22" fmla="*/ 77 w 248"/>
                <a:gd name="T23" fmla="*/ 203 h 500"/>
                <a:gd name="T24" fmla="*/ 77 w 248"/>
                <a:gd name="T25" fmla="*/ 198 h 500"/>
                <a:gd name="T26" fmla="*/ 75 w 248"/>
                <a:gd name="T27" fmla="*/ 193 h 500"/>
                <a:gd name="T28" fmla="*/ 71 w 248"/>
                <a:gd name="T29" fmla="*/ 189 h 500"/>
                <a:gd name="T30" fmla="*/ 65 w 248"/>
                <a:gd name="T31" fmla="*/ 187 h 500"/>
                <a:gd name="T32" fmla="*/ 58 w 248"/>
                <a:gd name="T33" fmla="*/ 187 h 500"/>
                <a:gd name="T34" fmla="*/ 52 w 248"/>
                <a:gd name="T35" fmla="*/ 188 h 500"/>
                <a:gd name="T36" fmla="*/ 47 w 248"/>
                <a:gd name="T37" fmla="*/ 193 h 500"/>
                <a:gd name="T38" fmla="*/ 46 w 248"/>
                <a:gd name="T39" fmla="*/ 200 h 500"/>
                <a:gd name="T40" fmla="*/ 42 w 248"/>
                <a:gd name="T41" fmla="*/ 208 h 500"/>
                <a:gd name="T42" fmla="*/ 33 w 248"/>
                <a:gd name="T43" fmla="*/ 216 h 500"/>
                <a:gd name="T44" fmla="*/ 29 w 248"/>
                <a:gd name="T45" fmla="*/ 216 h 500"/>
                <a:gd name="T46" fmla="*/ 25 w 248"/>
                <a:gd name="T47" fmla="*/ 213 h 500"/>
                <a:gd name="T48" fmla="*/ 25 w 248"/>
                <a:gd name="T49" fmla="*/ 207 h 500"/>
                <a:gd name="T50" fmla="*/ 28 w 248"/>
                <a:gd name="T51" fmla="*/ 197 h 500"/>
                <a:gd name="T52" fmla="*/ 34 w 248"/>
                <a:gd name="T53" fmla="*/ 190 h 500"/>
                <a:gd name="T54" fmla="*/ 40 w 248"/>
                <a:gd name="T55" fmla="*/ 182 h 500"/>
                <a:gd name="T56" fmla="*/ 42 w 248"/>
                <a:gd name="T57" fmla="*/ 176 h 500"/>
                <a:gd name="T58" fmla="*/ 42 w 248"/>
                <a:gd name="T59" fmla="*/ 173 h 500"/>
                <a:gd name="T60" fmla="*/ 39 w 248"/>
                <a:gd name="T61" fmla="*/ 168 h 500"/>
                <a:gd name="T62" fmla="*/ 33 w 248"/>
                <a:gd name="T63" fmla="*/ 162 h 500"/>
                <a:gd name="T64" fmla="*/ 23 w 248"/>
                <a:gd name="T65" fmla="*/ 159 h 500"/>
                <a:gd name="T66" fmla="*/ 17 w 248"/>
                <a:gd name="T67" fmla="*/ 160 h 500"/>
                <a:gd name="T68" fmla="*/ 13 w 248"/>
                <a:gd name="T69" fmla="*/ 163 h 500"/>
                <a:gd name="T70" fmla="*/ 9 w 248"/>
                <a:gd name="T71" fmla="*/ 166 h 500"/>
                <a:gd name="T72" fmla="*/ 3 w 248"/>
                <a:gd name="T73" fmla="*/ 156 h 500"/>
                <a:gd name="T74" fmla="*/ 0 w 248"/>
                <a:gd name="T75" fmla="*/ 132 h 500"/>
                <a:gd name="T76" fmla="*/ 7 w 248"/>
                <a:gd name="T77" fmla="*/ 107 h 500"/>
                <a:gd name="T78" fmla="*/ 19 w 248"/>
                <a:gd name="T79" fmla="*/ 83 h 500"/>
                <a:gd name="T80" fmla="*/ 36 w 248"/>
                <a:gd name="T81" fmla="*/ 60 h 500"/>
                <a:gd name="T82" fmla="*/ 56 w 248"/>
                <a:gd name="T83" fmla="*/ 40 h 500"/>
                <a:gd name="T84" fmla="*/ 77 w 248"/>
                <a:gd name="T85" fmla="*/ 24 h 500"/>
                <a:gd name="T86" fmla="*/ 97 w 248"/>
                <a:gd name="T87" fmla="*/ 12 h 500"/>
                <a:gd name="T88" fmla="*/ 108 w 248"/>
                <a:gd name="T89" fmla="*/ 7 h 500"/>
                <a:gd name="T90" fmla="*/ 116 w 248"/>
                <a:gd name="T91" fmla="*/ 4 h 500"/>
                <a:gd name="T92" fmla="*/ 123 w 248"/>
                <a:gd name="T93" fmla="*/ 0 h 500"/>
                <a:gd name="T94" fmla="*/ 124 w 248"/>
                <a:gd name="T95" fmla="*/ 2 h 500"/>
                <a:gd name="T96" fmla="*/ 114 w 248"/>
                <a:gd name="T97" fmla="*/ 17 h 500"/>
                <a:gd name="T98" fmla="*/ 102 w 248"/>
                <a:gd name="T99" fmla="*/ 45 h 500"/>
                <a:gd name="T100" fmla="*/ 102 w 248"/>
                <a:gd name="T101" fmla="*/ 69 h 500"/>
                <a:gd name="T102" fmla="*/ 109 w 248"/>
                <a:gd name="T103" fmla="*/ 94 h 500"/>
                <a:gd name="T104" fmla="*/ 116 w 248"/>
                <a:gd name="T105" fmla="*/ 119 h 500"/>
                <a:gd name="T106" fmla="*/ 121 w 248"/>
                <a:gd name="T107" fmla="*/ 140 h 500"/>
                <a:gd name="T108" fmla="*/ 122 w 248"/>
                <a:gd name="T109" fmla="*/ 158 h 500"/>
                <a:gd name="T110" fmla="*/ 119 w 248"/>
                <a:gd name="T111" fmla="*/ 186 h 500"/>
                <a:gd name="T112" fmla="*/ 110 w 248"/>
                <a:gd name="T113" fmla="*/ 217 h 500"/>
                <a:gd name="T114" fmla="*/ 87 w 248"/>
                <a:gd name="T115" fmla="*/ 243 h 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48" h="500">
                  <a:moveTo>
                    <a:pt x="137" y="500"/>
                  </a:moveTo>
                  <a:lnTo>
                    <a:pt x="136" y="494"/>
                  </a:lnTo>
                  <a:lnTo>
                    <a:pt x="130" y="485"/>
                  </a:lnTo>
                  <a:lnTo>
                    <a:pt x="117" y="477"/>
                  </a:lnTo>
                  <a:lnTo>
                    <a:pt x="102" y="479"/>
                  </a:lnTo>
                  <a:lnTo>
                    <a:pt x="93" y="480"/>
                  </a:lnTo>
                  <a:lnTo>
                    <a:pt x="85" y="477"/>
                  </a:lnTo>
                  <a:lnTo>
                    <a:pt x="79" y="473"/>
                  </a:lnTo>
                  <a:lnTo>
                    <a:pt x="74" y="466"/>
                  </a:lnTo>
                  <a:lnTo>
                    <a:pt x="82" y="459"/>
                  </a:lnTo>
                  <a:lnTo>
                    <a:pt x="90" y="450"/>
                  </a:lnTo>
                  <a:lnTo>
                    <a:pt x="97" y="443"/>
                  </a:lnTo>
                  <a:lnTo>
                    <a:pt x="103" y="437"/>
                  </a:lnTo>
                  <a:lnTo>
                    <a:pt x="113" y="437"/>
                  </a:lnTo>
                  <a:lnTo>
                    <a:pt x="120" y="437"/>
                  </a:lnTo>
                  <a:lnTo>
                    <a:pt x="127" y="437"/>
                  </a:lnTo>
                  <a:lnTo>
                    <a:pt x="133" y="436"/>
                  </a:lnTo>
                  <a:lnTo>
                    <a:pt x="139" y="433"/>
                  </a:lnTo>
                  <a:lnTo>
                    <a:pt x="144" y="430"/>
                  </a:lnTo>
                  <a:lnTo>
                    <a:pt x="148" y="425"/>
                  </a:lnTo>
                  <a:lnTo>
                    <a:pt x="151" y="420"/>
                  </a:lnTo>
                  <a:lnTo>
                    <a:pt x="153" y="416"/>
                  </a:lnTo>
                  <a:lnTo>
                    <a:pt x="154" y="410"/>
                  </a:lnTo>
                  <a:lnTo>
                    <a:pt x="154" y="405"/>
                  </a:lnTo>
                  <a:lnTo>
                    <a:pt x="154" y="400"/>
                  </a:lnTo>
                  <a:lnTo>
                    <a:pt x="154" y="396"/>
                  </a:lnTo>
                  <a:lnTo>
                    <a:pt x="153" y="391"/>
                  </a:lnTo>
                  <a:lnTo>
                    <a:pt x="150" y="386"/>
                  </a:lnTo>
                  <a:lnTo>
                    <a:pt x="147" y="382"/>
                  </a:lnTo>
                  <a:lnTo>
                    <a:pt x="142" y="377"/>
                  </a:lnTo>
                  <a:lnTo>
                    <a:pt x="137" y="374"/>
                  </a:lnTo>
                  <a:lnTo>
                    <a:pt x="130" y="373"/>
                  </a:lnTo>
                  <a:lnTo>
                    <a:pt x="124" y="373"/>
                  </a:lnTo>
                  <a:lnTo>
                    <a:pt x="116" y="373"/>
                  </a:lnTo>
                  <a:lnTo>
                    <a:pt x="110" y="374"/>
                  </a:lnTo>
                  <a:lnTo>
                    <a:pt x="103" y="376"/>
                  </a:lnTo>
                  <a:lnTo>
                    <a:pt x="99" y="379"/>
                  </a:lnTo>
                  <a:lnTo>
                    <a:pt x="93" y="386"/>
                  </a:lnTo>
                  <a:lnTo>
                    <a:pt x="91" y="394"/>
                  </a:lnTo>
                  <a:lnTo>
                    <a:pt x="91" y="400"/>
                  </a:lnTo>
                  <a:lnTo>
                    <a:pt x="91" y="406"/>
                  </a:lnTo>
                  <a:lnTo>
                    <a:pt x="83" y="416"/>
                  </a:lnTo>
                  <a:lnTo>
                    <a:pt x="74" y="425"/>
                  </a:lnTo>
                  <a:lnTo>
                    <a:pt x="65" y="431"/>
                  </a:lnTo>
                  <a:lnTo>
                    <a:pt x="60" y="434"/>
                  </a:lnTo>
                  <a:lnTo>
                    <a:pt x="57" y="431"/>
                  </a:lnTo>
                  <a:lnTo>
                    <a:pt x="54" y="428"/>
                  </a:lnTo>
                  <a:lnTo>
                    <a:pt x="50" y="425"/>
                  </a:lnTo>
                  <a:lnTo>
                    <a:pt x="45" y="423"/>
                  </a:lnTo>
                  <a:lnTo>
                    <a:pt x="50" y="414"/>
                  </a:lnTo>
                  <a:lnTo>
                    <a:pt x="54" y="403"/>
                  </a:lnTo>
                  <a:lnTo>
                    <a:pt x="56" y="393"/>
                  </a:lnTo>
                  <a:lnTo>
                    <a:pt x="59" y="386"/>
                  </a:lnTo>
                  <a:lnTo>
                    <a:pt x="68" y="380"/>
                  </a:lnTo>
                  <a:lnTo>
                    <a:pt x="74" y="373"/>
                  </a:lnTo>
                  <a:lnTo>
                    <a:pt x="79" y="363"/>
                  </a:lnTo>
                  <a:lnTo>
                    <a:pt x="82" y="354"/>
                  </a:lnTo>
                  <a:lnTo>
                    <a:pt x="83" y="351"/>
                  </a:lnTo>
                  <a:lnTo>
                    <a:pt x="83" y="348"/>
                  </a:lnTo>
                  <a:lnTo>
                    <a:pt x="83" y="345"/>
                  </a:lnTo>
                  <a:lnTo>
                    <a:pt x="82" y="342"/>
                  </a:lnTo>
                  <a:lnTo>
                    <a:pt x="77" y="336"/>
                  </a:lnTo>
                  <a:lnTo>
                    <a:pt x="73" y="328"/>
                  </a:lnTo>
                  <a:lnTo>
                    <a:pt x="65" y="323"/>
                  </a:lnTo>
                  <a:lnTo>
                    <a:pt x="53" y="319"/>
                  </a:lnTo>
                  <a:lnTo>
                    <a:pt x="46" y="317"/>
                  </a:lnTo>
                  <a:lnTo>
                    <a:pt x="40" y="317"/>
                  </a:lnTo>
                  <a:lnTo>
                    <a:pt x="34" y="319"/>
                  </a:lnTo>
                  <a:lnTo>
                    <a:pt x="30" y="322"/>
                  </a:lnTo>
                  <a:lnTo>
                    <a:pt x="25" y="325"/>
                  </a:lnTo>
                  <a:lnTo>
                    <a:pt x="20" y="328"/>
                  </a:lnTo>
                  <a:lnTo>
                    <a:pt x="17" y="331"/>
                  </a:lnTo>
                  <a:lnTo>
                    <a:pt x="14" y="334"/>
                  </a:lnTo>
                  <a:lnTo>
                    <a:pt x="5" y="311"/>
                  </a:lnTo>
                  <a:lnTo>
                    <a:pt x="0" y="286"/>
                  </a:lnTo>
                  <a:lnTo>
                    <a:pt x="0" y="263"/>
                  </a:lnTo>
                  <a:lnTo>
                    <a:pt x="5" y="239"/>
                  </a:lnTo>
                  <a:lnTo>
                    <a:pt x="13" y="214"/>
                  </a:lnTo>
                  <a:lnTo>
                    <a:pt x="23" y="190"/>
                  </a:lnTo>
                  <a:lnTo>
                    <a:pt x="37" y="165"/>
                  </a:lnTo>
                  <a:lnTo>
                    <a:pt x="53" y="142"/>
                  </a:lnTo>
                  <a:lnTo>
                    <a:pt x="71" y="120"/>
                  </a:lnTo>
                  <a:lnTo>
                    <a:pt x="91" y="100"/>
                  </a:lnTo>
                  <a:lnTo>
                    <a:pt x="111" y="80"/>
                  </a:lnTo>
                  <a:lnTo>
                    <a:pt x="131" y="63"/>
                  </a:lnTo>
                  <a:lnTo>
                    <a:pt x="153" y="48"/>
                  </a:lnTo>
                  <a:lnTo>
                    <a:pt x="173" y="34"/>
                  </a:lnTo>
                  <a:lnTo>
                    <a:pt x="193" y="23"/>
                  </a:lnTo>
                  <a:lnTo>
                    <a:pt x="211" y="16"/>
                  </a:lnTo>
                  <a:lnTo>
                    <a:pt x="216" y="14"/>
                  </a:lnTo>
                  <a:lnTo>
                    <a:pt x="224" y="10"/>
                  </a:lnTo>
                  <a:lnTo>
                    <a:pt x="231" y="7"/>
                  </a:lnTo>
                  <a:lnTo>
                    <a:pt x="239" y="2"/>
                  </a:lnTo>
                  <a:lnTo>
                    <a:pt x="245" y="0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11"/>
                  </a:lnTo>
                  <a:lnTo>
                    <a:pt x="228" y="33"/>
                  </a:lnTo>
                  <a:lnTo>
                    <a:pt x="214" y="60"/>
                  </a:lnTo>
                  <a:lnTo>
                    <a:pt x="204" y="90"/>
                  </a:lnTo>
                  <a:lnTo>
                    <a:pt x="202" y="119"/>
                  </a:lnTo>
                  <a:lnTo>
                    <a:pt x="204" y="137"/>
                  </a:lnTo>
                  <a:lnTo>
                    <a:pt x="210" y="160"/>
                  </a:lnTo>
                  <a:lnTo>
                    <a:pt x="218" y="187"/>
                  </a:lnTo>
                  <a:lnTo>
                    <a:pt x="225" y="213"/>
                  </a:lnTo>
                  <a:lnTo>
                    <a:pt x="231" y="237"/>
                  </a:lnTo>
                  <a:lnTo>
                    <a:pt x="238" y="259"/>
                  </a:lnTo>
                  <a:lnTo>
                    <a:pt x="242" y="279"/>
                  </a:lnTo>
                  <a:lnTo>
                    <a:pt x="244" y="296"/>
                  </a:lnTo>
                  <a:lnTo>
                    <a:pt x="244" y="316"/>
                  </a:lnTo>
                  <a:lnTo>
                    <a:pt x="242" y="340"/>
                  </a:lnTo>
                  <a:lnTo>
                    <a:pt x="238" y="371"/>
                  </a:lnTo>
                  <a:lnTo>
                    <a:pt x="231" y="402"/>
                  </a:lnTo>
                  <a:lnTo>
                    <a:pt x="219" y="433"/>
                  </a:lnTo>
                  <a:lnTo>
                    <a:pt x="201" y="462"/>
                  </a:lnTo>
                  <a:lnTo>
                    <a:pt x="173" y="485"/>
                  </a:lnTo>
                  <a:lnTo>
                    <a:pt x="137" y="50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9" name="Freeform 16"/>
            <p:cNvSpPr>
              <a:spLocks/>
            </p:cNvSpPr>
            <p:nvPr/>
          </p:nvSpPr>
          <p:spPr bwMode="auto">
            <a:xfrm>
              <a:off x="4944" y="786"/>
              <a:ext cx="604" cy="424"/>
            </a:xfrm>
            <a:custGeom>
              <a:avLst/>
              <a:gdLst>
                <a:gd name="T0" fmla="*/ 280 w 1208"/>
                <a:gd name="T1" fmla="*/ 361 h 847"/>
                <a:gd name="T2" fmla="*/ 257 w 1208"/>
                <a:gd name="T3" fmla="*/ 399 h 847"/>
                <a:gd name="T4" fmla="*/ 244 w 1208"/>
                <a:gd name="T5" fmla="*/ 410 h 847"/>
                <a:gd name="T6" fmla="*/ 212 w 1208"/>
                <a:gd name="T7" fmla="*/ 359 h 847"/>
                <a:gd name="T8" fmla="*/ 190 w 1208"/>
                <a:gd name="T9" fmla="*/ 339 h 847"/>
                <a:gd name="T10" fmla="*/ 171 w 1208"/>
                <a:gd name="T11" fmla="*/ 300 h 847"/>
                <a:gd name="T12" fmla="*/ 180 w 1208"/>
                <a:gd name="T13" fmla="*/ 226 h 847"/>
                <a:gd name="T14" fmla="*/ 209 w 1208"/>
                <a:gd name="T15" fmla="*/ 182 h 847"/>
                <a:gd name="T16" fmla="*/ 214 w 1208"/>
                <a:gd name="T17" fmla="*/ 151 h 847"/>
                <a:gd name="T18" fmla="*/ 199 w 1208"/>
                <a:gd name="T19" fmla="*/ 181 h 847"/>
                <a:gd name="T20" fmla="*/ 166 w 1208"/>
                <a:gd name="T21" fmla="*/ 230 h 847"/>
                <a:gd name="T22" fmla="*/ 97 w 1208"/>
                <a:gd name="T23" fmla="*/ 259 h 847"/>
                <a:gd name="T24" fmla="*/ 69 w 1208"/>
                <a:gd name="T25" fmla="*/ 256 h 847"/>
                <a:gd name="T26" fmla="*/ 30 w 1208"/>
                <a:gd name="T27" fmla="*/ 239 h 847"/>
                <a:gd name="T28" fmla="*/ 13 w 1208"/>
                <a:gd name="T29" fmla="*/ 222 h 847"/>
                <a:gd name="T30" fmla="*/ 53 w 1208"/>
                <a:gd name="T31" fmla="*/ 202 h 847"/>
                <a:gd name="T32" fmla="*/ 93 w 1208"/>
                <a:gd name="T33" fmla="*/ 149 h 847"/>
                <a:gd name="T34" fmla="*/ 156 w 1208"/>
                <a:gd name="T35" fmla="*/ 134 h 847"/>
                <a:gd name="T36" fmla="*/ 174 w 1208"/>
                <a:gd name="T37" fmla="*/ 135 h 847"/>
                <a:gd name="T38" fmla="*/ 187 w 1208"/>
                <a:gd name="T39" fmla="*/ 129 h 847"/>
                <a:gd name="T40" fmla="*/ 176 w 1208"/>
                <a:gd name="T41" fmla="*/ 155 h 847"/>
                <a:gd name="T42" fmla="*/ 179 w 1208"/>
                <a:gd name="T43" fmla="*/ 161 h 847"/>
                <a:gd name="T44" fmla="*/ 194 w 1208"/>
                <a:gd name="T45" fmla="*/ 163 h 847"/>
                <a:gd name="T46" fmla="*/ 205 w 1208"/>
                <a:gd name="T47" fmla="*/ 139 h 847"/>
                <a:gd name="T48" fmla="*/ 204 w 1208"/>
                <a:gd name="T49" fmla="*/ 126 h 847"/>
                <a:gd name="T50" fmla="*/ 211 w 1208"/>
                <a:gd name="T51" fmla="*/ 141 h 847"/>
                <a:gd name="T52" fmla="*/ 237 w 1208"/>
                <a:gd name="T53" fmla="*/ 147 h 847"/>
                <a:gd name="T54" fmla="*/ 261 w 1208"/>
                <a:gd name="T55" fmla="*/ 140 h 847"/>
                <a:gd name="T56" fmla="*/ 281 w 1208"/>
                <a:gd name="T57" fmla="*/ 128 h 847"/>
                <a:gd name="T58" fmla="*/ 307 w 1208"/>
                <a:gd name="T59" fmla="*/ 122 h 847"/>
                <a:gd name="T60" fmla="*/ 324 w 1208"/>
                <a:gd name="T61" fmla="*/ 90 h 847"/>
                <a:gd name="T62" fmla="*/ 377 w 1208"/>
                <a:gd name="T63" fmla="*/ 14 h 847"/>
                <a:gd name="T64" fmla="*/ 446 w 1208"/>
                <a:gd name="T65" fmla="*/ 0 h 847"/>
                <a:gd name="T66" fmla="*/ 487 w 1208"/>
                <a:gd name="T67" fmla="*/ 6 h 847"/>
                <a:gd name="T68" fmla="*/ 536 w 1208"/>
                <a:gd name="T69" fmla="*/ 26 h 847"/>
                <a:gd name="T70" fmla="*/ 586 w 1208"/>
                <a:gd name="T71" fmla="*/ 30 h 847"/>
                <a:gd name="T72" fmla="*/ 596 w 1208"/>
                <a:gd name="T73" fmla="*/ 42 h 847"/>
                <a:gd name="T74" fmla="*/ 536 w 1208"/>
                <a:gd name="T75" fmla="*/ 118 h 847"/>
                <a:gd name="T76" fmla="*/ 476 w 1208"/>
                <a:gd name="T77" fmla="*/ 155 h 847"/>
                <a:gd name="T78" fmla="*/ 412 w 1208"/>
                <a:gd name="T79" fmla="*/ 173 h 847"/>
                <a:gd name="T80" fmla="*/ 355 w 1208"/>
                <a:gd name="T81" fmla="*/ 163 h 847"/>
                <a:gd name="T82" fmla="*/ 318 w 1208"/>
                <a:gd name="T83" fmla="*/ 146 h 847"/>
                <a:gd name="T84" fmla="*/ 296 w 1208"/>
                <a:gd name="T85" fmla="*/ 136 h 847"/>
                <a:gd name="T86" fmla="*/ 271 w 1208"/>
                <a:gd name="T87" fmla="*/ 142 h 847"/>
                <a:gd name="T88" fmla="*/ 268 w 1208"/>
                <a:gd name="T89" fmla="*/ 153 h 847"/>
                <a:gd name="T90" fmla="*/ 291 w 1208"/>
                <a:gd name="T91" fmla="*/ 153 h 847"/>
                <a:gd name="T92" fmla="*/ 321 w 1208"/>
                <a:gd name="T93" fmla="*/ 150 h 847"/>
                <a:gd name="T94" fmla="*/ 369 w 1208"/>
                <a:gd name="T95" fmla="*/ 164 h 847"/>
                <a:gd name="T96" fmla="*/ 429 w 1208"/>
                <a:gd name="T97" fmla="*/ 217 h 847"/>
                <a:gd name="T98" fmla="*/ 453 w 1208"/>
                <a:gd name="T99" fmla="*/ 297 h 847"/>
                <a:gd name="T100" fmla="*/ 435 w 1208"/>
                <a:gd name="T101" fmla="*/ 315 h 847"/>
                <a:gd name="T102" fmla="*/ 364 w 1208"/>
                <a:gd name="T103" fmla="*/ 290 h 847"/>
                <a:gd name="T104" fmla="*/ 317 w 1208"/>
                <a:gd name="T105" fmla="*/ 279 h 847"/>
                <a:gd name="T106" fmla="*/ 281 w 1208"/>
                <a:gd name="T107" fmla="*/ 232 h 847"/>
                <a:gd name="T108" fmla="*/ 266 w 1208"/>
                <a:gd name="T109" fmla="*/ 176 h 847"/>
                <a:gd name="T110" fmla="*/ 241 w 1208"/>
                <a:gd name="T111" fmla="*/ 156 h 847"/>
                <a:gd name="T112" fmla="*/ 223 w 1208"/>
                <a:gd name="T113" fmla="*/ 153 h 847"/>
                <a:gd name="T114" fmla="*/ 231 w 1208"/>
                <a:gd name="T115" fmla="*/ 176 h 847"/>
                <a:gd name="T116" fmla="*/ 274 w 1208"/>
                <a:gd name="T117" fmla="*/ 220 h 8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8" h="847">
                  <a:moveTo>
                    <a:pt x="576" y="500"/>
                  </a:moveTo>
                  <a:lnTo>
                    <a:pt x="587" y="560"/>
                  </a:lnTo>
                  <a:lnTo>
                    <a:pt x="589" y="621"/>
                  </a:lnTo>
                  <a:lnTo>
                    <a:pt x="578" y="677"/>
                  </a:lnTo>
                  <a:lnTo>
                    <a:pt x="559" y="721"/>
                  </a:lnTo>
                  <a:lnTo>
                    <a:pt x="549" y="738"/>
                  </a:lnTo>
                  <a:lnTo>
                    <a:pt x="538" y="754"/>
                  </a:lnTo>
                  <a:lnTo>
                    <a:pt x="528" y="769"/>
                  </a:lnTo>
                  <a:lnTo>
                    <a:pt x="521" y="783"/>
                  </a:lnTo>
                  <a:lnTo>
                    <a:pt x="513" y="798"/>
                  </a:lnTo>
                  <a:lnTo>
                    <a:pt x="507" y="814"/>
                  </a:lnTo>
                  <a:lnTo>
                    <a:pt x="501" y="829"/>
                  </a:lnTo>
                  <a:lnTo>
                    <a:pt x="496" y="847"/>
                  </a:lnTo>
                  <a:lnTo>
                    <a:pt x="493" y="835"/>
                  </a:lnTo>
                  <a:lnTo>
                    <a:pt x="487" y="820"/>
                  </a:lnTo>
                  <a:lnTo>
                    <a:pt x="478" y="800"/>
                  </a:lnTo>
                  <a:lnTo>
                    <a:pt x="467" y="778"/>
                  </a:lnTo>
                  <a:lnTo>
                    <a:pt x="453" y="757"/>
                  </a:lnTo>
                  <a:lnTo>
                    <a:pt x="439" y="737"/>
                  </a:lnTo>
                  <a:lnTo>
                    <a:pt x="424" y="718"/>
                  </a:lnTo>
                  <a:lnTo>
                    <a:pt x="408" y="704"/>
                  </a:lnTo>
                  <a:lnTo>
                    <a:pt x="401" y="698"/>
                  </a:lnTo>
                  <a:lnTo>
                    <a:pt x="393" y="692"/>
                  </a:lnTo>
                  <a:lnTo>
                    <a:pt x="385" y="684"/>
                  </a:lnTo>
                  <a:lnTo>
                    <a:pt x="379" y="678"/>
                  </a:lnTo>
                  <a:lnTo>
                    <a:pt x="373" y="671"/>
                  </a:lnTo>
                  <a:lnTo>
                    <a:pt x="368" y="663"/>
                  </a:lnTo>
                  <a:lnTo>
                    <a:pt x="364" y="655"/>
                  </a:lnTo>
                  <a:lnTo>
                    <a:pt x="359" y="647"/>
                  </a:lnTo>
                  <a:lnTo>
                    <a:pt x="342" y="600"/>
                  </a:lnTo>
                  <a:lnTo>
                    <a:pt x="337" y="554"/>
                  </a:lnTo>
                  <a:lnTo>
                    <a:pt x="339" y="514"/>
                  </a:lnTo>
                  <a:lnTo>
                    <a:pt x="345" y="483"/>
                  </a:lnTo>
                  <a:lnTo>
                    <a:pt x="350" y="466"/>
                  </a:lnTo>
                  <a:lnTo>
                    <a:pt x="359" y="451"/>
                  </a:lnTo>
                  <a:lnTo>
                    <a:pt x="368" y="434"/>
                  </a:lnTo>
                  <a:lnTo>
                    <a:pt x="381" y="417"/>
                  </a:lnTo>
                  <a:lnTo>
                    <a:pt x="393" y="400"/>
                  </a:lnTo>
                  <a:lnTo>
                    <a:pt x="405" y="381"/>
                  </a:lnTo>
                  <a:lnTo>
                    <a:pt x="418" y="363"/>
                  </a:lnTo>
                  <a:lnTo>
                    <a:pt x="428" y="343"/>
                  </a:lnTo>
                  <a:lnTo>
                    <a:pt x="433" y="329"/>
                  </a:lnTo>
                  <a:lnTo>
                    <a:pt x="433" y="315"/>
                  </a:lnTo>
                  <a:lnTo>
                    <a:pt x="431" y="304"/>
                  </a:lnTo>
                  <a:lnTo>
                    <a:pt x="428" y="301"/>
                  </a:lnTo>
                  <a:lnTo>
                    <a:pt x="419" y="309"/>
                  </a:lnTo>
                  <a:lnTo>
                    <a:pt x="411" y="320"/>
                  </a:lnTo>
                  <a:lnTo>
                    <a:pt x="407" y="332"/>
                  </a:lnTo>
                  <a:lnTo>
                    <a:pt x="404" y="343"/>
                  </a:lnTo>
                  <a:lnTo>
                    <a:pt x="398" y="361"/>
                  </a:lnTo>
                  <a:lnTo>
                    <a:pt x="391" y="377"/>
                  </a:lnTo>
                  <a:lnTo>
                    <a:pt x="384" y="394"/>
                  </a:lnTo>
                  <a:lnTo>
                    <a:pt x="374" y="408"/>
                  </a:lnTo>
                  <a:lnTo>
                    <a:pt x="354" y="435"/>
                  </a:lnTo>
                  <a:lnTo>
                    <a:pt x="331" y="460"/>
                  </a:lnTo>
                  <a:lnTo>
                    <a:pt x="305" y="480"/>
                  </a:lnTo>
                  <a:lnTo>
                    <a:pt x="277" y="495"/>
                  </a:lnTo>
                  <a:lnTo>
                    <a:pt x="250" y="508"/>
                  </a:lnTo>
                  <a:lnTo>
                    <a:pt x="222" y="515"/>
                  </a:lnTo>
                  <a:lnTo>
                    <a:pt x="194" y="518"/>
                  </a:lnTo>
                  <a:lnTo>
                    <a:pt x="169" y="518"/>
                  </a:lnTo>
                  <a:lnTo>
                    <a:pt x="160" y="518"/>
                  </a:lnTo>
                  <a:lnTo>
                    <a:pt x="153" y="517"/>
                  </a:lnTo>
                  <a:lnTo>
                    <a:pt x="145" y="514"/>
                  </a:lnTo>
                  <a:lnTo>
                    <a:pt x="137" y="512"/>
                  </a:lnTo>
                  <a:lnTo>
                    <a:pt x="122" y="506"/>
                  </a:lnTo>
                  <a:lnTo>
                    <a:pt x="108" y="500"/>
                  </a:lnTo>
                  <a:lnTo>
                    <a:pt x="92" y="494"/>
                  </a:lnTo>
                  <a:lnTo>
                    <a:pt x="77" y="486"/>
                  </a:lnTo>
                  <a:lnTo>
                    <a:pt x="60" y="478"/>
                  </a:lnTo>
                  <a:lnTo>
                    <a:pt x="43" y="469"/>
                  </a:lnTo>
                  <a:lnTo>
                    <a:pt x="23" y="461"/>
                  </a:lnTo>
                  <a:lnTo>
                    <a:pt x="0" y="452"/>
                  </a:lnTo>
                  <a:lnTo>
                    <a:pt x="12" y="448"/>
                  </a:lnTo>
                  <a:lnTo>
                    <a:pt x="26" y="443"/>
                  </a:lnTo>
                  <a:lnTo>
                    <a:pt x="43" y="438"/>
                  </a:lnTo>
                  <a:lnTo>
                    <a:pt x="60" y="432"/>
                  </a:lnTo>
                  <a:lnTo>
                    <a:pt x="77" y="424"/>
                  </a:lnTo>
                  <a:lnTo>
                    <a:pt x="91" y="415"/>
                  </a:lnTo>
                  <a:lnTo>
                    <a:pt x="105" y="403"/>
                  </a:lnTo>
                  <a:lnTo>
                    <a:pt x="114" y="389"/>
                  </a:lnTo>
                  <a:lnTo>
                    <a:pt x="126" y="368"/>
                  </a:lnTo>
                  <a:lnTo>
                    <a:pt x="142" y="343"/>
                  </a:lnTo>
                  <a:lnTo>
                    <a:pt x="163" y="320"/>
                  </a:lnTo>
                  <a:lnTo>
                    <a:pt x="186" y="297"/>
                  </a:lnTo>
                  <a:lnTo>
                    <a:pt x="214" y="278"/>
                  </a:lnTo>
                  <a:lnTo>
                    <a:pt x="243" y="266"/>
                  </a:lnTo>
                  <a:lnTo>
                    <a:pt x="274" y="260"/>
                  </a:lnTo>
                  <a:lnTo>
                    <a:pt x="305" y="264"/>
                  </a:lnTo>
                  <a:lnTo>
                    <a:pt x="311" y="268"/>
                  </a:lnTo>
                  <a:lnTo>
                    <a:pt x="317" y="271"/>
                  </a:lnTo>
                  <a:lnTo>
                    <a:pt x="325" y="272"/>
                  </a:lnTo>
                  <a:lnTo>
                    <a:pt x="333" y="272"/>
                  </a:lnTo>
                  <a:lnTo>
                    <a:pt x="339" y="271"/>
                  </a:lnTo>
                  <a:lnTo>
                    <a:pt x="347" y="269"/>
                  </a:lnTo>
                  <a:lnTo>
                    <a:pt x="351" y="266"/>
                  </a:lnTo>
                  <a:lnTo>
                    <a:pt x="354" y="263"/>
                  </a:lnTo>
                  <a:lnTo>
                    <a:pt x="361" y="257"/>
                  </a:lnTo>
                  <a:lnTo>
                    <a:pt x="368" y="257"/>
                  </a:lnTo>
                  <a:lnTo>
                    <a:pt x="374" y="258"/>
                  </a:lnTo>
                  <a:lnTo>
                    <a:pt x="381" y="260"/>
                  </a:lnTo>
                  <a:lnTo>
                    <a:pt x="370" y="269"/>
                  </a:lnTo>
                  <a:lnTo>
                    <a:pt x="361" y="281"/>
                  </a:lnTo>
                  <a:lnTo>
                    <a:pt x="353" y="297"/>
                  </a:lnTo>
                  <a:lnTo>
                    <a:pt x="351" y="309"/>
                  </a:lnTo>
                  <a:lnTo>
                    <a:pt x="351" y="312"/>
                  </a:lnTo>
                  <a:lnTo>
                    <a:pt x="353" y="315"/>
                  </a:lnTo>
                  <a:lnTo>
                    <a:pt x="353" y="317"/>
                  </a:lnTo>
                  <a:lnTo>
                    <a:pt x="354" y="320"/>
                  </a:lnTo>
                  <a:lnTo>
                    <a:pt x="357" y="321"/>
                  </a:lnTo>
                  <a:lnTo>
                    <a:pt x="361" y="323"/>
                  </a:lnTo>
                  <a:lnTo>
                    <a:pt x="362" y="324"/>
                  </a:lnTo>
                  <a:lnTo>
                    <a:pt x="365" y="326"/>
                  </a:lnTo>
                  <a:lnTo>
                    <a:pt x="376" y="328"/>
                  </a:lnTo>
                  <a:lnTo>
                    <a:pt x="388" y="326"/>
                  </a:lnTo>
                  <a:lnTo>
                    <a:pt x="399" y="321"/>
                  </a:lnTo>
                  <a:lnTo>
                    <a:pt x="405" y="314"/>
                  </a:lnTo>
                  <a:lnTo>
                    <a:pt x="410" y="301"/>
                  </a:lnTo>
                  <a:lnTo>
                    <a:pt x="411" y="289"/>
                  </a:lnTo>
                  <a:lnTo>
                    <a:pt x="410" y="277"/>
                  </a:lnTo>
                  <a:lnTo>
                    <a:pt x="405" y="268"/>
                  </a:lnTo>
                  <a:lnTo>
                    <a:pt x="401" y="261"/>
                  </a:lnTo>
                  <a:lnTo>
                    <a:pt x="401" y="257"/>
                  </a:lnTo>
                  <a:lnTo>
                    <a:pt x="404" y="254"/>
                  </a:lnTo>
                  <a:lnTo>
                    <a:pt x="408" y="252"/>
                  </a:lnTo>
                  <a:lnTo>
                    <a:pt x="411" y="254"/>
                  </a:lnTo>
                  <a:lnTo>
                    <a:pt x="414" y="258"/>
                  </a:lnTo>
                  <a:lnTo>
                    <a:pt x="416" y="266"/>
                  </a:lnTo>
                  <a:lnTo>
                    <a:pt x="418" y="274"/>
                  </a:lnTo>
                  <a:lnTo>
                    <a:pt x="421" y="281"/>
                  </a:lnTo>
                  <a:lnTo>
                    <a:pt x="428" y="289"/>
                  </a:lnTo>
                  <a:lnTo>
                    <a:pt x="441" y="292"/>
                  </a:lnTo>
                  <a:lnTo>
                    <a:pt x="458" y="283"/>
                  </a:lnTo>
                  <a:lnTo>
                    <a:pt x="464" y="289"/>
                  </a:lnTo>
                  <a:lnTo>
                    <a:pt x="473" y="294"/>
                  </a:lnTo>
                  <a:lnTo>
                    <a:pt x="482" y="297"/>
                  </a:lnTo>
                  <a:lnTo>
                    <a:pt x="493" y="297"/>
                  </a:lnTo>
                  <a:lnTo>
                    <a:pt x="504" y="295"/>
                  </a:lnTo>
                  <a:lnTo>
                    <a:pt x="513" y="289"/>
                  </a:lnTo>
                  <a:lnTo>
                    <a:pt x="522" y="280"/>
                  </a:lnTo>
                  <a:lnTo>
                    <a:pt x="528" y="266"/>
                  </a:lnTo>
                  <a:lnTo>
                    <a:pt x="535" y="263"/>
                  </a:lnTo>
                  <a:lnTo>
                    <a:pt x="542" y="260"/>
                  </a:lnTo>
                  <a:lnTo>
                    <a:pt x="552" y="257"/>
                  </a:lnTo>
                  <a:lnTo>
                    <a:pt x="562" y="255"/>
                  </a:lnTo>
                  <a:lnTo>
                    <a:pt x="572" y="252"/>
                  </a:lnTo>
                  <a:lnTo>
                    <a:pt x="582" y="251"/>
                  </a:lnTo>
                  <a:lnTo>
                    <a:pt x="593" y="248"/>
                  </a:lnTo>
                  <a:lnTo>
                    <a:pt x="604" y="246"/>
                  </a:lnTo>
                  <a:lnTo>
                    <a:pt x="613" y="243"/>
                  </a:lnTo>
                  <a:lnTo>
                    <a:pt x="621" y="235"/>
                  </a:lnTo>
                  <a:lnTo>
                    <a:pt x="629" y="226"/>
                  </a:lnTo>
                  <a:lnTo>
                    <a:pt x="635" y="214"/>
                  </a:lnTo>
                  <a:lnTo>
                    <a:pt x="641" y="198"/>
                  </a:lnTo>
                  <a:lnTo>
                    <a:pt x="647" y="180"/>
                  </a:lnTo>
                  <a:lnTo>
                    <a:pt x="655" y="160"/>
                  </a:lnTo>
                  <a:lnTo>
                    <a:pt x="663" y="137"/>
                  </a:lnTo>
                  <a:lnTo>
                    <a:pt x="687" y="88"/>
                  </a:lnTo>
                  <a:lnTo>
                    <a:pt x="718" y="52"/>
                  </a:lnTo>
                  <a:lnTo>
                    <a:pt x="753" y="28"/>
                  </a:lnTo>
                  <a:lnTo>
                    <a:pt x="790" y="12"/>
                  </a:lnTo>
                  <a:lnTo>
                    <a:pt x="824" y="3"/>
                  </a:lnTo>
                  <a:lnTo>
                    <a:pt x="855" y="0"/>
                  </a:lnTo>
                  <a:lnTo>
                    <a:pt x="878" y="0"/>
                  </a:lnTo>
                  <a:lnTo>
                    <a:pt x="892" y="0"/>
                  </a:lnTo>
                  <a:lnTo>
                    <a:pt x="903" y="0"/>
                  </a:lnTo>
                  <a:lnTo>
                    <a:pt x="917" y="1"/>
                  </a:lnTo>
                  <a:lnTo>
                    <a:pt x="934" y="5"/>
                  </a:lnTo>
                  <a:lnTo>
                    <a:pt x="954" y="8"/>
                  </a:lnTo>
                  <a:lnTo>
                    <a:pt x="974" y="12"/>
                  </a:lnTo>
                  <a:lnTo>
                    <a:pt x="995" y="18"/>
                  </a:lnTo>
                  <a:lnTo>
                    <a:pt x="1015" y="26"/>
                  </a:lnTo>
                  <a:lnTo>
                    <a:pt x="1034" y="35"/>
                  </a:lnTo>
                  <a:lnTo>
                    <a:pt x="1052" y="43"/>
                  </a:lnTo>
                  <a:lnTo>
                    <a:pt x="1071" y="51"/>
                  </a:lnTo>
                  <a:lnTo>
                    <a:pt x="1092" y="55"/>
                  </a:lnTo>
                  <a:lnTo>
                    <a:pt x="1112" y="58"/>
                  </a:lnTo>
                  <a:lnTo>
                    <a:pt x="1132" y="60"/>
                  </a:lnTo>
                  <a:lnTo>
                    <a:pt x="1152" y="60"/>
                  </a:lnTo>
                  <a:lnTo>
                    <a:pt x="1171" y="60"/>
                  </a:lnTo>
                  <a:lnTo>
                    <a:pt x="1188" y="58"/>
                  </a:lnTo>
                  <a:lnTo>
                    <a:pt x="1206" y="58"/>
                  </a:lnTo>
                  <a:lnTo>
                    <a:pt x="1208" y="66"/>
                  </a:lnTo>
                  <a:lnTo>
                    <a:pt x="1199" y="75"/>
                  </a:lnTo>
                  <a:lnTo>
                    <a:pt x="1191" y="83"/>
                  </a:lnTo>
                  <a:lnTo>
                    <a:pt x="1173" y="108"/>
                  </a:lnTo>
                  <a:lnTo>
                    <a:pt x="1151" y="137"/>
                  </a:lnTo>
                  <a:lnTo>
                    <a:pt x="1126" y="171"/>
                  </a:lnTo>
                  <a:lnTo>
                    <a:pt x="1099" y="203"/>
                  </a:lnTo>
                  <a:lnTo>
                    <a:pt x="1071" y="235"/>
                  </a:lnTo>
                  <a:lnTo>
                    <a:pt x="1042" y="263"/>
                  </a:lnTo>
                  <a:lnTo>
                    <a:pt x="1014" y="284"/>
                  </a:lnTo>
                  <a:lnTo>
                    <a:pt x="988" y="297"/>
                  </a:lnTo>
                  <a:lnTo>
                    <a:pt x="971" y="301"/>
                  </a:lnTo>
                  <a:lnTo>
                    <a:pt x="951" y="309"/>
                  </a:lnTo>
                  <a:lnTo>
                    <a:pt x="926" y="318"/>
                  </a:lnTo>
                  <a:lnTo>
                    <a:pt x="900" y="326"/>
                  </a:lnTo>
                  <a:lnTo>
                    <a:pt x="872" y="334"/>
                  </a:lnTo>
                  <a:lnTo>
                    <a:pt x="846" y="341"/>
                  </a:lnTo>
                  <a:lnTo>
                    <a:pt x="823" y="346"/>
                  </a:lnTo>
                  <a:lnTo>
                    <a:pt x="801" y="348"/>
                  </a:lnTo>
                  <a:lnTo>
                    <a:pt x="780" y="346"/>
                  </a:lnTo>
                  <a:lnTo>
                    <a:pt x="757" y="341"/>
                  </a:lnTo>
                  <a:lnTo>
                    <a:pt x="732" y="334"/>
                  </a:lnTo>
                  <a:lnTo>
                    <a:pt x="709" y="326"/>
                  </a:lnTo>
                  <a:lnTo>
                    <a:pt x="686" y="318"/>
                  </a:lnTo>
                  <a:lnTo>
                    <a:pt x="667" y="311"/>
                  </a:lnTo>
                  <a:lnTo>
                    <a:pt x="652" y="303"/>
                  </a:lnTo>
                  <a:lnTo>
                    <a:pt x="644" y="298"/>
                  </a:lnTo>
                  <a:lnTo>
                    <a:pt x="635" y="292"/>
                  </a:lnTo>
                  <a:lnTo>
                    <a:pt x="626" y="286"/>
                  </a:lnTo>
                  <a:lnTo>
                    <a:pt x="616" y="280"/>
                  </a:lnTo>
                  <a:lnTo>
                    <a:pt x="607" y="274"/>
                  </a:lnTo>
                  <a:lnTo>
                    <a:pt x="601" y="272"/>
                  </a:lnTo>
                  <a:lnTo>
                    <a:pt x="592" y="272"/>
                  </a:lnTo>
                  <a:lnTo>
                    <a:pt x="582" y="272"/>
                  </a:lnTo>
                  <a:lnTo>
                    <a:pt x="572" y="274"/>
                  </a:lnTo>
                  <a:lnTo>
                    <a:pt x="559" y="277"/>
                  </a:lnTo>
                  <a:lnTo>
                    <a:pt x="550" y="280"/>
                  </a:lnTo>
                  <a:lnTo>
                    <a:pt x="541" y="283"/>
                  </a:lnTo>
                  <a:lnTo>
                    <a:pt x="535" y="286"/>
                  </a:lnTo>
                  <a:lnTo>
                    <a:pt x="527" y="292"/>
                  </a:lnTo>
                  <a:lnTo>
                    <a:pt x="524" y="298"/>
                  </a:lnTo>
                  <a:lnTo>
                    <a:pt x="527" y="303"/>
                  </a:lnTo>
                  <a:lnTo>
                    <a:pt x="535" y="306"/>
                  </a:lnTo>
                  <a:lnTo>
                    <a:pt x="541" y="308"/>
                  </a:lnTo>
                  <a:lnTo>
                    <a:pt x="549" y="309"/>
                  </a:lnTo>
                  <a:lnTo>
                    <a:pt x="558" y="309"/>
                  </a:lnTo>
                  <a:lnTo>
                    <a:pt x="569" y="308"/>
                  </a:lnTo>
                  <a:lnTo>
                    <a:pt x="581" y="306"/>
                  </a:lnTo>
                  <a:lnTo>
                    <a:pt x="593" y="304"/>
                  </a:lnTo>
                  <a:lnTo>
                    <a:pt x="606" y="303"/>
                  </a:lnTo>
                  <a:lnTo>
                    <a:pt x="618" y="301"/>
                  </a:lnTo>
                  <a:lnTo>
                    <a:pt x="629" y="300"/>
                  </a:lnTo>
                  <a:lnTo>
                    <a:pt x="641" y="300"/>
                  </a:lnTo>
                  <a:lnTo>
                    <a:pt x="655" y="300"/>
                  </a:lnTo>
                  <a:lnTo>
                    <a:pt x="670" y="303"/>
                  </a:lnTo>
                  <a:lnTo>
                    <a:pt x="689" y="308"/>
                  </a:lnTo>
                  <a:lnTo>
                    <a:pt x="712" y="317"/>
                  </a:lnTo>
                  <a:lnTo>
                    <a:pt x="738" y="328"/>
                  </a:lnTo>
                  <a:lnTo>
                    <a:pt x="770" y="343"/>
                  </a:lnTo>
                  <a:lnTo>
                    <a:pt x="797" y="358"/>
                  </a:lnTo>
                  <a:lnTo>
                    <a:pt x="820" y="380"/>
                  </a:lnTo>
                  <a:lnTo>
                    <a:pt x="840" y="406"/>
                  </a:lnTo>
                  <a:lnTo>
                    <a:pt x="858" y="434"/>
                  </a:lnTo>
                  <a:lnTo>
                    <a:pt x="875" y="466"/>
                  </a:lnTo>
                  <a:lnTo>
                    <a:pt x="887" y="500"/>
                  </a:lnTo>
                  <a:lnTo>
                    <a:pt x="898" y="535"/>
                  </a:lnTo>
                  <a:lnTo>
                    <a:pt x="904" y="571"/>
                  </a:lnTo>
                  <a:lnTo>
                    <a:pt x="906" y="594"/>
                  </a:lnTo>
                  <a:lnTo>
                    <a:pt x="907" y="617"/>
                  </a:lnTo>
                  <a:lnTo>
                    <a:pt x="907" y="638"/>
                  </a:lnTo>
                  <a:lnTo>
                    <a:pt x="904" y="660"/>
                  </a:lnTo>
                  <a:lnTo>
                    <a:pt x="891" y="644"/>
                  </a:lnTo>
                  <a:lnTo>
                    <a:pt x="869" y="629"/>
                  </a:lnTo>
                  <a:lnTo>
                    <a:pt x="844" y="615"/>
                  </a:lnTo>
                  <a:lnTo>
                    <a:pt x="815" y="604"/>
                  </a:lnTo>
                  <a:lnTo>
                    <a:pt x="784" y="594"/>
                  </a:lnTo>
                  <a:lnTo>
                    <a:pt x="755" y="586"/>
                  </a:lnTo>
                  <a:lnTo>
                    <a:pt x="727" y="580"/>
                  </a:lnTo>
                  <a:lnTo>
                    <a:pt x="703" y="575"/>
                  </a:lnTo>
                  <a:lnTo>
                    <a:pt x="687" y="572"/>
                  </a:lnTo>
                  <a:lnTo>
                    <a:pt x="670" y="569"/>
                  </a:lnTo>
                  <a:lnTo>
                    <a:pt x="652" y="564"/>
                  </a:lnTo>
                  <a:lnTo>
                    <a:pt x="633" y="558"/>
                  </a:lnTo>
                  <a:lnTo>
                    <a:pt x="615" y="548"/>
                  </a:lnTo>
                  <a:lnTo>
                    <a:pt x="599" y="535"/>
                  </a:lnTo>
                  <a:lnTo>
                    <a:pt x="585" y="517"/>
                  </a:lnTo>
                  <a:lnTo>
                    <a:pt x="575" y="495"/>
                  </a:lnTo>
                  <a:lnTo>
                    <a:pt x="561" y="464"/>
                  </a:lnTo>
                  <a:lnTo>
                    <a:pt x="547" y="438"/>
                  </a:lnTo>
                  <a:lnTo>
                    <a:pt x="538" y="412"/>
                  </a:lnTo>
                  <a:lnTo>
                    <a:pt x="538" y="374"/>
                  </a:lnTo>
                  <a:lnTo>
                    <a:pt x="536" y="363"/>
                  </a:lnTo>
                  <a:lnTo>
                    <a:pt x="532" y="352"/>
                  </a:lnTo>
                  <a:lnTo>
                    <a:pt x="524" y="341"/>
                  </a:lnTo>
                  <a:lnTo>
                    <a:pt x="513" y="332"/>
                  </a:lnTo>
                  <a:lnTo>
                    <a:pt x="502" y="323"/>
                  </a:lnTo>
                  <a:lnTo>
                    <a:pt x="491" y="317"/>
                  </a:lnTo>
                  <a:lnTo>
                    <a:pt x="482" y="311"/>
                  </a:lnTo>
                  <a:lnTo>
                    <a:pt x="475" y="306"/>
                  </a:lnTo>
                  <a:lnTo>
                    <a:pt x="464" y="301"/>
                  </a:lnTo>
                  <a:lnTo>
                    <a:pt x="453" y="298"/>
                  </a:lnTo>
                  <a:lnTo>
                    <a:pt x="447" y="300"/>
                  </a:lnTo>
                  <a:lnTo>
                    <a:pt x="445" y="306"/>
                  </a:lnTo>
                  <a:lnTo>
                    <a:pt x="447" y="314"/>
                  </a:lnTo>
                  <a:lnTo>
                    <a:pt x="448" y="323"/>
                  </a:lnTo>
                  <a:lnTo>
                    <a:pt x="451" y="334"/>
                  </a:lnTo>
                  <a:lnTo>
                    <a:pt x="456" y="343"/>
                  </a:lnTo>
                  <a:lnTo>
                    <a:pt x="462" y="351"/>
                  </a:lnTo>
                  <a:lnTo>
                    <a:pt x="475" y="361"/>
                  </a:lnTo>
                  <a:lnTo>
                    <a:pt x="490" y="375"/>
                  </a:lnTo>
                  <a:lnTo>
                    <a:pt x="510" y="394"/>
                  </a:lnTo>
                  <a:lnTo>
                    <a:pt x="528" y="415"/>
                  </a:lnTo>
                  <a:lnTo>
                    <a:pt x="547" y="440"/>
                  </a:lnTo>
                  <a:lnTo>
                    <a:pt x="564" y="468"/>
                  </a:lnTo>
                  <a:lnTo>
                    <a:pt x="576" y="50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0" name="Freeform 17"/>
            <p:cNvSpPr>
              <a:spLocks/>
            </p:cNvSpPr>
            <p:nvPr/>
          </p:nvSpPr>
          <p:spPr bwMode="auto">
            <a:xfrm>
              <a:off x="4954" y="723"/>
              <a:ext cx="182" cy="184"/>
            </a:xfrm>
            <a:custGeom>
              <a:avLst/>
              <a:gdLst>
                <a:gd name="T0" fmla="*/ 138 w 364"/>
                <a:gd name="T1" fmla="*/ 178 h 367"/>
                <a:gd name="T2" fmla="*/ 144 w 364"/>
                <a:gd name="T3" fmla="*/ 168 h 367"/>
                <a:gd name="T4" fmla="*/ 155 w 364"/>
                <a:gd name="T5" fmla="*/ 165 h 367"/>
                <a:gd name="T6" fmla="*/ 163 w 364"/>
                <a:gd name="T7" fmla="*/ 168 h 367"/>
                <a:gd name="T8" fmla="*/ 165 w 364"/>
                <a:gd name="T9" fmla="*/ 172 h 367"/>
                <a:gd name="T10" fmla="*/ 171 w 364"/>
                <a:gd name="T11" fmla="*/ 173 h 367"/>
                <a:gd name="T12" fmla="*/ 179 w 364"/>
                <a:gd name="T13" fmla="*/ 175 h 367"/>
                <a:gd name="T14" fmla="*/ 182 w 364"/>
                <a:gd name="T15" fmla="*/ 174 h 367"/>
                <a:gd name="T16" fmla="*/ 178 w 364"/>
                <a:gd name="T17" fmla="*/ 169 h 367"/>
                <a:gd name="T18" fmla="*/ 171 w 364"/>
                <a:gd name="T19" fmla="*/ 163 h 367"/>
                <a:gd name="T20" fmla="*/ 166 w 364"/>
                <a:gd name="T21" fmla="*/ 162 h 367"/>
                <a:gd name="T22" fmla="*/ 157 w 364"/>
                <a:gd name="T23" fmla="*/ 162 h 367"/>
                <a:gd name="T24" fmla="*/ 150 w 364"/>
                <a:gd name="T25" fmla="*/ 155 h 367"/>
                <a:gd name="T26" fmla="*/ 148 w 364"/>
                <a:gd name="T27" fmla="*/ 147 h 367"/>
                <a:gd name="T28" fmla="*/ 150 w 364"/>
                <a:gd name="T29" fmla="*/ 141 h 367"/>
                <a:gd name="T30" fmla="*/ 152 w 364"/>
                <a:gd name="T31" fmla="*/ 137 h 367"/>
                <a:gd name="T32" fmla="*/ 157 w 364"/>
                <a:gd name="T33" fmla="*/ 133 h 367"/>
                <a:gd name="T34" fmla="*/ 165 w 364"/>
                <a:gd name="T35" fmla="*/ 130 h 367"/>
                <a:gd name="T36" fmla="*/ 172 w 364"/>
                <a:gd name="T37" fmla="*/ 111 h 367"/>
                <a:gd name="T38" fmla="*/ 167 w 364"/>
                <a:gd name="T39" fmla="*/ 76 h 367"/>
                <a:gd name="T40" fmla="*/ 144 w 364"/>
                <a:gd name="T41" fmla="*/ 47 h 367"/>
                <a:gd name="T42" fmla="*/ 102 w 364"/>
                <a:gd name="T43" fmla="*/ 26 h 367"/>
                <a:gd name="T44" fmla="*/ 63 w 364"/>
                <a:gd name="T45" fmla="*/ 19 h 367"/>
                <a:gd name="T46" fmla="*/ 41 w 364"/>
                <a:gd name="T47" fmla="*/ 13 h 367"/>
                <a:gd name="T48" fmla="*/ 21 w 364"/>
                <a:gd name="T49" fmla="*/ 8 h 367"/>
                <a:gd name="T50" fmla="*/ 6 w 364"/>
                <a:gd name="T51" fmla="*/ 2 h 367"/>
                <a:gd name="T52" fmla="*/ 6 w 364"/>
                <a:gd name="T53" fmla="*/ 9 h 367"/>
                <a:gd name="T54" fmla="*/ 18 w 364"/>
                <a:gd name="T55" fmla="*/ 32 h 367"/>
                <a:gd name="T56" fmla="*/ 26 w 364"/>
                <a:gd name="T57" fmla="*/ 56 h 367"/>
                <a:gd name="T58" fmla="*/ 33 w 364"/>
                <a:gd name="T59" fmla="*/ 80 h 367"/>
                <a:gd name="T60" fmla="*/ 38 w 364"/>
                <a:gd name="T61" fmla="*/ 102 h 367"/>
                <a:gd name="T62" fmla="*/ 50 w 364"/>
                <a:gd name="T63" fmla="*/ 132 h 367"/>
                <a:gd name="T64" fmla="*/ 74 w 364"/>
                <a:gd name="T65" fmla="*/ 162 h 367"/>
                <a:gd name="T66" fmla="*/ 112 w 364"/>
                <a:gd name="T67" fmla="*/ 181 h 3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4" h="367">
                  <a:moveTo>
                    <a:pt x="276" y="367"/>
                  </a:moveTo>
                  <a:lnTo>
                    <a:pt x="276" y="355"/>
                  </a:lnTo>
                  <a:lnTo>
                    <a:pt x="280" y="344"/>
                  </a:lnTo>
                  <a:lnTo>
                    <a:pt x="288" y="335"/>
                  </a:lnTo>
                  <a:lnTo>
                    <a:pt x="299" y="330"/>
                  </a:lnTo>
                  <a:lnTo>
                    <a:pt x="310" y="329"/>
                  </a:lnTo>
                  <a:lnTo>
                    <a:pt x="319" y="332"/>
                  </a:lnTo>
                  <a:lnTo>
                    <a:pt x="325" y="335"/>
                  </a:lnTo>
                  <a:lnTo>
                    <a:pt x="328" y="340"/>
                  </a:lnTo>
                  <a:lnTo>
                    <a:pt x="330" y="343"/>
                  </a:lnTo>
                  <a:lnTo>
                    <a:pt x="334" y="344"/>
                  </a:lnTo>
                  <a:lnTo>
                    <a:pt x="341" y="346"/>
                  </a:lnTo>
                  <a:lnTo>
                    <a:pt x="350" y="347"/>
                  </a:lnTo>
                  <a:lnTo>
                    <a:pt x="357" y="349"/>
                  </a:lnTo>
                  <a:lnTo>
                    <a:pt x="362" y="349"/>
                  </a:lnTo>
                  <a:lnTo>
                    <a:pt x="364" y="347"/>
                  </a:lnTo>
                  <a:lnTo>
                    <a:pt x="361" y="343"/>
                  </a:lnTo>
                  <a:lnTo>
                    <a:pt x="356" y="337"/>
                  </a:lnTo>
                  <a:lnTo>
                    <a:pt x="350" y="330"/>
                  </a:lnTo>
                  <a:lnTo>
                    <a:pt x="342" y="326"/>
                  </a:lnTo>
                  <a:lnTo>
                    <a:pt x="336" y="320"/>
                  </a:lnTo>
                  <a:lnTo>
                    <a:pt x="331" y="323"/>
                  </a:lnTo>
                  <a:lnTo>
                    <a:pt x="324" y="324"/>
                  </a:lnTo>
                  <a:lnTo>
                    <a:pt x="314" y="324"/>
                  </a:lnTo>
                  <a:lnTo>
                    <a:pt x="307" y="320"/>
                  </a:lnTo>
                  <a:lnTo>
                    <a:pt x="300" y="310"/>
                  </a:lnTo>
                  <a:lnTo>
                    <a:pt x="297" y="301"/>
                  </a:lnTo>
                  <a:lnTo>
                    <a:pt x="296" y="294"/>
                  </a:lnTo>
                  <a:lnTo>
                    <a:pt x="297" y="286"/>
                  </a:lnTo>
                  <a:lnTo>
                    <a:pt x="299" y="281"/>
                  </a:lnTo>
                  <a:lnTo>
                    <a:pt x="300" y="278"/>
                  </a:lnTo>
                  <a:lnTo>
                    <a:pt x="304" y="274"/>
                  </a:lnTo>
                  <a:lnTo>
                    <a:pt x="307" y="270"/>
                  </a:lnTo>
                  <a:lnTo>
                    <a:pt x="313" y="266"/>
                  </a:lnTo>
                  <a:lnTo>
                    <a:pt x="322" y="261"/>
                  </a:lnTo>
                  <a:lnTo>
                    <a:pt x="330" y="260"/>
                  </a:lnTo>
                  <a:lnTo>
                    <a:pt x="336" y="258"/>
                  </a:lnTo>
                  <a:lnTo>
                    <a:pt x="344" y="221"/>
                  </a:lnTo>
                  <a:lnTo>
                    <a:pt x="342" y="186"/>
                  </a:lnTo>
                  <a:lnTo>
                    <a:pt x="333" y="152"/>
                  </a:lnTo>
                  <a:lnTo>
                    <a:pt x="314" y="121"/>
                  </a:lnTo>
                  <a:lnTo>
                    <a:pt x="287" y="94"/>
                  </a:lnTo>
                  <a:lnTo>
                    <a:pt x="250" y="71"/>
                  </a:lnTo>
                  <a:lnTo>
                    <a:pt x="203" y="52"/>
                  </a:lnTo>
                  <a:lnTo>
                    <a:pt x="148" y="40"/>
                  </a:lnTo>
                  <a:lnTo>
                    <a:pt x="126" y="37"/>
                  </a:lnTo>
                  <a:lnTo>
                    <a:pt x="103" y="32"/>
                  </a:lnTo>
                  <a:lnTo>
                    <a:pt x="82" y="26"/>
                  </a:lnTo>
                  <a:lnTo>
                    <a:pt x="60" y="20"/>
                  </a:lnTo>
                  <a:lnTo>
                    <a:pt x="42" y="15"/>
                  </a:lnTo>
                  <a:lnTo>
                    <a:pt x="25" y="9"/>
                  </a:lnTo>
                  <a:lnTo>
                    <a:pt x="11" y="4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25" y="38"/>
                  </a:lnTo>
                  <a:lnTo>
                    <a:pt x="35" y="63"/>
                  </a:lnTo>
                  <a:lnTo>
                    <a:pt x="45" y="87"/>
                  </a:lnTo>
                  <a:lnTo>
                    <a:pt x="52" y="112"/>
                  </a:lnTo>
                  <a:lnTo>
                    <a:pt x="59" y="137"/>
                  </a:lnTo>
                  <a:lnTo>
                    <a:pt x="65" y="160"/>
                  </a:lnTo>
                  <a:lnTo>
                    <a:pt x="69" y="181"/>
                  </a:lnTo>
                  <a:lnTo>
                    <a:pt x="76" y="204"/>
                  </a:lnTo>
                  <a:lnTo>
                    <a:pt x="86" y="234"/>
                  </a:lnTo>
                  <a:lnTo>
                    <a:pt x="100" y="264"/>
                  </a:lnTo>
                  <a:lnTo>
                    <a:pt x="120" y="295"/>
                  </a:lnTo>
                  <a:lnTo>
                    <a:pt x="148" y="323"/>
                  </a:lnTo>
                  <a:lnTo>
                    <a:pt x="182" y="346"/>
                  </a:lnTo>
                  <a:lnTo>
                    <a:pt x="223" y="361"/>
                  </a:lnTo>
                  <a:lnTo>
                    <a:pt x="276" y="367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1" name="Freeform 18"/>
            <p:cNvSpPr>
              <a:spLocks/>
            </p:cNvSpPr>
            <p:nvPr/>
          </p:nvSpPr>
          <p:spPr bwMode="auto">
            <a:xfrm>
              <a:off x="5150" y="833"/>
              <a:ext cx="19" cy="20"/>
            </a:xfrm>
            <a:custGeom>
              <a:avLst/>
              <a:gdLst>
                <a:gd name="T0" fmla="*/ 0 w 39"/>
                <a:gd name="T1" fmla="*/ 8 h 38"/>
                <a:gd name="T2" fmla="*/ 1 w 39"/>
                <a:gd name="T3" fmla="*/ 4 h 38"/>
                <a:gd name="T4" fmla="*/ 3 w 39"/>
                <a:gd name="T5" fmla="*/ 1 h 38"/>
                <a:gd name="T6" fmla="*/ 6 w 39"/>
                <a:gd name="T7" fmla="*/ 0 h 38"/>
                <a:gd name="T8" fmla="*/ 10 w 39"/>
                <a:gd name="T9" fmla="*/ 0 h 38"/>
                <a:gd name="T10" fmla="*/ 14 w 39"/>
                <a:gd name="T11" fmla="*/ 1 h 38"/>
                <a:gd name="T12" fmla="*/ 17 w 39"/>
                <a:gd name="T13" fmla="*/ 3 h 38"/>
                <a:gd name="T14" fmla="*/ 18 w 39"/>
                <a:gd name="T15" fmla="*/ 6 h 38"/>
                <a:gd name="T16" fmla="*/ 19 w 39"/>
                <a:gd name="T17" fmla="*/ 11 h 38"/>
                <a:gd name="T18" fmla="*/ 18 w 39"/>
                <a:gd name="T19" fmla="*/ 14 h 38"/>
                <a:gd name="T20" fmla="*/ 16 w 39"/>
                <a:gd name="T21" fmla="*/ 18 h 38"/>
                <a:gd name="T22" fmla="*/ 13 w 39"/>
                <a:gd name="T23" fmla="*/ 19 h 38"/>
                <a:gd name="T24" fmla="*/ 11 w 39"/>
                <a:gd name="T25" fmla="*/ 20 h 38"/>
                <a:gd name="T26" fmla="*/ 8 w 39"/>
                <a:gd name="T27" fmla="*/ 19 h 38"/>
                <a:gd name="T28" fmla="*/ 4 w 39"/>
                <a:gd name="T29" fmla="*/ 16 h 38"/>
                <a:gd name="T30" fmla="*/ 1 w 39"/>
                <a:gd name="T31" fmla="*/ 12 h 38"/>
                <a:gd name="T32" fmla="*/ 0 w 39"/>
                <a:gd name="T33" fmla="*/ 8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8">
                  <a:moveTo>
                    <a:pt x="0" y="15"/>
                  </a:moveTo>
                  <a:lnTo>
                    <a:pt x="2" y="7"/>
                  </a:lnTo>
                  <a:lnTo>
                    <a:pt x="7" y="1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4" y="6"/>
                  </a:lnTo>
                  <a:lnTo>
                    <a:pt x="37" y="12"/>
                  </a:lnTo>
                  <a:lnTo>
                    <a:pt x="39" y="20"/>
                  </a:lnTo>
                  <a:lnTo>
                    <a:pt x="37" y="27"/>
                  </a:lnTo>
                  <a:lnTo>
                    <a:pt x="33" y="34"/>
                  </a:lnTo>
                  <a:lnTo>
                    <a:pt x="27" y="37"/>
                  </a:lnTo>
                  <a:lnTo>
                    <a:pt x="22" y="38"/>
                  </a:lnTo>
                  <a:lnTo>
                    <a:pt x="16" y="37"/>
                  </a:lnTo>
                  <a:lnTo>
                    <a:pt x="8" y="30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2" name="Freeform 19"/>
            <p:cNvSpPr>
              <a:spLocks/>
            </p:cNvSpPr>
            <p:nvPr/>
          </p:nvSpPr>
          <p:spPr bwMode="auto">
            <a:xfrm>
              <a:off x="5188" y="860"/>
              <a:ext cx="21" cy="20"/>
            </a:xfrm>
            <a:custGeom>
              <a:avLst/>
              <a:gdLst>
                <a:gd name="T0" fmla="*/ 3 w 42"/>
                <a:gd name="T1" fmla="*/ 2 h 42"/>
                <a:gd name="T2" fmla="*/ 6 w 42"/>
                <a:gd name="T3" fmla="*/ 1 h 42"/>
                <a:gd name="T4" fmla="*/ 11 w 42"/>
                <a:gd name="T5" fmla="*/ 0 h 42"/>
                <a:gd name="T6" fmla="*/ 16 w 42"/>
                <a:gd name="T7" fmla="*/ 1 h 42"/>
                <a:gd name="T8" fmla="*/ 19 w 42"/>
                <a:gd name="T9" fmla="*/ 3 h 42"/>
                <a:gd name="T10" fmla="*/ 20 w 42"/>
                <a:gd name="T11" fmla="*/ 7 h 42"/>
                <a:gd name="T12" fmla="*/ 21 w 42"/>
                <a:gd name="T13" fmla="*/ 10 h 42"/>
                <a:gd name="T14" fmla="*/ 20 w 42"/>
                <a:gd name="T15" fmla="*/ 15 h 42"/>
                <a:gd name="T16" fmla="*/ 19 w 42"/>
                <a:gd name="T17" fmla="*/ 18 h 42"/>
                <a:gd name="T18" fmla="*/ 16 w 42"/>
                <a:gd name="T19" fmla="*/ 19 h 42"/>
                <a:gd name="T20" fmla="*/ 11 w 42"/>
                <a:gd name="T21" fmla="*/ 20 h 42"/>
                <a:gd name="T22" fmla="*/ 7 w 42"/>
                <a:gd name="T23" fmla="*/ 18 h 42"/>
                <a:gd name="T24" fmla="*/ 4 w 42"/>
                <a:gd name="T25" fmla="*/ 15 h 42"/>
                <a:gd name="T26" fmla="*/ 2 w 42"/>
                <a:gd name="T27" fmla="*/ 12 h 42"/>
                <a:gd name="T28" fmla="*/ 0 w 42"/>
                <a:gd name="T29" fmla="*/ 9 h 42"/>
                <a:gd name="T30" fmla="*/ 0 w 42"/>
                <a:gd name="T31" fmla="*/ 5 h 42"/>
                <a:gd name="T32" fmla="*/ 3 w 42"/>
                <a:gd name="T33" fmla="*/ 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42">
                  <a:moveTo>
                    <a:pt x="5" y="5"/>
                  </a:moveTo>
                  <a:lnTo>
                    <a:pt x="11" y="2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0" y="31"/>
                  </a:lnTo>
                  <a:lnTo>
                    <a:pt x="37" y="37"/>
                  </a:lnTo>
                  <a:lnTo>
                    <a:pt x="31" y="40"/>
                  </a:lnTo>
                  <a:lnTo>
                    <a:pt x="22" y="42"/>
                  </a:lnTo>
                  <a:lnTo>
                    <a:pt x="13" y="38"/>
                  </a:lnTo>
                  <a:lnTo>
                    <a:pt x="7" y="32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3" name="Freeform 20"/>
            <p:cNvSpPr>
              <a:spLocks/>
            </p:cNvSpPr>
            <p:nvPr/>
          </p:nvSpPr>
          <p:spPr bwMode="auto">
            <a:xfrm>
              <a:off x="5142" y="884"/>
              <a:ext cx="20" cy="20"/>
            </a:xfrm>
            <a:custGeom>
              <a:avLst/>
              <a:gdLst>
                <a:gd name="T0" fmla="*/ 3 w 40"/>
                <a:gd name="T1" fmla="*/ 4 h 40"/>
                <a:gd name="T2" fmla="*/ 6 w 40"/>
                <a:gd name="T3" fmla="*/ 2 h 40"/>
                <a:gd name="T4" fmla="*/ 9 w 40"/>
                <a:gd name="T5" fmla="*/ 0 h 40"/>
                <a:gd name="T6" fmla="*/ 14 w 40"/>
                <a:gd name="T7" fmla="*/ 0 h 40"/>
                <a:gd name="T8" fmla="*/ 18 w 40"/>
                <a:gd name="T9" fmla="*/ 3 h 40"/>
                <a:gd name="T10" fmla="*/ 20 w 40"/>
                <a:gd name="T11" fmla="*/ 7 h 40"/>
                <a:gd name="T12" fmla="*/ 20 w 40"/>
                <a:gd name="T13" fmla="*/ 11 h 40"/>
                <a:gd name="T14" fmla="*/ 19 w 40"/>
                <a:gd name="T15" fmla="*/ 15 h 40"/>
                <a:gd name="T16" fmla="*/ 16 w 40"/>
                <a:gd name="T17" fmla="*/ 18 h 40"/>
                <a:gd name="T18" fmla="*/ 14 w 40"/>
                <a:gd name="T19" fmla="*/ 20 h 40"/>
                <a:gd name="T20" fmla="*/ 10 w 40"/>
                <a:gd name="T21" fmla="*/ 20 h 40"/>
                <a:gd name="T22" fmla="*/ 6 w 40"/>
                <a:gd name="T23" fmla="*/ 20 h 40"/>
                <a:gd name="T24" fmla="*/ 3 w 40"/>
                <a:gd name="T25" fmla="*/ 19 h 40"/>
                <a:gd name="T26" fmla="*/ 1 w 40"/>
                <a:gd name="T27" fmla="*/ 15 h 40"/>
                <a:gd name="T28" fmla="*/ 0 w 40"/>
                <a:gd name="T29" fmla="*/ 11 h 40"/>
                <a:gd name="T30" fmla="*/ 1 w 40"/>
                <a:gd name="T31" fmla="*/ 7 h 40"/>
                <a:gd name="T32" fmla="*/ 3 w 40"/>
                <a:gd name="T33" fmla="*/ 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40">
                  <a:moveTo>
                    <a:pt x="5" y="8"/>
                  </a:moveTo>
                  <a:lnTo>
                    <a:pt x="11" y="3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5" y="5"/>
                  </a:lnTo>
                  <a:lnTo>
                    <a:pt x="40" y="13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2" y="36"/>
                  </a:lnTo>
                  <a:lnTo>
                    <a:pt x="28" y="39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5" y="37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4" name="Freeform 21"/>
            <p:cNvSpPr>
              <a:spLocks/>
            </p:cNvSpPr>
            <p:nvPr/>
          </p:nvSpPr>
          <p:spPr bwMode="auto">
            <a:xfrm>
              <a:off x="5109" y="859"/>
              <a:ext cx="21" cy="20"/>
            </a:xfrm>
            <a:custGeom>
              <a:avLst/>
              <a:gdLst>
                <a:gd name="T0" fmla="*/ 4 w 41"/>
                <a:gd name="T1" fmla="*/ 1 h 40"/>
                <a:gd name="T2" fmla="*/ 2 w 41"/>
                <a:gd name="T3" fmla="*/ 4 h 40"/>
                <a:gd name="T4" fmla="*/ 0 w 41"/>
                <a:gd name="T5" fmla="*/ 9 h 40"/>
                <a:gd name="T6" fmla="*/ 1 w 41"/>
                <a:gd name="T7" fmla="*/ 14 h 40"/>
                <a:gd name="T8" fmla="*/ 2 w 41"/>
                <a:gd name="T9" fmla="*/ 17 h 40"/>
                <a:gd name="T10" fmla="*/ 6 w 41"/>
                <a:gd name="T11" fmla="*/ 20 h 40"/>
                <a:gd name="T12" fmla="*/ 10 w 41"/>
                <a:gd name="T13" fmla="*/ 20 h 40"/>
                <a:gd name="T14" fmla="*/ 15 w 41"/>
                <a:gd name="T15" fmla="*/ 20 h 40"/>
                <a:gd name="T16" fmla="*/ 19 w 41"/>
                <a:gd name="T17" fmla="*/ 19 h 40"/>
                <a:gd name="T18" fmla="*/ 20 w 41"/>
                <a:gd name="T19" fmla="*/ 16 h 40"/>
                <a:gd name="T20" fmla="*/ 21 w 41"/>
                <a:gd name="T21" fmla="*/ 13 h 40"/>
                <a:gd name="T22" fmla="*/ 21 w 41"/>
                <a:gd name="T23" fmla="*/ 10 h 40"/>
                <a:gd name="T24" fmla="*/ 20 w 41"/>
                <a:gd name="T25" fmla="*/ 6 h 40"/>
                <a:gd name="T26" fmla="*/ 18 w 41"/>
                <a:gd name="T27" fmla="*/ 4 h 40"/>
                <a:gd name="T28" fmla="*/ 13 w 41"/>
                <a:gd name="T29" fmla="*/ 1 h 40"/>
                <a:gd name="T30" fmla="*/ 8 w 41"/>
                <a:gd name="T31" fmla="*/ 0 h 40"/>
                <a:gd name="T32" fmla="*/ 4 w 41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40">
                  <a:moveTo>
                    <a:pt x="7" y="2"/>
                  </a:moveTo>
                  <a:lnTo>
                    <a:pt x="3" y="8"/>
                  </a:lnTo>
                  <a:lnTo>
                    <a:pt x="0" y="17"/>
                  </a:lnTo>
                  <a:lnTo>
                    <a:pt x="1" y="27"/>
                  </a:lnTo>
                  <a:lnTo>
                    <a:pt x="4" y="34"/>
                  </a:lnTo>
                  <a:lnTo>
                    <a:pt x="11" y="39"/>
                  </a:lnTo>
                  <a:lnTo>
                    <a:pt x="20" y="40"/>
                  </a:lnTo>
                  <a:lnTo>
                    <a:pt x="29" y="40"/>
                  </a:lnTo>
                  <a:lnTo>
                    <a:pt x="37" y="37"/>
                  </a:lnTo>
                  <a:lnTo>
                    <a:pt x="40" y="31"/>
                  </a:lnTo>
                  <a:lnTo>
                    <a:pt x="41" y="25"/>
                  </a:lnTo>
                  <a:lnTo>
                    <a:pt x="41" y="19"/>
                  </a:lnTo>
                  <a:lnTo>
                    <a:pt x="40" y="11"/>
                  </a:lnTo>
                  <a:lnTo>
                    <a:pt x="35" y="7"/>
                  </a:lnTo>
                  <a:lnTo>
                    <a:pt x="26" y="2"/>
                  </a:lnTo>
                  <a:lnTo>
                    <a:pt x="15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5" name="Freeform 22"/>
            <p:cNvSpPr>
              <a:spLocks/>
            </p:cNvSpPr>
            <p:nvPr/>
          </p:nvSpPr>
          <p:spPr bwMode="auto">
            <a:xfrm>
              <a:off x="5097" y="897"/>
              <a:ext cx="17" cy="18"/>
            </a:xfrm>
            <a:custGeom>
              <a:avLst/>
              <a:gdLst>
                <a:gd name="T0" fmla="*/ 0 w 34"/>
                <a:gd name="T1" fmla="*/ 12 h 36"/>
                <a:gd name="T2" fmla="*/ 0 w 34"/>
                <a:gd name="T3" fmla="*/ 9 h 36"/>
                <a:gd name="T4" fmla="*/ 0 w 34"/>
                <a:gd name="T5" fmla="*/ 5 h 36"/>
                <a:gd name="T6" fmla="*/ 2 w 34"/>
                <a:gd name="T7" fmla="*/ 3 h 36"/>
                <a:gd name="T8" fmla="*/ 6 w 34"/>
                <a:gd name="T9" fmla="*/ 1 h 36"/>
                <a:gd name="T10" fmla="*/ 11 w 34"/>
                <a:gd name="T11" fmla="*/ 0 h 36"/>
                <a:gd name="T12" fmla="*/ 14 w 34"/>
                <a:gd name="T13" fmla="*/ 1 h 36"/>
                <a:gd name="T14" fmla="*/ 16 w 34"/>
                <a:gd name="T15" fmla="*/ 4 h 36"/>
                <a:gd name="T16" fmla="*/ 17 w 34"/>
                <a:gd name="T17" fmla="*/ 6 h 36"/>
                <a:gd name="T18" fmla="*/ 17 w 34"/>
                <a:gd name="T19" fmla="*/ 10 h 36"/>
                <a:gd name="T20" fmla="*/ 16 w 34"/>
                <a:gd name="T21" fmla="*/ 14 h 36"/>
                <a:gd name="T22" fmla="*/ 14 w 34"/>
                <a:gd name="T23" fmla="*/ 17 h 36"/>
                <a:gd name="T24" fmla="*/ 11 w 34"/>
                <a:gd name="T25" fmla="*/ 18 h 36"/>
                <a:gd name="T26" fmla="*/ 8 w 34"/>
                <a:gd name="T27" fmla="*/ 18 h 36"/>
                <a:gd name="T28" fmla="*/ 5 w 34"/>
                <a:gd name="T29" fmla="*/ 17 h 36"/>
                <a:gd name="T30" fmla="*/ 2 w 34"/>
                <a:gd name="T31" fmla="*/ 14 h 36"/>
                <a:gd name="T32" fmla="*/ 0 w 34"/>
                <a:gd name="T33" fmla="*/ 1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6">
                  <a:moveTo>
                    <a:pt x="0" y="23"/>
                  </a:moveTo>
                  <a:lnTo>
                    <a:pt x="0" y="17"/>
                  </a:lnTo>
                  <a:lnTo>
                    <a:pt x="0" y="10"/>
                  </a:lnTo>
                  <a:lnTo>
                    <a:pt x="4" y="5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2" y="7"/>
                  </a:lnTo>
                  <a:lnTo>
                    <a:pt x="34" y="11"/>
                  </a:lnTo>
                  <a:lnTo>
                    <a:pt x="34" y="19"/>
                  </a:lnTo>
                  <a:lnTo>
                    <a:pt x="32" y="27"/>
                  </a:lnTo>
                  <a:lnTo>
                    <a:pt x="27" y="33"/>
                  </a:lnTo>
                  <a:lnTo>
                    <a:pt x="21" y="36"/>
                  </a:lnTo>
                  <a:lnTo>
                    <a:pt x="15" y="36"/>
                  </a:lnTo>
                  <a:lnTo>
                    <a:pt x="9" y="33"/>
                  </a:lnTo>
                  <a:lnTo>
                    <a:pt x="3" y="2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6" name="Freeform 23"/>
            <p:cNvSpPr>
              <a:spLocks/>
            </p:cNvSpPr>
            <p:nvPr/>
          </p:nvSpPr>
          <p:spPr bwMode="auto">
            <a:xfrm>
              <a:off x="5129" y="925"/>
              <a:ext cx="15" cy="21"/>
            </a:xfrm>
            <a:custGeom>
              <a:avLst/>
              <a:gdLst>
                <a:gd name="T0" fmla="*/ 5 w 31"/>
                <a:gd name="T1" fmla="*/ 21 h 41"/>
                <a:gd name="T2" fmla="*/ 2 w 31"/>
                <a:gd name="T3" fmla="*/ 20 h 41"/>
                <a:gd name="T4" fmla="*/ 0 w 31"/>
                <a:gd name="T5" fmla="*/ 18 h 41"/>
                <a:gd name="T6" fmla="*/ 0 w 31"/>
                <a:gd name="T7" fmla="*/ 14 h 41"/>
                <a:gd name="T8" fmla="*/ 0 w 31"/>
                <a:gd name="T9" fmla="*/ 10 h 41"/>
                <a:gd name="T10" fmla="*/ 1 w 31"/>
                <a:gd name="T11" fmla="*/ 6 h 41"/>
                <a:gd name="T12" fmla="*/ 3 w 31"/>
                <a:gd name="T13" fmla="*/ 3 h 41"/>
                <a:gd name="T14" fmla="*/ 7 w 31"/>
                <a:gd name="T15" fmla="*/ 1 h 41"/>
                <a:gd name="T16" fmla="*/ 10 w 31"/>
                <a:gd name="T17" fmla="*/ 0 h 41"/>
                <a:gd name="T18" fmla="*/ 12 w 31"/>
                <a:gd name="T19" fmla="*/ 1 h 41"/>
                <a:gd name="T20" fmla="*/ 14 w 31"/>
                <a:gd name="T21" fmla="*/ 4 h 41"/>
                <a:gd name="T22" fmla="*/ 14 w 31"/>
                <a:gd name="T23" fmla="*/ 8 h 41"/>
                <a:gd name="T24" fmla="*/ 15 w 31"/>
                <a:gd name="T25" fmla="*/ 11 h 41"/>
                <a:gd name="T26" fmla="*/ 14 w 31"/>
                <a:gd name="T27" fmla="*/ 14 h 41"/>
                <a:gd name="T28" fmla="*/ 12 w 31"/>
                <a:gd name="T29" fmla="*/ 17 h 41"/>
                <a:gd name="T30" fmla="*/ 9 w 31"/>
                <a:gd name="T31" fmla="*/ 20 h 41"/>
                <a:gd name="T32" fmla="*/ 5 w 31"/>
                <a:gd name="T33" fmla="*/ 2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41">
                  <a:moveTo>
                    <a:pt x="11" y="41"/>
                  </a:moveTo>
                  <a:lnTo>
                    <a:pt x="4" y="40"/>
                  </a:lnTo>
                  <a:lnTo>
                    <a:pt x="1" y="35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8" y="7"/>
                  </a:lnTo>
                  <a:lnTo>
                    <a:pt x="29" y="15"/>
                  </a:lnTo>
                  <a:lnTo>
                    <a:pt x="31" y="21"/>
                  </a:lnTo>
                  <a:lnTo>
                    <a:pt x="29" y="27"/>
                  </a:lnTo>
                  <a:lnTo>
                    <a:pt x="24" y="34"/>
                  </a:lnTo>
                  <a:lnTo>
                    <a:pt x="18" y="40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7" name="Freeform 24"/>
            <p:cNvSpPr>
              <a:spLocks/>
            </p:cNvSpPr>
            <p:nvPr/>
          </p:nvSpPr>
          <p:spPr bwMode="auto">
            <a:xfrm>
              <a:off x="5157" y="906"/>
              <a:ext cx="19" cy="23"/>
            </a:xfrm>
            <a:custGeom>
              <a:avLst/>
              <a:gdLst>
                <a:gd name="T0" fmla="*/ 1 w 37"/>
                <a:gd name="T1" fmla="*/ 13 h 46"/>
                <a:gd name="T2" fmla="*/ 2 w 37"/>
                <a:gd name="T3" fmla="*/ 9 h 46"/>
                <a:gd name="T4" fmla="*/ 4 w 37"/>
                <a:gd name="T5" fmla="*/ 4 h 46"/>
                <a:gd name="T6" fmla="*/ 7 w 37"/>
                <a:gd name="T7" fmla="*/ 1 h 46"/>
                <a:gd name="T8" fmla="*/ 11 w 37"/>
                <a:gd name="T9" fmla="*/ 0 h 46"/>
                <a:gd name="T10" fmla="*/ 15 w 37"/>
                <a:gd name="T11" fmla="*/ 2 h 46"/>
                <a:gd name="T12" fmla="*/ 18 w 37"/>
                <a:gd name="T13" fmla="*/ 4 h 46"/>
                <a:gd name="T14" fmla="*/ 19 w 37"/>
                <a:gd name="T15" fmla="*/ 8 h 46"/>
                <a:gd name="T16" fmla="*/ 18 w 37"/>
                <a:gd name="T17" fmla="*/ 12 h 46"/>
                <a:gd name="T18" fmla="*/ 16 w 37"/>
                <a:gd name="T19" fmla="*/ 17 h 46"/>
                <a:gd name="T20" fmla="*/ 13 w 37"/>
                <a:gd name="T21" fmla="*/ 20 h 46"/>
                <a:gd name="T22" fmla="*/ 9 w 37"/>
                <a:gd name="T23" fmla="*/ 23 h 46"/>
                <a:gd name="T24" fmla="*/ 6 w 37"/>
                <a:gd name="T25" fmla="*/ 23 h 46"/>
                <a:gd name="T26" fmla="*/ 3 w 37"/>
                <a:gd name="T27" fmla="*/ 23 h 46"/>
                <a:gd name="T28" fmla="*/ 1 w 37"/>
                <a:gd name="T29" fmla="*/ 20 h 46"/>
                <a:gd name="T30" fmla="*/ 0 w 37"/>
                <a:gd name="T31" fmla="*/ 17 h 46"/>
                <a:gd name="T32" fmla="*/ 1 w 37"/>
                <a:gd name="T33" fmla="*/ 13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46">
                  <a:moveTo>
                    <a:pt x="1" y="25"/>
                  </a:moveTo>
                  <a:lnTo>
                    <a:pt x="4" y="17"/>
                  </a:lnTo>
                  <a:lnTo>
                    <a:pt x="7" y="8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9" y="3"/>
                  </a:lnTo>
                  <a:lnTo>
                    <a:pt x="35" y="8"/>
                  </a:lnTo>
                  <a:lnTo>
                    <a:pt x="37" y="16"/>
                  </a:lnTo>
                  <a:lnTo>
                    <a:pt x="35" y="23"/>
                  </a:lnTo>
                  <a:lnTo>
                    <a:pt x="32" y="33"/>
                  </a:lnTo>
                  <a:lnTo>
                    <a:pt x="26" y="39"/>
                  </a:lnTo>
                  <a:lnTo>
                    <a:pt x="18" y="45"/>
                  </a:lnTo>
                  <a:lnTo>
                    <a:pt x="11" y="46"/>
                  </a:lnTo>
                  <a:lnTo>
                    <a:pt x="6" y="45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8" name="Freeform 25"/>
            <p:cNvSpPr>
              <a:spLocks/>
            </p:cNvSpPr>
            <p:nvPr/>
          </p:nvSpPr>
          <p:spPr bwMode="auto">
            <a:xfrm>
              <a:off x="5181" y="910"/>
              <a:ext cx="18" cy="19"/>
            </a:xfrm>
            <a:custGeom>
              <a:avLst/>
              <a:gdLst>
                <a:gd name="T0" fmla="*/ 14 w 37"/>
                <a:gd name="T1" fmla="*/ 2 h 36"/>
                <a:gd name="T2" fmla="*/ 17 w 37"/>
                <a:gd name="T3" fmla="*/ 4 h 36"/>
                <a:gd name="T4" fmla="*/ 18 w 37"/>
                <a:gd name="T5" fmla="*/ 6 h 36"/>
                <a:gd name="T6" fmla="*/ 18 w 37"/>
                <a:gd name="T7" fmla="*/ 11 h 36"/>
                <a:gd name="T8" fmla="*/ 17 w 37"/>
                <a:gd name="T9" fmla="*/ 14 h 36"/>
                <a:gd name="T10" fmla="*/ 15 w 37"/>
                <a:gd name="T11" fmla="*/ 16 h 36"/>
                <a:gd name="T12" fmla="*/ 12 w 37"/>
                <a:gd name="T13" fmla="*/ 18 h 36"/>
                <a:gd name="T14" fmla="*/ 9 w 37"/>
                <a:gd name="T15" fmla="*/ 19 h 36"/>
                <a:gd name="T16" fmla="*/ 6 w 37"/>
                <a:gd name="T17" fmla="*/ 19 h 36"/>
                <a:gd name="T18" fmla="*/ 4 w 37"/>
                <a:gd name="T19" fmla="*/ 17 h 36"/>
                <a:gd name="T20" fmla="*/ 1 w 37"/>
                <a:gd name="T21" fmla="*/ 15 h 36"/>
                <a:gd name="T22" fmla="*/ 0 w 37"/>
                <a:gd name="T23" fmla="*/ 12 h 36"/>
                <a:gd name="T24" fmla="*/ 1 w 37"/>
                <a:gd name="T25" fmla="*/ 8 h 36"/>
                <a:gd name="T26" fmla="*/ 3 w 37"/>
                <a:gd name="T27" fmla="*/ 4 h 36"/>
                <a:gd name="T28" fmla="*/ 6 w 37"/>
                <a:gd name="T29" fmla="*/ 1 h 36"/>
                <a:gd name="T30" fmla="*/ 10 w 37"/>
                <a:gd name="T31" fmla="*/ 0 h 36"/>
                <a:gd name="T32" fmla="*/ 14 w 37"/>
                <a:gd name="T33" fmla="*/ 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36">
                  <a:moveTo>
                    <a:pt x="29" y="3"/>
                  </a:moveTo>
                  <a:lnTo>
                    <a:pt x="34" y="7"/>
                  </a:lnTo>
                  <a:lnTo>
                    <a:pt x="37" y="12"/>
                  </a:lnTo>
                  <a:lnTo>
                    <a:pt x="37" y="20"/>
                  </a:lnTo>
                  <a:lnTo>
                    <a:pt x="35" y="26"/>
                  </a:lnTo>
                  <a:lnTo>
                    <a:pt x="31" y="30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8" y="33"/>
                  </a:lnTo>
                  <a:lnTo>
                    <a:pt x="3" y="29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6" y="7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9" name="Freeform 26"/>
            <p:cNvSpPr>
              <a:spLocks/>
            </p:cNvSpPr>
            <p:nvPr/>
          </p:nvSpPr>
          <p:spPr bwMode="auto">
            <a:xfrm>
              <a:off x="4973" y="937"/>
              <a:ext cx="154" cy="106"/>
            </a:xfrm>
            <a:custGeom>
              <a:avLst/>
              <a:gdLst>
                <a:gd name="T0" fmla="*/ 152 w 308"/>
                <a:gd name="T1" fmla="*/ 11 h 211"/>
                <a:gd name="T2" fmla="*/ 148 w 308"/>
                <a:gd name="T3" fmla="*/ 8 h 211"/>
                <a:gd name="T4" fmla="*/ 147 w 308"/>
                <a:gd name="T5" fmla="*/ 4 h 211"/>
                <a:gd name="T6" fmla="*/ 140 w 308"/>
                <a:gd name="T7" fmla="*/ 12 h 211"/>
                <a:gd name="T8" fmla="*/ 124 w 308"/>
                <a:gd name="T9" fmla="*/ 8 h 211"/>
                <a:gd name="T10" fmla="*/ 92 w 308"/>
                <a:gd name="T11" fmla="*/ 2 h 211"/>
                <a:gd name="T12" fmla="*/ 67 w 308"/>
                <a:gd name="T13" fmla="*/ 1 h 211"/>
                <a:gd name="T14" fmla="*/ 62 w 308"/>
                <a:gd name="T15" fmla="*/ 4 h 211"/>
                <a:gd name="T16" fmla="*/ 84 w 308"/>
                <a:gd name="T17" fmla="*/ 4 h 211"/>
                <a:gd name="T18" fmla="*/ 111 w 308"/>
                <a:gd name="T19" fmla="*/ 10 h 211"/>
                <a:gd name="T20" fmla="*/ 130 w 308"/>
                <a:gd name="T21" fmla="*/ 19 h 211"/>
                <a:gd name="T22" fmla="*/ 128 w 308"/>
                <a:gd name="T23" fmla="*/ 24 h 211"/>
                <a:gd name="T24" fmla="*/ 115 w 308"/>
                <a:gd name="T25" fmla="*/ 30 h 211"/>
                <a:gd name="T26" fmla="*/ 103 w 308"/>
                <a:gd name="T27" fmla="*/ 33 h 211"/>
                <a:gd name="T28" fmla="*/ 78 w 308"/>
                <a:gd name="T29" fmla="*/ 27 h 211"/>
                <a:gd name="T30" fmla="*/ 52 w 308"/>
                <a:gd name="T31" fmla="*/ 24 h 211"/>
                <a:gd name="T32" fmla="*/ 40 w 308"/>
                <a:gd name="T33" fmla="*/ 30 h 211"/>
                <a:gd name="T34" fmla="*/ 49 w 308"/>
                <a:gd name="T35" fmla="*/ 29 h 211"/>
                <a:gd name="T36" fmla="*/ 62 w 308"/>
                <a:gd name="T37" fmla="*/ 29 h 211"/>
                <a:gd name="T38" fmla="*/ 76 w 308"/>
                <a:gd name="T39" fmla="*/ 31 h 211"/>
                <a:gd name="T40" fmla="*/ 95 w 308"/>
                <a:gd name="T41" fmla="*/ 37 h 211"/>
                <a:gd name="T42" fmla="*/ 100 w 308"/>
                <a:gd name="T43" fmla="*/ 41 h 211"/>
                <a:gd name="T44" fmla="*/ 89 w 308"/>
                <a:gd name="T45" fmla="*/ 47 h 211"/>
                <a:gd name="T46" fmla="*/ 77 w 308"/>
                <a:gd name="T47" fmla="*/ 50 h 211"/>
                <a:gd name="T48" fmla="*/ 69 w 308"/>
                <a:gd name="T49" fmla="*/ 51 h 211"/>
                <a:gd name="T50" fmla="*/ 57 w 308"/>
                <a:gd name="T51" fmla="*/ 49 h 211"/>
                <a:gd name="T52" fmla="*/ 46 w 308"/>
                <a:gd name="T53" fmla="*/ 45 h 211"/>
                <a:gd name="T54" fmla="*/ 31 w 308"/>
                <a:gd name="T55" fmla="*/ 44 h 211"/>
                <a:gd name="T56" fmla="*/ 41 w 308"/>
                <a:gd name="T57" fmla="*/ 49 h 211"/>
                <a:gd name="T58" fmla="*/ 51 w 308"/>
                <a:gd name="T59" fmla="*/ 53 h 211"/>
                <a:gd name="T60" fmla="*/ 58 w 308"/>
                <a:gd name="T61" fmla="*/ 56 h 211"/>
                <a:gd name="T62" fmla="*/ 38 w 308"/>
                <a:gd name="T63" fmla="*/ 62 h 211"/>
                <a:gd name="T64" fmla="*/ 13 w 308"/>
                <a:gd name="T65" fmla="*/ 70 h 211"/>
                <a:gd name="T66" fmla="*/ 0 w 308"/>
                <a:gd name="T67" fmla="*/ 74 h 211"/>
                <a:gd name="T68" fmla="*/ 8 w 308"/>
                <a:gd name="T69" fmla="*/ 76 h 211"/>
                <a:gd name="T70" fmla="*/ 30 w 308"/>
                <a:gd name="T71" fmla="*/ 73 h 211"/>
                <a:gd name="T72" fmla="*/ 54 w 308"/>
                <a:gd name="T73" fmla="*/ 67 h 211"/>
                <a:gd name="T74" fmla="*/ 64 w 308"/>
                <a:gd name="T75" fmla="*/ 71 h 211"/>
                <a:gd name="T76" fmla="*/ 53 w 308"/>
                <a:gd name="T77" fmla="*/ 101 h 211"/>
                <a:gd name="T78" fmla="*/ 54 w 308"/>
                <a:gd name="T79" fmla="*/ 106 h 211"/>
                <a:gd name="T80" fmla="*/ 68 w 308"/>
                <a:gd name="T81" fmla="*/ 83 h 211"/>
                <a:gd name="T82" fmla="*/ 80 w 308"/>
                <a:gd name="T83" fmla="*/ 60 h 211"/>
                <a:gd name="T84" fmla="*/ 94 w 308"/>
                <a:gd name="T85" fmla="*/ 55 h 211"/>
                <a:gd name="T86" fmla="*/ 108 w 308"/>
                <a:gd name="T87" fmla="*/ 50 h 211"/>
                <a:gd name="T88" fmla="*/ 110 w 308"/>
                <a:gd name="T89" fmla="*/ 70 h 211"/>
                <a:gd name="T90" fmla="*/ 103 w 308"/>
                <a:gd name="T91" fmla="*/ 97 h 211"/>
                <a:gd name="T92" fmla="*/ 108 w 308"/>
                <a:gd name="T93" fmla="*/ 92 h 211"/>
                <a:gd name="T94" fmla="*/ 120 w 308"/>
                <a:gd name="T95" fmla="*/ 57 h 211"/>
                <a:gd name="T96" fmla="*/ 131 w 308"/>
                <a:gd name="T97" fmla="*/ 34 h 211"/>
                <a:gd name="T98" fmla="*/ 140 w 308"/>
                <a:gd name="T99" fmla="*/ 24 h 211"/>
                <a:gd name="T100" fmla="*/ 144 w 308"/>
                <a:gd name="T101" fmla="*/ 30 h 211"/>
                <a:gd name="T102" fmla="*/ 141 w 308"/>
                <a:gd name="T103" fmla="*/ 65 h 211"/>
                <a:gd name="T104" fmla="*/ 150 w 308"/>
                <a:gd name="T105" fmla="*/ 45 h 2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8" h="211">
                  <a:moveTo>
                    <a:pt x="308" y="25"/>
                  </a:moveTo>
                  <a:lnTo>
                    <a:pt x="305" y="23"/>
                  </a:lnTo>
                  <a:lnTo>
                    <a:pt x="304" y="22"/>
                  </a:lnTo>
                  <a:lnTo>
                    <a:pt x="300" y="20"/>
                  </a:lnTo>
                  <a:lnTo>
                    <a:pt x="297" y="19"/>
                  </a:lnTo>
                  <a:lnTo>
                    <a:pt x="296" y="16"/>
                  </a:lnTo>
                  <a:lnTo>
                    <a:pt x="296" y="14"/>
                  </a:lnTo>
                  <a:lnTo>
                    <a:pt x="294" y="11"/>
                  </a:lnTo>
                  <a:lnTo>
                    <a:pt x="294" y="8"/>
                  </a:lnTo>
                  <a:lnTo>
                    <a:pt x="290" y="14"/>
                  </a:lnTo>
                  <a:lnTo>
                    <a:pt x="284" y="19"/>
                  </a:lnTo>
                  <a:lnTo>
                    <a:pt x="279" y="23"/>
                  </a:lnTo>
                  <a:lnTo>
                    <a:pt x="276" y="27"/>
                  </a:lnTo>
                  <a:lnTo>
                    <a:pt x="263" y="22"/>
                  </a:lnTo>
                  <a:lnTo>
                    <a:pt x="247" y="16"/>
                  </a:lnTo>
                  <a:lnTo>
                    <a:pt x="226" y="11"/>
                  </a:lnTo>
                  <a:lnTo>
                    <a:pt x="205" y="7"/>
                  </a:lnTo>
                  <a:lnTo>
                    <a:pt x="183" y="3"/>
                  </a:lnTo>
                  <a:lnTo>
                    <a:pt x="162" y="0"/>
                  </a:lnTo>
                  <a:lnTo>
                    <a:pt x="145" y="0"/>
                  </a:lnTo>
                  <a:lnTo>
                    <a:pt x="133" y="2"/>
                  </a:lnTo>
                  <a:lnTo>
                    <a:pt x="120" y="7"/>
                  </a:lnTo>
                  <a:lnTo>
                    <a:pt x="119" y="8"/>
                  </a:lnTo>
                  <a:lnTo>
                    <a:pt x="123" y="8"/>
                  </a:lnTo>
                  <a:lnTo>
                    <a:pt x="133" y="8"/>
                  </a:lnTo>
                  <a:lnTo>
                    <a:pt x="149" y="7"/>
                  </a:lnTo>
                  <a:lnTo>
                    <a:pt x="168" y="8"/>
                  </a:lnTo>
                  <a:lnTo>
                    <a:pt x="186" y="11"/>
                  </a:lnTo>
                  <a:lnTo>
                    <a:pt x="205" y="14"/>
                  </a:lnTo>
                  <a:lnTo>
                    <a:pt x="222" y="20"/>
                  </a:lnTo>
                  <a:lnTo>
                    <a:pt x="237" y="25"/>
                  </a:lnTo>
                  <a:lnTo>
                    <a:pt x="251" y="31"/>
                  </a:lnTo>
                  <a:lnTo>
                    <a:pt x="260" y="37"/>
                  </a:lnTo>
                  <a:lnTo>
                    <a:pt x="263" y="42"/>
                  </a:lnTo>
                  <a:lnTo>
                    <a:pt x="262" y="45"/>
                  </a:lnTo>
                  <a:lnTo>
                    <a:pt x="256" y="48"/>
                  </a:lnTo>
                  <a:lnTo>
                    <a:pt x="248" y="51"/>
                  </a:lnTo>
                  <a:lnTo>
                    <a:pt x="240" y="56"/>
                  </a:lnTo>
                  <a:lnTo>
                    <a:pt x="230" y="60"/>
                  </a:lnTo>
                  <a:lnTo>
                    <a:pt x="222" y="65"/>
                  </a:lnTo>
                  <a:lnTo>
                    <a:pt x="216" y="70"/>
                  </a:lnTo>
                  <a:lnTo>
                    <a:pt x="206" y="65"/>
                  </a:lnTo>
                  <a:lnTo>
                    <a:pt x="191" y="60"/>
                  </a:lnTo>
                  <a:lnTo>
                    <a:pt x="174" y="56"/>
                  </a:lnTo>
                  <a:lnTo>
                    <a:pt x="156" y="53"/>
                  </a:lnTo>
                  <a:lnTo>
                    <a:pt x="137" y="50"/>
                  </a:lnTo>
                  <a:lnTo>
                    <a:pt x="119" y="48"/>
                  </a:lnTo>
                  <a:lnTo>
                    <a:pt x="103" y="48"/>
                  </a:lnTo>
                  <a:lnTo>
                    <a:pt x="91" y="51"/>
                  </a:lnTo>
                  <a:lnTo>
                    <a:pt x="82" y="56"/>
                  </a:lnTo>
                  <a:lnTo>
                    <a:pt x="79" y="59"/>
                  </a:lnTo>
                  <a:lnTo>
                    <a:pt x="80" y="60"/>
                  </a:lnTo>
                  <a:lnTo>
                    <a:pt x="89" y="59"/>
                  </a:lnTo>
                  <a:lnTo>
                    <a:pt x="97" y="57"/>
                  </a:lnTo>
                  <a:lnTo>
                    <a:pt x="105" y="57"/>
                  </a:lnTo>
                  <a:lnTo>
                    <a:pt x="114" y="57"/>
                  </a:lnTo>
                  <a:lnTo>
                    <a:pt x="123" y="57"/>
                  </a:lnTo>
                  <a:lnTo>
                    <a:pt x="133" y="59"/>
                  </a:lnTo>
                  <a:lnTo>
                    <a:pt x="142" y="60"/>
                  </a:lnTo>
                  <a:lnTo>
                    <a:pt x="151" y="62"/>
                  </a:lnTo>
                  <a:lnTo>
                    <a:pt x="160" y="65"/>
                  </a:lnTo>
                  <a:lnTo>
                    <a:pt x="176" y="71"/>
                  </a:lnTo>
                  <a:lnTo>
                    <a:pt x="190" y="74"/>
                  </a:lnTo>
                  <a:lnTo>
                    <a:pt x="199" y="76"/>
                  </a:lnTo>
                  <a:lnTo>
                    <a:pt x="205" y="79"/>
                  </a:lnTo>
                  <a:lnTo>
                    <a:pt x="199" y="82"/>
                  </a:lnTo>
                  <a:lnTo>
                    <a:pt x="193" y="85"/>
                  </a:lnTo>
                  <a:lnTo>
                    <a:pt x="185" y="90"/>
                  </a:lnTo>
                  <a:lnTo>
                    <a:pt x="177" y="93"/>
                  </a:lnTo>
                  <a:lnTo>
                    <a:pt x="168" y="96"/>
                  </a:lnTo>
                  <a:lnTo>
                    <a:pt x="160" y="97"/>
                  </a:lnTo>
                  <a:lnTo>
                    <a:pt x="154" y="100"/>
                  </a:lnTo>
                  <a:lnTo>
                    <a:pt x="148" y="102"/>
                  </a:lnTo>
                  <a:lnTo>
                    <a:pt x="143" y="102"/>
                  </a:lnTo>
                  <a:lnTo>
                    <a:pt x="137" y="102"/>
                  </a:lnTo>
                  <a:lnTo>
                    <a:pt x="129" y="100"/>
                  </a:lnTo>
                  <a:lnTo>
                    <a:pt x="122" y="99"/>
                  </a:lnTo>
                  <a:lnTo>
                    <a:pt x="114" y="97"/>
                  </a:lnTo>
                  <a:lnTo>
                    <a:pt x="105" y="94"/>
                  </a:lnTo>
                  <a:lnTo>
                    <a:pt x="97" y="93"/>
                  </a:lnTo>
                  <a:lnTo>
                    <a:pt x="91" y="90"/>
                  </a:lnTo>
                  <a:lnTo>
                    <a:pt x="79" y="87"/>
                  </a:lnTo>
                  <a:lnTo>
                    <a:pt x="68" y="87"/>
                  </a:lnTo>
                  <a:lnTo>
                    <a:pt x="62" y="88"/>
                  </a:lnTo>
                  <a:lnTo>
                    <a:pt x="68" y="93"/>
                  </a:lnTo>
                  <a:lnTo>
                    <a:pt x="74" y="94"/>
                  </a:lnTo>
                  <a:lnTo>
                    <a:pt x="82" y="97"/>
                  </a:lnTo>
                  <a:lnTo>
                    <a:pt x="88" y="99"/>
                  </a:lnTo>
                  <a:lnTo>
                    <a:pt x="96" y="102"/>
                  </a:lnTo>
                  <a:lnTo>
                    <a:pt x="102" y="105"/>
                  </a:lnTo>
                  <a:lnTo>
                    <a:pt x="108" y="107"/>
                  </a:lnTo>
                  <a:lnTo>
                    <a:pt x="112" y="110"/>
                  </a:lnTo>
                  <a:lnTo>
                    <a:pt x="116" y="111"/>
                  </a:lnTo>
                  <a:lnTo>
                    <a:pt x="106" y="114"/>
                  </a:lnTo>
                  <a:lnTo>
                    <a:pt x="92" y="119"/>
                  </a:lnTo>
                  <a:lnTo>
                    <a:pt x="76" y="123"/>
                  </a:lnTo>
                  <a:lnTo>
                    <a:pt x="59" y="130"/>
                  </a:lnTo>
                  <a:lnTo>
                    <a:pt x="42" y="134"/>
                  </a:lnTo>
                  <a:lnTo>
                    <a:pt x="26" y="139"/>
                  </a:lnTo>
                  <a:lnTo>
                    <a:pt x="14" y="142"/>
                  </a:lnTo>
                  <a:lnTo>
                    <a:pt x="6" y="145"/>
                  </a:lnTo>
                  <a:lnTo>
                    <a:pt x="0" y="148"/>
                  </a:lnTo>
                  <a:lnTo>
                    <a:pt x="0" y="150"/>
                  </a:lnTo>
                  <a:lnTo>
                    <a:pt x="5" y="151"/>
                  </a:lnTo>
                  <a:lnTo>
                    <a:pt x="15" y="151"/>
                  </a:lnTo>
                  <a:lnTo>
                    <a:pt x="26" y="151"/>
                  </a:lnTo>
                  <a:lnTo>
                    <a:pt x="42" y="148"/>
                  </a:lnTo>
                  <a:lnTo>
                    <a:pt x="59" y="145"/>
                  </a:lnTo>
                  <a:lnTo>
                    <a:pt x="76" y="142"/>
                  </a:lnTo>
                  <a:lnTo>
                    <a:pt x="92" y="137"/>
                  </a:lnTo>
                  <a:lnTo>
                    <a:pt x="108" y="133"/>
                  </a:lnTo>
                  <a:lnTo>
                    <a:pt x="122" y="128"/>
                  </a:lnTo>
                  <a:lnTo>
                    <a:pt x="129" y="123"/>
                  </a:lnTo>
                  <a:lnTo>
                    <a:pt x="128" y="142"/>
                  </a:lnTo>
                  <a:lnTo>
                    <a:pt x="122" y="165"/>
                  </a:lnTo>
                  <a:lnTo>
                    <a:pt x="114" y="188"/>
                  </a:lnTo>
                  <a:lnTo>
                    <a:pt x="106" y="202"/>
                  </a:lnTo>
                  <a:lnTo>
                    <a:pt x="102" y="208"/>
                  </a:lnTo>
                  <a:lnTo>
                    <a:pt x="103" y="211"/>
                  </a:lnTo>
                  <a:lnTo>
                    <a:pt x="108" y="211"/>
                  </a:lnTo>
                  <a:lnTo>
                    <a:pt x="114" y="205"/>
                  </a:lnTo>
                  <a:lnTo>
                    <a:pt x="123" y="190"/>
                  </a:lnTo>
                  <a:lnTo>
                    <a:pt x="136" y="165"/>
                  </a:lnTo>
                  <a:lnTo>
                    <a:pt x="146" y="140"/>
                  </a:lnTo>
                  <a:lnTo>
                    <a:pt x="151" y="123"/>
                  </a:lnTo>
                  <a:lnTo>
                    <a:pt x="159" y="120"/>
                  </a:lnTo>
                  <a:lnTo>
                    <a:pt x="168" y="117"/>
                  </a:lnTo>
                  <a:lnTo>
                    <a:pt x="177" y="114"/>
                  </a:lnTo>
                  <a:lnTo>
                    <a:pt x="188" y="110"/>
                  </a:lnTo>
                  <a:lnTo>
                    <a:pt x="199" y="105"/>
                  </a:lnTo>
                  <a:lnTo>
                    <a:pt x="208" y="102"/>
                  </a:lnTo>
                  <a:lnTo>
                    <a:pt x="216" y="99"/>
                  </a:lnTo>
                  <a:lnTo>
                    <a:pt x="220" y="96"/>
                  </a:lnTo>
                  <a:lnTo>
                    <a:pt x="222" y="113"/>
                  </a:lnTo>
                  <a:lnTo>
                    <a:pt x="219" y="139"/>
                  </a:lnTo>
                  <a:lnTo>
                    <a:pt x="214" y="165"/>
                  </a:lnTo>
                  <a:lnTo>
                    <a:pt x="208" y="183"/>
                  </a:lnTo>
                  <a:lnTo>
                    <a:pt x="205" y="193"/>
                  </a:lnTo>
                  <a:lnTo>
                    <a:pt x="206" y="196"/>
                  </a:lnTo>
                  <a:lnTo>
                    <a:pt x="210" y="193"/>
                  </a:lnTo>
                  <a:lnTo>
                    <a:pt x="216" y="183"/>
                  </a:lnTo>
                  <a:lnTo>
                    <a:pt x="225" y="165"/>
                  </a:lnTo>
                  <a:lnTo>
                    <a:pt x="234" y="140"/>
                  </a:lnTo>
                  <a:lnTo>
                    <a:pt x="240" y="113"/>
                  </a:lnTo>
                  <a:lnTo>
                    <a:pt x="239" y="88"/>
                  </a:lnTo>
                  <a:lnTo>
                    <a:pt x="251" y="77"/>
                  </a:lnTo>
                  <a:lnTo>
                    <a:pt x="262" y="67"/>
                  </a:lnTo>
                  <a:lnTo>
                    <a:pt x="270" y="59"/>
                  </a:lnTo>
                  <a:lnTo>
                    <a:pt x="276" y="51"/>
                  </a:lnTo>
                  <a:lnTo>
                    <a:pt x="280" y="48"/>
                  </a:lnTo>
                  <a:lnTo>
                    <a:pt x="284" y="48"/>
                  </a:lnTo>
                  <a:lnTo>
                    <a:pt x="287" y="51"/>
                  </a:lnTo>
                  <a:lnTo>
                    <a:pt x="287" y="59"/>
                  </a:lnTo>
                  <a:lnTo>
                    <a:pt x="285" y="76"/>
                  </a:lnTo>
                  <a:lnTo>
                    <a:pt x="284" y="102"/>
                  </a:lnTo>
                  <a:lnTo>
                    <a:pt x="282" y="130"/>
                  </a:lnTo>
                  <a:lnTo>
                    <a:pt x="279" y="147"/>
                  </a:lnTo>
                  <a:lnTo>
                    <a:pt x="290" y="125"/>
                  </a:lnTo>
                  <a:lnTo>
                    <a:pt x="299" y="90"/>
                  </a:lnTo>
                  <a:lnTo>
                    <a:pt x="305" y="54"/>
                  </a:lnTo>
                  <a:lnTo>
                    <a:pt x="308" y="2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0" name="Freeform 27"/>
            <p:cNvSpPr>
              <a:spLocks/>
            </p:cNvSpPr>
            <p:nvPr/>
          </p:nvSpPr>
          <p:spPr bwMode="auto">
            <a:xfrm>
              <a:off x="4983" y="749"/>
              <a:ext cx="124" cy="117"/>
            </a:xfrm>
            <a:custGeom>
              <a:avLst/>
              <a:gdLst>
                <a:gd name="T0" fmla="*/ 120 w 248"/>
                <a:gd name="T1" fmla="*/ 115 h 235"/>
                <a:gd name="T2" fmla="*/ 123 w 248"/>
                <a:gd name="T3" fmla="*/ 111 h 235"/>
                <a:gd name="T4" fmla="*/ 119 w 248"/>
                <a:gd name="T5" fmla="*/ 105 h 235"/>
                <a:gd name="T6" fmla="*/ 111 w 248"/>
                <a:gd name="T7" fmla="*/ 96 h 235"/>
                <a:gd name="T8" fmla="*/ 110 w 248"/>
                <a:gd name="T9" fmla="*/ 83 h 235"/>
                <a:gd name="T10" fmla="*/ 106 w 248"/>
                <a:gd name="T11" fmla="*/ 54 h 235"/>
                <a:gd name="T12" fmla="*/ 100 w 248"/>
                <a:gd name="T13" fmla="*/ 41 h 235"/>
                <a:gd name="T14" fmla="*/ 97 w 248"/>
                <a:gd name="T15" fmla="*/ 40 h 235"/>
                <a:gd name="T16" fmla="*/ 99 w 248"/>
                <a:gd name="T17" fmla="*/ 53 h 235"/>
                <a:gd name="T18" fmla="*/ 100 w 248"/>
                <a:gd name="T19" fmla="*/ 76 h 235"/>
                <a:gd name="T20" fmla="*/ 96 w 248"/>
                <a:gd name="T21" fmla="*/ 83 h 235"/>
                <a:gd name="T22" fmla="*/ 89 w 248"/>
                <a:gd name="T23" fmla="*/ 79 h 235"/>
                <a:gd name="T24" fmla="*/ 82 w 248"/>
                <a:gd name="T25" fmla="*/ 73 h 235"/>
                <a:gd name="T26" fmla="*/ 77 w 248"/>
                <a:gd name="T27" fmla="*/ 69 h 235"/>
                <a:gd name="T28" fmla="*/ 72 w 248"/>
                <a:gd name="T29" fmla="*/ 59 h 235"/>
                <a:gd name="T30" fmla="*/ 66 w 248"/>
                <a:gd name="T31" fmla="*/ 36 h 235"/>
                <a:gd name="T32" fmla="*/ 66 w 248"/>
                <a:gd name="T33" fmla="*/ 21 h 235"/>
                <a:gd name="T34" fmla="*/ 64 w 248"/>
                <a:gd name="T35" fmla="*/ 9 h 235"/>
                <a:gd name="T36" fmla="*/ 60 w 248"/>
                <a:gd name="T37" fmla="*/ 3 h 235"/>
                <a:gd name="T38" fmla="*/ 60 w 248"/>
                <a:gd name="T39" fmla="*/ 6 h 235"/>
                <a:gd name="T40" fmla="*/ 62 w 248"/>
                <a:gd name="T41" fmla="*/ 16 h 235"/>
                <a:gd name="T42" fmla="*/ 60 w 248"/>
                <a:gd name="T43" fmla="*/ 27 h 235"/>
                <a:gd name="T44" fmla="*/ 59 w 248"/>
                <a:gd name="T45" fmla="*/ 36 h 235"/>
                <a:gd name="T46" fmla="*/ 62 w 248"/>
                <a:gd name="T47" fmla="*/ 53 h 235"/>
                <a:gd name="T48" fmla="*/ 54 w 248"/>
                <a:gd name="T49" fmla="*/ 52 h 235"/>
                <a:gd name="T50" fmla="*/ 36 w 248"/>
                <a:gd name="T51" fmla="*/ 33 h 235"/>
                <a:gd name="T52" fmla="*/ 19 w 248"/>
                <a:gd name="T53" fmla="*/ 15 h 235"/>
                <a:gd name="T54" fmla="*/ 5 w 248"/>
                <a:gd name="T55" fmla="*/ 2 h 235"/>
                <a:gd name="T56" fmla="*/ 4 w 248"/>
                <a:gd name="T57" fmla="*/ 5 h 235"/>
                <a:gd name="T58" fmla="*/ 12 w 248"/>
                <a:gd name="T59" fmla="*/ 16 h 235"/>
                <a:gd name="T60" fmla="*/ 21 w 248"/>
                <a:gd name="T61" fmla="*/ 28 h 235"/>
                <a:gd name="T62" fmla="*/ 27 w 248"/>
                <a:gd name="T63" fmla="*/ 38 h 235"/>
                <a:gd name="T64" fmla="*/ 31 w 248"/>
                <a:gd name="T65" fmla="*/ 44 h 235"/>
                <a:gd name="T66" fmla="*/ 38 w 248"/>
                <a:gd name="T67" fmla="*/ 51 h 235"/>
                <a:gd name="T68" fmla="*/ 46 w 248"/>
                <a:gd name="T69" fmla="*/ 58 h 235"/>
                <a:gd name="T70" fmla="*/ 54 w 248"/>
                <a:gd name="T71" fmla="*/ 64 h 235"/>
                <a:gd name="T72" fmla="*/ 54 w 248"/>
                <a:gd name="T73" fmla="*/ 66 h 235"/>
                <a:gd name="T74" fmla="*/ 46 w 248"/>
                <a:gd name="T75" fmla="*/ 66 h 235"/>
                <a:gd name="T76" fmla="*/ 38 w 248"/>
                <a:gd name="T77" fmla="*/ 64 h 235"/>
                <a:gd name="T78" fmla="*/ 31 w 248"/>
                <a:gd name="T79" fmla="*/ 61 h 235"/>
                <a:gd name="T80" fmla="*/ 25 w 248"/>
                <a:gd name="T81" fmla="*/ 57 h 235"/>
                <a:gd name="T82" fmla="*/ 21 w 248"/>
                <a:gd name="T83" fmla="*/ 59 h 235"/>
                <a:gd name="T84" fmla="*/ 26 w 248"/>
                <a:gd name="T85" fmla="*/ 64 h 235"/>
                <a:gd name="T86" fmla="*/ 38 w 248"/>
                <a:gd name="T87" fmla="*/ 70 h 235"/>
                <a:gd name="T88" fmla="*/ 51 w 248"/>
                <a:gd name="T89" fmla="*/ 76 h 235"/>
                <a:gd name="T90" fmla="*/ 65 w 248"/>
                <a:gd name="T91" fmla="*/ 79 h 235"/>
                <a:gd name="T92" fmla="*/ 74 w 248"/>
                <a:gd name="T93" fmla="*/ 79 h 235"/>
                <a:gd name="T94" fmla="*/ 81 w 248"/>
                <a:gd name="T95" fmla="*/ 83 h 235"/>
                <a:gd name="T96" fmla="*/ 89 w 248"/>
                <a:gd name="T97" fmla="*/ 89 h 235"/>
                <a:gd name="T98" fmla="*/ 94 w 248"/>
                <a:gd name="T99" fmla="*/ 94 h 235"/>
                <a:gd name="T100" fmla="*/ 92 w 248"/>
                <a:gd name="T101" fmla="*/ 98 h 235"/>
                <a:gd name="T102" fmla="*/ 83 w 248"/>
                <a:gd name="T103" fmla="*/ 100 h 235"/>
                <a:gd name="T104" fmla="*/ 72 w 248"/>
                <a:gd name="T105" fmla="*/ 102 h 235"/>
                <a:gd name="T106" fmla="*/ 62 w 248"/>
                <a:gd name="T107" fmla="*/ 102 h 235"/>
                <a:gd name="T108" fmla="*/ 52 w 248"/>
                <a:gd name="T109" fmla="*/ 101 h 235"/>
                <a:gd name="T110" fmla="*/ 51 w 248"/>
                <a:gd name="T111" fmla="*/ 103 h 235"/>
                <a:gd name="T112" fmla="*/ 65 w 248"/>
                <a:gd name="T113" fmla="*/ 106 h 235"/>
                <a:gd name="T114" fmla="*/ 79 w 248"/>
                <a:gd name="T115" fmla="*/ 107 h 235"/>
                <a:gd name="T116" fmla="*/ 92 w 248"/>
                <a:gd name="T117" fmla="*/ 106 h 235"/>
                <a:gd name="T118" fmla="*/ 103 w 248"/>
                <a:gd name="T119" fmla="*/ 106 h 235"/>
                <a:gd name="T120" fmla="*/ 111 w 248"/>
                <a:gd name="T121" fmla="*/ 106 h 235"/>
                <a:gd name="T122" fmla="*/ 117 w 248"/>
                <a:gd name="T123" fmla="*/ 113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8" h="235">
                  <a:moveTo>
                    <a:pt x="238" y="235"/>
                  </a:moveTo>
                  <a:lnTo>
                    <a:pt x="240" y="230"/>
                  </a:lnTo>
                  <a:lnTo>
                    <a:pt x="241" y="227"/>
                  </a:lnTo>
                  <a:lnTo>
                    <a:pt x="245" y="223"/>
                  </a:lnTo>
                  <a:lnTo>
                    <a:pt x="248" y="219"/>
                  </a:lnTo>
                  <a:lnTo>
                    <a:pt x="237" y="210"/>
                  </a:lnTo>
                  <a:lnTo>
                    <a:pt x="228" y="201"/>
                  </a:lnTo>
                  <a:lnTo>
                    <a:pt x="221" y="193"/>
                  </a:lnTo>
                  <a:lnTo>
                    <a:pt x="220" y="184"/>
                  </a:lnTo>
                  <a:lnTo>
                    <a:pt x="220" y="166"/>
                  </a:lnTo>
                  <a:lnTo>
                    <a:pt x="215" y="138"/>
                  </a:lnTo>
                  <a:lnTo>
                    <a:pt x="211" y="109"/>
                  </a:lnTo>
                  <a:lnTo>
                    <a:pt x="206" y="90"/>
                  </a:lnTo>
                  <a:lnTo>
                    <a:pt x="200" y="83"/>
                  </a:lnTo>
                  <a:lnTo>
                    <a:pt x="197" y="78"/>
                  </a:lnTo>
                  <a:lnTo>
                    <a:pt x="194" y="81"/>
                  </a:lnTo>
                  <a:lnTo>
                    <a:pt x="195" y="89"/>
                  </a:lnTo>
                  <a:lnTo>
                    <a:pt x="198" y="107"/>
                  </a:lnTo>
                  <a:lnTo>
                    <a:pt x="200" y="130"/>
                  </a:lnTo>
                  <a:lnTo>
                    <a:pt x="200" y="153"/>
                  </a:lnTo>
                  <a:lnTo>
                    <a:pt x="198" y="170"/>
                  </a:lnTo>
                  <a:lnTo>
                    <a:pt x="192" y="167"/>
                  </a:lnTo>
                  <a:lnTo>
                    <a:pt x="186" y="163"/>
                  </a:lnTo>
                  <a:lnTo>
                    <a:pt x="178" y="158"/>
                  </a:lnTo>
                  <a:lnTo>
                    <a:pt x="172" y="152"/>
                  </a:lnTo>
                  <a:lnTo>
                    <a:pt x="164" y="147"/>
                  </a:lnTo>
                  <a:lnTo>
                    <a:pt x="158" y="143"/>
                  </a:lnTo>
                  <a:lnTo>
                    <a:pt x="154" y="138"/>
                  </a:lnTo>
                  <a:lnTo>
                    <a:pt x="151" y="133"/>
                  </a:lnTo>
                  <a:lnTo>
                    <a:pt x="144" y="118"/>
                  </a:lnTo>
                  <a:lnTo>
                    <a:pt x="137" y="96"/>
                  </a:lnTo>
                  <a:lnTo>
                    <a:pt x="132" y="73"/>
                  </a:lnTo>
                  <a:lnTo>
                    <a:pt x="131" y="56"/>
                  </a:lnTo>
                  <a:lnTo>
                    <a:pt x="131" y="43"/>
                  </a:lnTo>
                  <a:lnTo>
                    <a:pt x="131" y="30"/>
                  </a:lnTo>
                  <a:lnTo>
                    <a:pt x="127" y="18"/>
                  </a:lnTo>
                  <a:lnTo>
                    <a:pt x="124" y="9"/>
                  </a:lnTo>
                  <a:lnTo>
                    <a:pt x="120" y="6"/>
                  </a:lnTo>
                  <a:lnTo>
                    <a:pt x="118" y="7"/>
                  </a:lnTo>
                  <a:lnTo>
                    <a:pt x="120" y="13"/>
                  </a:lnTo>
                  <a:lnTo>
                    <a:pt x="121" y="23"/>
                  </a:lnTo>
                  <a:lnTo>
                    <a:pt x="123" y="33"/>
                  </a:lnTo>
                  <a:lnTo>
                    <a:pt x="121" y="44"/>
                  </a:lnTo>
                  <a:lnTo>
                    <a:pt x="120" y="55"/>
                  </a:lnTo>
                  <a:lnTo>
                    <a:pt x="118" y="63"/>
                  </a:lnTo>
                  <a:lnTo>
                    <a:pt x="118" y="73"/>
                  </a:lnTo>
                  <a:lnTo>
                    <a:pt x="120" y="90"/>
                  </a:lnTo>
                  <a:lnTo>
                    <a:pt x="123" y="107"/>
                  </a:lnTo>
                  <a:lnTo>
                    <a:pt x="124" y="119"/>
                  </a:lnTo>
                  <a:lnTo>
                    <a:pt x="107" y="104"/>
                  </a:lnTo>
                  <a:lnTo>
                    <a:pt x="90" y="86"/>
                  </a:lnTo>
                  <a:lnTo>
                    <a:pt x="72" y="67"/>
                  </a:lnTo>
                  <a:lnTo>
                    <a:pt x="54" y="47"/>
                  </a:lnTo>
                  <a:lnTo>
                    <a:pt x="37" y="30"/>
                  </a:lnTo>
                  <a:lnTo>
                    <a:pt x="21" y="15"/>
                  </a:lnTo>
                  <a:lnTo>
                    <a:pt x="9" y="4"/>
                  </a:lnTo>
                  <a:lnTo>
                    <a:pt x="0" y="0"/>
                  </a:lnTo>
                  <a:lnTo>
                    <a:pt x="7" y="10"/>
                  </a:lnTo>
                  <a:lnTo>
                    <a:pt x="15" y="21"/>
                  </a:lnTo>
                  <a:lnTo>
                    <a:pt x="24" y="33"/>
                  </a:lnTo>
                  <a:lnTo>
                    <a:pt x="32" y="46"/>
                  </a:lnTo>
                  <a:lnTo>
                    <a:pt x="41" y="56"/>
                  </a:lnTo>
                  <a:lnTo>
                    <a:pt x="49" y="67"/>
                  </a:lnTo>
                  <a:lnTo>
                    <a:pt x="54" y="76"/>
                  </a:lnTo>
                  <a:lnTo>
                    <a:pt x="58" y="83"/>
                  </a:lnTo>
                  <a:lnTo>
                    <a:pt x="61" y="89"/>
                  </a:lnTo>
                  <a:lnTo>
                    <a:pt x="67" y="95"/>
                  </a:lnTo>
                  <a:lnTo>
                    <a:pt x="75" y="103"/>
                  </a:lnTo>
                  <a:lnTo>
                    <a:pt x="84" y="109"/>
                  </a:lnTo>
                  <a:lnTo>
                    <a:pt x="92" y="116"/>
                  </a:lnTo>
                  <a:lnTo>
                    <a:pt x="101" y="123"/>
                  </a:lnTo>
                  <a:lnTo>
                    <a:pt x="107" y="129"/>
                  </a:lnTo>
                  <a:lnTo>
                    <a:pt x="114" y="132"/>
                  </a:lnTo>
                  <a:lnTo>
                    <a:pt x="107" y="132"/>
                  </a:lnTo>
                  <a:lnTo>
                    <a:pt x="101" y="132"/>
                  </a:lnTo>
                  <a:lnTo>
                    <a:pt x="92" y="132"/>
                  </a:lnTo>
                  <a:lnTo>
                    <a:pt x="83" y="130"/>
                  </a:lnTo>
                  <a:lnTo>
                    <a:pt x="75" y="129"/>
                  </a:lnTo>
                  <a:lnTo>
                    <a:pt x="67" y="126"/>
                  </a:lnTo>
                  <a:lnTo>
                    <a:pt x="61" y="123"/>
                  </a:lnTo>
                  <a:lnTo>
                    <a:pt x="57" y="119"/>
                  </a:lnTo>
                  <a:lnTo>
                    <a:pt x="50" y="115"/>
                  </a:lnTo>
                  <a:lnTo>
                    <a:pt x="44" y="115"/>
                  </a:lnTo>
                  <a:lnTo>
                    <a:pt x="41" y="118"/>
                  </a:lnTo>
                  <a:lnTo>
                    <a:pt x="46" y="124"/>
                  </a:lnTo>
                  <a:lnTo>
                    <a:pt x="52" y="129"/>
                  </a:lnTo>
                  <a:lnTo>
                    <a:pt x="63" y="135"/>
                  </a:lnTo>
                  <a:lnTo>
                    <a:pt x="75" y="141"/>
                  </a:lnTo>
                  <a:lnTo>
                    <a:pt x="87" y="146"/>
                  </a:lnTo>
                  <a:lnTo>
                    <a:pt x="101" y="152"/>
                  </a:lnTo>
                  <a:lnTo>
                    <a:pt x="117" y="155"/>
                  </a:lnTo>
                  <a:lnTo>
                    <a:pt x="129" y="158"/>
                  </a:lnTo>
                  <a:lnTo>
                    <a:pt x="141" y="158"/>
                  </a:lnTo>
                  <a:lnTo>
                    <a:pt x="147" y="159"/>
                  </a:lnTo>
                  <a:lnTo>
                    <a:pt x="155" y="164"/>
                  </a:lnTo>
                  <a:lnTo>
                    <a:pt x="161" y="167"/>
                  </a:lnTo>
                  <a:lnTo>
                    <a:pt x="169" y="172"/>
                  </a:lnTo>
                  <a:lnTo>
                    <a:pt x="177" y="178"/>
                  </a:lnTo>
                  <a:lnTo>
                    <a:pt x="183" y="183"/>
                  </a:lnTo>
                  <a:lnTo>
                    <a:pt x="188" y="189"/>
                  </a:lnTo>
                  <a:lnTo>
                    <a:pt x="192" y="193"/>
                  </a:lnTo>
                  <a:lnTo>
                    <a:pt x="184" y="196"/>
                  </a:lnTo>
                  <a:lnTo>
                    <a:pt x="177" y="199"/>
                  </a:lnTo>
                  <a:lnTo>
                    <a:pt x="166" y="201"/>
                  </a:lnTo>
                  <a:lnTo>
                    <a:pt x="155" y="203"/>
                  </a:lnTo>
                  <a:lnTo>
                    <a:pt x="143" y="204"/>
                  </a:lnTo>
                  <a:lnTo>
                    <a:pt x="132" y="204"/>
                  </a:lnTo>
                  <a:lnTo>
                    <a:pt x="123" y="204"/>
                  </a:lnTo>
                  <a:lnTo>
                    <a:pt x="115" y="203"/>
                  </a:lnTo>
                  <a:lnTo>
                    <a:pt x="104" y="203"/>
                  </a:lnTo>
                  <a:lnTo>
                    <a:pt x="98" y="204"/>
                  </a:lnTo>
                  <a:lnTo>
                    <a:pt x="101" y="207"/>
                  </a:lnTo>
                  <a:lnTo>
                    <a:pt x="117" y="212"/>
                  </a:lnTo>
                  <a:lnTo>
                    <a:pt x="129" y="213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1" y="215"/>
                  </a:lnTo>
                  <a:lnTo>
                    <a:pt x="183" y="213"/>
                  </a:lnTo>
                  <a:lnTo>
                    <a:pt x="195" y="213"/>
                  </a:lnTo>
                  <a:lnTo>
                    <a:pt x="206" y="212"/>
                  </a:lnTo>
                  <a:lnTo>
                    <a:pt x="212" y="212"/>
                  </a:lnTo>
                  <a:lnTo>
                    <a:pt x="221" y="213"/>
                  </a:lnTo>
                  <a:lnTo>
                    <a:pt x="228" y="219"/>
                  </a:lnTo>
                  <a:lnTo>
                    <a:pt x="234" y="227"/>
                  </a:lnTo>
                  <a:lnTo>
                    <a:pt x="238" y="23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1" name="Freeform 28"/>
            <p:cNvSpPr>
              <a:spLocks/>
            </p:cNvSpPr>
            <p:nvPr/>
          </p:nvSpPr>
          <p:spPr bwMode="auto">
            <a:xfrm>
              <a:off x="5167" y="705"/>
              <a:ext cx="77" cy="178"/>
            </a:xfrm>
            <a:custGeom>
              <a:avLst/>
              <a:gdLst>
                <a:gd name="T0" fmla="*/ 8 w 152"/>
                <a:gd name="T1" fmla="*/ 147 h 355"/>
                <a:gd name="T2" fmla="*/ 13 w 152"/>
                <a:gd name="T3" fmla="*/ 139 h 355"/>
                <a:gd name="T4" fmla="*/ 18 w 152"/>
                <a:gd name="T5" fmla="*/ 142 h 355"/>
                <a:gd name="T6" fmla="*/ 20 w 152"/>
                <a:gd name="T7" fmla="*/ 126 h 355"/>
                <a:gd name="T8" fmla="*/ 8 w 152"/>
                <a:gd name="T9" fmla="*/ 100 h 355"/>
                <a:gd name="T10" fmla="*/ 1 w 152"/>
                <a:gd name="T11" fmla="*/ 72 h 355"/>
                <a:gd name="T12" fmla="*/ 3 w 152"/>
                <a:gd name="T13" fmla="*/ 74 h 355"/>
                <a:gd name="T14" fmla="*/ 16 w 152"/>
                <a:gd name="T15" fmla="*/ 103 h 355"/>
                <a:gd name="T16" fmla="*/ 29 w 152"/>
                <a:gd name="T17" fmla="*/ 83 h 355"/>
                <a:gd name="T18" fmla="*/ 29 w 152"/>
                <a:gd name="T19" fmla="*/ 49 h 355"/>
                <a:gd name="T20" fmla="*/ 28 w 152"/>
                <a:gd name="T21" fmla="*/ 20 h 355"/>
                <a:gd name="T22" fmla="*/ 31 w 152"/>
                <a:gd name="T23" fmla="*/ 21 h 355"/>
                <a:gd name="T24" fmla="*/ 32 w 152"/>
                <a:gd name="T25" fmla="*/ 39 h 355"/>
                <a:gd name="T26" fmla="*/ 39 w 152"/>
                <a:gd name="T27" fmla="*/ 39 h 355"/>
                <a:gd name="T28" fmla="*/ 58 w 152"/>
                <a:gd name="T29" fmla="*/ 2 h 355"/>
                <a:gd name="T30" fmla="*/ 62 w 152"/>
                <a:gd name="T31" fmla="*/ 2 h 355"/>
                <a:gd name="T32" fmla="*/ 50 w 152"/>
                <a:gd name="T33" fmla="*/ 26 h 355"/>
                <a:gd name="T34" fmla="*/ 48 w 152"/>
                <a:gd name="T35" fmla="*/ 49 h 355"/>
                <a:gd name="T36" fmla="*/ 65 w 152"/>
                <a:gd name="T37" fmla="*/ 42 h 355"/>
                <a:gd name="T38" fmla="*/ 68 w 152"/>
                <a:gd name="T39" fmla="*/ 41 h 355"/>
                <a:gd name="T40" fmla="*/ 61 w 152"/>
                <a:gd name="T41" fmla="*/ 48 h 355"/>
                <a:gd name="T42" fmla="*/ 50 w 152"/>
                <a:gd name="T43" fmla="*/ 56 h 355"/>
                <a:gd name="T44" fmla="*/ 41 w 152"/>
                <a:gd name="T45" fmla="*/ 61 h 355"/>
                <a:gd name="T46" fmla="*/ 33 w 152"/>
                <a:gd name="T47" fmla="*/ 101 h 355"/>
                <a:gd name="T48" fmla="*/ 43 w 152"/>
                <a:gd name="T49" fmla="*/ 109 h 355"/>
                <a:gd name="T50" fmla="*/ 60 w 152"/>
                <a:gd name="T51" fmla="*/ 106 h 355"/>
                <a:gd name="T52" fmla="*/ 70 w 152"/>
                <a:gd name="T53" fmla="*/ 102 h 355"/>
                <a:gd name="T54" fmla="*/ 73 w 152"/>
                <a:gd name="T55" fmla="*/ 101 h 355"/>
                <a:gd name="T56" fmla="*/ 65 w 152"/>
                <a:gd name="T57" fmla="*/ 108 h 355"/>
                <a:gd name="T58" fmla="*/ 47 w 152"/>
                <a:gd name="T59" fmla="*/ 116 h 355"/>
                <a:gd name="T60" fmla="*/ 33 w 152"/>
                <a:gd name="T61" fmla="*/ 121 h 355"/>
                <a:gd name="T62" fmla="*/ 26 w 152"/>
                <a:gd name="T63" fmla="*/ 139 h 355"/>
                <a:gd name="T64" fmla="*/ 32 w 152"/>
                <a:gd name="T65" fmla="*/ 146 h 355"/>
                <a:gd name="T66" fmla="*/ 45 w 152"/>
                <a:gd name="T67" fmla="*/ 143 h 355"/>
                <a:gd name="T68" fmla="*/ 59 w 152"/>
                <a:gd name="T69" fmla="*/ 136 h 355"/>
                <a:gd name="T70" fmla="*/ 69 w 152"/>
                <a:gd name="T71" fmla="*/ 131 h 355"/>
                <a:gd name="T72" fmla="*/ 77 w 152"/>
                <a:gd name="T73" fmla="*/ 126 h 355"/>
                <a:gd name="T74" fmla="*/ 72 w 152"/>
                <a:gd name="T75" fmla="*/ 135 h 355"/>
                <a:gd name="T76" fmla="*/ 62 w 152"/>
                <a:gd name="T77" fmla="*/ 148 h 355"/>
                <a:gd name="T78" fmla="*/ 52 w 152"/>
                <a:gd name="T79" fmla="*/ 159 h 355"/>
                <a:gd name="T80" fmla="*/ 48 w 152"/>
                <a:gd name="T81" fmla="*/ 156 h 355"/>
                <a:gd name="T82" fmla="*/ 42 w 152"/>
                <a:gd name="T83" fmla="*/ 149 h 355"/>
                <a:gd name="T84" fmla="*/ 33 w 152"/>
                <a:gd name="T85" fmla="*/ 147 h 355"/>
                <a:gd name="T86" fmla="*/ 22 w 152"/>
                <a:gd name="T87" fmla="*/ 149 h 355"/>
                <a:gd name="T88" fmla="*/ 16 w 152"/>
                <a:gd name="T89" fmla="*/ 158 h 355"/>
                <a:gd name="T90" fmla="*/ 12 w 152"/>
                <a:gd name="T91" fmla="*/ 169 h 355"/>
                <a:gd name="T92" fmla="*/ 1 w 152"/>
                <a:gd name="T93" fmla="*/ 178 h 355"/>
                <a:gd name="T94" fmla="*/ 12 w 152"/>
                <a:gd name="T95" fmla="*/ 162 h 355"/>
                <a:gd name="T96" fmla="*/ 6 w 152"/>
                <a:gd name="T97" fmla="*/ 153 h 3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52" h="355">
                  <a:moveTo>
                    <a:pt x="0" y="307"/>
                  </a:moveTo>
                  <a:lnTo>
                    <a:pt x="9" y="301"/>
                  </a:lnTo>
                  <a:lnTo>
                    <a:pt x="15" y="294"/>
                  </a:lnTo>
                  <a:lnTo>
                    <a:pt x="20" y="284"/>
                  </a:lnTo>
                  <a:lnTo>
                    <a:pt x="23" y="275"/>
                  </a:lnTo>
                  <a:lnTo>
                    <a:pt x="26" y="278"/>
                  </a:lnTo>
                  <a:lnTo>
                    <a:pt x="29" y="281"/>
                  </a:lnTo>
                  <a:lnTo>
                    <a:pt x="32" y="283"/>
                  </a:lnTo>
                  <a:lnTo>
                    <a:pt x="35" y="283"/>
                  </a:lnTo>
                  <a:lnTo>
                    <a:pt x="37" y="278"/>
                  </a:lnTo>
                  <a:lnTo>
                    <a:pt x="40" y="266"/>
                  </a:lnTo>
                  <a:lnTo>
                    <a:pt x="40" y="252"/>
                  </a:lnTo>
                  <a:lnTo>
                    <a:pt x="38" y="244"/>
                  </a:lnTo>
                  <a:lnTo>
                    <a:pt x="28" y="227"/>
                  </a:lnTo>
                  <a:lnTo>
                    <a:pt x="15" y="200"/>
                  </a:lnTo>
                  <a:lnTo>
                    <a:pt x="4" y="172"/>
                  </a:lnTo>
                  <a:lnTo>
                    <a:pt x="0" y="155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6" y="148"/>
                  </a:lnTo>
                  <a:lnTo>
                    <a:pt x="11" y="163"/>
                  </a:lnTo>
                  <a:lnTo>
                    <a:pt x="21" y="186"/>
                  </a:lnTo>
                  <a:lnTo>
                    <a:pt x="32" y="206"/>
                  </a:lnTo>
                  <a:lnTo>
                    <a:pt x="44" y="217"/>
                  </a:lnTo>
                  <a:lnTo>
                    <a:pt x="51" y="195"/>
                  </a:lnTo>
                  <a:lnTo>
                    <a:pt x="57" y="166"/>
                  </a:lnTo>
                  <a:lnTo>
                    <a:pt x="60" y="138"/>
                  </a:lnTo>
                  <a:lnTo>
                    <a:pt x="60" y="117"/>
                  </a:lnTo>
                  <a:lnTo>
                    <a:pt x="57" y="98"/>
                  </a:lnTo>
                  <a:lnTo>
                    <a:pt x="54" y="75"/>
                  </a:lnTo>
                  <a:lnTo>
                    <a:pt x="52" y="54"/>
                  </a:lnTo>
                  <a:lnTo>
                    <a:pt x="55" y="40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1" y="41"/>
                  </a:lnTo>
                  <a:lnTo>
                    <a:pt x="60" y="51"/>
                  </a:lnTo>
                  <a:lnTo>
                    <a:pt x="60" y="63"/>
                  </a:lnTo>
                  <a:lnTo>
                    <a:pt x="63" y="77"/>
                  </a:lnTo>
                  <a:lnTo>
                    <a:pt x="66" y="91"/>
                  </a:lnTo>
                  <a:lnTo>
                    <a:pt x="69" y="100"/>
                  </a:lnTo>
                  <a:lnTo>
                    <a:pt x="77" y="77"/>
                  </a:lnTo>
                  <a:lnTo>
                    <a:pt x="88" y="48"/>
                  </a:lnTo>
                  <a:lnTo>
                    <a:pt x="98" y="20"/>
                  </a:lnTo>
                  <a:lnTo>
                    <a:pt x="114" y="3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2" y="4"/>
                  </a:lnTo>
                  <a:lnTo>
                    <a:pt x="117" y="9"/>
                  </a:lnTo>
                  <a:lnTo>
                    <a:pt x="108" y="24"/>
                  </a:lnTo>
                  <a:lnTo>
                    <a:pt x="98" y="52"/>
                  </a:lnTo>
                  <a:lnTo>
                    <a:pt x="89" y="80"/>
                  </a:lnTo>
                  <a:lnTo>
                    <a:pt x="85" y="98"/>
                  </a:lnTo>
                  <a:lnTo>
                    <a:pt x="95" y="97"/>
                  </a:lnTo>
                  <a:lnTo>
                    <a:pt x="108" y="92"/>
                  </a:lnTo>
                  <a:lnTo>
                    <a:pt x="120" y="88"/>
                  </a:lnTo>
                  <a:lnTo>
                    <a:pt x="128" y="83"/>
                  </a:lnTo>
                  <a:lnTo>
                    <a:pt x="132" y="80"/>
                  </a:lnTo>
                  <a:lnTo>
                    <a:pt x="135" y="78"/>
                  </a:lnTo>
                  <a:lnTo>
                    <a:pt x="135" y="81"/>
                  </a:lnTo>
                  <a:lnTo>
                    <a:pt x="131" y="88"/>
                  </a:lnTo>
                  <a:lnTo>
                    <a:pt x="126" y="91"/>
                  </a:lnTo>
                  <a:lnTo>
                    <a:pt x="120" y="95"/>
                  </a:lnTo>
                  <a:lnTo>
                    <a:pt x="114" y="100"/>
                  </a:lnTo>
                  <a:lnTo>
                    <a:pt x="106" y="106"/>
                  </a:lnTo>
                  <a:lnTo>
                    <a:pt x="98" y="111"/>
                  </a:lnTo>
                  <a:lnTo>
                    <a:pt x="91" y="115"/>
                  </a:lnTo>
                  <a:lnTo>
                    <a:pt x="86" y="118"/>
                  </a:lnTo>
                  <a:lnTo>
                    <a:pt x="81" y="121"/>
                  </a:lnTo>
                  <a:lnTo>
                    <a:pt x="78" y="146"/>
                  </a:lnTo>
                  <a:lnTo>
                    <a:pt x="72" y="175"/>
                  </a:lnTo>
                  <a:lnTo>
                    <a:pt x="66" y="201"/>
                  </a:lnTo>
                  <a:lnTo>
                    <a:pt x="61" y="217"/>
                  </a:lnTo>
                  <a:lnTo>
                    <a:pt x="72" y="217"/>
                  </a:lnTo>
                  <a:lnTo>
                    <a:pt x="85" y="217"/>
                  </a:lnTo>
                  <a:lnTo>
                    <a:pt x="95" y="215"/>
                  </a:lnTo>
                  <a:lnTo>
                    <a:pt x="108" y="212"/>
                  </a:lnTo>
                  <a:lnTo>
                    <a:pt x="118" y="211"/>
                  </a:lnTo>
                  <a:lnTo>
                    <a:pt x="128" y="207"/>
                  </a:lnTo>
                  <a:lnTo>
                    <a:pt x="134" y="206"/>
                  </a:lnTo>
                  <a:lnTo>
                    <a:pt x="138" y="203"/>
                  </a:lnTo>
                  <a:lnTo>
                    <a:pt x="143" y="200"/>
                  </a:lnTo>
                  <a:lnTo>
                    <a:pt x="146" y="200"/>
                  </a:lnTo>
                  <a:lnTo>
                    <a:pt x="145" y="201"/>
                  </a:lnTo>
                  <a:lnTo>
                    <a:pt x="142" y="207"/>
                  </a:lnTo>
                  <a:lnTo>
                    <a:pt x="137" y="211"/>
                  </a:lnTo>
                  <a:lnTo>
                    <a:pt x="128" y="215"/>
                  </a:lnTo>
                  <a:lnTo>
                    <a:pt x="117" y="221"/>
                  </a:lnTo>
                  <a:lnTo>
                    <a:pt x="105" y="226"/>
                  </a:lnTo>
                  <a:lnTo>
                    <a:pt x="92" y="232"/>
                  </a:lnTo>
                  <a:lnTo>
                    <a:pt x="80" y="237"/>
                  </a:lnTo>
                  <a:lnTo>
                    <a:pt x="71" y="240"/>
                  </a:lnTo>
                  <a:lnTo>
                    <a:pt x="65" y="241"/>
                  </a:lnTo>
                  <a:lnTo>
                    <a:pt x="58" y="249"/>
                  </a:lnTo>
                  <a:lnTo>
                    <a:pt x="54" y="261"/>
                  </a:lnTo>
                  <a:lnTo>
                    <a:pt x="51" y="277"/>
                  </a:lnTo>
                  <a:lnTo>
                    <a:pt x="51" y="286"/>
                  </a:lnTo>
                  <a:lnTo>
                    <a:pt x="54" y="291"/>
                  </a:lnTo>
                  <a:lnTo>
                    <a:pt x="63" y="292"/>
                  </a:lnTo>
                  <a:lnTo>
                    <a:pt x="72" y="292"/>
                  </a:lnTo>
                  <a:lnTo>
                    <a:pt x="80" y="291"/>
                  </a:lnTo>
                  <a:lnTo>
                    <a:pt x="89" y="286"/>
                  </a:lnTo>
                  <a:lnTo>
                    <a:pt x="98" y="281"/>
                  </a:lnTo>
                  <a:lnTo>
                    <a:pt x="108" y="277"/>
                  </a:lnTo>
                  <a:lnTo>
                    <a:pt x="117" y="272"/>
                  </a:lnTo>
                  <a:lnTo>
                    <a:pt x="125" y="269"/>
                  </a:lnTo>
                  <a:lnTo>
                    <a:pt x="132" y="264"/>
                  </a:lnTo>
                  <a:lnTo>
                    <a:pt x="137" y="261"/>
                  </a:lnTo>
                  <a:lnTo>
                    <a:pt x="142" y="258"/>
                  </a:lnTo>
                  <a:lnTo>
                    <a:pt x="148" y="254"/>
                  </a:lnTo>
                  <a:lnTo>
                    <a:pt x="152" y="251"/>
                  </a:lnTo>
                  <a:lnTo>
                    <a:pt x="152" y="254"/>
                  </a:lnTo>
                  <a:lnTo>
                    <a:pt x="148" y="261"/>
                  </a:lnTo>
                  <a:lnTo>
                    <a:pt x="143" y="269"/>
                  </a:lnTo>
                  <a:lnTo>
                    <a:pt x="137" y="277"/>
                  </a:lnTo>
                  <a:lnTo>
                    <a:pt x="129" y="286"/>
                  </a:lnTo>
                  <a:lnTo>
                    <a:pt x="122" y="295"/>
                  </a:lnTo>
                  <a:lnTo>
                    <a:pt x="115" y="304"/>
                  </a:lnTo>
                  <a:lnTo>
                    <a:pt x="108" y="312"/>
                  </a:lnTo>
                  <a:lnTo>
                    <a:pt x="102" y="318"/>
                  </a:lnTo>
                  <a:lnTo>
                    <a:pt x="95" y="321"/>
                  </a:lnTo>
                  <a:lnTo>
                    <a:pt x="95" y="317"/>
                  </a:lnTo>
                  <a:lnTo>
                    <a:pt x="94" y="312"/>
                  </a:lnTo>
                  <a:lnTo>
                    <a:pt x="91" y="307"/>
                  </a:lnTo>
                  <a:lnTo>
                    <a:pt x="88" y="303"/>
                  </a:lnTo>
                  <a:lnTo>
                    <a:pt x="83" y="298"/>
                  </a:lnTo>
                  <a:lnTo>
                    <a:pt x="78" y="295"/>
                  </a:lnTo>
                  <a:lnTo>
                    <a:pt x="71" y="294"/>
                  </a:lnTo>
                  <a:lnTo>
                    <a:pt x="65" y="294"/>
                  </a:lnTo>
                  <a:lnTo>
                    <a:pt x="57" y="294"/>
                  </a:lnTo>
                  <a:lnTo>
                    <a:pt x="51" y="295"/>
                  </a:lnTo>
                  <a:lnTo>
                    <a:pt x="44" y="297"/>
                  </a:lnTo>
                  <a:lnTo>
                    <a:pt x="40" y="300"/>
                  </a:lnTo>
                  <a:lnTo>
                    <a:pt x="34" y="307"/>
                  </a:lnTo>
                  <a:lnTo>
                    <a:pt x="32" y="315"/>
                  </a:lnTo>
                  <a:lnTo>
                    <a:pt x="32" y="321"/>
                  </a:lnTo>
                  <a:lnTo>
                    <a:pt x="32" y="327"/>
                  </a:lnTo>
                  <a:lnTo>
                    <a:pt x="24" y="337"/>
                  </a:lnTo>
                  <a:lnTo>
                    <a:pt x="15" y="346"/>
                  </a:lnTo>
                  <a:lnTo>
                    <a:pt x="6" y="352"/>
                  </a:lnTo>
                  <a:lnTo>
                    <a:pt x="1" y="355"/>
                  </a:lnTo>
                  <a:lnTo>
                    <a:pt x="11" y="344"/>
                  </a:lnTo>
                  <a:lnTo>
                    <a:pt x="18" y="332"/>
                  </a:lnTo>
                  <a:lnTo>
                    <a:pt x="23" y="323"/>
                  </a:lnTo>
                  <a:lnTo>
                    <a:pt x="23" y="315"/>
                  </a:lnTo>
                  <a:lnTo>
                    <a:pt x="18" y="309"/>
                  </a:lnTo>
                  <a:lnTo>
                    <a:pt x="12" y="306"/>
                  </a:lnTo>
                  <a:lnTo>
                    <a:pt x="6" y="304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2" name="Freeform 29"/>
            <p:cNvSpPr>
              <a:spLocks/>
            </p:cNvSpPr>
            <p:nvPr/>
          </p:nvSpPr>
          <p:spPr bwMode="auto">
            <a:xfrm>
              <a:off x="5150" y="804"/>
              <a:ext cx="14" cy="22"/>
            </a:xfrm>
            <a:custGeom>
              <a:avLst/>
              <a:gdLst>
                <a:gd name="T0" fmla="*/ 14 w 28"/>
                <a:gd name="T1" fmla="*/ 21 h 45"/>
                <a:gd name="T2" fmla="*/ 11 w 28"/>
                <a:gd name="T3" fmla="*/ 20 h 45"/>
                <a:gd name="T4" fmla="*/ 8 w 28"/>
                <a:gd name="T5" fmla="*/ 20 h 45"/>
                <a:gd name="T6" fmla="*/ 5 w 28"/>
                <a:gd name="T7" fmla="*/ 21 h 45"/>
                <a:gd name="T8" fmla="*/ 3 w 28"/>
                <a:gd name="T9" fmla="*/ 22 h 45"/>
                <a:gd name="T10" fmla="*/ 2 w 28"/>
                <a:gd name="T11" fmla="*/ 16 h 45"/>
                <a:gd name="T12" fmla="*/ 1 w 28"/>
                <a:gd name="T13" fmla="*/ 11 h 45"/>
                <a:gd name="T14" fmla="*/ 0 w 28"/>
                <a:gd name="T15" fmla="*/ 6 h 45"/>
                <a:gd name="T16" fmla="*/ 0 w 28"/>
                <a:gd name="T17" fmla="*/ 1 h 45"/>
                <a:gd name="T18" fmla="*/ 1 w 28"/>
                <a:gd name="T19" fmla="*/ 0 h 45"/>
                <a:gd name="T20" fmla="*/ 2 w 28"/>
                <a:gd name="T21" fmla="*/ 0 h 45"/>
                <a:gd name="T22" fmla="*/ 3 w 28"/>
                <a:gd name="T23" fmla="*/ 1 h 45"/>
                <a:gd name="T24" fmla="*/ 3 w 28"/>
                <a:gd name="T25" fmla="*/ 3 h 45"/>
                <a:gd name="T26" fmla="*/ 4 w 28"/>
                <a:gd name="T27" fmla="*/ 7 h 45"/>
                <a:gd name="T28" fmla="*/ 7 w 28"/>
                <a:gd name="T29" fmla="*/ 11 h 45"/>
                <a:gd name="T30" fmla="*/ 10 w 28"/>
                <a:gd name="T31" fmla="*/ 17 h 45"/>
                <a:gd name="T32" fmla="*/ 14 w 28"/>
                <a:gd name="T33" fmla="*/ 21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5">
                  <a:moveTo>
                    <a:pt x="28" y="42"/>
                  </a:moveTo>
                  <a:lnTo>
                    <a:pt x="21" y="40"/>
                  </a:lnTo>
                  <a:lnTo>
                    <a:pt x="15" y="40"/>
                  </a:lnTo>
                  <a:lnTo>
                    <a:pt x="9" y="42"/>
                  </a:lnTo>
                  <a:lnTo>
                    <a:pt x="5" y="45"/>
                  </a:lnTo>
                  <a:lnTo>
                    <a:pt x="3" y="33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6"/>
                  </a:lnTo>
                  <a:lnTo>
                    <a:pt x="8" y="14"/>
                  </a:lnTo>
                  <a:lnTo>
                    <a:pt x="14" y="23"/>
                  </a:lnTo>
                  <a:lnTo>
                    <a:pt x="20" y="34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3" name="Freeform 30"/>
            <p:cNvSpPr>
              <a:spLocks/>
            </p:cNvSpPr>
            <p:nvPr/>
          </p:nvSpPr>
          <p:spPr bwMode="auto">
            <a:xfrm>
              <a:off x="5254" y="797"/>
              <a:ext cx="243" cy="149"/>
            </a:xfrm>
            <a:custGeom>
              <a:avLst/>
              <a:gdLst>
                <a:gd name="T0" fmla="*/ 23 w 485"/>
                <a:gd name="T1" fmla="*/ 105 h 297"/>
                <a:gd name="T2" fmla="*/ 46 w 485"/>
                <a:gd name="T3" fmla="*/ 91 h 297"/>
                <a:gd name="T4" fmla="*/ 60 w 485"/>
                <a:gd name="T5" fmla="*/ 56 h 297"/>
                <a:gd name="T6" fmla="*/ 78 w 485"/>
                <a:gd name="T7" fmla="*/ 28 h 297"/>
                <a:gd name="T8" fmla="*/ 101 w 485"/>
                <a:gd name="T9" fmla="*/ 4 h 297"/>
                <a:gd name="T10" fmla="*/ 109 w 485"/>
                <a:gd name="T11" fmla="*/ 3 h 297"/>
                <a:gd name="T12" fmla="*/ 94 w 485"/>
                <a:gd name="T13" fmla="*/ 19 h 297"/>
                <a:gd name="T14" fmla="*/ 72 w 485"/>
                <a:gd name="T15" fmla="*/ 47 h 297"/>
                <a:gd name="T16" fmla="*/ 63 w 485"/>
                <a:gd name="T17" fmla="*/ 74 h 297"/>
                <a:gd name="T18" fmla="*/ 65 w 485"/>
                <a:gd name="T19" fmla="*/ 81 h 297"/>
                <a:gd name="T20" fmla="*/ 80 w 485"/>
                <a:gd name="T21" fmla="*/ 70 h 297"/>
                <a:gd name="T22" fmla="*/ 98 w 485"/>
                <a:gd name="T23" fmla="*/ 59 h 297"/>
                <a:gd name="T24" fmla="*/ 122 w 485"/>
                <a:gd name="T25" fmla="*/ 30 h 297"/>
                <a:gd name="T26" fmla="*/ 157 w 485"/>
                <a:gd name="T27" fmla="*/ 6 h 297"/>
                <a:gd name="T28" fmla="*/ 170 w 485"/>
                <a:gd name="T29" fmla="*/ 4 h 297"/>
                <a:gd name="T30" fmla="*/ 142 w 485"/>
                <a:gd name="T31" fmla="*/ 24 h 297"/>
                <a:gd name="T32" fmla="*/ 114 w 485"/>
                <a:gd name="T33" fmla="*/ 54 h 297"/>
                <a:gd name="T34" fmla="*/ 117 w 485"/>
                <a:gd name="T35" fmla="*/ 60 h 297"/>
                <a:gd name="T36" fmla="*/ 133 w 485"/>
                <a:gd name="T37" fmla="*/ 58 h 297"/>
                <a:gd name="T38" fmla="*/ 148 w 485"/>
                <a:gd name="T39" fmla="*/ 54 h 297"/>
                <a:gd name="T40" fmla="*/ 174 w 485"/>
                <a:gd name="T41" fmla="*/ 38 h 297"/>
                <a:gd name="T42" fmla="*/ 210 w 485"/>
                <a:gd name="T43" fmla="*/ 21 h 297"/>
                <a:gd name="T44" fmla="*/ 220 w 485"/>
                <a:gd name="T45" fmla="*/ 22 h 297"/>
                <a:gd name="T46" fmla="*/ 192 w 485"/>
                <a:gd name="T47" fmla="*/ 34 h 297"/>
                <a:gd name="T48" fmla="*/ 168 w 485"/>
                <a:gd name="T49" fmla="*/ 52 h 297"/>
                <a:gd name="T50" fmla="*/ 194 w 485"/>
                <a:gd name="T51" fmla="*/ 55 h 297"/>
                <a:gd name="T52" fmla="*/ 228 w 485"/>
                <a:gd name="T53" fmla="*/ 47 h 297"/>
                <a:gd name="T54" fmla="*/ 243 w 485"/>
                <a:gd name="T55" fmla="*/ 43 h 297"/>
                <a:gd name="T56" fmla="*/ 221 w 485"/>
                <a:gd name="T57" fmla="*/ 56 h 297"/>
                <a:gd name="T58" fmla="*/ 180 w 485"/>
                <a:gd name="T59" fmla="*/ 67 h 297"/>
                <a:gd name="T60" fmla="*/ 185 w 485"/>
                <a:gd name="T61" fmla="*/ 78 h 297"/>
                <a:gd name="T62" fmla="*/ 212 w 485"/>
                <a:gd name="T63" fmla="*/ 93 h 297"/>
                <a:gd name="T64" fmla="*/ 221 w 485"/>
                <a:gd name="T65" fmla="*/ 100 h 297"/>
                <a:gd name="T66" fmla="*/ 194 w 485"/>
                <a:gd name="T67" fmla="*/ 91 h 297"/>
                <a:gd name="T68" fmla="*/ 158 w 485"/>
                <a:gd name="T69" fmla="*/ 75 h 297"/>
                <a:gd name="T70" fmla="*/ 140 w 485"/>
                <a:gd name="T71" fmla="*/ 73 h 297"/>
                <a:gd name="T72" fmla="*/ 121 w 485"/>
                <a:gd name="T73" fmla="*/ 74 h 297"/>
                <a:gd name="T74" fmla="*/ 129 w 485"/>
                <a:gd name="T75" fmla="*/ 88 h 297"/>
                <a:gd name="T76" fmla="*/ 148 w 485"/>
                <a:gd name="T77" fmla="*/ 104 h 297"/>
                <a:gd name="T78" fmla="*/ 162 w 485"/>
                <a:gd name="T79" fmla="*/ 112 h 297"/>
                <a:gd name="T80" fmla="*/ 174 w 485"/>
                <a:gd name="T81" fmla="*/ 118 h 297"/>
                <a:gd name="T82" fmla="*/ 179 w 485"/>
                <a:gd name="T83" fmla="*/ 127 h 297"/>
                <a:gd name="T84" fmla="*/ 147 w 485"/>
                <a:gd name="T85" fmla="*/ 109 h 297"/>
                <a:gd name="T86" fmla="*/ 114 w 485"/>
                <a:gd name="T87" fmla="*/ 88 h 297"/>
                <a:gd name="T88" fmla="*/ 99 w 485"/>
                <a:gd name="T89" fmla="*/ 82 h 297"/>
                <a:gd name="T90" fmla="*/ 83 w 485"/>
                <a:gd name="T91" fmla="*/ 87 h 297"/>
                <a:gd name="T92" fmla="*/ 66 w 485"/>
                <a:gd name="T93" fmla="*/ 94 h 297"/>
                <a:gd name="T94" fmla="*/ 65 w 485"/>
                <a:gd name="T95" fmla="*/ 101 h 297"/>
                <a:gd name="T96" fmla="*/ 87 w 485"/>
                <a:gd name="T97" fmla="*/ 119 h 297"/>
                <a:gd name="T98" fmla="*/ 120 w 485"/>
                <a:gd name="T99" fmla="*/ 142 h 297"/>
                <a:gd name="T100" fmla="*/ 124 w 485"/>
                <a:gd name="T101" fmla="*/ 149 h 297"/>
                <a:gd name="T102" fmla="*/ 93 w 485"/>
                <a:gd name="T103" fmla="*/ 130 h 297"/>
                <a:gd name="T104" fmla="*/ 58 w 485"/>
                <a:gd name="T105" fmla="*/ 110 h 297"/>
                <a:gd name="T106" fmla="*/ 38 w 485"/>
                <a:gd name="T107" fmla="*/ 112 h 297"/>
                <a:gd name="T108" fmla="*/ 6 w 485"/>
                <a:gd name="T109" fmla="*/ 122 h 297"/>
                <a:gd name="T110" fmla="*/ 5 w 485"/>
                <a:gd name="T111" fmla="*/ 119 h 2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85" h="297">
                  <a:moveTo>
                    <a:pt x="18" y="230"/>
                  </a:moveTo>
                  <a:lnTo>
                    <a:pt x="25" y="223"/>
                  </a:lnTo>
                  <a:lnTo>
                    <a:pt x="34" y="217"/>
                  </a:lnTo>
                  <a:lnTo>
                    <a:pt x="46" y="210"/>
                  </a:lnTo>
                  <a:lnTo>
                    <a:pt x="60" y="202"/>
                  </a:lnTo>
                  <a:lnTo>
                    <a:pt x="72" y="194"/>
                  </a:lnTo>
                  <a:lnTo>
                    <a:pt x="83" y="188"/>
                  </a:lnTo>
                  <a:lnTo>
                    <a:pt x="92" y="182"/>
                  </a:lnTo>
                  <a:lnTo>
                    <a:pt x="95" y="177"/>
                  </a:lnTo>
                  <a:lnTo>
                    <a:pt x="100" y="163"/>
                  </a:lnTo>
                  <a:lnTo>
                    <a:pt x="109" y="139"/>
                  </a:lnTo>
                  <a:lnTo>
                    <a:pt x="120" y="111"/>
                  </a:lnTo>
                  <a:lnTo>
                    <a:pt x="129" y="91"/>
                  </a:lnTo>
                  <a:lnTo>
                    <a:pt x="136" y="82"/>
                  </a:lnTo>
                  <a:lnTo>
                    <a:pt x="145" y="70"/>
                  </a:lnTo>
                  <a:lnTo>
                    <a:pt x="156" y="56"/>
                  </a:lnTo>
                  <a:lnTo>
                    <a:pt x="168" y="42"/>
                  </a:lnTo>
                  <a:lnTo>
                    <a:pt x="180" y="28"/>
                  </a:lnTo>
                  <a:lnTo>
                    <a:pt x="193" y="17"/>
                  </a:lnTo>
                  <a:lnTo>
                    <a:pt x="202" y="8"/>
                  </a:lnTo>
                  <a:lnTo>
                    <a:pt x="209" y="3"/>
                  </a:lnTo>
                  <a:lnTo>
                    <a:pt x="217" y="0"/>
                  </a:lnTo>
                  <a:lnTo>
                    <a:pt x="220" y="2"/>
                  </a:lnTo>
                  <a:lnTo>
                    <a:pt x="217" y="5"/>
                  </a:lnTo>
                  <a:lnTo>
                    <a:pt x="213" y="10"/>
                  </a:lnTo>
                  <a:lnTo>
                    <a:pt x="208" y="16"/>
                  </a:lnTo>
                  <a:lnTo>
                    <a:pt x="199" y="25"/>
                  </a:lnTo>
                  <a:lnTo>
                    <a:pt x="188" y="37"/>
                  </a:lnTo>
                  <a:lnTo>
                    <a:pt x="176" y="53"/>
                  </a:lnTo>
                  <a:lnTo>
                    <a:pt x="163" y="67"/>
                  </a:lnTo>
                  <a:lnTo>
                    <a:pt x="151" y="80"/>
                  </a:lnTo>
                  <a:lnTo>
                    <a:pt x="143" y="93"/>
                  </a:lnTo>
                  <a:lnTo>
                    <a:pt x="137" y="102"/>
                  </a:lnTo>
                  <a:lnTo>
                    <a:pt x="131" y="116"/>
                  </a:lnTo>
                  <a:lnTo>
                    <a:pt x="126" y="133"/>
                  </a:lnTo>
                  <a:lnTo>
                    <a:pt x="125" y="147"/>
                  </a:lnTo>
                  <a:lnTo>
                    <a:pt x="123" y="157"/>
                  </a:lnTo>
                  <a:lnTo>
                    <a:pt x="123" y="162"/>
                  </a:lnTo>
                  <a:lnTo>
                    <a:pt x="125" y="163"/>
                  </a:lnTo>
                  <a:lnTo>
                    <a:pt x="129" y="162"/>
                  </a:lnTo>
                  <a:lnTo>
                    <a:pt x="137" y="157"/>
                  </a:lnTo>
                  <a:lnTo>
                    <a:pt x="143" y="153"/>
                  </a:lnTo>
                  <a:lnTo>
                    <a:pt x="151" y="147"/>
                  </a:lnTo>
                  <a:lnTo>
                    <a:pt x="160" y="140"/>
                  </a:lnTo>
                  <a:lnTo>
                    <a:pt x="169" y="134"/>
                  </a:lnTo>
                  <a:lnTo>
                    <a:pt x="179" y="127"/>
                  </a:lnTo>
                  <a:lnTo>
                    <a:pt x="188" y="122"/>
                  </a:lnTo>
                  <a:lnTo>
                    <a:pt x="196" y="117"/>
                  </a:lnTo>
                  <a:lnTo>
                    <a:pt x="202" y="116"/>
                  </a:lnTo>
                  <a:lnTo>
                    <a:pt x="211" y="97"/>
                  </a:lnTo>
                  <a:lnTo>
                    <a:pt x="226" y="79"/>
                  </a:lnTo>
                  <a:lnTo>
                    <a:pt x="243" y="60"/>
                  </a:lnTo>
                  <a:lnTo>
                    <a:pt x="262" y="45"/>
                  </a:lnTo>
                  <a:lnTo>
                    <a:pt x="280" y="30"/>
                  </a:lnTo>
                  <a:lnTo>
                    <a:pt x="299" y="19"/>
                  </a:lnTo>
                  <a:lnTo>
                    <a:pt x="313" y="11"/>
                  </a:lnTo>
                  <a:lnTo>
                    <a:pt x="323" y="7"/>
                  </a:lnTo>
                  <a:lnTo>
                    <a:pt x="336" y="3"/>
                  </a:lnTo>
                  <a:lnTo>
                    <a:pt x="342" y="3"/>
                  </a:lnTo>
                  <a:lnTo>
                    <a:pt x="340" y="7"/>
                  </a:lnTo>
                  <a:lnTo>
                    <a:pt x="331" y="11"/>
                  </a:lnTo>
                  <a:lnTo>
                    <a:pt x="317" y="20"/>
                  </a:lnTo>
                  <a:lnTo>
                    <a:pt x="300" y="33"/>
                  </a:lnTo>
                  <a:lnTo>
                    <a:pt x="283" y="48"/>
                  </a:lnTo>
                  <a:lnTo>
                    <a:pt x="266" y="63"/>
                  </a:lnTo>
                  <a:lnTo>
                    <a:pt x="250" y="80"/>
                  </a:lnTo>
                  <a:lnTo>
                    <a:pt x="237" y="96"/>
                  </a:lnTo>
                  <a:lnTo>
                    <a:pt x="228" y="108"/>
                  </a:lnTo>
                  <a:lnTo>
                    <a:pt x="225" y="117"/>
                  </a:lnTo>
                  <a:lnTo>
                    <a:pt x="225" y="120"/>
                  </a:lnTo>
                  <a:lnTo>
                    <a:pt x="228" y="122"/>
                  </a:lnTo>
                  <a:lnTo>
                    <a:pt x="233" y="120"/>
                  </a:lnTo>
                  <a:lnTo>
                    <a:pt x="243" y="120"/>
                  </a:lnTo>
                  <a:lnTo>
                    <a:pt x="251" y="119"/>
                  </a:lnTo>
                  <a:lnTo>
                    <a:pt x="259" y="117"/>
                  </a:lnTo>
                  <a:lnTo>
                    <a:pt x="266" y="116"/>
                  </a:lnTo>
                  <a:lnTo>
                    <a:pt x="274" y="113"/>
                  </a:lnTo>
                  <a:lnTo>
                    <a:pt x="282" y="111"/>
                  </a:lnTo>
                  <a:lnTo>
                    <a:pt x="290" y="110"/>
                  </a:lnTo>
                  <a:lnTo>
                    <a:pt x="296" y="108"/>
                  </a:lnTo>
                  <a:lnTo>
                    <a:pt x="300" y="108"/>
                  </a:lnTo>
                  <a:lnTo>
                    <a:pt x="313" y="97"/>
                  </a:lnTo>
                  <a:lnTo>
                    <a:pt x="330" y="87"/>
                  </a:lnTo>
                  <a:lnTo>
                    <a:pt x="348" y="76"/>
                  </a:lnTo>
                  <a:lnTo>
                    <a:pt x="368" y="65"/>
                  </a:lnTo>
                  <a:lnTo>
                    <a:pt x="388" y="56"/>
                  </a:lnTo>
                  <a:lnTo>
                    <a:pt x="405" y="48"/>
                  </a:lnTo>
                  <a:lnTo>
                    <a:pt x="419" y="42"/>
                  </a:lnTo>
                  <a:lnTo>
                    <a:pt x="427" y="37"/>
                  </a:lnTo>
                  <a:lnTo>
                    <a:pt x="436" y="34"/>
                  </a:lnTo>
                  <a:lnTo>
                    <a:pt x="441" y="37"/>
                  </a:lnTo>
                  <a:lnTo>
                    <a:pt x="439" y="43"/>
                  </a:lnTo>
                  <a:lnTo>
                    <a:pt x="427" y="48"/>
                  </a:lnTo>
                  <a:lnTo>
                    <a:pt x="414" y="53"/>
                  </a:lnTo>
                  <a:lnTo>
                    <a:pt x="399" y="59"/>
                  </a:lnTo>
                  <a:lnTo>
                    <a:pt x="384" y="67"/>
                  </a:lnTo>
                  <a:lnTo>
                    <a:pt x="370" y="76"/>
                  </a:lnTo>
                  <a:lnTo>
                    <a:pt x="356" y="85"/>
                  </a:lnTo>
                  <a:lnTo>
                    <a:pt x="345" y="94"/>
                  </a:lnTo>
                  <a:lnTo>
                    <a:pt x="336" y="103"/>
                  </a:lnTo>
                  <a:lnTo>
                    <a:pt x="331" y="111"/>
                  </a:lnTo>
                  <a:lnTo>
                    <a:pt x="348" y="113"/>
                  </a:lnTo>
                  <a:lnTo>
                    <a:pt x="367" y="113"/>
                  </a:lnTo>
                  <a:lnTo>
                    <a:pt x="387" y="110"/>
                  </a:lnTo>
                  <a:lnTo>
                    <a:pt x="407" y="107"/>
                  </a:lnTo>
                  <a:lnTo>
                    <a:pt x="425" y="102"/>
                  </a:lnTo>
                  <a:lnTo>
                    <a:pt x="442" y="97"/>
                  </a:lnTo>
                  <a:lnTo>
                    <a:pt x="456" y="93"/>
                  </a:lnTo>
                  <a:lnTo>
                    <a:pt x="465" y="90"/>
                  </a:lnTo>
                  <a:lnTo>
                    <a:pt x="476" y="85"/>
                  </a:lnTo>
                  <a:lnTo>
                    <a:pt x="484" y="83"/>
                  </a:lnTo>
                  <a:lnTo>
                    <a:pt x="485" y="85"/>
                  </a:lnTo>
                  <a:lnTo>
                    <a:pt x="478" y="91"/>
                  </a:lnTo>
                  <a:lnTo>
                    <a:pt x="470" y="97"/>
                  </a:lnTo>
                  <a:lnTo>
                    <a:pt x="458" y="103"/>
                  </a:lnTo>
                  <a:lnTo>
                    <a:pt x="442" y="111"/>
                  </a:lnTo>
                  <a:lnTo>
                    <a:pt x="424" y="119"/>
                  </a:lnTo>
                  <a:lnTo>
                    <a:pt x="404" y="125"/>
                  </a:lnTo>
                  <a:lnTo>
                    <a:pt x="382" y="131"/>
                  </a:lnTo>
                  <a:lnTo>
                    <a:pt x="360" y="133"/>
                  </a:lnTo>
                  <a:lnTo>
                    <a:pt x="339" y="133"/>
                  </a:lnTo>
                  <a:lnTo>
                    <a:pt x="347" y="140"/>
                  </a:lnTo>
                  <a:lnTo>
                    <a:pt x="357" y="148"/>
                  </a:lnTo>
                  <a:lnTo>
                    <a:pt x="370" y="156"/>
                  </a:lnTo>
                  <a:lnTo>
                    <a:pt x="384" y="165"/>
                  </a:lnTo>
                  <a:lnTo>
                    <a:pt x="399" y="173"/>
                  </a:lnTo>
                  <a:lnTo>
                    <a:pt x="411" y="179"/>
                  </a:lnTo>
                  <a:lnTo>
                    <a:pt x="424" y="185"/>
                  </a:lnTo>
                  <a:lnTo>
                    <a:pt x="431" y="188"/>
                  </a:lnTo>
                  <a:lnTo>
                    <a:pt x="441" y="193"/>
                  </a:lnTo>
                  <a:lnTo>
                    <a:pt x="445" y="197"/>
                  </a:lnTo>
                  <a:lnTo>
                    <a:pt x="442" y="199"/>
                  </a:lnTo>
                  <a:lnTo>
                    <a:pt x="431" y="197"/>
                  </a:lnTo>
                  <a:lnTo>
                    <a:pt x="421" y="194"/>
                  </a:lnTo>
                  <a:lnTo>
                    <a:pt x="405" y="190"/>
                  </a:lnTo>
                  <a:lnTo>
                    <a:pt x="387" y="182"/>
                  </a:lnTo>
                  <a:lnTo>
                    <a:pt x="368" y="174"/>
                  </a:lnTo>
                  <a:lnTo>
                    <a:pt x="348" y="167"/>
                  </a:lnTo>
                  <a:lnTo>
                    <a:pt x="330" y="157"/>
                  </a:lnTo>
                  <a:lnTo>
                    <a:pt x="316" y="150"/>
                  </a:lnTo>
                  <a:lnTo>
                    <a:pt x="308" y="143"/>
                  </a:lnTo>
                  <a:lnTo>
                    <a:pt x="300" y="143"/>
                  </a:lnTo>
                  <a:lnTo>
                    <a:pt x="291" y="143"/>
                  </a:lnTo>
                  <a:lnTo>
                    <a:pt x="280" y="145"/>
                  </a:lnTo>
                  <a:lnTo>
                    <a:pt x="270" y="145"/>
                  </a:lnTo>
                  <a:lnTo>
                    <a:pt x="259" y="147"/>
                  </a:lnTo>
                  <a:lnTo>
                    <a:pt x="250" y="148"/>
                  </a:lnTo>
                  <a:lnTo>
                    <a:pt x="242" y="148"/>
                  </a:lnTo>
                  <a:lnTo>
                    <a:pt x="236" y="150"/>
                  </a:lnTo>
                  <a:lnTo>
                    <a:pt x="240" y="157"/>
                  </a:lnTo>
                  <a:lnTo>
                    <a:pt x="248" y="167"/>
                  </a:lnTo>
                  <a:lnTo>
                    <a:pt x="257" y="176"/>
                  </a:lnTo>
                  <a:lnTo>
                    <a:pt x="266" y="185"/>
                  </a:lnTo>
                  <a:lnTo>
                    <a:pt x="277" y="193"/>
                  </a:lnTo>
                  <a:lnTo>
                    <a:pt x="286" y="200"/>
                  </a:lnTo>
                  <a:lnTo>
                    <a:pt x="296" y="208"/>
                  </a:lnTo>
                  <a:lnTo>
                    <a:pt x="303" y="213"/>
                  </a:lnTo>
                  <a:lnTo>
                    <a:pt x="310" y="217"/>
                  </a:lnTo>
                  <a:lnTo>
                    <a:pt x="316" y="220"/>
                  </a:lnTo>
                  <a:lnTo>
                    <a:pt x="323" y="223"/>
                  </a:lnTo>
                  <a:lnTo>
                    <a:pt x="330" y="228"/>
                  </a:lnTo>
                  <a:lnTo>
                    <a:pt x="336" y="231"/>
                  </a:lnTo>
                  <a:lnTo>
                    <a:pt x="342" y="234"/>
                  </a:lnTo>
                  <a:lnTo>
                    <a:pt x="347" y="236"/>
                  </a:lnTo>
                  <a:lnTo>
                    <a:pt x="351" y="239"/>
                  </a:lnTo>
                  <a:lnTo>
                    <a:pt x="357" y="247"/>
                  </a:lnTo>
                  <a:lnTo>
                    <a:pt x="362" y="253"/>
                  </a:lnTo>
                  <a:lnTo>
                    <a:pt x="357" y="254"/>
                  </a:lnTo>
                  <a:lnTo>
                    <a:pt x="342" y="247"/>
                  </a:lnTo>
                  <a:lnTo>
                    <a:pt x="328" y="237"/>
                  </a:lnTo>
                  <a:lnTo>
                    <a:pt x="311" y="228"/>
                  </a:lnTo>
                  <a:lnTo>
                    <a:pt x="294" y="217"/>
                  </a:lnTo>
                  <a:lnTo>
                    <a:pt x="274" y="205"/>
                  </a:lnTo>
                  <a:lnTo>
                    <a:pt x="257" y="194"/>
                  </a:lnTo>
                  <a:lnTo>
                    <a:pt x="240" y="183"/>
                  </a:lnTo>
                  <a:lnTo>
                    <a:pt x="228" y="176"/>
                  </a:lnTo>
                  <a:lnTo>
                    <a:pt x="220" y="170"/>
                  </a:lnTo>
                  <a:lnTo>
                    <a:pt x="211" y="163"/>
                  </a:lnTo>
                  <a:lnTo>
                    <a:pt x="205" y="162"/>
                  </a:lnTo>
                  <a:lnTo>
                    <a:pt x="197" y="163"/>
                  </a:lnTo>
                  <a:lnTo>
                    <a:pt x="188" y="167"/>
                  </a:lnTo>
                  <a:lnTo>
                    <a:pt x="182" y="168"/>
                  </a:lnTo>
                  <a:lnTo>
                    <a:pt x="174" y="171"/>
                  </a:lnTo>
                  <a:lnTo>
                    <a:pt x="165" y="174"/>
                  </a:lnTo>
                  <a:lnTo>
                    <a:pt x="156" y="177"/>
                  </a:lnTo>
                  <a:lnTo>
                    <a:pt x="146" y="180"/>
                  </a:lnTo>
                  <a:lnTo>
                    <a:pt x="139" y="183"/>
                  </a:lnTo>
                  <a:lnTo>
                    <a:pt x="131" y="187"/>
                  </a:lnTo>
                  <a:lnTo>
                    <a:pt x="128" y="188"/>
                  </a:lnTo>
                  <a:lnTo>
                    <a:pt x="125" y="193"/>
                  </a:lnTo>
                  <a:lnTo>
                    <a:pt x="126" y="196"/>
                  </a:lnTo>
                  <a:lnTo>
                    <a:pt x="129" y="202"/>
                  </a:lnTo>
                  <a:lnTo>
                    <a:pt x="137" y="210"/>
                  </a:lnTo>
                  <a:lnTo>
                    <a:pt x="145" y="216"/>
                  </a:lnTo>
                  <a:lnTo>
                    <a:pt x="157" y="225"/>
                  </a:lnTo>
                  <a:lnTo>
                    <a:pt x="174" y="237"/>
                  </a:lnTo>
                  <a:lnTo>
                    <a:pt x="191" y="250"/>
                  </a:lnTo>
                  <a:lnTo>
                    <a:pt x="209" y="263"/>
                  </a:lnTo>
                  <a:lnTo>
                    <a:pt x="225" y="274"/>
                  </a:lnTo>
                  <a:lnTo>
                    <a:pt x="240" y="283"/>
                  </a:lnTo>
                  <a:lnTo>
                    <a:pt x="250" y="288"/>
                  </a:lnTo>
                  <a:lnTo>
                    <a:pt x="259" y="294"/>
                  </a:lnTo>
                  <a:lnTo>
                    <a:pt x="259" y="297"/>
                  </a:lnTo>
                  <a:lnTo>
                    <a:pt x="248" y="297"/>
                  </a:lnTo>
                  <a:lnTo>
                    <a:pt x="231" y="290"/>
                  </a:lnTo>
                  <a:lnTo>
                    <a:pt x="219" y="282"/>
                  </a:lnTo>
                  <a:lnTo>
                    <a:pt x="203" y="271"/>
                  </a:lnTo>
                  <a:lnTo>
                    <a:pt x="185" y="259"/>
                  </a:lnTo>
                  <a:lnTo>
                    <a:pt x="165" y="247"/>
                  </a:lnTo>
                  <a:lnTo>
                    <a:pt x="145" y="234"/>
                  </a:lnTo>
                  <a:lnTo>
                    <a:pt x="129" y="225"/>
                  </a:lnTo>
                  <a:lnTo>
                    <a:pt x="115" y="219"/>
                  </a:lnTo>
                  <a:lnTo>
                    <a:pt x="109" y="216"/>
                  </a:lnTo>
                  <a:lnTo>
                    <a:pt x="102" y="216"/>
                  </a:lnTo>
                  <a:lnTo>
                    <a:pt x="91" y="219"/>
                  </a:lnTo>
                  <a:lnTo>
                    <a:pt x="75" y="223"/>
                  </a:lnTo>
                  <a:lnTo>
                    <a:pt x="58" y="230"/>
                  </a:lnTo>
                  <a:lnTo>
                    <a:pt x="42" y="234"/>
                  </a:lnTo>
                  <a:lnTo>
                    <a:pt x="25" y="240"/>
                  </a:lnTo>
                  <a:lnTo>
                    <a:pt x="12" y="243"/>
                  </a:lnTo>
                  <a:lnTo>
                    <a:pt x="5" y="245"/>
                  </a:lnTo>
                  <a:lnTo>
                    <a:pt x="0" y="245"/>
                  </a:lnTo>
                  <a:lnTo>
                    <a:pt x="3" y="242"/>
                  </a:lnTo>
                  <a:lnTo>
                    <a:pt x="9" y="237"/>
                  </a:lnTo>
                  <a:lnTo>
                    <a:pt x="18" y="23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4" name="Freeform 31"/>
            <p:cNvSpPr>
              <a:spLocks/>
            </p:cNvSpPr>
            <p:nvPr/>
          </p:nvSpPr>
          <p:spPr bwMode="auto">
            <a:xfrm>
              <a:off x="5204" y="946"/>
              <a:ext cx="177" cy="147"/>
            </a:xfrm>
            <a:custGeom>
              <a:avLst/>
              <a:gdLst>
                <a:gd name="T0" fmla="*/ 13 w 353"/>
                <a:gd name="T1" fmla="*/ 7 h 292"/>
                <a:gd name="T2" fmla="*/ 24 w 353"/>
                <a:gd name="T3" fmla="*/ 15 h 292"/>
                <a:gd name="T4" fmla="*/ 35 w 353"/>
                <a:gd name="T5" fmla="*/ 17 h 292"/>
                <a:gd name="T6" fmla="*/ 67 w 353"/>
                <a:gd name="T7" fmla="*/ 12 h 292"/>
                <a:gd name="T8" fmla="*/ 103 w 353"/>
                <a:gd name="T9" fmla="*/ 9 h 292"/>
                <a:gd name="T10" fmla="*/ 123 w 353"/>
                <a:gd name="T11" fmla="*/ 15 h 292"/>
                <a:gd name="T12" fmla="*/ 110 w 353"/>
                <a:gd name="T13" fmla="*/ 16 h 292"/>
                <a:gd name="T14" fmla="*/ 86 w 353"/>
                <a:gd name="T15" fmla="*/ 16 h 292"/>
                <a:gd name="T16" fmla="*/ 56 w 353"/>
                <a:gd name="T17" fmla="*/ 20 h 292"/>
                <a:gd name="T18" fmla="*/ 48 w 353"/>
                <a:gd name="T19" fmla="*/ 27 h 292"/>
                <a:gd name="T20" fmla="*/ 63 w 353"/>
                <a:gd name="T21" fmla="*/ 34 h 292"/>
                <a:gd name="T22" fmla="*/ 76 w 353"/>
                <a:gd name="T23" fmla="*/ 39 h 292"/>
                <a:gd name="T24" fmla="*/ 98 w 353"/>
                <a:gd name="T25" fmla="*/ 39 h 292"/>
                <a:gd name="T26" fmla="*/ 136 w 353"/>
                <a:gd name="T27" fmla="*/ 42 h 292"/>
                <a:gd name="T28" fmla="*/ 160 w 353"/>
                <a:gd name="T29" fmla="*/ 51 h 292"/>
                <a:gd name="T30" fmla="*/ 162 w 353"/>
                <a:gd name="T31" fmla="*/ 57 h 292"/>
                <a:gd name="T32" fmla="*/ 143 w 353"/>
                <a:gd name="T33" fmla="*/ 51 h 292"/>
                <a:gd name="T34" fmla="*/ 112 w 353"/>
                <a:gd name="T35" fmla="*/ 47 h 292"/>
                <a:gd name="T36" fmla="*/ 89 w 353"/>
                <a:gd name="T37" fmla="*/ 48 h 292"/>
                <a:gd name="T38" fmla="*/ 101 w 353"/>
                <a:gd name="T39" fmla="*/ 56 h 292"/>
                <a:gd name="T40" fmla="*/ 110 w 353"/>
                <a:gd name="T41" fmla="*/ 62 h 292"/>
                <a:gd name="T42" fmla="*/ 118 w 353"/>
                <a:gd name="T43" fmla="*/ 66 h 292"/>
                <a:gd name="T44" fmla="*/ 146 w 353"/>
                <a:gd name="T45" fmla="*/ 71 h 292"/>
                <a:gd name="T46" fmla="*/ 172 w 353"/>
                <a:gd name="T47" fmla="*/ 88 h 292"/>
                <a:gd name="T48" fmla="*/ 165 w 353"/>
                <a:gd name="T49" fmla="*/ 89 h 292"/>
                <a:gd name="T50" fmla="*/ 144 w 353"/>
                <a:gd name="T51" fmla="*/ 79 h 292"/>
                <a:gd name="T52" fmla="*/ 123 w 353"/>
                <a:gd name="T53" fmla="*/ 76 h 292"/>
                <a:gd name="T54" fmla="*/ 147 w 353"/>
                <a:gd name="T55" fmla="*/ 101 h 292"/>
                <a:gd name="T56" fmla="*/ 165 w 353"/>
                <a:gd name="T57" fmla="*/ 120 h 292"/>
                <a:gd name="T58" fmla="*/ 171 w 353"/>
                <a:gd name="T59" fmla="*/ 130 h 292"/>
                <a:gd name="T60" fmla="*/ 177 w 353"/>
                <a:gd name="T61" fmla="*/ 147 h 292"/>
                <a:gd name="T62" fmla="*/ 156 w 353"/>
                <a:gd name="T63" fmla="*/ 121 h 292"/>
                <a:gd name="T64" fmla="*/ 130 w 353"/>
                <a:gd name="T65" fmla="*/ 90 h 292"/>
                <a:gd name="T66" fmla="*/ 115 w 353"/>
                <a:gd name="T67" fmla="*/ 80 h 292"/>
                <a:gd name="T68" fmla="*/ 114 w 353"/>
                <a:gd name="T69" fmla="*/ 90 h 292"/>
                <a:gd name="T70" fmla="*/ 126 w 353"/>
                <a:gd name="T71" fmla="*/ 122 h 292"/>
                <a:gd name="T72" fmla="*/ 130 w 353"/>
                <a:gd name="T73" fmla="*/ 134 h 292"/>
                <a:gd name="T74" fmla="*/ 121 w 353"/>
                <a:gd name="T75" fmla="*/ 125 h 292"/>
                <a:gd name="T76" fmla="*/ 111 w 353"/>
                <a:gd name="T77" fmla="*/ 103 h 292"/>
                <a:gd name="T78" fmla="*/ 104 w 353"/>
                <a:gd name="T79" fmla="*/ 79 h 292"/>
                <a:gd name="T80" fmla="*/ 96 w 353"/>
                <a:gd name="T81" fmla="*/ 66 h 292"/>
                <a:gd name="T82" fmla="*/ 83 w 353"/>
                <a:gd name="T83" fmla="*/ 57 h 292"/>
                <a:gd name="T84" fmla="*/ 76 w 353"/>
                <a:gd name="T85" fmla="*/ 52 h 292"/>
                <a:gd name="T86" fmla="*/ 72 w 353"/>
                <a:gd name="T87" fmla="*/ 52 h 292"/>
                <a:gd name="T88" fmla="*/ 75 w 353"/>
                <a:gd name="T89" fmla="*/ 82 h 292"/>
                <a:gd name="T90" fmla="*/ 92 w 353"/>
                <a:gd name="T91" fmla="*/ 118 h 292"/>
                <a:gd name="T92" fmla="*/ 85 w 353"/>
                <a:gd name="T93" fmla="*/ 117 h 292"/>
                <a:gd name="T94" fmla="*/ 74 w 353"/>
                <a:gd name="T95" fmla="*/ 100 h 292"/>
                <a:gd name="T96" fmla="*/ 64 w 353"/>
                <a:gd name="T97" fmla="*/ 69 h 292"/>
                <a:gd name="T98" fmla="*/ 61 w 353"/>
                <a:gd name="T99" fmla="*/ 43 h 292"/>
                <a:gd name="T100" fmla="*/ 49 w 353"/>
                <a:gd name="T101" fmla="*/ 37 h 292"/>
                <a:gd name="T102" fmla="*/ 39 w 353"/>
                <a:gd name="T103" fmla="*/ 32 h 292"/>
                <a:gd name="T104" fmla="*/ 36 w 353"/>
                <a:gd name="T105" fmla="*/ 48 h 292"/>
                <a:gd name="T106" fmla="*/ 41 w 353"/>
                <a:gd name="T107" fmla="*/ 76 h 292"/>
                <a:gd name="T108" fmla="*/ 49 w 353"/>
                <a:gd name="T109" fmla="*/ 107 h 292"/>
                <a:gd name="T110" fmla="*/ 43 w 353"/>
                <a:gd name="T111" fmla="*/ 104 h 292"/>
                <a:gd name="T112" fmla="*/ 33 w 353"/>
                <a:gd name="T113" fmla="*/ 61 h 292"/>
                <a:gd name="T114" fmla="*/ 22 w 353"/>
                <a:gd name="T115" fmla="*/ 24 h 292"/>
                <a:gd name="T116" fmla="*/ 9 w 353"/>
                <a:gd name="T117" fmla="*/ 12 h 292"/>
                <a:gd name="T118" fmla="*/ 2 w 353"/>
                <a:gd name="T119" fmla="*/ 4 h 292"/>
                <a:gd name="T120" fmla="*/ 2 w 353"/>
                <a:gd name="T121" fmla="*/ 0 h 2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3" h="292">
                  <a:moveTo>
                    <a:pt x="14" y="4"/>
                  </a:moveTo>
                  <a:lnTo>
                    <a:pt x="20" y="9"/>
                  </a:lnTo>
                  <a:lnTo>
                    <a:pt x="26" y="14"/>
                  </a:lnTo>
                  <a:lnTo>
                    <a:pt x="34" y="20"/>
                  </a:lnTo>
                  <a:lnTo>
                    <a:pt x="41" y="24"/>
                  </a:lnTo>
                  <a:lnTo>
                    <a:pt x="48" y="29"/>
                  </a:lnTo>
                  <a:lnTo>
                    <a:pt x="55" y="32"/>
                  </a:lnTo>
                  <a:lnTo>
                    <a:pt x="63" y="34"/>
                  </a:lnTo>
                  <a:lnTo>
                    <a:pt x="69" y="34"/>
                  </a:lnTo>
                  <a:lnTo>
                    <a:pt x="86" y="29"/>
                  </a:lnTo>
                  <a:lnTo>
                    <a:pt x="109" y="26"/>
                  </a:lnTo>
                  <a:lnTo>
                    <a:pt x="134" y="23"/>
                  </a:lnTo>
                  <a:lnTo>
                    <a:pt x="158" y="20"/>
                  </a:lnTo>
                  <a:lnTo>
                    <a:pt x="183" y="18"/>
                  </a:lnTo>
                  <a:lnTo>
                    <a:pt x="205" y="18"/>
                  </a:lnTo>
                  <a:lnTo>
                    <a:pt x="222" y="20"/>
                  </a:lnTo>
                  <a:lnTo>
                    <a:pt x="234" y="23"/>
                  </a:lnTo>
                  <a:lnTo>
                    <a:pt x="245" y="29"/>
                  </a:lnTo>
                  <a:lnTo>
                    <a:pt x="245" y="31"/>
                  </a:lnTo>
                  <a:lnTo>
                    <a:pt x="236" y="32"/>
                  </a:lnTo>
                  <a:lnTo>
                    <a:pt x="220" y="31"/>
                  </a:lnTo>
                  <a:lnTo>
                    <a:pt x="208" y="31"/>
                  </a:lnTo>
                  <a:lnTo>
                    <a:pt x="191" y="31"/>
                  </a:lnTo>
                  <a:lnTo>
                    <a:pt x="171" y="32"/>
                  </a:lnTo>
                  <a:lnTo>
                    <a:pt x="149" y="34"/>
                  </a:lnTo>
                  <a:lnTo>
                    <a:pt x="129" y="37"/>
                  </a:lnTo>
                  <a:lnTo>
                    <a:pt x="111" y="40"/>
                  </a:lnTo>
                  <a:lnTo>
                    <a:pt x="97" y="44"/>
                  </a:lnTo>
                  <a:lnTo>
                    <a:pt x="88" y="49"/>
                  </a:lnTo>
                  <a:lnTo>
                    <a:pt x="95" y="54"/>
                  </a:lnTo>
                  <a:lnTo>
                    <a:pt x="105" y="58"/>
                  </a:lnTo>
                  <a:lnTo>
                    <a:pt x="115" y="63"/>
                  </a:lnTo>
                  <a:lnTo>
                    <a:pt x="125" y="68"/>
                  </a:lnTo>
                  <a:lnTo>
                    <a:pt x="135" y="72"/>
                  </a:lnTo>
                  <a:lnTo>
                    <a:pt x="143" y="75"/>
                  </a:lnTo>
                  <a:lnTo>
                    <a:pt x="151" y="78"/>
                  </a:lnTo>
                  <a:lnTo>
                    <a:pt x="155" y="81"/>
                  </a:lnTo>
                  <a:lnTo>
                    <a:pt x="174" y="78"/>
                  </a:lnTo>
                  <a:lnTo>
                    <a:pt x="195" y="77"/>
                  </a:lnTo>
                  <a:lnTo>
                    <a:pt x="220" y="77"/>
                  </a:lnTo>
                  <a:lnTo>
                    <a:pt x="246" y="80"/>
                  </a:lnTo>
                  <a:lnTo>
                    <a:pt x="271" y="84"/>
                  </a:lnTo>
                  <a:lnTo>
                    <a:pt x="293" y="89"/>
                  </a:lnTo>
                  <a:lnTo>
                    <a:pt x="309" y="95"/>
                  </a:lnTo>
                  <a:lnTo>
                    <a:pt x="320" y="101"/>
                  </a:lnTo>
                  <a:lnTo>
                    <a:pt x="329" y="112"/>
                  </a:lnTo>
                  <a:lnTo>
                    <a:pt x="329" y="115"/>
                  </a:lnTo>
                  <a:lnTo>
                    <a:pt x="323" y="114"/>
                  </a:lnTo>
                  <a:lnTo>
                    <a:pt x="311" y="109"/>
                  </a:lnTo>
                  <a:lnTo>
                    <a:pt x="300" y="106"/>
                  </a:lnTo>
                  <a:lnTo>
                    <a:pt x="285" y="101"/>
                  </a:lnTo>
                  <a:lnTo>
                    <a:pt x="265" y="98"/>
                  </a:lnTo>
                  <a:lnTo>
                    <a:pt x="245" y="95"/>
                  </a:lnTo>
                  <a:lnTo>
                    <a:pt x="223" y="94"/>
                  </a:lnTo>
                  <a:lnTo>
                    <a:pt x="205" y="92"/>
                  </a:lnTo>
                  <a:lnTo>
                    <a:pt x="188" y="92"/>
                  </a:lnTo>
                  <a:lnTo>
                    <a:pt x="177" y="95"/>
                  </a:lnTo>
                  <a:lnTo>
                    <a:pt x="186" y="101"/>
                  </a:lnTo>
                  <a:lnTo>
                    <a:pt x="194" y="108"/>
                  </a:lnTo>
                  <a:lnTo>
                    <a:pt x="202" y="112"/>
                  </a:lnTo>
                  <a:lnTo>
                    <a:pt x="208" y="117"/>
                  </a:lnTo>
                  <a:lnTo>
                    <a:pt x="214" y="121"/>
                  </a:lnTo>
                  <a:lnTo>
                    <a:pt x="219" y="124"/>
                  </a:lnTo>
                  <a:lnTo>
                    <a:pt x="222" y="128"/>
                  </a:lnTo>
                  <a:lnTo>
                    <a:pt x="223" y="131"/>
                  </a:lnTo>
                  <a:lnTo>
                    <a:pt x="236" y="132"/>
                  </a:lnTo>
                  <a:lnTo>
                    <a:pt x="252" y="134"/>
                  </a:lnTo>
                  <a:lnTo>
                    <a:pt x="271" y="137"/>
                  </a:lnTo>
                  <a:lnTo>
                    <a:pt x="291" y="141"/>
                  </a:lnTo>
                  <a:lnTo>
                    <a:pt x="311" y="148"/>
                  </a:lnTo>
                  <a:lnTo>
                    <a:pt x="328" y="158"/>
                  </a:lnTo>
                  <a:lnTo>
                    <a:pt x="343" y="174"/>
                  </a:lnTo>
                  <a:lnTo>
                    <a:pt x="353" y="194"/>
                  </a:lnTo>
                  <a:lnTo>
                    <a:pt x="342" y="186"/>
                  </a:lnTo>
                  <a:lnTo>
                    <a:pt x="329" y="177"/>
                  </a:lnTo>
                  <a:lnTo>
                    <a:pt x="316" y="169"/>
                  </a:lnTo>
                  <a:lnTo>
                    <a:pt x="302" y="163"/>
                  </a:lnTo>
                  <a:lnTo>
                    <a:pt x="288" y="157"/>
                  </a:lnTo>
                  <a:lnTo>
                    <a:pt x="274" y="152"/>
                  </a:lnTo>
                  <a:lnTo>
                    <a:pt x="260" y="151"/>
                  </a:lnTo>
                  <a:lnTo>
                    <a:pt x="246" y="151"/>
                  </a:lnTo>
                  <a:lnTo>
                    <a:pt x="262" y="168"/>
                  </a:lnTo>
                  <a:lnTo>
                    <a:pt x="279" y="183"/>
                  </a:lnTo>
                  <a:lnTo>
                    <a:pt x="294" y="200"/>
                  </a:lnTo>
                  <a:lnTo>
                    <a:pt x="308" y="214"/>
                  </a:lnTo>
                  <a:lnTo>
                    <a:pt x="320" y="228"/>
                  </a:lnTo>
                  <a:lnTo>
                    <a:pt x="329" y="238"/>
                  </a:lnTo>
                  <a:lnTo>
                    <a:pt x="336" y="246"/>
                  </a:lnTo>
                  <a:lnTo>
                    <a:pt x="339" y="251"/>
                  </a:lnTo>
                  <a:lnTo>
                    <a:pt x="342" y="258"/>
                  </a:lnTo>
                  <a:lnTo>
                    <a:pt x="345" y="269"/>
                  </a:lnTo>
                  <a:lnTo>
                    <a:pt x="348" y="281"/>
                  </a:lnTo>
                  <a:lnTo>
                    <a:pt x="353" y="292"/>
                  </a:lnTo>
                  <a:lnTo>
                    <a:pt x="343" y="278"/>
                  </a:lnTo>
                  <a:lnTo>
                    <a:pt x="328" y="260"/>
                  </a:lnTo>
                  <a:lnTo>
                    <a:pt x="311" y="240"/>
                  </a:lnTo>
                  <a:lnTo>
                    <a:pt x="293" y="217"/>
                  </a:lnTo>
                  <a:lnTo>
                    <a:pt x="276" y="197"/>
                  </a:lnTo>
                  <a:lnTo>
                    <a:pt x="259" y="178"/>
                  </a:lnTo>
                  <a:lnTo>
                    <a:pt x="245" y="166"/>
                  </a:lnTo>
                  <a:lnTo>
                    <a:pt x="237" y="160"/>
                  </a:lnTo>
                  <a:lnTo>
                    <a:pt x="229" y="158"/>
                  </a:lnTo>
                  <a:lnTo>
                    <a:pt x="226" y="163"/>
                  </a:lnTo>
                  <a:lnTo>
                    <a:pt x="226" y="171"/>
                  </a:lnTo>
                  <a:lnTo>
                    <a:pt x="228" y="178"/>
                  </a:lnTo>
                  <a:lnTo>
                    <a:pt x="232" y="194"/>
                  </a:lnTo>
                  <a:lnTo>
                    <a:pt x="242" y="218"/>
                  </a:lnTo>
                  <a:lnTo>
                    <a:pt x="252" y="243"/>
                  </a:lnTo>
                  <a:lnTo>
                    <a:pt x="260" y="260"/>
                  </a:lnTo>
                  <a:lnTo>
                    <a:pt x="262" y="266"/>
                  </a:lnTo>
                  <a:lnTo>
                    <a:pt x="259" y="266"/>
                  </a:lnTo>
                  <a:lnTo>
                    <a:pt x="252" y="263"/>
                  </a:lnTo>
                  <a:lnTo>
                    <a:pt x="246" y="255"/>
                  </a:lnTo>
                  <a:lnTo>
                    <a:pt x="242" y="248"/>
                  </a:lnTo>
                  <a:lnTo>
                    <a:pt x="236" y="235"/>
                  </a:lnTo>
                  <a:lnTo>
                    <a:pt x="229" y="221"/>
                  </a:lnTo>
                  <a:lnTo>
                    <a:pt x="222" y="204"/>
                  </a:lnTo>
                  <a:lnTo>
                    <a:pt x="215" y="188"/>
                  </a:lnTo>
                  <a:lnTo>
                    <a:pt x="211" y="171"/>
                  </a:lnTo>
                  <a:lnTo>
                    <a:pt x="208" y="157"/>
                  </a:lnTo>
                  <a:lnTo>
                    <a:pt x="209" y="146"/>
                  </a:lnTo>
                  <a:lnTo>
                    <a:pt x="200" y="138"/>
                  </a:lnTo>
                  <a:lnTo>
                    <a:pt x="191" y="131"/>
                  </a:lnTo>
                  <a:lnTo>
                    <a:pt x="182" y="124"/>
                  </a:lnTo>
                  <a:lnTo>
                    <a:pt x="174" y="118"/>
                  </a:lnTo>
                  <a:lnTo>
                    <a:pt x="166" y="114"/>
                  </a:lnTo>
                  <a:lnTo>
                    <a:pt x="160" y="109"/>
                  </a:lnTo>
                  <a:lnTo>
                    <a:pt x="155" y="106"/>
                  </a:lnTo>
                  <a:lnTo>
                    <a:pt x="152" y="104"/>
                  </a:lnTo>
                  <a:lnTo>
                    <a:pt x="148" y="101"/>
                  </a:lnTo>
                  <a:lnTo>
                    <a:pt x="145" y="101"/>
                  </a:lnTo>
                  <a:lnTo>
                    <a:pt x="143" y="104"/>
                  </a:lnTo>
                  <a:lnTo>
                    <a:pt x="142" y="112"/>
                  </a:lnTo>
                  <a:lnTo>
                    <a:pt x="143" y="132"/>
                  </a:lnTo>
                  <a:lnTo>
                    <a:pt x="149" y="163"/>
                  </a:lnTo>
                  <a:lnTo>
                    <a:pt x="160" y="197"/>
                  </a:lnTo>
                  <a:lnTo>
                    <a:pt x="175" y="223"/>
                  </a:lnTo>
                  <a:lnTo>
                    <a:pt x="183" y="234"/>
                  </a:lnTo>
                  <a:lnTo>
                    <a:pt x="183" y="238"/>
                  </a:lnTo>
                  <a:lnTo>
                    <a:pt x="178" y="238"/>
                  </a:lnTo>
                  <a:lnTo>
                    <a:pt x="169" y="232"/>
                  </a:lnTo>
                  <a:lnTo>
                    <a:pt x="165" y="224"/>
                  </a:lnTo>
                  <a:lnTo>
                    <a:pt x="157" y="214"/>
                  </a:lnTo>
                  <a:lnTo>
                    <a:pt x="148" y="198"/>
                  </a:lnTo>
                  <a:lnTo>
                    <a:pt x="140" y="180"/>
                  </a:lnTo>
                  <a:lnTo>
                    <a:pt x="132" y="160"/>
                  </a:lnTo>
                  <a:lnTo>
                    <a:pt x="128" y="138"/>
                  </a:lnTo>
                  <a:lnTo>
                    <a:pt x="126" y="114"/>
                  </a:lnTo>
                  <a:lnTo>
                    <a:pt x="128" y="91"/>
                  </a:lnTo>
                  <a:lnTo>
                    <a:pt x="121" y="86"/>
                  </a:lnTo>
                  <a:lnTo>
                    <a:pt x="114" y="81"/>
                  </a:lnTo>
                  <a:lnTo>
                    <a:pt x="106" y="77"/>
                  </a:lnTo>
                  <a:lnTo>
                    <a:pt x="98" y="74"/>
                  </a:lnTo>
                  <a:lnTo>
                    <a:pt x="92" y="71"/>
                  </a:lnTo>
                  <a:lnTo>
                    <a:pt x="85" y="68"/>
                  </a:lnTo>
                  <a:lnTo>
                    <a:pt x="78" y="64"/>
                  </a:lnTo>
                  <a:lnTo>
                    <a:pt x="74" y="63"/>
                  </a:lnTo>
                  <a:lnTo>
                    <a:pt x="71" y="75"/>
                  </a:lnTo>
                  <a:lnTo>
                    <a:pt x="72" y="95"/>
                  </a:lnTo>
                  <a:lnTo>
                    <a:pt x="75" y="115"/>
                  </a:lnTo>
                  <a:lnTo>
                    <a:pt x="78" y="132"/>
                  </a:lnTo>
                  <a:lnTo>
                    <a:pt x="81" y="151"/>
                  </a:lnTo>
                  <a:lnTo>
                    <a:pt x="86" y="175"/>
                  </a:lnTo>
                  <a:lnTo>
                    <a:pt x="91" y="198"/>
                  </a:lnTo>
                  <a:lnTo>
                    <a:pt x="97" y="212"/>
                  </a:lnTo>
                  <a:lnTo>
                    <a:pt x="97" y="217"/>
                  </a:lnTo>
                  <a:lnTo>
                    <a:pt x="92" y="215"/>
                  </a:lnTo>
                  <a:lnTo>
                    <a:pt x="85" y="206"/>
                  </a:lnTo>
                  <a:lnTo>
                    <a:pt x="78" y="191"/>
                  </a:lnTo>
                  <a:lnTo>
                    <a:pt x="74" y="161"/>
                  </a:lnTo>
                  <a:lnTo>
                    <a:pt x="66" y="121"/>
                  </a:lnTo>
                  <a:lnTo>
                    <a:pt x="58" y="83"/>
                  </a:lnTo>
                  <a:lnTo>
                    <a:pt x="54" y="58"/>
                  </a:lnTo>
                  <a:lnTo>
                    <a:pt x="43" y="48"/>
                  </a:lnTo>
                  <a:lnTo>
                    <a:pt x="34" y="38"/>
                  </a:lnTo>
                  <a:lnTo>
                    <a:pt x="26" y="31"/>
                  </a:lnTo>
                  <a:lnTo>
                    <a:pt x="18" y="23"/>
                  </a:lnTo>
                  <a:lnTo>
                    <a:pt x="12" y="17"/>
                  </a:lnTo>
                  <a:lnTo>
                    <a:pt x="7" y="12"/>
                  </a:lnTo>
                  <a:lnTo>
                    <a:pt x="4" y="8"/>
                  </a:lnTo>
                  <a:lnTo>
                    <a:pt x="1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5" name="Freeform 32"/>
            <p:cNvSpPr>
              <a:spLocks/>
            </p:cNvSpPr>
            <p:nvPr/>
          </p:nvSpPr>
          <p:spPr bwMode="auto">
            <a:xfrm>
              <a:off x="5114" y="964"/>
              <a:ext cx="121" cy="201"/>
            </a:xfrm>
            <a:custGeom>
              <a:avLst/>
              <a:gdLst>
                <a:gd name="T0" fmla="*/ 54 w 241"/>
                <a:gd name="T1" fmla="*/ 2 h 402"/>
                <a:gd name="T2" fmla="*/ 57 w 241"/>
                <a:gd name="T3" fmla="*/ 23 h 402"/>
                <a:gd name="T4" fmla="*/ 60 w 241"/>
                <a:gd name="T5" fmla="*/ 31 h 402"/>
                <a:gd name="T6" fmla="*/ 69 w 241"/>
                <a:gd name="T7" fmla="*/ 38 h 402"/>
                <a:gd name="T8" fmla="*/ 81 w 241"/>
                <a:gd name="T9" fmla="*/ 50 h 402"/>
                <a:gd name="T10" fmla="*/ 94 w 241"/>
                <a:gd name="T11" fmla="*/ 64 h 402"/>
                <a:gd name="T12" fmla="*/ 108 w 241"/>
                <a:gd name="T13" fmla="*/ 90 h 402"/>
                <a:gd name="T14" fmla="*/ 119 w 241"/>
                <a:gd name="T15" fmla="*/ 107 h 402"/>
                <a:gd name="T16" fmla="*/ 121 w 241"/>
                <a:gd name="T17" fmla="*/ 116 h 402"/>
                <a:gd name="T18" fmla="*/ 118 w 241"/>
                <a:gd name="T19" fmla="*/ 116 h 402"/>
                <a:gd name="T20" fmla="*/ 113 w 241"/>
                <a:gd name="T21" fmla="*/ 106 h 402"/>
                <a:gd name="T22" fmla="*/ 105 w 241"/>
                <a:gd name="T23" fmla="*/ 92 h 402"/>
                <a:gd name="T24" fmla="*/ 94 w 241"/>
                <a:gd name="T25" fmla="*/ 76 h 402"/>
                <a:gd name="T26" fmla="*/ 85 w 241"/>
                <a:gd name="T27" fmla="*/ 63 h 402"/>
                <a:gd name="T28" fmla="*/ 76 w 241"/>
                <a:gd name="T29" fmla="*/ 55 h 402"/>
                <a:gd name="T30" fmla="*/ 68 w 241"/>
                <a:gd name="T31" fmla="*/ 49 h 402"/>
                <a:gd name="T32" fmla="*/ 64 w 241"/>
                <a:gd name="T33" fmla="*/ 59 h 402"/>
                <a:gd name="T34" fmla="*/ 65 w 241"/>
                <a:gd name="T35" fmla="*/ 82 h 402"/>
                <a:gd name="T36" fmla="*/ 71 w 241"/>
                <a:gd name="T37" fmla="*/ 93 h 402"/>
                <a:gd name="T38" fmla="*/ 86 w 241"/>
                <a:gd name="T39" fmla="*/ 107 h 402"/>
                <a:gd name="T40" fmla="*/ 101 w 241"/>
                <a:gd name="T41" fmla="*/ 125 h 402"/>
                <a:gd name="T42" fmla="*/ 112 w 241"/>
                <a:gd name="T43" fmla="*/ 148 h 402"/>
                <a:gd name="T44" fmla="*/ 114 w 241"/>
                <a:gd name="T45" fmla="*/ 166 h 402"/>
                <a:gd name="T46" fmla="*/ 108 w 241"/>
                <a:gd name="T47" fmla="*/ 157 h 402"/>
                <a:gd name="T48" fmla="*/ 100 w 241"/>
                <a:gd name="T49" fmla="*/ 138 h 402"/>
                <a:gd name="T50" fmla="*/ 91 w 241"/>
                <a:gd name="T51" fmla="*/ 125 h 402"/>
                <a:gd name="T52" fmla="*/ 81 w 241"/>
                <a:gd name="T53" fmla="*/ 114 h 402"/>
                <a:gd name="T54" fmla="*/ 71 w 241"/>
                <a:gd name="T55" fmla="*/ 107 h 402"/>
                <a:gd name="T56" fmla="*/ 73 w 241"/>
                <a:gd name="T57" fmla="*/ 123 h 402"/>
                <a:gd name="T58" fmla="*/ 80 w 241"/>
                <a:gd name="T59" fmla="*/ 173 h 402"/>
                <a:gd name="T60" fmla="*/ 78 w 241"/>
                <a:gd name="T61" fmla="*/ 201 h 402"/>
                <a:gd name="T62" fmla="*/ 75 w 241"/>
                <a:gd name="T63" fmla="*/ 198 h 402"/>
                <a:gd name="T64" fmla="*/ 74 w 241"/>
                <a:gd name="T65" fmla="*/ 177 h 402"/>
                <a:gd name="T66" fmla="*/ 63 w 241"/>
                <a:gd name="T67" fmla="*/ 128 h 402"/>
                <a:gd name="T68" fmla="*/ 55 w 241"/>
                <a:gd name="T69" fmla="*/ 116 h 402"/>
                <a:gd name="T70" fmla="*/ 45 w 241"/>
                <a:gd name="T71" fmla="*/ 126 h 402"/>
                <a:gd name="T72" fmla="*/ 35 w 241"/>
                <a:gd name="T73" fmla="*/ 138 h 402"/>
                <a:gd name="T74" fmla="*/ 29 w 241"/>
                <a:gd name="T75" fmla="*/ 152 h 402"/>
                <a:gd name="T76" fmla="*/ 26 w 241"/>
                <a:gd name="T77" fmla="*/ 163 h 402"/>
                <a:gd name="T78" fmla="*/ 22 w 241"/>
                <a:gd name="T79" fmla="*/ 160 h 402"/>
                <a:gd name="T80" fmla="*/ 26 w 241"/>
                <a:gd name="T81" fmla="*/ 146 h 402"/>
                <a:gd name="T82" fmla="*/ 34 w 241"/>
                <a:gd name="T83" fmla="*/ 131 h 402"/>
                <a:gd name="T84" fmla="*/ 42 w 241"/>
                <a:gd name="T85" fmla="*/ 115 h 402"/>
                <a:gd name="T86" fmla="*/ 51 w 241"/>
                <a:gd name="T87" fmla="*/ 103 h 402"/>
                <a:gd name="T88" fmla="*/ 55 w 241"/>
                <a:gd name="T89" fmla="*/ 85 h 402"/>
                <a:gd name="T90" fmla="*/ 55 w 241"/>
                <a:gd name="T91" fmla="*/ 59 h 402"/>
                <a:gd name="T92" fmla="*/ 49 w 241"/>
                <a:gd name="T93" fmla="*/ 55 h 402"/>
                <a:gd name="T94" fmla="*/ 33 w 241"/>
                <a:gd name="T95" fmla="*/ 69 h 402"/>
                <a:gd name="T96" fmla="*/ 18 w 241"/>
                <a:gd name="T97" fmla="*/ 87 h 402"/>
                <a:gd name="T98" fmla="*/ 7 w 241"/>
                <a:gd name="T99" fmla="*/ 105 h 402"/>
                <a:gd name="T100" fmla="*/ 2 w 241"/>
                <a:gd name="T101" fmla="*/ 117 h 402"/>
                <a:gd name="T102" fmla="*/ 0 w 241"/>
                <a:gd name="T103" fmla="*/ 114 h 402"/>
                <a:gd name="T104" fmla="*/ 3 w 241"/>
                <a:gd name="T105" fmla="*/ 103 h 402"/>
                <a:gd name="T106" fmla="*/ 13 w 241"/>
                <a:gd name="T107" fmla="*/ 85 h 402"/>
                <a:gd name="T108" fmla="*/ 29 w 241"/>
                <a:gd name="T109" fmla="*/ 63 h 402"/>
                <a:gd name="T110" fmla="*/ 43 w 241"/>
                <a:gd name="T111" fmla="*/ 43 h 402"/>
                <a:gd name="T112" fmla="*/ 53 w 241"/>
                <a:gd name="T113" fmla="*/ 30 h 402"/>
                <a:gd name="T114" fmla="*/ 51 w 241"/>
                <a:gd name="T115" fmla="*/ 13 h 402"/>
                <a:gd name="T116" fmla="*/ 49 w 241"/>
                <a:gd name="T117" fmla="*/ 6 h 402"/>
                <a:gd name="T118" fmla="*/ 51 w 241"/>
                <a:gd name="T119" fmla="*/ 3 h 4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41" h="402">
                  <a:moveTo>
                    <a:pt x="103" y="0"/>
                  </a:moveTo>
                  <a:lnTo>
                    <a:pt x="107" y="3"/>
                  </a:lnTo>
                  <a:lnTo>
                    <a:pt x="110" y="22"/>
                  </a:lnTo>
                  <a:lnTo>
                    <a:pt x="114" y="45"/>
                  </a:lnTo>
                  <a:lnTo>
                    <a:pt x="117" y="59"/>
                  </a:lnTo>
                  <a:lnTo>
                    <a:pt x="120" y="62"/>
                  </a:lnTo>
                  <a:lnTo>
                    <a:pt x="127" y="68"/>
                  </a:lnTo>
                  <a:lnTo>
                    <a:pt x="137" y="76"/>
                  </a:lnTo>
                  <a:lnTo>
                    <a:pt x="149" y="86"/>
                  </a:lnTo>
                  <a:lnTo>
                    <a:pt x="161" y="99"/>
                  </a:lnTo>
                  <a:lnTo>
                    <a:pt x="175" y="113"/>
                  </a:lnTo>
                  <a:lnTo>
                    <a:pt x="187" y="128"/>
                  </a:lnTo>
                  <a:lnTo>
                    <a:pt x="198" y="146"/>
                  </a:lnTo>
                  <a:lnTo>
                    <a:pt x="215" y="179"/>
                  </a:lnTo>
                  <a:lnTo>
                    <a:pt x="229" y="200"/>
                  </a:lnTo>
                  <a:lnTo>
                    <a:pt x="237" y="214"/>
                  </a:lnTo>
                  <a:lnTo>
                    <a:pt x="241" y="225"/>
                  </a:lnTo>
                  <a:lnTo>
                    <a:pt x="241" y="232"/>
                  </a:lnTo>
                  <a:lnTo>
                    <a:pt x="240" y="234"/>
                  </a:lnTo>
                  <a:lnTo>
                    <a:pt x="235" y="231"/>
                  </a:lnTo>
                  <a:lnTo>
                    <a:pt x="231" y="220"/>
                  </a:lnTo>
                  <a:lnTo>
                    <a:pt x="226" y="211"/>
                  </a:lnTo>
                  <a:lnTo>
                    <a:pt x="218" y="199"/>
                  </a:lnTo>
                  <a:lnTo>
                    <a:pt x="209" y="183"/>
                  </a:lnTo>
                  <a:lnTo>
                    <a:pt x="198" y="166"/>
                  </a:lnTo>
                  <a:lnTo>
                    <a:pt x="187" y="151"/>
                  </a:lnTo>
                  <a:lnTo>
                    <a:pt x="177" y="136"/>
                  </a:lnTo>
                  <a:lnTo>
                    <a:pt x="169" y="125"/>
                  </a:lnTo>
                  <a:lnTo>
                    <a:pt x="161" y="117"/>
                  </a:lnTo>
                  <a:lnTo>
                    <a:pt x="152" y="109"/>
                  </a:lnTo>
                  <a:lnTo>
                    <a:pt x="143" y="102"/>
                  </a:lnTo>
                  <a:lnTo>
                    <a:pt x="135" y="97"/>
                  </a:lnTo>
                  <a:lnTo>
                    <a:pt x="129" y="96"/>
                  </a:lnTo>
                  <a:lnTo>
                    <a:pt x="127" y="117"/>
                  </a:lnTo>
                  <a:lnTo>
                    <a:pt x="127" y="140"/>
                  </a:lnTo>
                  <a:lnTo>
                    <a:pt x="129" y="163"/>
                  </a:lnTo>
                  <a:lnTo>
                    <a:pt x="130" y="179"/>
                  </a:lnTo>
                  <a:lnTo>
                    <a:pt x="141" y="186"/>
                  </a:lnTo>
                  <a:lnTo>
                    <a:pt x="155" y="199"/>
                  </a:lnTo>
                  <a:lnTo>
                    <a:pt x="171" y="213"/>
                  </a:lnTo>
                  <a:lnTo>
                    <a:pt x="186" y="229"/>
                  </a:lnTo>
                  <a:lnTo>
                    <a:pt x="201" y="249"/>
                  </a:lnTo>
                  <a:lnTo>
                    <a:pt x="214" y="271"/>
                  </a:lnTo>
                  <a:lnTo>
                    <a:pt x="223" y="296"/>
                  </a:lnTo>
                  <a:lnTo>
                    <a:pt x="228" y="322"/>
                  </a:lnTo>
                  <a:lnTo>
                    <a:pt x="228" y="331"/>
                  </a:lnTo>
                  <a:lnTo>
                    <a:pt x="223" y="328"/>
                  </a:lnTo>
                  <a:lnTo>
                    <a:pt x="215" y="314"/>
                  </a:lnTo>
                  <a:lnTo>
                    <a:pt x="206" y="289"/>
                  </a:lnTo>
                  <a:lnTo>
                    <a:pt x="200" y="276"/>
                  </a:lnTo>
                  <a:lnTo>
                    <a:pt x="192" y="262"/>
                  </a:lnTo>
                  <a:lnTo>
                    <a:pt x="181" y="249"/>
                  </a:lnTo>
                  <a:lnTo>
                    <a:pt x="172" y="237"/>
                  </a:lnTo>
                  <a:lnTo>
                    <a:pt x="161" y="228"/>
                  </a:lnTo>
                  <a:lnTo>
                    <a:pt x="150" y="220"/>
                  </a:lnTo>
                  <a:lnTo>
                    <a:pt x="141" y="214"/>
                  </a:lnTo>
                  <a:lnTo>
                    <a:pt x="134" y="211"/>
                  </a:lnTo>
                  <a:lnTo>
                    <a:pt x="146" y="245"/>
                  </a:lnTo>
                  <a:lnTo>
                    <a:pt x="155" y="294"/>
                  </a:lnTo>
                  <a:lnTo>
                    <a:pt x="160" y="346"/>
                  </a:lnTo>
                  <a:lnTo>
                    <a:pt x="158" y="391"/>
                  </a:lnTo>
                  <a:lnTo>
                    <a:pt x="155" y="402"/>
                  </a:lnTo>
                  <a:lnTo>
                    <a:pt x="152" y="402"/>
                  </a:lnTo>
                  <a:lnTo>
                    <a:pt x="150" y="396"/>
                  </a:lnTo>
                  <a:lnTo>
                    <a:pt x="150" y="383"/>
                  </a:lnTo>
                  <a:lnTo>
                    <a:pt x="147" y="354"/>
                  </a:lnTo>
                  <a:lnTo>
                    <a:pt x="137" y="305"/>
                  </a:lnTo>
                  <a:lnTo>
                    <a:pt x="126" y="256"/>
                  </a:lnTo>
                  <a:lnTo>
                    <a:pt x="117" y="228"/>
                  </a:lnTo>
                  <a:lnTo>
                    <a:pt x="109" y="232"/>
                  </a:lnTo>
                  <a:lnTo>
                    <a:pt x="100" y="240"/>
                  </a:lnTo>
                  <a:lnTo>
                    <a:pt x="89" y="251"/>
                  </a:lnTo>
                  <a:lnTo>
                    <a:pt x="80" y="263"/>
                  </a:lnTo>
                  <a:lnTo>
                    <a:pt x="70" y="276"/>
                  </a:lnTo>
                  <a:lnTo>
                    <a:pt x="63" y="289"/>
                  </a:lnTo>
                  <a:lnTo>
                    <a:pt x="58" y="303"/>
                  </a:lnTo>
                  <a:lnTo>
                    <a:pt x="55" y="317"/>
                  </a:lnTo>
                  <a:lnTo>
                    <a:pt x="52" y="326"/>
                  </a:lnTo>
                  <a:lnTo>
                    <a:pt x="47" y="326"/>
                  </a:lnTo>
                  <a:lnTo>
                    <a:pt x="44" y="319"/>
                  </a:lnTo>
                  <a:lnTo>
                    <a:pt x="47" y="303"/>
                  </a:lnTo>
                  <a:lnTo>
                    <a:pt x="52" y="291"/>
                  </a:lnTo>
                  <a:lnTo>
                    <a:pt x="58" y="277"/>
                  </a:lnTo>
                  <a:lnTo>
                    <a:pt x="67" y="262"/>
                  </a:lnTo>
                  <a:lnTo>
                    <a:pt x="77" y="245"/>
                  </a:lnTo>
                  <a:lnTo>
                    <a:pt x="84" y="229"/>
                  </a:lnTo>
                  <a:lnTo>
                    <a:pt x="93" y="216"/>
                  </a:lnTo>
                  <a:lnTo>
                    <a:pt x="101" y="205"/>
                  </a:lnTo>
                  <a:lnTo>
                    <a:pt x="106" y="197"/>
                  </a:lnTo>
                  <a:lnTo>
                    <a:pt x="109" y="169"/>
                  </a:lnTo>
                  <a:lnTo>
                    <a:pt x="109" y="142"/>
                  </a:lnTo>
                  <a:lnTo>
                    <a:pt x="109" y="117"/>
                  </a:lnTo>
                  <a:lnTo>
                    <a:pt x="109" y="100"/>
                  </a:lnTo>
                  <a:lnTo>
                    <a:pt x="97" y="109"/>
                  </a:lnTo>
                  <a:lnTo>
                    <a:pt x="81" y="122"/>
                  </a:lnTo>
                  <a:lnTo>
                    <a:pt x="66" y="137"/>
                  </a:lnTo>
                  <a:lnTo>
                    <a:pt x="50" y="154"/>
                  </a:lnTo>
                  <a:lnTo>
                    <a:pt x="35" y="173"/>
                  </a:lnTo>
                  <a:lnTo>
                    <a:pt x="23" y="191"/>
                  </a:lnTo>
                  <a:lnTo>
                    <a:pt x="13" y="209"/>
                  </a:lnTo>
                  <a:lnTo>
                    <a:pt x="7" y="226"/>
                  </a:lnTo>
                  <a:lnTo>
                    <a:pt x="4" y="234"/>
                  </a:lnTo>
                  <a:lnTo>
                    <a:pt x="1" y="234"/>
                  </a:lnTo>
                  <a:lnTo>
                    <a:pt x="0" y="228"/>
                  </a:lnTo>
                  <a:lnTo>
                    <a:pt x="1" y="216"/>
                  </a:lnTo>
                  <a:lnTo>
                    <a:pt x="6" y="205"/>
                  </a:lnTo>
                  <a:lnTo>
                    <a:pt x="15" y="189"/>
                  </a:lnTo>
                  <a:lnTo>
                    <a:pt x="26" y="169"/>
                  </a:lnTo>
                  <a:lnTo>
                    <a:pt x="41" y="146"/>
                  </a:lnTo>
                  <a:lnTo>
                    <a:pt x="57" y="125"/>
                  </a:lnTo>
                  <a:lnTo>
                    <a:pt x="72" y="103"/>
                  </a:lnTo>
                  <a:lnTo>
                    <a:pt x="86" y="86"/>
                  </a:lnTo>
                  <a:lnTo>
                    <a:pt x="100" y="74"/>
                  </a:lnTo>
                  <a:lnTo>
                    <a:pt x="106" y="60"/>
                  </a:lnTo>
                  <a:lnTo>
                    <a:pt x="104" y="43"/>
                  </a:lnTo>
                  <a:lnTo>
                    <a:pt x="101" y="26"/>
                  </a:lnTo>
                  <a:lnTo>
                    <a:pt x="98" y="16"/>
                  </a:lnTo>
                  <a:lnTo>
                    <a:pt x="98" y="11"/>
                  </a:lnTo>
                  <a:lnTo>
                    <a:pt x="100" y="8"/>
                  </a:lnTo>
                  <a:lnTo>
                    <a:pt x="101" y="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6" name="Freeform 33"/>
            <p:cNvSpPr>
              <a:spLocks/>
            </p:cNvSpPr>
            <p:nvPr/>
          </p:nvSpPr>
          <p:spPr bwMode="auto">
            <a:xfrm>
              <a:off x="5237" y="702"/>
              <a:ext cx="146" cy="209"/>
            </a:xfrm>
            <a:custGeom>
              <a:avLst/>
              <a:gdLst>
                <a:gd name="T0" fmla="*/ 5 w 293"/>
                <a:gd name="T1" fmla="*/ 200 h 418"/>
                <a:gd name="T2" fmla="*/ 17 w 293"/>
                <a:gd name="T3" fmla="*/ 172 h 418"/>
                <a:gd name="T4" fmla="*/ 25 w 293"/>
                <a:gd name="T5" fmla="*/ 152 h 418"/>
                <a:gd name="T6" fmla="*/ 37 w 293"/>
                <a:gd name="T7" fmla="*/ 125 h 418"/>
                <a:gd name="T8" fmla="*/ 35 w 293"/>
                <a:gd name="T9" fmla="*/ 112 h 418"/>
                <a:gd name="T10" fmla="*/ 27 w 293"/>
                <a:gd name="T11" fmla="*/ 101 h 418"/>
                <a:gd name="T12" fmla="*/ 26 w 293"/>
                <a:gd name="T13" fmla="*/ 89 h 418"/>
                <a:gd name="T14" fmla="*/ 28 w 293"/>
                <a:gd name="T15" fmla="*/ 92 h 418"/>
                <a:gd name="T16" fmla="*/ 33 w 293"/>
                <a:gd name="T17" fmla="*/ 99 h 418"/>
                <a:gd name="T18" fmla="*/ 42 w 293"/>
                <a:gd name="T19" fmla="*/ 105 h 418"/>
                <a:gd name="T20" fmla="*/ 50 w 293"/>
                <a:gd name="T21" fmla="*/ 100 h 418"/>
                <a:gd name="T22" fmla="*/ 61 w 293"/>
                <a:gd name="T23" fmla="*/ 87 h 418"/>
                <a:gd name="T24" fmla="*/ 72 w 293"/>
                <a:gd name="T25" fmla="*/ 74 h 418"/>
                <a:gd name="T26" fmla="*/ 79 w 293"/>
                <a:gd name="T27" fmla="*/ 63 h 418"/>
                <a:gd name="T28" fmla="*/ 81 w 293"/>
                <a:gd name="T29" fmla="*/ 52 h 418"/>
                <a:gd name="T30" fmla="*/ 75 w 293"/>
                <a:gd name="T31" fmla="*/ 28 h 418"/>
                <a:gd name="T32" fmla="*/ 66 w 293"/>
                <a:gd name="T33" fmla="*/ 14 h 418"/>
                <a:gd name="T34" fmla="*/ 65 w 293"/>
                <a:gd name="T35" fmla="*/ 10 h 418"/>
                <a:gd name="T36" fmla="*/ 74 w 293"/>
                <a:gd name="T37" fmla="*/ 19 h 418"/>
                <a:gd name="T38" fmla="*/ 86 w 293"/>
                <a:gd name="T39" fmla="*/ 43 h 418"/>
                <a:gd name="T40" fmla="*/ 90 w 293"/>
                <a:gd name="T41" fmla="*/ 46 h 418"/>
                <a:gd name="T42" fmla="*/ 98 w 293"/>
                <a:gd name="T43" fmla="*/ 32 h 418"/>
                <a:gd name="T44" fmla="*/ 106 w 293"/>
                <a:gd name="T45" fmla="*/ 17 h 418"/>
                <a:gd name="T46" fmla="*/ 115 w 293"/>
                <a:gd name="T47" fmla="*/ 5 h 418"/>
                <a:gd name="T48" fmla="*/ 122 w 293"/>
                <a:gd name="T49" fmla="*/ 0 h 418"/>
                <a:gd name="T50" fmla="*/ 122 w 293"/>
                <a:gd name="T51" fmla="*/ 4 h 418"/>
                <a:gd name="T52" fmla="*/ 116 w 293"/>
                <a:gd name="T53" fmla="*/ 12 h 418"/>
                <a:gd name="T54" fmla="*/ 110 w 293"/>
                <a:gd name="T55" fmla="*/ 25 h 418"/>
                <a:gd name="T56" fmla="*/ 102 w 293"/>
                <a:gd name="T57" fmla="*/ 43 h 418"/>
                <a:gd name="T58" fmla="*/ 94 w 293"/>
                <a:gd name="T59" fmla="*/ 57 h 418"/>
                <a:gd name="T60" fmla="*/ 98 w 293"/>
                <a:gd name="T61" fmla="*/ 58 h 418"/>
                <a:gd name="T62" fmla="*/ 112 w 293"/>
                <a:gd name="T63" fmla="*/ 54 h 418"/>
                <a:gd name="T64" fmla="*/ 123 w 293"/>
                <a:gd name="T65" fmla="*/ 50 h 418"/>
                <a:gd name="T66" fmla="*/ 132 w 293"/>
                <a:gd name="T67" fmla="*/ 46 h 418"/>
                <a:gd name="T68" fmla="*/ 141 w 293"/>
                <a:gd name="T69" fmla="*/ 41 h 418"/>
                <a:gd name="T70" fmla="*/ 146 w 293"/>
                <a:gd name="T71" fmla="*/ 41 h 418"/>
                <a:gd name="T72" fmla="*/ 139 w 293"/>
                <a:gd name="T73" fmla="*/ 48 h 418"/>
                <a:gd name="T74" fmla="*/ 125 w 293"/>
                <a:gd name="T75" fmla="*/ 55 h 418"/>
                <a:gd name="T76" fmla="*/ 108 w 293"/>
                <a:gd name="T77" fmla="*/ 65 h 418"/>
                <a:gd name="T78" fmla="*/ 93 w 293"/>
                <a:gd name="T79" fmla="*/ 71 h 418"/>
                <a:gd name="T80" fmla="*/ 86 w 293"/>
                <a:gd name="T81" fmla="*/ 73 h 418"/>
                <a:gd name="T82" fmla="*/ 78 w 293"/>
                <a:gd name="T83" fmla="*/ 79 h 418"/>
                <a:gd name="T84" fmla="*/ 71 w 293"/>
                <a:gd name="T85" fmla="*/ 88 h 418"/>
                <a:gd name="T86" fmla="*/ 67 w 293"/>
                <a:gd name="T87" fmla="*/ 95 h 418"/>
                <a:gd name="T88" fmla="*/ 69 w 293"/>
                <a:gd name="T89" fmla="*/ 100 h 418"/>
                <a:gd name="T90" fmla="*/ 74 w 293"/>
                <a:gd name="T91" fmla="*/ 102 h 418"/>
                <a:gd name="T92" fmla="*/ 72 w 293"/>
                <a:gd name="T93" fmla="*/ 105 h 418"/>
                <a:gd name="T94" fmla="*/ 65 w 293"/>
                <a:gd name="T95" fmla="*/ 111 h 418"/>
                <a:gd name="T96" fmla="*/ 61 w 293"/>
                <a:gd name="T97" fmla="*/ 112 h 418"/>
                <a:gd name="T98" fmla="*/ 59 w 293"/>
                <a:gd name="T99" fmla="*/ 112 h 418"/>
                <a:gd name="T100" fmla="*/ 55 w 293"/>
                <a:gd name="T101" fmla="*/ 117 h 418"/>
                <a:gd name="T102" fmla="*/ 45 w 293"/>
                <a:gd name="T103" fmla="*/ 135 h 418"/>
                <a:gd name="T104" fmla="*/ 34 w 293"/>
                <a:gd name="T105" fmla="*/ 159 h 418"/>
                <a:gd name="T106" fmla="*/ 27 w 293"/>
                <a:gd name="T107" fmla="*/ 180 h 418"/>
                <a:gd name="T108" fmla="*/ 25 w 293"/>
                <a:gd name="T109" fmla="*/ 192 h 418"/>
                <a:gd name="T110" fmla="*/ 20 w 293"/>
                <a:gd name="T111" fmla="*/ 201 h 418"/>
                <a:gd name="T112" fmla="*/ 14 w 293"/>
                <a:gd name="T113" fmla="*/ 206 h 418"/>
                <a:gd name="T114" fmla="*/ 4 w 293"/>
                <a:gd name="T115" fmla="*/ 209 h 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93" h="418">
                  <a:moveTo>
                    <a:pt x="0" y="418"/>
                  </a:moveTo>
                  <a:lnTo>
                    <a:pt x="10" y="400"/>
                  </a:lnTo>
                  <a:lnTo>
                    <a:pt x="22" y="372"/>
                  </a:lnTo>
                  <a:lnTo>
                    <a:pt x="34" y="344"/>
                  </a:lnTo>
                  <a:lnTo>
                    <a:pt x="42" y="324"/>
                  </a:lnTo>
                  <a:lnTo>
                    <a:pt x="51" y="304"/>
                  </a:lnTo>
                  <a:lnTo>
                    <a:pt x="64" y="277"/>
                  </a:lnTo>
                  <a:lnTo>
                    <a:pt x="74" y="250"/>
                  </a:lnTo>
                  <a:lnTo>
                    <a:pt x="82" y="235"/>
                  </a:lnTo>
                  <a:lnTo>
                    <a:pt x="71" y="224"/>
                  </a:lnTo>
                  <a:lnTo>
                    <a:pt x="62" y="213"/>
                  </a:lnTo>
                  <a:lnTo>
                    <a:pt x="54" y="201"/>
                  </a:lnTo>
                  <a:lnTo>
                    <a:pt x="51" y="186"/>
                  </a:lnTo>
                  <a:lnTo>
                    <a:pt x="53" y="177"/>
                  </a:lnTo>
                  <a:lnTo>
                    <a:pt x="54" y="177"/>
                  </a:lnTo>
                  <a:lnTo>
                    <a:pt x="57" y="184"/>
                  </a:lnTo>
                  <a:lnTo>
                    <a:pt x="61" y="192"/>
                  </a:lnTo>
                  <a:lnTo>
                    <a:pt x="67" y="198"/>
                  </a:lnTo>
                  <a:lnTo>
                    <a:pt x="76" y="204"/>
                  </a:lnTo>
                  <a:lnTo>
                    <a:pt x="85" y="209"/>
                  </a:lnTo>
                  <a:lnTo>
                    <a:pt x="91" y="210"/>
                  </a:lnTo>
                  <a:lnTo>
                    <a:pt x="101" y="200"/>
                  </a:lnTo>
                  <a:lnTo>
                    <a:pt x="111" y="187"/>
                  </a:lnTo>
                  <a:lnTo>
                    <a:pt x="122" y="174"/>
                  </a:lnTo>
                  <a:lnTo>
                    <a:pt x="135" y="160"/>
                  </a:lnTo>
                  <a:lnTo>
                    <a:pt x="144" y="147"/>
                  </a:lnTo>
                  <a:lnTo>
                    <a:pt x="153" y="135"/>
                  </a:lnTo>
                  <a:lnTo>
                    <a:pt x="159" y="126"/>
                  </a:lnTo>
                  <a:lnTo>
                    <a:pt x="162" y="120"/>
                  </a:lnTo>
                  <a:lnTo>
                    <a:pt x="162" y="104"/>
                  </a:lnTo>
                  <a:lnTo>
                    <a:pt x="158" y="80"/>
                  </a:lnTo>
                  <a:lnTo>
                    <a:pt x="150" y="55"/>
                  </a:lnTo>
                  <a:lnTo>
                    <a:pt x="141" y="38"/>
                  </a:lnTo>
                  <a:lnTo>
                    <a:pt x="133" y="27"/>
                  </a:lnTo>
                  <a:lnTo>
                    <a:pt x="130" y="21"/>
                  </a:lnTo>
                  <a:lnTo>
                    <a:pt x="131" y="20"/>
                  </a:lnTo>
                  <a:lnTo>
                    <a:pt x="138" y="24"/>
                  </a:lnTo>
                  <a:lnTo>
                    <a:pt x="148" y="38"/>
                  </a:lnTo>
                  <a:lnTo>
                    <a:pt x="161" y="61"/>
                  </a:lnTo>
                  <a:lnTo>
                    <a:pt x="172" y="86"/>
                  </a:lnTo>
                  <a:lnTo>
                    <a:pt x="175" y="104"/>
                  </a:lnTo>
                  <a:lnTo>
                    <a:pt x="181" y="92"/>
                  </a:lnTo>
                  <a:lnTo>
                    <a:pt x="188" y="78"/>
                  </a:lnTo>
                  <a:lnTo>
                    <a:pt x="196" y="63"/>
                  </a:lnTo>
                  <a:lnTo>
                    <a:pt x="205" y="47"/>
                  </a:lnTo>
                  <a:lnTo>
                    <a:pt x="213" y="34"/>
                  </a:lnTo>
                  <a:lnTo>
                    <a:pt x="222" y="21"/>
                  </a:lnTo>
                  <a:lnTo>
                    <a:pt x="230" y="10"/>
                  </a:lnTo>
                  <a:lnTo>
                    <a:pt x="236" y="4"/>
                  </a:lnTo>
                  <a:lnTo>
                    <a:pt x="245" y="0"/>
                  </a:lnTo>
                  <a:lnTo>
                    <a:pt x="247" y="1"/>
                  </a:lnTo>
                  <a:lnTo>
                    <a:pt x="244" y="7"/>
                  </a:lnTo>
                  <a:lnTo>
                    <a:pt x="238" y="15"/>
                  </a:lnTo>
                  <a:lnTo>
                    <a:pt x="233" y="23"/>
                  </a:lnTo>
                  <a:lnTo>
                    <a:pt x="227" y="35"/>
                  </a:lnTo>
                  <a:lnTo>
                    <a:pt x="221" y="50"/>
                  </a:lnTo>
                  <a:lnTo>
                    <a:pt x="212" y="69"/>
                  </a:lnTo>
                  <a:lnTo>
                    <a:pt x="204" y="86"/>
                  </a:lnTo>
                  <a:lnTo>
                    <a:pt x="195" y="101"/>
                  </a:lnTo>
                  <a:lnTo>
                    <a:pt x="188" y="114"/>
                  </a:lnTo>
                  <a:lnTo>
                    <a:pt x="182" y="120"/>
                  </a:lnTo>
                  <a:lnTo>
                    <a:pt x="196" y="115"/>
                  </a:lnTo>
                  <a:lnTo>
                    <a:pt x="210" y="110"/>
                  </a:lnTo>
                  <a:lnTo>
                    <a:pt x="224" y="107"/>
                  </a:lnTo>
                  <a:lnTo>
                    <a:pt x="236" y="103"/>
                  </a:lnTo>
                  <a:lnTo>
                    <a:pt x="247" y="100"/>
                  </a:lnTo>
                  <a:lnTo>
                    <a:pt x="256" y="97"/>
                  </a:lnTo>
                  <a:lnTo>
                    <a:pt x="265" y="92"/>
                  </a:lnTo>
                  <a:lnTo>
                    <a:pt x="272" y="87"/>
                  </a:lnTo>
                  <a:lnTo>
                    <a:pt x="282" y="81"/>
                  </a:lnTo>
                  <a:lnTo>
                    <a:pt x="290" y="78"/>
                  </a:lnTo>
                  <a:lnTo>
                    <a:pt x="293" y="81"/>
                  </a:lnTo>
                  <a:lnTo>
                    <a:pt x="287" y="89"/>
                  </a:lnTo>
                  <a:lnTo>
                    <a:pt x="279" y="95"/>
                  </a:lnTo>
                  <a:lnTo>
                    <a:pt x="267" y="103"/>
                  </a:lnTo>
                  <a:lnTo>
                    <a:pt x="250" y="110"/>
                  </a:lnTo>
                  <a:lnTo>
                    <a:pt x="233" y="120"/>
                  </a:lnTo>
                  <a:lnTo>
                    <a:pt x="216" y="129"/>
                  </a:lnTo>
                  <a:lnTo>
                    <a:pt x="199" y="135"/>
                  </a:lnTo>
                  <a:lnTo>
                    <a:pt x="187" y="141"/>
                  </a:lnTo>
                  <a:lnTo>
                    <a:pt x="178" y="143"/>
                  </a:lnTo>
                  <a:lnTo>
                    <a:pt x="172" y="146"/>
                  </a:lnTo>
                  <a:lnTo>
                    <a:pt x="164" y="150"/>
                  </a:lnTo>
                  <a:lnTo>
                    <a:pt x="156" y="158"/>
                  </a:lnTo>
                  <a:lnTo>
                    <a:pt x="150" y="166"/>
                  </a:lnTo>
                  <a:lnTo>
                    <a:pt x="142" y="175"/>
                  </a:lnTo>
                  <a:lnTo>
                    <a:pt x="138" y="184"/>
                  </a:lnTo>
                  <a:lnTo>
                    <a:pt x="135" y="190"/>
                  </a:lnTo>
                  <a:lnTo>
                    <a:pt x="135" y="195"/>
                  </a:lnTo>
                  <a:lnTo>
                    <a:pt x="138" y="200"/>
                  </a:lnTo>
                  <a:lnTo>
                    <a:pt x="142" y="203"/>
                  </a:lnTo>
                  <a:lnTo>
                    <a:pt x="148" y="204"/>
                  </a:lnTo>
                  <a:lnTo>
                    <a:pt x="153" y="204"/>
                  </a:lnTo>
                  <a:lnTo>
                    <a:pt x="145" y="210"/>
                  </a:lnTo>
                  <a:lnTo>
                    <a:pt x="138" y="217"/>
                  </a:lnTo>
                  <a:lnTo>
                    <a:pt x="131" y="221"/>
                  </a:lnTo>
                  <a:lnTo>
                    <a:pt x="127" y="226"/>
                  </a:lnTo>
                  <a:lnTo>
                    <a:pt x="122" y="223"/>
                  </a:lnTo>
                  <a:lnTo>
                    <a:pt x="119" y="223"/>
                  </a:lnTo>
                  <a:lnTo>
                    <a:pt x="118" y="223"/>
                  </a:lnTo>
                  <a:lnTo>
                    <a:pt x="116" y="223"/>
                  </a:lnTo>
                  <a:lnTo>
                    <a:pt x="110" y="233"/>
                  </a:lnTo>
                  <a:lnTo>
                    <a:pt x="101" y="250"/>
                  </a:lnTo>
                  <a:lnTo>
                    <a:pt x="90" y="270"/>
                  </a:lnTo>
                  <a:lnTo>
                    <a:pt x="79" y="293"/>
                  </a:lnTo>
                  <a:lnTo>
                    <a:pt x="68" y="318"/>
                  </a:lnTo>
                  <a:lnTo>
                    <a:pt x="61" y="340"/>
                  </a:lnTo>
                  <a:lnTo>
                    <a:pt x="54" y="360"/>
                  </a:lnTo>
                  <a:lnTo>
                    <a:pt x="53" y="375"/>
                  </a:lnTo>
                  <a:lnTo>
                    <a:pt x="50" y="384"/>
                  </a:lnTo>
                  <a:lnTo>
                    <a:pt x="45" y="393"/>
                  </a:lnTo>
                  <a:lnTo>
                    <a:pt x="41" y="401"/>
                  </a:lnTo>
                  <a:lnTo>
                    <a:pt x="36" y="407"/>
                  </a:lnTo>
                  <a:lnTo>
                    <a:pt x="28" y="412"/>
                  </a:lnTo>
                  <a:lnTo>
                    <a:pt x="17" y="415"/>
                  </a:lnTo>
                  <a:lnTo>
                    <a:pt x="8" y="418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7" name="Freeform 34"/>
            <p:cNvSpPr>
              <a:spLocks/>
            </p:cNvSpPr>
            <p:nvPr/>
          </p:nvSpPr>
          <p:spPr bwMode="auto">
            <a:xfrm>
              <a:off x="5023" y="1035"/>
              <a:ext cx="94" cy="161"/>
            </a:xfrm>
            <a:custGeom>
              <a:avLst/>
              <a:gdLst>
                <a:gd name="T0" fmla="*/ 61 w 190"/>
                <a:gd name="T1" fmla="*/ 10 h 323"/>
                <a:gd name="T2" fmla="*/ 52 w 190"/>
                <a:gd name="T3" fmla="*/ 28 h 323"/>
                <a:gd name="T4" fmla="*/ 45 w 190"/>
                <a:gd name="T5" fmla="*/ 33 h 323"/>
                <a:gd name="T6" fmla="*/ 31 w 190"/>
                <a:gd name="T7" fmla="*/ 39 h 323"/>
                <a:gd name="T8" fmla="*/ 14 w 190"/>
                <a:gd name="T9" fmla="*/ 47 h 323"/>
                <a:gd name="T10" fmla="*/ 4 w 190"/>
                <a:gd name="T11" fmla="*/ 55 h 323"/>
                <a:gd name="T12" fmla="*/ 0 w 190"/>
                <a:gd name="T13" fmla="*/ 61 h 323"/>
                <a:gd name="T14" fmla="*/ 1 w 190"/>
                <a:gd name="T15" fmla="*/ 62 h 323"/>
                <a:gd name="T16" fmla="*/ 8 w 190"/>
                <a:gd name="T17" fmla="*/ 59 h 323"/>
                <a:gd name="T18" fmla="*/ 18 w 190"/>
                <a:gd name="T19" fmla="*/ 53 h 323"/>
                <a:gd name="T20" fmla="*/ 31 w 190"/>
                <a:gd name="T21" fmla="*/ 46 h 323"/>
                <a:gd name="T22" fmla="*/ 42 w 190"/>
                <a:gd name="T23" fmla="*/ 40 h 323"/>
                <a:gd name="T24" fmla="*/ 45 w 190"/>
                <a:gd name="T25" fmla="*/ 47 h 323"/>
                <a:gd name="T26" fmla="*/ 40 w 190"/>
                <a:gd name="T27" fmla="*/ 69 h 323"/>
                <a:gd name="T28" fmla="*/ 35 w 190"/>
                <a:gd name="T29" fmla="*/ 79 h 323"/>
                <a:gd name="T30" fmla="*/ 24 w 190"/>
                <a:gd name="T31" fmla="*/ 90 h 323"/>
                <a:gd name="T32" fmla="*/ 14 w 190"/>
                <a:gd name="T33" fmla="*/ 102 h 323"/>
                <a:gd name="T34" fmla="*/ 5 w 190"/>
                <a:gd name="T35" fmla="*/ 111 h 323"/>
                <a:gd name="T36" fmla="*/ 3 w 190"/>
                <a:gd name="T37" fmla="*/ 118 h 323"/>
                <a:gd name="T38" fmla="*/ 4 w 190"/>
                <a:gd name="T39" fmla="*/ 120 h 323"/>
                <a:gd name="T40" fmla="*/ 10 w 190"/>
                <a:gd name="T41" fmla="*/ 113 h 323"/>
                <a:gd name="T42" fmla="*/ 18 w 190"/>
                <a:gd name="T43" fmla="*/ 106 h 323"/>
                <a:gd name="T44" fmla="*/ 28 w 190"/>
                <a:gd name="T45" fmla="*/ 97 h 323"/>
                <a:gd name="T46" fmla="*/ 36 w 190"/>
                <a:gd name="T47" fmla="*/ 89 h 323"/>
                <a:gd name="T48" fmla="*/ 40 w 190"/>
                <a:gd name="T49" fmla="*/ 100 h 323"/>
                <a:gd name="T50" fmla="*/ 44 w 190"/>
                <a:gd name="T51" fmla="*/ 143 h 323"/>
                <a:gd name="T52" fmla="*/ 47 w 190"/>
                <a:gd name="T53" fmla="*/ 160 h 323"/>
                <a:gd name="T54" fmla="*/ 48 w 190"/>
                <a:gd name="T55" fmla="*/ 160 h 323"/>
                <a:gd name="T56" fmla="*/ 48 w 190"/>
                <a:gd name="T57" fmla="*/ 140 h 323"/>
                <a:gd name="T58" fmla="*/ 47 w 190"/>
                <a:gd name="T59" fmla="*/ 93 h 323"/>
                <a:gd name="T60" fmla="*/ 49 w 190"/>
                <a:gd name="T61" fmla="*/ 78 h 323"/>
                <a:gd name="T62" fmla="*/ 52 w 190"/>
                <a:gd name="T63" fmla="*/ 80 h 323"/>
                <a:gd name="T64" fmla="*/ 54 w 190"/>
                <a:gd name="T65" fmla="*/ 87 h 323"/>
                <a:gd name="T66" fmla="*/ 62 w 190"/>
                <a:gd name="T67" fmla="*/ 98 h 323"/>
                <a:gd name="T68" fmla="*/ 72 w 190"/>
                <a:gd name="T69" fmla="*/ 110 h 323"/>
                <a:gd name="T70" fmla="*/ 81 w 190"/>
                <a:gd name="T71" fmla="*/ 120 h 323"/>
                <a:gd name="T72" fmla="*/ 87 w 190"/>
                <a:gd name="T73" fmla="*/ 121 h 323"/>
                <a:gd name="T74" fmla="*/ 84 w 190"/>
                <a:gd name="T75" fmla="*/ 115 h 323"/>
                <a:gd name="T76" fmla="*/ 76 w 190"/>
                <a:gd name="T77" fmla="*/ 107 h 323"/>
                <a:gd name="T78" fmla="*/ 69 w 190"/>
                <a:gd name="T79" fmla="*/ 97 h 323"/>
                <a:gd name="T80" fmla="*/ 62 w 190"/>
                <a:gd name="T81" fmla="*/ 87 h 323"/>
                <a:gd name="T82" fmla="*/ 56 w 190"/>
                <a:gd name="T83" fmla="*/ 77 h 323"/>
                <a:gd name="T84" fmla="*/ 54 w 190"/>
                <a:gd name="T85" fmla="*/ 67 h 323"/>
                <a:gd name="T86" fmla="*/ 56 w 190"/>
                <a:gd name="T87" fmla="*/ 47 h 323"/>
                <a:gd name="T88" fmla="*/ 59 w 190"/>
                <a:gd name="T89" fmla="*/ 40 h 323"/>
                <a:gd name="T90" fmla="*/ 62 w 190"/>
                <a:gd name="T91" fmla="*/ 42 h 323"/>
                <a:gd name="T92" fmla="*/ 67 w 190"/>
                <a:gd name="T93" fmla="*/ 48 h 323"/>
                <a:gd name="T94" fmla="*/ 75 w 190"/>
                <a:gd name="T95" fmla="*/ 55 h 323"/>
                <a:gd name="T96" fmla="*/ 84 w 190"/>
                <a:gd name="T97" fmla="*/ 63 h 323"/>
                <a:gd name="T98" fmla="*/ 91 w 190"/>
                <a:gd name="T99" fmla="*/ 69 h 323"/>
                <a:gd name="T100" fmla="*/ 94 w 190"/>
                <a:gd name="T101" fmla="*/ 71 h 323"/>
                <a:gd name="T102" fmla="*/ 88 w 190"/>
                <a:gd name="T103" fmla="*/ 62 h 323"/>
                <a:gd name="T104" fmla="*/ 79 w 190"/>
                <a:gd name="T105" fmla="*/ 51 h 323"/>
                <a:gd name="T106" fmla="*/ 69 w 190"/>
                <a:gd name="T107" fmla="*/ 40 h 323"/>
                <a:gd name="T108" fmla="*/ 66 w 190"/>
                <a:gd name="T109" fmla="*/ 32 h 323"/>
                <a:gd name="T110" fmla="*/ 66 w 190"/>
                <a:gd name="T111" fmla="*/ 16 h 323"/>
                <a:gd name="T112" fmla="*/ 72 w 190"/>
                <a:gd name="T113" fmla="*/ 2 h 323"/>
                <a:gd name="T114" fmla="*/ 69 w 190"/>
                <a:gd name="T115" fmla="*/ 0 h 3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0" h="323">
                  <a:moveTo>
                    <a:pt x="133" y="6"/>
                  </a:moveTo>
                  <a:lnTo>
                    <a:pt x="123" y="20"/>
                  </a:lnTo>
                  <a:lnTo>
                    <a:pt x="114" y="38"/>
                  </a:lnTo>
                  <a:lnTo>
                    <a:pt x="105" y="57"/>
                  </a:lnTo>
                  <a:lnTo>
                    <a:pt x="102" y="67"/>
                  </a:lnTo>
                  <a:lnTo>
                    <a:pt x="91" y="67"/>
                  </a:lnTo>
                  <a:lnTo>
                    <a:pt x="77" y="72"/>
                  </a:lnTo>
                  <a:lnTo>
                    <a:pt x="62" y="78"/>
                  </a:lnTo>
                  <a:lnTo>
                    <a:pt x="45" y="86"/>
                  </a:lnTo>
                  <a:lnTo>
                    <a:pt x="29" y="95"/>
                  </a:lnTo>
                  <a:lnTo>
                    <a:pt x="17" y="103"/>
                  </a:lnTo>
                  <a:lnTo>
                    <a:pt x="8" y="110"/>
                  </a:lnTo>
                  <a:lnTo>
                    <a:pt x="3" y="115"/>
                  </a:lnTo>
                  <a:lnTo>
                    <a:pt x="0" y="123"/>
                  </a:lnTo>
                  <a:lnTo>
                    <a:pt x="0" y="124"/>
                  </a:lnTo>
                  <a:lnTo>
                    <a:pt x="3" y="124"/>
                  </a:lnTo>
                  <a:lnTo>
                    <a:pt x="9" y="121"/>
                  </a:lnTo>
                  <a:lnTo>
                    <a:pt x="16" y="118"/>
                  </a:lnTo>
                  <a:lnTo>
                    <a:pt x="25" y="112"/>
                  </a:lnTo>
                  <a:lnTo>
                    <a:pt x="36" y="106"/>
                  </a:lnTo>
                  <a:lnTo>
                    <a:pt x="49" y="98"/>
                  </a:lnTo>
                  <a:lnTo>
                    <a:pt x="62" y="92"/>
                  </a:lnTo>
                  <a:lnTo>
                    <a:pt x="74" y="86"/>
                  </a:lnTo>
                  <a:lnTo>
                    <a:pt x="85" y="81"/>
                  </a:lnTo>
                  <a:lnTo>
                    <a:pt x="94" y="80"/>
                  </a:lnTo>
                  <a:lnTo>
                    <a:pt x="90" y="95"/>
                  </a:lnTo>
                  <a:lnTo>
                    <a:pt x="85" y="117"/>
                  </a:lnTo>
                  <a:lnTo>
                    <a:pt x="80" y="138"/>
                  </a:lnTo>
                  <a:lnTo>
                    <a:pt x="79" y="150"/>
                  </a:lnTo>
                  <a:lnTo>
                    <a:pt x="71" y="158"/>
                  </a:lnTo>
                  <a:lnTo>
                    <a:pt x="60" y="169"/>
                  </a:lnTo>
                  <a:lnTo>
                    <a:pt x="49" y="180"/>
                  </a:lnTo>
                  <a:lnTo>
                    <a:pt x="39" y="192"/>
                  </a:lnTo>
                  <a:lnTo>
                    <a:pt x="28" y="204"/>
                  </a:lnTo>
                  <a:lnTo>
                    <a:pt x="17" y="215"/>
                  </a:lnTo>
                  <a:lnTo>
                    <a:pt x="11" y="223"/>
                  </a:lnTo>
                  <a:lnTo>
                    <a:pt x="8" y="229"/>
                  </a:lnTo>
                  <a:lnTo>
                    <a:pt x="6" y="237"/>
                  </a:lnTo>
                  <a:lnTo>
                    <a:pt x="8" y="240"/>
                  </a:lnTo>
                  <a:lnTo>
                    <a:pt x="9" y="240"/>
                  </a:lnTo>
                  <a:lnTo>
                    <a:pt x="16" y="234"/>
                  </a:lnTo>
                  <a:lnTo>
                    <a:pt x="20" y="227"/>
                  </a:lnTo>
                  <a:lnTo>
                    <a:pt x="28" y="220"/>
                  </a:lnTo>
                  <a:lnTo>
                    <a:pt x="37" y="212"/>
                  </a:lnTo>
                  <a:lnTo>
                    <a:pt x="46" y="201"/>
                  </a:lnTo>
                  <a:lnTo>
                    <a:pt x="56" y="194"/>
                  </a:lnTo>
                  <a:lnTo>
                    <a:pt x="65" y="184"/>
                  </a:lnTo>
                  <a:lnTo>
                    <a:pt x="73" y="178"/>
                  </a:lnTo>
                  <a:lnTo>
                    <a:pt x="79" y="175"/>
                  </a:lnTo>
                  <a:lnTo>
                    <a:pt x="80" y="201"/>
                  </a:lnTo>
                  <a:lnTo>
                    <a:pt x="83" y="244"/>
                  </a:lnTo>
                  <a:lnTo>
                    <a:pt x="88" y="287"/>
                  </a:lnTo>
                  <a:lnTo>
                    <a:pt x="93" y="314"/>
                  </a:lnTo>
                  <a:lnTo>
                    <a:pt x="96" y="321"/>
                  </a:lnTo>
                  <a:lnTo>
                    <a:pt x="97" y="323"/>
                  </a:lnTo>
                  <a:lnTo>
                    <a:pt x="97" y="320"/>
                  </a:lnTo>
                  <a:lnTo>
                    <a:pt x="97" y="309"/>
                  </a:lnTo>
                  <a:lnTo>
                    <a:pt x="97" y="280"/>
                  </a:lnTo>
                  <a:lnTo>
                    <a:pt x="96" y="234"/>
                  </a:lnTo>
                  <a:lnTo>
                    <a:pt x="94" y="187"/>
                  </a:lnTo>
                  <a:lnTo>
                    <a:pt x="97" y="160"/>
                  </a:lnTo>
                  <a:lnTo>
                    <a:pt x="100" y="157"/>
                  </a:lnTo>
                  <a:lnTo>
                    <a:pt x="103" y="157"/>
                  </a:lnTo>
                  <a:lnTo>
                    <a:pt x="105" y="161"/>
                  </a:lnTo>
                  <a:lnTo>
                    <a:pt x="106" y="169"/>
                  </a:lnTo>
                  <a:lnTo>
                    <a:pt x="110" y="175"/>
                  </a:lnTo>
                  <a:lnTo>
                    <a:pt x="116" y="186"/>
                  </a:lnTo>
                  <a:lnTo>
                    <a:pt x="125" y="197"/>
                  </a:lnTo>
                  <a:lnTo>
                    <a:pt x="134" y="209"/>
                  </a:lnTo>
                  <a:lnTo>
                    <a:pt x="145" y="221"/>
                  </a:lnTo>
                  <a:lnTo>
                    <a:pt x="156" y="232"/>
                  </a:lnTo>
                  <a:lnTo>
                    <a:pt x="163" y="240"/>
                  </a:lnTo>
                  <a:lnTo>
                    <a:pt x="170" y="243"/>
                  </a:lnTo>
                  <a:lnTo>
                    <a:pt x="176" y="243"/>
                  </a:lnTo>
                  <a:lnTo>
                    <a:pt x="174" y="238"/>
                  </a:lnTo>
                  <a:lnTo>
                    <a:pt x="170" y="230"/>
                  </a:lnTo>
                  <a:lnTo>
                    <a:pt x="160" y="220"/>
                  </a:lnTo>
                  <a:lnTo>
                    <a:pt x="154" y="214"/>
                  </a:lnTo>
                  <a:lnTo>
                    <a:pt x="148" y="204"/>
                  </a:lnTo>
                  <a:lnTo>
                    <a:pt x="140" y="194"/>
                  </a:lnTo>
                  <a:lnTo>
                    <a:pt x="133" y="184"/>
                  </a:lnTo>
                  <a:lnTo>
                    <a:pt x="125" y="174"/>
                  </a:lnTo>
                  <a:lnTo>
                    <a:pt x="119" y="164"/>
                  </a:lnTo>
                  <a:lnTo>
                    <a:pt x="114" y="155"/>
                  </a:lnTo>
                  <a:lnTo>
                    <a:pt x="111" y="149"/>
                  </a:lnTo>
                  <a:lnTo>
                    <a:pt x="110" y="134"/>
                  </a:lnTo>
                  <a:lnTo>
                    <a:pt x="111" y="114"/>
                  </a:lnTo>
                  <a:lnTo>
                    <a:pt x="113" y="95"/>
                  </a:lnTo>
                  <a:lnTo>
                    <a:pt x="116" y="84"/>
                  </a:lnTo>
                  <a:lnTo>
                    <a:pt x="119" y="81"/>
                  </a:lnTo>
                  <a:lnTo>
                    <a:pt x="122" y="81"/>
                  </a:lnTo>
                  <a:lnTo>
                    <a:pt x="125" y="84"/>
                  </a:lnTo>
                  <a:lnTo>
                    <a:pt x="131" y="92"/>
                  </a:lnTo>
                  <a:lnTo>
                    <a:pt x="136" y="97"/>
                  </a:lnTo>
                  <a:lnTo>
                    <a:pt x="143" y="103"/>
                  </a:lnTo>
                  <a:lnTo>
                    <a:pt x="151" y="110"/>
                  </a:lnTo>
                  <a:lnTo>
                    <a:pt x="160" y="118"/>
                  </a:lnTo>
                  <a:lnTo>
                    <a:pt x="170" y="126"/>
                  </a:lnTo>
                  <a:lnTo>
                    <a:pt x="177" y="134"/>
                  </a:lnTo>
                  <a:lnTo>
                    <a:pt x="184" y="138"/>
                  </a:lnTo>
                  <a:lnTo>
                    <a:pt x="188" y="143"/>
                  </a:lnTo>
                  <a:lnTo>
                    <a:pt x="190" y="143"/>
                  </a:lnTo>
                  <a:lnTo>
                    <a:pt x="185" y="135"/>
                  </a:lnTo>
                  <a:lnTo>
                    <a:pt x="177" y="124"/>
                  </a:lnTo>
                  <a:lnTo>
                    <a:pt x="168" y="114"/>
                  </a:lnTo>
                  <a:lnTo>
                    <a:pt x="159" y="103"/>
                  </a:lnTo>
                  <a:lnTo>
                    <a:pt x="150" y="90"/>
                  </a:lnTo>
                  <a:lnTo>
                    <a:pt x="140" y="81"/>
                  </a:lnTo>
                  <a:lnTo>
                    <a:pt x="136" y="74"/>
                  </a:lnTo>
                  <a:lnTo>
                    <a:pt x="134" y="64"/>
                  </a:lnTo>
                  <a:lnTo>
                    <a:pt x="133" y="49"/>
                  </a:lnTo>
                  <a:lnTo>
                    <a:pt x="133" y="32"/>
                  </a:lnTo>
                  <a:lnTo>
                    <a:pt x="139" y="15"/>
                  </a:lnTo>
                  <a:lnTo>
                    <a:pt x="145" y="4"/>
                  </a:lnTo>
                  <a:lnTo>
                    <a:pt x="143" y="0"/>
                  </a:lnTo>
                  <a:lnTo>
                    <a:pt x="139" y="0"/>
                  </a:lnTo>
                  <a:lnTo>
                    <a:pt x="133" y="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8" name="Freeform 35"/>
            <p:cNvSpPr>
              <a:spLocks/>
            </p:cNvSpPr>
            <p:nvPr/>
          </p:nvSpPr>
          <p:spPr bwMode="auto">
            <a:xfrm>
              <a:off x="5355" y="963"/>
              <a:ext cx="188" cy="147"/>
            </a:xfrm>
            <a:custGeom>
              <a:avLst/>
              <a:gdLst>
                <a:gd name="T0" fmla="*/ 9 w 376"/>
                <a:gd name="T1" fmla="*/ 19 h 293"/>
                <a:gd name="T2" fmla="*/ 19 w 376"/>
                <a:gd name="T3" fmla="*/ 27 h 293"/>
                <a:gd name="T4" fmla="*/ 29 w 376"/>
                <a:gd name="T5" fmla="*/ 31 h 293"/>
                <a:gd name="T6" fmla="*/ 40 w 376"/>
                <a:gd name="T7" fmla="*/ 37 h 293"/>
                <a:gd name="T8" fmla="*/ 42 w 376"/>
                <a:gd name="T9" fmla="*/ 68 h 293"/>
                <a:gd name="T10" fmla="*/ 46 w 376"/>
                <a:gd name="T11" fmla="*/ 97 h 293"/>
                <a:gd name="T12" fmla="*/ 46 w 376"/>
                <a:gd name="T13" fmla="*/ 89 h 293"/>
                <a:gd name="T14" fmla="*/ 50 w 376"/>
                <a:gd name="T15" fmla="*/ 49 h 293"/>
                <a:gd name="T16" fmla="*/ 59 w 376"/>
                <a:gd name="T17" fmla="*/ 45 h 293"/>
                <a:gd name="T18" fmla="*/ 75 w 376"/>
                <a:gd name="T19" fmla="*/ 59 h 293"/>
                <a:gd name="T20" fmla="*/ 86 w 376"/>
                <a:gd name="T21" fmla="*/ 69 h 293"/>
                <a:gd name="T22" fmla="*/ 97 w 376"/>
                <a:gd name="T23" fmla="*/ 131 h 293"/>
                <a:gd name="T24" fmla="*/ 106 w 376"/>
                <a:gd name="T25" fmla="*/ 145 h 293"/>
                <a:gd name="T26" fmla="*/ 101 w 376"/>
                <a:gd name="T27" fmla="*/ 122 h 293"/>
                <a:gd name="T28" fmla="*/ 95 w 376"/>
                <a:gd name="T29" fmla="*/ 75 h 293"/>
                <a:gd name="T30" fmla="*/ 129 w 376"/>
                <a:gd name="T31" fmla="*/ 94 h 293"/>
                <a:gd name="T32" fmla="*/ 170 w 376"/>
                <a:gd name="T33" fmla="*/ 117 h 293"/>
                <a:gd name="T34" fmla="*/ 187 w 376"/>
                <a:gd name="T35" fmla="*/ 127 h 293"/>
                <a:gd name="T36" fmla="*/ 180 w 376"/>
                <a:gd name="T37" fmla="*/ 118 h 293"/>
                <a:gd name="T38" fmla="*/ 153 w 376"/>
                <a:gd name="T39" fmla="*/ 100 h 293"/>
                <a:gd name="T40" fmla="*/ 116 w 376"/>
                <a:gd name="T41" fmla="*/ 76 h 293"/>
                <a:gd name="T42" fmla="*/ 96 w 376"/>
                <a:gd name="T43" fmla="*/ 66 h 293"/>
                <a:gd name="T44" fmla="*/ 108 w 376"/>
                <a:gd name="T45" fmla="*/ 63 h 293"/>
                <a:gd name="T46" fmla="*/ 134 w 376"/>
                <a:gd name="T47" fmla="*/ 57 h 293"/>
                <a:gd name="T48" fmla="*/ 167 w 376"/>
                <a:gd name="T49" fmla="*/ 57 h 293"/>
                <a:gd name="T50" fmla="*/ 188 w 376"/>
                <a:gd name="T51" fmla="*/ 63 h 293"/>
                <a:gd name="T52" fmla="*/ 180 w 376"/>
                <a:gd name="T53" fmla="*/ 54 h 293"/>
                <a:gd name="T54" fmla="*/ 153 w 376"/>
                <a:gd name="T55" fmla="*/ 52 h 293"/>
                <a:gd name="T56" fmla="*/ 113 w 376"/>
                <a:gd name="T57" fmla="*/ 53 h 293"/>
                <a:gd name="T58" fmla="*/ 94 w 376"/>
                <a:gd name="T59" fmla="*/ 53 h 293"/>
                <a:gd name="T60" fmla="*/ 79 w 376"/>
                <a:gd name="T61" fmla="*/ 44 h 293"/>
                <a:gd name="T62" fmla="*/ 65 w 376"/>
                <a:gd name="T63" fmla="*/ 32 h 293"/>
                <a:gd name="T64" fmla="*/ 76 w 376"/>
                <a:gd name="T65" fmla="*/ 24 h 293"/>
                <a:gd name="T66" fmla="*/ 98 w 376"/>
                <a:gd name="T67" fmla="*/ 11 h 293"/>
                <a:gd name="T68" fmla="*/ 116 w 376"/>
                <a:gd name="T69" fmla="*/ 4 h 293"/>
                <a:gd name="T70" fmla="*/ 115 w 376"/>
                <a:gd name="T71" fmla="*/ 0 h 293"/>
                <a:gd name="T72" fmla="*/ 95 w 376"/>
                <a:gd name="T73" fmla="*/ 6 h 293"/>
                <a:gd name="T74" fmla="*/ 71 w 376"/>
                <a:gd name="T75" fmla="*/ 18 h 293"/>
                <a:gd name="T76" fmla="*/ 55 w 376"/>
                <a:gd name="T77" fmla="*/ 25 h 293"/>
                <a:gd name="T78" fmla="*/ 41 w 376"/>
                <a:gd name="T79" fmla="*/ 26 h 293"/>
                <a:gd name="T80" fmla="*/ 26 w 376"/>
                <a:gd name="T81" fmla="*/ 19 h 293"/>
                <a:gd name="T82" fmla="*/ 10 w 376"/>
                <a:gd name="T83" fmla="*/ 13 h 293"/>
                <a:gd name="T84" fmla="*/ 0 w 376"/>
                <a:gd name="T85" fmla="*/ 11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76" h="293">
                  <a:moveTo>
                    <a:pt x="0" y="21"/>
                  </a:moveTo>
                  <a:lnTo>
                    <a:pt x="7" y="29"/>
                  </a:lnTo>
                  <a:lnTo>
                    <a:pt x="18" y="38"/>
                  </a:lnTo>
                  <a:lnTo>
                    <a:pt x="29" y="47"/>
                  </a:lnTo>
                  <a:lnTo>
                    <a:pt x="35" y="52"/>
                  </a:lnTo>
                  <a:lnTo>
                    <a:pt x="38" y="54"/>
                  </a:lnTo>
                  <a:lnTo>
                    <a:pt x="43" y="55"/>
                  </a:lnTo>
                  <a:lnTo>
                    <a:pt x="51" y="58"/>
                  </a:lnTo>
                  <a:lnTo>
                    <a:pt x="58" y="61"/>
                  </a:lnTo>
                  <a:lnTo>
                    <a:pt x="66" y="66"/>
                  </a:lnTo>
                  <a:lnTo>
                    <a:pt x="74" y="69"/>
                  </a:lnTo>
                  <a:lnTo>
                    <a:pt x="80" y="74"/>
                  </a:lnTo>
                  <a:lnTo>
                    <a:pt x="83" y="77"/>
                  </a:lnTo>
                  <a:lnTo>
                    <a:pt x="83" y="104"/>
                  </a:lnTo>
                  <a:lnTo>
                    <a:pt x="83" y="135"/>
                  </a:lnTo>
                  <a:lnTo>
                    <a:pt x="84" y="164"/>
                  </a:lnTo>
                  <a:lnTo>
                    <a:pt x="88" y="186"/>
                  </a:lnTo>
                  <a:lnTo>
                    <a:pt x="92" y="194"/>
                  </a:lnTo>
                  <a:lnTo>
                    <a:pt x="95" y="192"/>
                  </a:lnTo>
                  <a:lnTo>
                    <a:pt x="94" y="186"/>
                  </a:lnTo>
                  <a:lnTo>
                    <a:pt x="92" y="177"/>
                  </a:lnTo>
                  <a:lnTo>
                    <a:pt x="92" y="157"/>
                  </a:lnTo>
                  <a:lnTo>
                    <a:pt x="95" y="126"/>
                  </a:lnTo>
                  <a:lnTo>
                    <a:pt x="100" y="97"/>
                  </a:lnTo>
                  <a:lnTo>
                    <a:pt x="103" y="78"/>
                  </a:lnTo>
                  <a:lnTo>
                    <a:pt x="109" y="83"/>
                  </a:lnTo>
                  <a:lnTo>
                    <a:pt x="117" y="90"/>
                  </a:lnTo>
                  <a:lnTo>
                    <a:pt x="128" y="100"/>
                  </a:lnTo>
                  <a:lnTo>
                    <a:pt x="138" y="109"/>
                  </a:lnTo>
                  <a:lnTo>
                    <a:pt x="149" y="118"/>
                  </a:lnTo>
                  <a:lnTo>
                    <a:pt x="158" y="127"/>
                  </a:lnTo>
                  <a:lnTo>
                    <a:pt x="166" y="134"/>
                  </a:lnTo>
                  <a:lnTo>
                    <a:pt x="172" y="137"/>
                  </a:lnTo>
                  <a:lnTo>
                    <a:pt x="175" y="170"/>
                  </a:lnTo>
                  <a:lnTo>
                    <a:pt x="183" y="217"/>
                  </a:lnTo>
                  <a:lnTo>
                    <a:pt x="194" y="261"/>
                  </a:lnTo>
                  <a:lnTo>
                    <a:pt x="205" y="287"/>
                  </a:lnTo>
                  <a:lnTo>
                    <a:pt x="211" y="293"/>
                  </a:lnTo>
                  <a:lnTo>
                    <a:pt x="212" y="289"/>
                  </a:lnTo>
                  <a:lnTo>
                    <a:pt x="209" y="278"/>
                  </a:lnTo>
                  <a:lnTo>
                    <a:pt x="206" y="266"/>
                  </a:lnTo>
                  <a:lnTo>
                    <a:pt x="202" y="243"/>
                  </a:lnTo>
                  <a:lnTo>
                    <a:pt x="194" y="207"/>
                  </a:lnTo>
                  <a:lnTo>
                    <a:pt x="189" y="172"/>
                  </a:lnTo>
                  <a:lnTo>
                    <a:pt x="189" y="149"/>
                  </a:lnTo>
                  <a:lnTo>
                    <a:pt x="206" y="158"/>
                  </a:lnTo>
                  <a:lnTo>
                    <a:pt x="229" y="172"/>
                  </a:lnTo>
                  <a:lnTo>
                    <a:pt x="257" y="187"/>
                  </a:lnTo>
                  <a:lnTo>
                    <a:pt x="288" y="203"/>
                  </a:lnTo>
                  <a:lnTo>
                    <a:pt x="316" y="220"/>
                  </a:lnTo>
                  <a:lnTo>
                    <a:pt x="340" y="233"/>
                  </a:lnTo>
                  <a:lnTo>
                    <a:pt x="359" y="244"/>
                  </a:lnTo>
                  <a:lnTo>
                    <a:pt x="368" y="250"/>
                  </a:lnTo>
                  <a:lnTo>
                    <a:pt x="373" y="253"/>
                  </a:lnTo>
                  <a:lnTo>
                    <a:pt x="374" y="252"/>
                  </a:lnTo>
                  <a:lnTo>
                    <a:pt x="371" y="246"/>
                  </a:lnTo>
                  <a:lnTo>
                    <a:pt x="360" y="235"/>
                  </a:lnTo>
                  <a:lnTo>
                    <a:pt x="350" y="227"/>
                  </a:lnTo>
                  <a:lnTo>
                    <a:pt x="331" y="215"/>
                  </a:lnTo>
                  <a:lnTo>
                    <a:pt x="306" y="200"/>
                  </a:lnTo>
                  <a:lnTo>
                    <a:pt x="280" y="183"/>
                  </a:lnTo>
                  <a:lnTo>
                    <a:pt x="254" y="167"/>
                  </a:lnTo>
                  <a:lnTo>
                    <a:pt x="231" y="152"/>
                  </a:lnTo>
                  <a:lnTo>
                    <a:pt x="211" y="141"/>
                  </a:lnTo>
                  <a:lnTo>
                    <a:pt x="199" y="135"/>
                  </a:lnTo>
                  <a:lnTo>
                    <a:pt x="191" y="132"/>
                  </a:lnTo>
                  <a:lnTo>
                    <a:pt x="192" y="130"/>
                  </a:lnTo>
                  <a:lnTo>
                    <a:pt x="202" y="129"/>
                  </a:lnTo>
                  <a:lnTo>
                    <a:pt x="215" y="126"/>
                  </a:lnTo>
                  <a:lnTo>
                    <a:pt x="229" y="121"/>
                  </a:lnTo>
                  <a:lnTo>
                    <a:pt x="246" y="117"/>
                  </a:lnTo>
                  <a:lnTo>
                    <a:pt x="268" y="114"/>
                  </a:lnTo>
                  <a:lnTo>
                    <a:pt x="291" y="112"/>
                  </a:lnTo>
                  <a:lnTo>
                    <a:pt x="313" y="112"/>
                  </a:lnTo>
                  <a:lnTo>
                    <a:pt x="334" y="114"/>
                  </a:lnTo>
                  <a:lnTo>
                    <a:pt x="351" y="117"/>
                  </a:lnTo>
                  <a:lnTo>
                    <a:pt x="363" y="121"/>
                  </a:lnTo>
                  <a:lnTo>
                    <a:pt x="376" y="126"/>
                  </a:lnTo>
                  <a:lnTo>
                    <a:pt x="376" y="123"/>
                  </a:lnTo>
                  <a:lnTo>
                    <a:pt x="370" y="115"/>
                  </a:lnTo>
                  <a:lnTo>
                    <a:pt x="359" y="107"/>
                  </a:lnTo>
                  <a:lnTo>
                    <a:pt x="348" y="106"/>
                  </a:lnTo>
                  <a:lnTo>
                    <a:pt x="329" y="104"/>
                  </a:lnTo>
                  <a:lnTo>
                    <a:pt x="305" y="104"/>
                  </a:lnTo>
                  <a:lnTo>
                    <a:pt x="277" y="104"/>
                  </a:lnTo>
                  <a:lnTo>
                    <a:pt x="249" y="106"/>
                  </a:lnTo>
                  <a:lnTo>
                    <a:pt x="225" y="106"/>
                  </a:lnTo>
                  <a:lnTo>
                    <a:pt x="206" y="107"/>
                  </a:lnTo>
                  <a:lnTo>
                    <a:pt x="195" y="107"/>
                  </a:lnTo>
                  <a:lnTo>
                    <a:pt x="188" y="106"/>
                  </a:lnTo>
                  <a:lnTo>
                    <a:pt x="178" y="103"/>
                  </a:lnTo>
                  <a:lnTo>
                    <a:pt x="169" y="95"/>
                  </a:lnTo>
                  <a:lnTo>
                    <a:pt x="158" y="87"/>
                  </a:lnTo>
                  <a:lnTo>
                    <a:pt x="148" y="78"/>
                  </a:lnTo>
                  <a:lnTo>
                    <a:pt x="137" y="70"/>
                  </a:lnTo>
                  <a:lnTo>
                    <a:pt x="129" y="64"/>
                  </a:lnTo>
                  <a:lnTo>
                    <a:pt x="125" y="61"/>
                  </a:lnTo>
                  <a:lnTo>
                    <a:pt x="137" y="55"/>
                  </a:lnTo>
                  <a:lnTo>
                    <a:pt x="151" y="47"/>
                  </a:lnTo>
                  <a:lnTo>
                    <a:pt x="165" y="40"/>
                  </a:lnTo>
                  <a:lnTo>
                    <a:pt x="182" y="30"/>
                  </a:lnTo>
                  <a:lnTo>
                    <a:pt x="195" y="21"/>
                  </a:lnTo>
                  <a:lnTo>
                    <a:pt x="211" y="15"/>
                  </a:lnTo>
                  <a:lnTo>
                    <a:pt x="223" y="9"/>
                  </a:lnTo>
                  <a:lnTo>
                    <a:pt x="232" y="7"/>
                  </a:lnTo>
                  <a:lnTo>
                    <a:pt x="242" y="4"/>
                  </a:lnTo>
                  <a:lnTo>
                    <a:pt x="240" y="0"/>
                  </a:lnTo>
                  <a:lnTo>
                    <a:pt x="229" y="0"/>
                  </a:lnTo>
                  <a:lnTo>
                    <a:pt x="214" y="3"/>
                  </a:lnTo>
                  <a:lnTo>
                    <a:pt x="203" y="7"/>
                  </a:lnTo>
                  <a:lnTo>
                    <a:pt x="189" y="12"/>
                  </a:lnTo>
                  <a:lnTo>
                    <a:pt x="174" y="20"/>
                  </a:lnTo>
                  <a:lnTo>
                    <a:pt x="157" y="27"/>
                  </a:lnTo>
                  <a:lnTo>
                    <a:pt x="142" y="35"/>
                  </a:lnTo>
                  <a:lnTo>
                    <a:pt x="126" y="41"/>
                  </a:lnTo>
                  <a:lnTo>
                    <a:pt x="115" y="46"/>
                  </a:lnTo>
                  <a:lnTo>
                    <a:pt x="109" y="49"/>
                  </a:lnTo>
                  <a:lnTo>
                    <a:pt x="100" y="54"/>
                  </a:lnTo>
                  <a:lnTo>
                    <a:pt x="92" y="54"/>
                  </a:lnTo>
                  <a:lnTo>
                    <a:pt x="81" y="52"/>
                  </a:lnTo>
                  <a:lnTo>
                    <a:pt x="69" y="46"/>
                  </a:lnTo>
                  <a:lnTo>
                    <a:pt x="61" y="41"/>
                  </a:lnTo>
                  <a:lnTo>
                    <a:pt x="52" y="37"/>
                  </a:lnTo>
                  <a:lnTo>
                    <a:pt x="41" y="34"/>
                  </a:lnTo>
                  <a:lnTo>
                    <a:pt x="31" y="29"/>
                  </a:lnTo>
                  <a:lnTo>
                    <a:pt x="20" y="26"/>
                  </a:lnTo>
                  <a:lnTo>
                    <a:pt x="11" y="23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6"/>
          <p:cNvGrpSpPr>
            <a:grpSpLocks noChangeAspect="1"/>
          </p:cNvGrpSpPr>
          <p:nvPr/>
        </p:nvGrpSpPr>
        <p:grpSpPr bwMode="auto">
          <a:xfrm rot="4651953">
            <a:off x="7662862" y="-111124"/>
            <a:ext cx="1370013" cy="1592262"/>
            <a:chOff x="4944" y="658"/>
            <a:chExt cx="624" cy="553"/>
          </a:xfrm>
        </p:grpSpPr>
        <p:sp>
          <p:nvSpPr>
            <p:cNvPr id="46147" name="AutoShape 37"/>
            <p:cNvSpPr>
              <a:spLocks noChangeAspect="1" noChangeArrowheads="1"/>
            </p:cNvSpPr>
            <p:nvPr/>
          </p:nvSpPr>
          <p:spPr bwMode="auto">
            <a:xfrm>
              <a:off x="4944" y="658"/>
              <a:ext cx="624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8" name="Freeform 38"/>
            <p:cNvSpPr>
              <a:spLocks/>
            </p:cNvSpPr>
            <p:nvPr/>
          </p:nvSpPr>
          <p:spPr bwMode="auto">
            <a:xfrm>
              <a:off x="5092" y="824"/>
              <a:ext cx="124" cy="126"/>
            </a:xfrm>
            <a:custGeom>
              <a:avLst/>
              <a:gdLst>
                <a:gd name="T0" fmla="*/ 22 w 248"/>
                <a:gd name="T1" fmla="*/ 31 h 253"/>
                <a:gd name="T2" fmla="*/ 11 w 248"/>
                <a:gd name="T3" fmla="*/ 41 h 253"/>
                <a:gd name="T4" fmla="*/ 16 w 248"/>
                <a:gd name="T5" fmla="*/ 59 h 253"/>
                <a:gd name="T6" fmla="*/ 28 w 248"/>
                <a:gd name="T7" fmla="*/ 61 h 253"/>
                <a:gd name="T8" fmla="*/ 37 w 248"/>
                <a:gd name="T9" fmla="*/ 64 h 253"/>
                <a:gd name="T10" fmla="*/ 44 w 248"/>
                <a:gd name="T11" fmla="*/ 73 h 253"/>
                <a:gd name="T12" fmla="*/ 37 w 248"/>
                <a:gd name="T13" fmla="*/ 73 h 253"/>
                <a:gd name="T14" fmla="*/ 27 w 248"/>
                <a:gd name="T15" fmla="*/ 71 h 253"/>
                <a:gd name="T16" fmla="*/ 22 w 248"/>
                <a:gd name="T17" fmla="*/ 65 h 253"/>
                <a:gd name="T18" fmla="*/ 6 w 248"/>
                <a:gd name="T19" fmla="*/ 67 h 253"/>
                <a:gd name="T20" fmla="*/ 0 w 248"/>
                <a:gd name="T21" fmla="*/ 83 h 253"/>
                <a:gd name="T22" fmla="*/ 3 w 248"/>
                <a:gd name="T23" fmla="*/ 92 h 253"/>
                <a:gd name="T24" fmla="*/ 11 w 248"/>
                <a:gd name="T25" fmla="*/ 98 h 253"/>
                <a:gd name="T26" fmla="*/ 22 w 248"/>
                <a:gd name="T27" fmla="*/ 98 h 253"/>
                <a:gd name="T28" fmla="*/ 29 w 248"/>
                <a:gd name="T29" fmla="*/ 94 h 253"/>
                <a:gd name="T30" fmla="*/ 39 w 248"/>
                <a:gd name="T31" fmla="*/ 91 h 253"/>
                <a:gd name="T32" fmla="*/ 30 w 248"/>
                <a:gd name="T33" fmla="*/ 107 h 253"/>
                <a:gd name="T34" fmla="*/ 33 w 248"/>
                <a:gd name="T35" fmla="*/ 124 h 253"/>
                <a:gd name="T36" fmla="*/ 43 w 248"/>
                <a:gd name="T37" fmla="*/ 126 h 253"/>
                <a:gd name="T38" fmla="*/ 53 w 248"/>
                <a:gd name="T39" fmla="*/ 121 h 253"/>
                <a:gd name="T40" fmla="*/ 58 w 248"/>
                <a:gd name="T41" fmla="*/ 107 h 253"/>
                <a:gd name="T42" fmla="*/ 53 w 248"/>
                <a:gd name="T43" fmla="*/ 93 h 253"/>
                <a:gd name="T44" fmla="*/ 56 w 248"/>
                <a:gd name="T45" fmla="*/ 88 h 253"/>
                <a:gd name="T46" fmla="*/ 60 w 248"/>
                <a:gd name="T47" fmla="*/ 95 h 253"/>
                <a:gd name="T48" fmla="*/ 66 w 248"/>
                <a:gd name="T49" fmla="*/ 107 h 253"/>
                <a:gd name="T50" fmla="*/ 84 w 248"/>
                <a:gd name="T51" fmla="*/ 107 h 253"/>
                <a:gd name="T52" fmla="*/ 99 w 248"/>
                <a:gd name="T53" fmla="*/ 111 h 253"/>
                <a:gd name="T54" fmla="*/ 113 w 248"/>
                <a:gd name="T55" fmla="*/ 102 h 253"/>
                <a:gd name="T56" fmla="*/ 116 w 248"/>
                <a:gd name="T57" fmla="*/ 93 h 253"/>
                <a:gd name="T58" fmla="*/ 114 w 248"/>
                <a:gd name="T59" fmla="*/ 88 h 253"/>
                <a:gd name="T60" fmla="*/ 97 w 248"/>
                <a:gd name="T61" fmla="*/ 81 h 253"/>
                <a:gd name="T62" fmla="*/ 86 w 248"/>
                <a:gd name="T63" fmla="*/ 78 h 253"/>
                <a:gd name="T64" fmla="*/ 91 w 248"/>
                <a:gd name="T65" fmla="*/ 66 h 253"/>
                <a:gd name="T66" fmla="*/ 103 w 248"/>
                <a:gd name="T67" fmla="*/ 60 h 253"/>
                <a:gd name="T68" fmla="*/ 113 w 248"/>
                <a:gd name="T69" fmla="*/ 59 h 253"/>
                <a:gd name="T70" fmla="*/ 120 w 248"/>
                <a:gd name="T71" fmla="*/ 54 h 253"/>
                <a:gd name="T72" fmla="*/ 124 w 248"/>
                <a:gd name="T73" fmla="*/ 41 h 253"/>
                <a:gd name="T74" fmla="*/ 117 w 248"/>
                <a:gd name="T75" fmla="*/ 30 h 253"/>
                <a:gd name="T76" fmla="*/ 108 w 248"/>
                <a:gd name="T77" fmla="*/ 28 h 253"/>
                <a:gd name="T78" fmla="*/ 98 w 248"/>
                <a:gd name="T79" fmla="*/ 29 h 253"/>
                <a:gd name="T80" fmla="*/ 92 w 248"/>
                <a:gd name="T81" fmla="*/ 38 h 253"/>
                <a:gd name="T82" fmla="*/ 88 w 248"/>
                <a:gd name="T83" fmla="*/ 49 h 253"/>
                <a:gd name="T84" fmla="*/ 76 w 248"/>
                <a:gd name="T85" fmla="*/ 58 h 253"/>
                <a:gd name="T86" fmla="*/ 71 w 248"/>
                <a:gd name="T87" fmla="*/ 54 h 253"/>
                <a:gd name="T88" fmla="*/ 73 w 248"/>
                <a:gd name="T89" fmla="*/ 43 h 253"/>
                <a:gd name="T90" fmla="*/ 81 w 248"/>
                <a:gd name="T91" fmla="*/ 30 h 253"/>
                <a:gd name="T92" fmla="*/ 87 w 248"/>
                <a:gd name="T93" fmla="*/ 12 h 253"/>
                <a:gd name="T94" fmla="*/ 73 w 248"/>
                <a:gd name="T95" fmla="*/ 1 h 253"/>
                <a:gd name="T96" fmla="*/ 60 w 248"/>
                <a:gd name="T97" fmla="*/ 3 h 253"/>
                <a:gd name="T98" fmla="*/ 51 w 248"/>
                <a:gd name="T99" fmla="*/ 11 h 253"/>
                <a:gd name="T100" fmla="*/ 49 w 248"/>
                <a:gd name="T101" fmla="*/ 18 h 253"/>
                <a:gd name="T102" fmla="*/ 56 w 248"/>
                <a:gd name="T103" fmla="*/ 31 h 253"/>
                <a:gd name="T104" fmla="*/ 59 w 248"/>
                <a:gd name="T105" fmla="*/ 43 h 253"/>
                <a:gd name="T106" fmla="*/ 56 w 248"/>
                <a:gd name="T107" fmla="*/ 50 h 253"/>
                <a:gd name="T108" fmla="*/ 52 w 248"/>
                <a:gd name="T109" fmla="*/ 52 h 253"/>
                <a:gd name="T110" fmla="*/ 39 w 248"/>
                <a:gd name="T111" fmla="*/ 31 h 2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48" h="253">
                  <a:moveTo>
                    <a:pt x="60" y="57"/>
                  </a:moveTo>
                  <a:lnTo>
                    <a:pt x="52" y="59"/>
                  </a:lnTo>
                  <a:lnTo>
                    <a:pt x="43" y="62"/>
                  </a:lnTo>
                  <a:lnTo>
                    <a:pt x="34" y="66"/>
                  </a:lnTo>
                  <a:lnTo>
                    <a:pt x="28" y="74"/>
                  </a:lnTo>
                  <a:lnTo>
                    <a:pt x="21" y="82"/>
                  </a:lnTo>
                  <a:lnTo>
                    <a:pt x="20" y="93"/>
                  </a:lnTo>
                  <a:lnTo>
                    <a:pt x="23" y="105"/>
                  </a:lnTo>
                  <a:lnTo>
                    <a:pt x="31" y="119"/>
                  </a:lnTo>
                  <a:lnTo>
                    <a:pt x="38" y="123"/>
                  </a:lnTo>
                  <a:lnTo>
                    <a:pt x="48" y="123"/>
                  </a:lnTo>
                  <a:lnTo>
                    <a:pt x="55" y="122"/>
                  </a:lnTo>
                  <a:lnTo>
                    <a:pt x="60" y="119"/>
                  </a:lnTo>
                  <a:lnTo>
                    <a:pt x="66" y="125"/>
                  </a:lnTo>
                  <a:lnTo>
                    <a:pt x="74" y="129"/>
                  </a:lnTo>
                  <a:lnTo>
                    <a:pt x="80" y="136"/>
                  </a:lnTo>
                  <a:lnTo>
                    <a:pt x="85" y="142"/>
                  </a:lnTo>
                  <a:lnTo>
                    <a:pt x="88" y="146"/>
                  </a:lnTo>
                  <a:lnTo>
                    <a:pt x="86" y="148"/>
                  </a:lnTo>
                  <a:lnTo>
                    <a:pt x="81" y="148"/>
                  </a:lnTo>
                  <a:lnTo>
                    <a:pt x="74" y="146"/>
                  </a:lnTo>
                  <a:lnTo>
                    <a:pt x="65" y="145"/>
                  </a:lnTo>
                  <a:lnTo>
                    <a:pt x="58" y="143"/>
                  </a:lnTo>
                  <a:lnTo>
                    <a:pt x="54" y="142"/>
                  </a:lnTo>
                  <a:lnTo>
                    <a:pt x="52" y="139"/>
                  </a:lnTo>
                  <a:lnTo>
                    <a:pt x="49" y="134"/>
                  </a:lnTo>
                  <a:lnTo>
                    <a:pt x="43" y="131"/>
                  </a:lnTo>
                  <a:lnTo>
                    <a:pt x="34" y="128"/>
                  </a:lnTo>
                  <a:lnTo>
                    <a:pt x="23" y="129"/>
                  </a:lnTo>
                  <a:lnTo>
                    <a:pt x="12" y="134"/>
                  </a:lnTo>
                  <a:lnTo>
                    <a:pt x="4" y="143"/>
                  </a:lnTo>
                  <a:lnTo>
                    <a:pt x="0" y="154"/>
                  </a:lnTo>
                  <a:lnTo>
                    <a:pt x="0" y="166"/>
                  </a:lnTo>
                  <a:lnTo>
                    <a:pt x="1" y="174"/>
                  </a:lnTo>
                  <a:lnTo>
                    <a:pt x="3" y="180"/>
                  </a:lnTo>
                  <a:lnTo>
                    <a:pt x="6" y="185"/>
                  </a:lnTo>
                  <a:lnTo>
                    <a:pt x="9" y="189"/>
                  </a:lnTo>
                  <a:lnTo>
                    <a:pt x="15" y="193"/>
                  </a:lnTo>
                  <a:lnTo>
                    <a:pt x="21" y="196"/>
                  </a:lnTo>
                  <a:lnTo>
                    <a:pt x="29" y="197"/>
                  </a:lnTo>
                  <a:lnTo>
                    <a:pt x="37" y="197"/>
                  </a:lnTo>
                  <a:lnTo>
                    <a:pt x="43" y="196"/>
                  </a:lnTo>
                  <a:lnTo>
                    <a:pt x="51" y="194"/>
                  </a:lnTo>
                  <a:lnTo>
                    <a:pt x="55" y="191"/>
                  </a:lnTo>
                  <a:lnTo>
                    <a:pt x="58" y="188"/>
                  </a:lnTo>
                  <a:lnTo>
                    <a:pt x="65" y="182"/>
                  </a:lnTo>
                  <a:lnTo>
                    <a:pt x="72" y="182"/>
                  </a:lnTo>
                  <a:lnTo>
                    <a:pt x="78" y="183"/>
                  </a:lnTo>
                  <a:lnTo>
                    <a:pt x="85" y="185"/>
                  </a:lnTo>
                  <a:lnTo>
                    <a:pt x="71" y="197"/>
                  </a:lnTo>
                  <a:lnTo>
                    <a:pt x="60" y="214"/>
                  </a:lnTo>
                  <a:lnTo>
                    <a:pt x="54" y="231"/>
                  </a:lnTo>
                  <a:lnTo>
                    <a:pt x="58" y="245"/>
                  </a:lnTo>
                  <a:lnTo>
                    <a:pt x="65" y="249"/>
                  </a:lnTo>
                  <a:lnTo>
                    <a:pt x="71" y="251"/>
                  </a:lnTo>
                  <a:lnTo>
                    <a:pt x="78" y="253"/>
                  </a:lnTo>
                  <a:lnTo>
                    <a:pt x="86" y="253"/>
                  </a:lnTo>
                  <a:lnTo>
                    <a:pt x="92" y="251"/>
                  </a:lnTo>
                  <a:lnTo>
                    <a:pt x="100" y="248"/>
                  </a:lnTo>
                  <a:lnTo>
                    <a:pt x="105" y="243"/>
                  </a:lnTo>
                  <a:lnTo>
                    <a:pt x="109" y="239"/>
                  </a:lnTo>
                  <a:lnTo>
                    <a:pt x="114" y="226"/>
                  </a:lnTo>
                  <a:lnTo>
                    <a:pt x="115" y="214"/>
                  </a:lnTo>
                  <a:lnTo>
                    <a:pt x="114" y="202"/>
                  </a:lnTo>
                  <a:lnTo>
                    <a:pt x="109" y="193"/>
                  </a:lnTo>
                  <a:lnTo>
                    <a:pt x="105" y="186"/>
                  </a:lnTo>
                  <a:lnTo>
                    <a:pt x="105" y="182"/>
                  </a:lnTo>
                  <a:lnTo>
                    <a:pt x="108" y="179"/>
                  </a:lnTo>
                  <a:lnTo>
                    <a:pt x="112" y="177"/>
                  </a:lnTo>
                  <a:lnTo>
                    <a:pt x="115" y="179"/>
                  </a:lnTo>
                  <a:lnTo>
                    <a:pt x="118" y="183"/>
                  </a:lnTo>
                  <a:lnTo>
                    <a:pt x="120" y="191"/>
                  </a:lnTo>
                  <a:lnTo>
                    <a:pt x="122" y="199"/>
                  </a:lnTo>
                  <a:lnTo>
                    <a:pt x="125" y="206"/>
                  </a:lnTo>
                  <a:lnTo>
                    <a:pt x="132" y="214"/>
                  </a:lnTo>
                  <a:lnTo>
                    <a:pt x="145" y="217"/>
                  </a:lnTo>
                  <a:lnTo>
                    <a:pt x="162" y="208"/>
                  </a:lnTo>
                  <a:lnTo>
                    <a:pt x="168" y="214"/>
                  </a:lnTo>
                  <a:lnTo>
                    <a:pt x="177" y="219"/>
                  </a:lnTo>
                  <a:lnTo>
                    <a:pt x="186" y="222"/>
                  </a:lnTo>
                  <a:lnTo>
                    <a:pt x="197" y="222"/>
                  </a:lnTo>
                  <a:lnTo>
                    <a:pt x="208" y="220"/>
                  </a:lnTo>
                  <a:lnTo>
                    <a:pt x="217" y="214"/>
                  </a:lnTo>
                  <a:lnTo>
                    <a:pt x="226" y="205"/>
                  </a:lnTo>
                  <a:lnTo>
                    <a:pt x="232" y="191"/>
                  </a:lnTo>
                  <a:lnTo>
                    <a:pt x="232" y="189"/>
                  </a:lnTo>
                  <a:lnTo>
                    <a:pt x="232" y="186"/>
                  </a:lnTo>
                  <a:lnTo>
                    <a:pt x="231" y="185"/>
                  </a:lnTo>
                  <a:lnTo>
                    <a:pt x="229" y="183"/>
                  </a:lnTo>
                  <a:lnTo>
                    <a:pt x="228" y="177"/>
                  </a:lnTo>
                  <a:lnTo>
                    <a:pt x="222" y="168"/>
                  </a:lnTo>
                  <a:lnTo>
                    <a:pt x="209" y="160"/>
                  </a:lnTo>
                  <a:lnTo>
                    <a:pt x="194" y="162"/>
                  </a:lnTo>
                  <a:lnTo>
                    <a:pt x="185" y="163"/>
                  </a:lnTo>
                  <a:lnTo>
                    <a:pt x="177" y="160"/>
                  </a:lnTo>
                  <a:lnTo>
                    <a:pt x="171" y="156"/>
                  </a:lnTo>
                  <a:lnTo>
                    <a:pt x="166" y="149"/>
                  </a:lnTo>
                  <a:lnTo>
                    <a:pt x="174" y="142"/>
                  </a:lnTo>
                  <a:lnTo>
                    <a:pt x="182" y="133"/>
                  </a:lnTo>
                  <a:lnTo>
                    <a:pt x="189" y="126"/>
                  </a:lnTo>
                  <a:lnTo>
                    <a:pt x="195" y="120"/>
                  </a:lnTo>
                  <a:lnTo>
                    <a:pt x="205" y="120"/>
                  </a:lnTo>
                  <a:lnTo>
                    <a:pt x="212" y="120"/>
                  </a:lnTo>
                  <a:lnTo>
                    <a:pt x="219" y="120"/>
                  </a:lnTo>
                  <a:lnTo>
                    <a:pt x="225" y="119"/>
                  </a:lnTo>
                  <a:lnTo>
                    <a:pt x="231" y="116"/>
                  </a:lnTo>
                  <a:lnTo>
                    <a:pt x="236" y="113"/>
                  </a:lnTo>
                  <a:lnTo>
                    <a:pt x="240" y="108"/>
                  </a:lnTo>
                  <a:lnTo>
                    <a:pt x="243" y="103"/>
                  </a:lnTo>
                  <a:lnTo>
                    <a:pt x="246" y="93"/>
                  </a:lnTo>
                  <a:lnTo>
                    <a:pt x="248" y="83"/>
                  </a:lnTo>
                  <a:lnTo>
                    <a:pt x="245" y="74"/>
                  </a:lnTo>
                  <a:lnTo>
                    <a:pt x="239" y="65"/>
                  </a:lnTo>
                  <a:lnTo>
                    <a:pt x="234" y="60"/>
                  </a:lnTo>
                  <a:lnTo>
                    <a:pt x="229" y="57"/>
                  </a:lnTo>
                  <a:lnTo>
                    <a:pt x="222" y="56"/>
                  </a:lnTo>
                  <a:lnTo>
                    <a:pt x="216" y="56"/>
                  </a:lnTo>
                  <a:lnTo>
                    <a:pt x="208" y="56"/>
                  </a:lnTo>
                  <a:lnTo>
                    <a:pt x="202" y="57"/>
                  </a:lnTo>
                  <a:lnTo>
                    <a:pt x="195" y="59"/>
                  </a:lnTo>
                  <a:lnTo>
                    <a:pt x="191" y="62"/>
                  </a:lnTo>
                  <a:lnTo>
                    <a:pt x="185" y="69"/>
                  </a:lnTo>
                  <a:lnTo>
                    <a:pt x="183" y="77"/>
                  </a:lnTo>
                  <a:lnTo>
                    <a:pt x="183" y="83"/>
                  </a:lnTo>
                  <a:lnTo>
                    <a:pt x="183" y="89"/>
                  </a:lnTo>
                  <a:lnTo>
                    <a:pt x="175" y="99"/>
                  </a:lnTo>
                  <a:lnTo>
                    <a:pt x="166" y="108"/>
                  </a:lnTo>
                  <a:lnTo>
                    <a:pt x="157" y="114"/>
                  </a:lnTo>
                  <a:lnTo>
                    <a:pt x="152" y="117"/>
                  </a:lnTo>
                  <a:lnTo>
                    <a:pt x="149" y="114"/>
                  </a:lnTo>
                  <a:lnTo>
                    <a:pt x="146" y="111"/>
                  </a:lnTo>
                  <a:lnTo>
                    <a:pt x="142" y="108"/>
                  </a:lnTo>
                  <a:lnTo>
                    <a:pt x="137" y="106"/>
                  </a:lnTo>
                  <a:lnTo>
                    <a:pt x="142" y="97"/>
                  </a:lnTo>
                  <a:lnTo>
                    <a:pt x="146" y="86"/>
                  </a:lnTo>
                  <a:lnTo>
                    <a:pt x="148" y="76"/>
                  </a:lnTo>
                  <a:lnTo>
                    <a:pt x="151" y="69"/>
                  </a:lnTo>
                  <a:lnTo>
                    <a:pt x="162" y="60"/>
                  </a:lnTo>
                  <a:lnTo>
                    <a:pt x="171" y="49"/>
                  </a:lnTo>
                  <a:lnTo>
                    <a:pt x="174" y="37"/>
                  </a:lnTo>
                  <a:lnTo>
                    <a:pt x="174" y="25"/>
                  </a:lnTo>
                  <a:lnTo>
                    <a:pt x="168" y="16"/>
                  </a:lnTo>
                  <a:lnTo>
                    <a:pt x="159" y="6"/>
                  </a:lnTo>
                  <a:lnTo>
                    <a:pt x="146" y="2"/>
                  </a:lnTo>
                  <a:lnTo>
                    <a:pt x="134" y="0"/>
                  </a:lnTo>
                  <a:lnTo>
                    <a:pt x="126" y="2"/>
                  </a:lnTo>
                  <a:lnTo>
                    <a:pt x="120" y="6"/>
                  </a:lnTo>
                  <a:lnTo>
                    <a:pt x="112" y="11"/>
                  </a:lnTo>
                  <a:lnTo>
                    <a:pt x="106" y="17"/>
                  </a:lnTo>
                  <a:lnTo>
                    <a:pt x="102" y="22"/>
                  </a:lnTo>
                  <a:lnTo>
                    <a:pt x="98" y="26"/>
                  </a:lnTo>
                  <a:lnTo>
                    <a:pt x="97" y="31"/>
                  </a:lnTo>
                  <a:lnTo>
                    <a:pt x="97" y="37"/>
                  </a:lnTo>
                  <a:lnTo>
                    <a:pt x="100" y="48"/>
                  </a:lnTo>
                  <a:lnTo>
                    <a:pt x="106" y="56"/>
                  </a:lnTo>
                  <a:lnTo>
                    <a:pt x="112" y="62"/>
                  </a:lnTo>
                  <a:lnTo>
                    <a:pt x="118" y="66"/>
                  </a:lnTo>
                  <a:lnTo>
                    <a:pt x="120" y="77"/>
                  </a:lnTo>
                  <a:lnTo>
                    <a:pt x="118" y="86"/>
                  </a:lnTo>
                  <a:lnTo>
                    <a:pt x="118" y="94"/>
                  </a:lnTo>
                  <a:lnTo>
                    <a:pt x="118" y="100"/>
                  </a:lnTo>
                  <a:lnTo>
                    <a:pt x="112" y="100"/>
                  </a:lnTo>
                  <a:lnTo>
                    <a:pt x="108" y="102"/>
                  </a:lnTo>
                  <a:lnTo>
                    <a:pt x="105" y="105"/>
                  </a:lnTo>
                  <a:lnTo>
                    <a:pt x="103" y="105"/>
                  </a:lnTo>
                  <a:lnTo>
                    <a:pt x="94" y="94"/>
                  </a:lnTo>
                  <a:lnTo>
                    <a:pt x="88" y="79"/>
                  </a:lnTo>
                  <a:lnTo>
                    <a:pt x="78" y="63"/>
                  </a:lnTo>
                  <a:lnTo>
                    <a:pt x="60" y="57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9" name="Freeform 39"/>
            <p:cNvSpPr>
              <a:spLocks/>
            </p:cNvSpPr>
            <p:nvPr/>
          </p:nvSpPr>
          <p:spPr bwMode="auto">
            <a:xfrm>
              <a:off x="5006" y="990"/>
              <a:ext cx="127" cy="221"/>
            </a:xfrm>
            <a:custGeom>
              <a:avLst/>
              <a:gdLst>
                <a:gd name="T0" fmla="*/ 126 w 254"/>
                <a:gd name="T1" fmla="*/ 0 h 441"/>
                <a:gd name="T2" fmla="*/ 116 w 254"/>
                <a:gd name="T3" fmla="*/ 14 h 441"/>
                <a:gd name="T4" fmla="*/ 104 w 254"/>
                <a:gd name="T5" fmla="*/ 26 h 441"/>
                <a:gd name="T6" fmla="*/ 91 w 254"/>
                <a:gd name="T7" fmla="*/ 36 h 441"/>
                <a:gd name="T8" fmla="*/ 77 w 254"/>
                <a:gd name="T9" fmla="*/ 44 h 441"/>
                <a:gd name="T10" fmla="*/ 64 w 254"/>
                <a:gd name="T11" fmla="*/ 50 h 441"/>
                <a:gd name="T12" fmla="*/ 50 w 254"/>
                <a:gd name="T13" fmla="*/ 54 h 441"/>
                <a:gd name="T14" fmla="*/ 36 w 254"/>
                <a:gd name="T15" fmla="*/ 55 h 441"/>
                <a:gd name="T16" fmla="*/ 23 w 254"/>
                <a:gd name="T17" fmla="*/ 55 h 441"/>
                <a:gd name="T18" fmla="*/ 24 w 254"/>
                <a:gd name="T19" fmla="*/ 60 h 441"/>
                <a:gd name="T20" fmla="*/ 24 w 254"/>
                <a:gd name="T21" fmla="*/ 66 h 441"/>
                <a:gd name="T22" fmla="*/ 23 w 254"/>
                <a:gd name="T23" fmla="*/ 72 h 441"/>
                <a:gd name="T24" fmla="*/ 21 w 254"/>
                <a:gd name="T25" fmla="*/ 78 h 441"/>
                <a:gd name="T26" fmla="*/ 18 w 254"/>
                <a:gd name="T27" fmla="*/ 85 h 441"/>
                <a:gd name="T28" fmla="*/ 13 w 254"/>
                <a:gd name="T29" fmla="*/ 92 h 441"/>
                <a:gd name="T30" fmla="*/ 8 w 254"/>
                <a:gd name="T31" fmla="*/ 97 h 441"/>
                <a:gd name="T32" fmla="*/ 0 w 254"/>
                <a:gd name="T33" fmla="*/ 102 h 441"/>
                <a:gd name="T34" fmla="*/ 9 w 254"/>
                <a:gd name="T35" fmla="*/ 115 h 441"/>
                <a:gd name="T36" fmla="*/ 14 w 254"/>
                <a:gd name="T37" fmla="*/ 133 h 441"/>
                <a:gd name="T38" fmla="*/ 14 w 254"/>
                <a:gd name="T39" fmla="*/ 151 h 441"/>
                <a:gd name="T40" fmla="*/ 8 w 254"/>
                <a:gd name="T41" fmla="*/ 166 h 441"/>
                <a:gd name="T42" fmla="*/ 13 w 254"/>
                <a:gd name="T43" fmla="*/ 168 h 441"/>
                <a:gd name="T44" fmla="*/ 20 w 254"/>
                <a:gd name="T45" fmla="*/ 172 h 441"/>
                <a:gd name="T46" fmla="*/ 28 w 254"/>
                <a:gd name="T47" fmla="*/ 175 h 441"/>
                <a:gd name="T48" fmla="*/ 37 w 254"/>
                <a:gd name="T49" fmla="*/ 181 h 441"/>
                <a:gd name="T50" fmla="*/ 44 w 254"/>
                <a:gd name="T51" fmla="*/ 188 h 441"/>
                <a:gd name="T52" fmla="*/ 51 w 254"/>
                <a:gd name="T53" fmla="*/ 197 h 441"/>
                <a:gd name="T54" fmla="*/ 57 w 254"/>
                <a:gd name="T55" fmla="*/ 208 h 441"/>
                <a:gd name="T56" fmla="*/ 61 w 254"/>
                <a:gd name="T57" fmla="*/ 221 h 441"/>
                <a:gd name="T58" fmla="*/ 64 w 254"/>
                <a:gd name="T59" fmla="*/ 213 h 441"/>
                <a:gd name="T60" fmla="*/ 69 w 254"/>
                <a:gd name="T61" fmla="*/ 205 h 441"/>
                <a:gd name="T62" fmla="*/ 74 w 254"/>
                <a:gd name="T63" fmla="*/ 197 h 441"/>
                <a:gd name="T64" fmla="*/ 80 w 254"/>
                <a:gd name="T65" fmla="*/ 188 h 441"/>
                <a:gd name="T66" fmla="*/ 87 w 254"/>
                <a:gd name="T67" fmla="*/ 182 h 441"/>
                <a:gd name="T68" fmla="*/ 96 w 254"/>
                <a:gd name="T69" fmla="*/ 176 h 441"/>
                <a:gd name="T70" fmla="*/ 104 w 254"/>
                <a:gd name="T71" fmla="*/ 172 h 441"/>
                <a:gd name="T72" fmla="*/ 114 w 254"/>
                <a:gd name="T73" fmla="*/ 171 h 441"/>
                <a:gd name="T74" fmla="*/ 110 w 254"/>
                <a:gd name="T75" fmla="*/ 161 h 441"/>
                <a:gd name="T76" fmla="*/ 107 w 254"/>
                <a:gd name="T77" fmla="*/ 148 h 441"/>
                <a:gd name="T78" fmla="*/ 109 w 254"/>
                <a:gd name="T79" fmla="*/ 135 h 441"/>
                <a:gd name="T80" fmla="*/ 118 w 254"/>
                <a:gd name="T81" fmla="*/ 120 h 441"/>
                <a:gd name="T82" fmla="*/ 110 w 254"/>
                <a:gd name="T83" fmla="*/ 96 h 441"/>
                <a:gd name="T84" fmla="*/ 107 w 254"/>
                <a:gd name="T85" fmla="*/ 73 h 441"/>
                <a:gd name="T86" fmla="*/ 108 w 254"/>
                <a:gd name="T87" fmla="*/ 53 h 441"/>
                <a:gd name="T88" fmla="*/ 111 w 254"/>
                <a:gd name="T89" fmla="*/ 38 h 441"/>
                <a:gd name="T90" fmla="*/ 115 w 254"/>
                <a:gd name="T91" fmla="*/ 28 h 441"/>
                <a:gd name="T92" fmla="*/ 119 w 254"/>
                <a:gd name="T93" fmla="*/ 18 h 441"/>
                <a:gd name="T94" fmla="*/ 123 w 254"/>
                <a:gd name="T95" fmla="*/ 11 h 441"/>
                <a:gd name="T96" fmla="*/ 126 w 254"/>
                <a:gd name="T97" fmla="*/ 6 h 441"/>
                <a:gd name="T98" fmla="*/ 127 w 254"/>
                <a:gd name="T99" fmla="*/ 5 h 441"/>
                <a:gd name="T100" fmla="*/ 127 w 254"/>
                <a:gd name="T101" fmla="*/ 3 h 441"/>
                <a:gd name="T102" fmla="*/ 127 w 254"/>
                <a:gd name="T103" fmla="*/ 2 h 441"/>
                <a:gd name="T104" fmla="*/ 126 w 254"/>
                <a:gd name="T105" fmla="*/ 2 h 441"/>
                <a:gd name="T106" fmla="*/ 126 w 254"/>
                <a:gd name="T107" fmla="*/ 0 h 4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54" h="441">
                  <a:moveTo>
                    <a:pt x="251" y="0"/>
                  </a:moveTo>
                  <a:lnTo>
                    <a:pt x="231" y="27"/>
                  </a:lnTo>
                  <a:lnTo>
                    <a:pt x="208" y="52"/>
                  </a:lnTo>
                  <a:lnTo>
                    <a:pt x="182" y="72"/>
                  </a:lnTo>
                  <a:lnTo>
                    <a:pt x="154" y="87"/>
                  </a:lnTo>
                  <a:lnTo>
                    <a:pt x="127" y="100"/>
                  </a:lnTo>
                  <a:lnTo>
                    <a:pt x="99" y="107"/>
                  </a:lnTo>
                  <a:lnTo>
                    <a:pt x="71" y="110"/>
                  </a:lnTo>
                  <a:lnTo>
                    <a:pt x="46" y="110"/>
                  </a:lnTo>
                  <a:lnTo>
                    <a:pt x="48" y="120"/>
                  </a:lnTo>
                  <a:lnTo>
                    <a:pt x="48" y="132"/>
                  </a:lnTo>
                  <a:lnTo>
                    <a:pt x="46" y="144"/>
                  </a:lnTo>
                  <a:lnTo>
                    <a:pt x="42" y="156"/>
                  </a:lnTo>
                  <a:lnTo>
                    <a:pt x="36" y="170"/>
                  </a:lnTo>
                  <a:lnTo>
                    <a:pt x="26" y="183"/>
                  </a:lnTo>
                  <a:lnTo>
                    <a:pt x="16" y="193"/>
                  </a:lnTo>
                  <a:lnTo>
                    <a:pt x="0" y="203"/>
                  </a:lnTo>
                  <a:lnTo>
                    <a:pt x="17" y="230"/>
                  </a:lnTo>
                  <a:lnTo>
                    <a:pt x="28" y="266"/>
                  </a:lnTo>
                  <a:lnTo>
                    <a:pt x="28" y="301"/>
                  </a:lnTo>
                  <a:lnTo>
                    <a:pt x="16" y="332"/>
                  </a:lnTo>
                  <a:lnTo>
                    <a:pt x="26" y="336"/>
                  </a:lnTo>
                  <a:lnTo>
                    <a:pt x="40" y="343"/>
                  </a:lnTo>
                  <a:lnTo>
                    <a:pt x="56" y="350"/>
                  </a:lnTo>
                  <a:lnTo>
                    <a:pt x="73" y="361"/>
                  </a:lnTo>
                  <a:lnTo>
                    <a:pt x="88" y="376"/>
                  </a:lnTo>
                  <a:lnTo>
                    <a:pt x="102" y="393"/>
                  </a:lnTo>
                  <a:lnTo>
                    <a:pt x="114" y="415"/>
                  </a:lnTo>
                  <a:lnTo>
                    <a:pt x="122" y="441"/>
                  </a:lnTo>
                  <a:lnTo>
                    <a:pt x="128" y="426"/>
                  </a:lnTo>
                  <a:lnTo>
                    <a:pt x="137" y="409"/>
                  </a:lnTo>
                  <a:lnTo>
                    <a:pt x="148" y="393"/>
                  </a:lnTo>
                  <a:lnTo>
                    <a:pt x="160" y="376"/>
                  </a:lnTo>
                  <a:lnTo>
                    <a:pt x="174" y="363"/>
                  </a:lnTo>
                  <a:lnTo>
                    <a:pt x="191" y="352"/>
                  </a:lnTo>
                  <a:lnTo>
                    <a:pt x="208" y="344"/>
                  </a:lnTo>
                  <a:lnTo>
                    <a:pt x="228" y="341"/>
                  </a:lnTo>
                  <a:lnTo>
                    <a:pt x="219" y="321"/>
                  </a:lnTo>
                  <a:lnTo>
                    <a:pt x="214" y="296"/>
                  </a:lnTo>
                  <a:lnTo>
                    <a:pt x="218" y="269"/>
                  </a:lnTo>
                  <a:lnTo>
                    <a:pt x="236" y="239"/>
                  </a:lnTo>
                  <a:lnTo>
                    <a:pt x="219" y="192"/>
                  </a:lnTo>
                  <a:lnTo>
                    <a:pt x="214" y="146"/>
                  </a:lnTo>
                  <a:lnTo>
                    <a:pt x="216" y="106"/>
                  </a:lnTo>
                  <a:lnTo>
                    <a:pt x="222" y="75"/>
                  </a:lnTo>
                  <a:lnTo>
                    <a:pt x="230" y="56"/>
                  </a:lnTo>
                  <a:lnTo>
                    <a:pt x="238" y="36"/>
                  </a:lnTo>
                  <a:lnTo>
                    <a:pt x="245" y="21"/>
                  </a:lnTo>
                  <a:lnTo>
                    <a:pt x="251" y="12"/>
                  </a:lnTo>
                  <a:lnTo>
                    <a:pt x="254" y="9"/>
                  </a:lnTo>
                  <a:lnTo>
                    <a:pt x="254" y="6"/>
                  </a:lnTo>
                  <a:lnTo>
                    <a:pt x="253" y="4"/>
                  </a:lnTo>
                  <a:lnTo>
                    <a:pt x="251" y="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0" name="Freeform 40"/>
            <p:cNvSpPr>
              <a:spLocks/>
            </p:cNvSpPr>
            <p:nvPr/>
          </p:nvSpPr>
          <p:spPr bwMode="auto">
            <a:xfrm>
              <a:off x="5329" y="935"/>
              <a:ext cx="239" cy="182"/>
            </a:xfrm>
            <a:custGeom>
              <a:avLst/>
              <a:gdLst>
                <a:gd name="T0" fmla="*/ 109 w 478"/>
                <a:gd name="T1" fmla="*/ 0 h 364"/>
                <a:gd name="T2" fmla="*/ 101 w 478"/>
                <a:gd name="T3" fmla="*/ 2 h 364"/>
                <a:gd name="T4" fmla="*/ 91 w 478"/>
                <a:gd name="T5" fmla="*/ 6 h 364"/>
                <a:gd name="T6" fmla="*/ 78 w 478"/>
                <a:gd name="T7" fmla="*/ 11 h 364"/>
                <a:gd name="T8" fmla="*/ 65 w 478"/>
                <a:gd name="T9" fmla="*/ 15 h 364"/>
                <a:gd name="T10" fmla="*/ 51 w 478"/>
                <a:gd name="T11" fmla="*/ 19 h 364"/>
                <a:gd name="T12" fmla="*/ 38 w 478"/>
                <a:gd name="T13" fmla="*/ 22 h 364"/>
                <a:gd name="T14" fmla="*/ 27 w 478"/>
                <a:gd name="T15" fmla="*/ 25 h 364"/>
                <a:gd name="T16" fmla="*/ 16 w 478"/>
                <a:gd name="T17" fmla="*/ 26 h 364"/>
                <a:gd name="T18" fmla="*/ 11 w 478"/>
                <a:gd name="T19" fmla="*/ 25 h 364"/>
                <a:gd name="T20" fmla="*/ 7 w 478"/>
                <a:gd name="T21" fmla="*/ 24 h 364"/>
                <a:gd name="T22" fmla="*/ 3 w 478"/>
                <a:gd name="T23" fmla="*/ 23 h 364"/>
                <a:gd name="T24" fmla="*/ 0 w 478"/>
                <a:gd name="T25" fmla="*/ 23 h 364"/>
                <a:gd name="T26" fmla="*/ 14 w 478"/>
                <a:gd name="T27" fmla="*/ 31 h 364"/>
                <a:gd name="T28" fmla="*/ 25 w 478"/>
                <a:gd name="T29" fmla="*/ 42 h 364"/>
                <a:gd name="T30" fmla="*/ 35 w 478"/>
                <a:gd name="T31" fmla="*/ 55 h 364"/>
                <a:gd name="T32" fmla="*/ 44 w 478"/>
                <a:gd name="T33" fmla="*/ 69 h 364"/>
                <a:gd name="T34" fmla="*/ 53 w 478"/>
                <a:gd name="T35" fmla="*/ 85 h 364"/>
                <a:gd name="T36" fmla="*/ 59 w 478"/>
                <a:gd name="T37" fmla="*/ 102 h 364"/>
                <a:gd name="T38" fmla="*/ 64 w 478"/>
                <a:gd name="T39" fmla="*/ 119 h 364"/>
                <a:gd name="T40" fmla="*/ 67 w 478"/>
                <a:gd name="T41" fmla="*/ 137 h 364"/>
                <a:gd name="T42" fmla="*/ 74 w 478"/>
                <a:gd name="T43" fmla="*/ 137 h 364"/>
                <a:gd name="T44" fmla="*/ 81 w 478"/>
                <a:gd name="T45" fmla="*/ 139 h 364"/>
                <a:gd name="T46" fmla="*/ 90 w 478"/>
                <a:gd name="T47" fmla="*/ 142 h 364"/>
                <a:gd name="T48" fmla="*/ 99 w 478"/>
                <a:gd name="T49" fmla="*/ 148 h 364"/>
                <a:gd name="T50" fmla="*/ 108 w 478"/>
                <a:gd name="T51" fmla="*/ 155 h 364"/>
                <a:gd name="T52" fmla="*/ 117 w 478"/>
                <a:gd name="T53" fmla="*/ 162 h 364"/>
                <a:gd name="T54" fmla="*/ 124 w 478"/>
                <a:gd name="T55" fmla="*/ 172 h 364"/>
                <a:gd name="T56" fmla="*/ 130 w 478"/>
                <a:gd name="T57" fmla="*/ 182 h 364"/>
                <a:gd name="T58" fmla="*/ 137 w 478"/>
                <a:gd name="T59" fmla="*/ 177 h 364"/>
                <a:gd name="T60" fmla="*/ 146 w 478"/>
                <a:gd name="T61" fmla="*/ 172 h 364"/>
                <a:gd name="T62" fmla="*/ 158 w 478"/>
                <a:gd name="T63" fmla="*/ 167 h 364"/>
                <a:gd name="T64" fmla="*/ 171 w 478"/>
                <a:gd name="T65" fmla="*/ 164 h 364"/>
                <a:gd name="T66" fmla="*/ 185 w 478"/>
                <a:gd name="T67" fmla="*/ 162 h 364"/>
                <a:gd name="T68" fmla="*/ 202 w 478"/>
                <a:gd name="T69" fmla="*/ 164 h 364"/>
                <a:gd name="T70" fmla="*/ 220 w 478"/>
                <a:gd name="T71" fmla="*/ 169 h 364"/>
                <a:gd name="T72" fmla="*/ 239 w 478"/>
                <a:gd name="T73" fmla="*/ 176 h 364"/>
                <a:gd name="T74" fmla="*/ 234 w 478"/>
                <a:gd name="T75" fmla="*/ 169 h 364"/>
                <a:gd name="T76" fmla="*/ 228 w 478"/>
                <a:gd name="T77" fmla="*/ 161 h 364"/>
                <a:gd name="T78" fmla="*/ 223 w 478"/>
                <a:gd name="T79" fmla="*/ 151 h 364"/>
                <a:gd name="T80" fmla="*/ 219 w 478"/>
                <a:gd name="T81" fmla="*/ 139 h 364"/>
                <a:gd name="T82" fmla="*/ 218 w 478"/>
                <a:gd name="T83" fmla="*/ 126 h 364"/>
                <a:gd name="T84" fmla="*/ 218 w 478"/>
                <a:gd name="T85" fmla="*/ 112 h 364"/>
                <a:gd name="T86" fmla="*/ 222 w 478"/>
                <a:gd name="T87" fmla="*/ 96 h 364"/>
                <a:gd name="T88" fmla="*/ 229 w 478"/>
                <a:gd name="T89" fmla="*/ 78 h 364"/>
                <a:gd name="T90" fmla="*/ 218 w 478"/>
                <a:gd name="T91" fmla="*/ 76 h 364"/>
                <a:gd name="T92" fmla="*/ 207 w 478"/>
                <a:gd name="T93" fmla="*/ 72 h 364"/>
                <a:gd name="T94" fmla="*/ 196 w 478"/>
                <a:gd name="T95" fmla="*/ 67 h 364"/>
                <a:gd name="T96" fmla="*/ 186 w 478"/>
                <a:gd name="T97" fmla="*/ 61 h 364"/>
                <a:gd name="T98" fmla="*/ 178 w 478"/>
                <a:gd name="T99" fmla="*/ 52 h 364"/>
                <a:gd name="T100" fmla="*/ 171 w 478"/>
                <a:gd name="T101" fmla="*/ 42 h 364"/>
                <a:gd name="T102" fmla="*/ 168 w 478"/>
                <a:gd name="T103" fmla="*/ 28 h 364"/>
                <a:gd name="T104" fmla="*/ 167 w 478"/>
                <a:gd name="T105" fmla="*/ 12 h 364"/>
                <a:gd name="T106" fmla="*/ 161 w 478"/>
                <a:gd name="T107" fmla="*/ 13 h 364"/>
                <a:gd name="T108" fmla="*/ 155 w 478"/>
                <a:gd name="T109" fmla="*/ 15 h 364"/>
                <a:gd name="T110" fmla="*/ 148 w 478"/>
                <a:gd name="T111" fmla="*/ 15 h 364"/>
                <a:gd name="T112" fmla="*/ 141 w 478"/>
                <a:gd name="T113" fmla="*/ 15 h 364"/>
                <a:gd name="T114" fmla="*/ 133 w 478"/>
                <a:gd name="T115" fmla="*/ 13 h 364"/>
                <a:gd name="T116" fmla="*/ 125 w 478"/>
                <a:gd name="T117" fmla="*/ 10 h 364"/>
                <a:gd name="T118" fmla="*/ 118 w 478"/>
                <a:gd name="T119" fmla="*/ 6 h 364"/>
                <a:gd name="T120" fmla="*/ 109 w 478"/>
                <a:gd name="T121" fmla="*/ 0 h 3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8" h="364">
                  <a:moveTo>
                    <a:pt x="218" y="0"/>
                  </a:moveTo>
                  <a:lnTo>
                    <a:pt x="201" y="4"/>
                  </a:lnTo>
                  <a:lnTo>
                    <a:pt x="181" y="12"/>
                  </a:lnTo>
                  <a:lnTo>
                    <a:pt x="156" y="21"/>
                  </a:lnTo>
                  <a:lnTo>
                    <a:pt x="130" y="29"/>
                  </a:lnTo>
                  <a:lnTo>
                    <a:pt x="102" y="37"/>
                  </a:lnTo>
                  <a:lnTo>
                    <a:pt x="76" y="44"/>
                  </a:lnTo>
                  <a:lnTo>
                    <a:pt x="53" y="49"/>
                  </a:lnTo>
                  <a:lnTo>
                    <a:pt x="31" y="51"/>
                  </a:lnTo>
                  <a:lnTo>
                    <a:pt x="22" y="49"/>
                  </a:lnTo>
                  <a:lnTo>
                    <a:pt x="13" y="47"/>
                  </a:lnTo>
                  <a:lnTo>
                    <a:pt x="5" y="46"/>
                  </a:lnTo>
                  <a:lnTo>
                    <a:pt x="0" y="46"/>
                  </a:lnTo>
                  <a:lnTo>
                    <a:pt x="27" y="61"/>
                  </a:lnTo>
                  <a:lnTo>
                    <a:pt x="50" y="83"/>
                  </a:lnTo>
                  <a:lnTo>
                    <a:pt x="70" y="109"/>
                  </a:lnTo>
                  <a:lnTo>
                    <a:pt x="88" y="137"/>
                  </a:lnTo>
                  <a:lnTo>
                    <a:pt x="105" y="169"/>
                  </a:lnTo>
                  <a:lnTo>
                    <a:pt x="117" y="203"/>
                  </a:lnTo>
                  <a:lnTo>
                    <a:pt x="128" y="238"/>
                  </a:lnTo>
                  <a:lnTo>
                    <a:pt x="134" y="274"/>
                  </a:lnTo>
                  <a:lnTo>
                    <a:pt x="147" y="274"/>
                  </a:lnTo>
                  <a:lnTo>
                    <a:pt x="162" y="277"/>
                  </a:lnTo>
                  <a:lnTo>
                    <a:pt x="179" y="284"/>
                  </a:lnTo>
                  <a:lnTo>
                    <a:pt x="198" y="295"/>
                  </a:lnTo>
                  <a:lnTo>
                    <a:pt x="216" y="309"/>
                  </a:lnTo>
                  <a:lnTo>
                    <a:pt x="233" y="324"/>
                  </a:lnTo>
                  <a:lnTo>
                    <a:pt x="248" y="343"/>
                  </a:lnTo>
                  <a:lnTo>
                    <a:pt x="259" y="364"/>
                  </a:lnTo>
                  <a:lnTo>
                    <a:pt x="273" y="354"/>
                  </a:lnTo>
                  <a:lnTo>
                    <a:pt x="292" y="343"/>
                  </a:lnTo>
                  <a:lnTo>
                    <a:pt x="315" y="334"/>
                  </a:lnTo>
                  <a:lnTo>
                    <a:pt x="341" y="327"/>
                  </a:lnTo>
                  <a:lnTo>
                    <a:pt x="370" y="324"/>
                  </a:lnTo>
                  <a:lnTo>
                    <a:pt x="404" y="327"/>
                  </a:lnTo>
                  <a:lnTo>
                    <a:pt x="439" y="337"/>
                  </a:lnTo>
                  <a:lnTo>
                    <a:pt x="478" y="352"/>
                  </a:lnTo>
                  <a:lnTo>
                    <a:pt x="467" y="338"/>
                  </a:lnTo>
                  <a:lnTo>
                    <a:pt x="455" y="321"/>
                  </a:lnTo>
                  <a:lnTo>
                    <a:pt x="446" y="301"/>
                  </a:lnTo>
                  <a:lnTo>
                    <a:pt x="438" y="278"/>
                  </a:lnTo>
                  <a:lnTo>
                    <a:pt x="435" y="252"/>
                  </a:lnTo>
                  <a:lnTo>
                    <a:pt x="435" y="223"/>
                  </a:lnTo>
                  <a:lnTo>
                    <a:pt x="443" y="191"/>
                  </a:lnTo>
                  <a:lnTo>
                    <a:pt x="458" y="155"/>
                  </a:lnTo>
                  <a:lnTo>
                    <a:pt x="436" y="151"/>
                  </a:lnTo>
                  <a:lnTo>
                    <a:pt x="413" y="143"/>
                  </a:lnTo>
                  <a:lnTo>
                    <a:pt x="392" y="134"/>
                  </a:lnTo>
                  <a:lnTo>
                    <a:pt x="372" y="121"/>
                  </a:lnTo>
                  <a:lnTo>
                    <a:pt x="355" y="104"/>
                  </a:lnTo>
                  <a:lnTo>
                    <a:pt x="342" y="83"/>
                  </a:lnTo>
                  <a:lnTo>
                    <a:pt x="335" y="55"/>
                  </a:lnTo>
                  <a:lnTo>
                    <a:pt x="333" y="23"/>
                  </a:lnTo>
                  <a:lnTo>
                    <a:pt x="321" y="26"/>
                  </a:lnTo>
                  <a:lnTo>
                    <a:pt x="309" y="29"/>
                  </a:lnTo>
                  <a:lnTo>
                    <a:pt x="295" y="29"/>
                  </a:lnTo>
                  <a:lnTo>
                    <a:pt x="281" y="29"/>
                  </a:lnTo>
                  <a:lnTo>
                    <a:pt x="265" y="26"/>
                  </a:lnTo>
                  <a:lnTo>
                    <a:pt x="250" y="20"/>
                  </a:lnTo>
                  <a:lnTo>
                    <a:pt x="235" y="12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1" name="Freeform 41"/>
            <p:cNvSpPr>
              <a:spLocks/>
            </p:cNvSpPr>
            <p:nvPr/>
          </p:nvSpPr>
          <p:spPr bwMode="auto">
            <a:xfrm>
              <a:off x="5207" y="662"/>
              <a:ext cx="209" cy="258"/>
            </a:xfrm>
            <a:custGeom>
              <a:avLst/>
              <a:gdLst>
                <a:gd name="T0" fmla="*/ 176 w 419"/>
                <a:gd name="T1" fmla="*/ 125 h 515"/>
                <a:gd name="T2" fmla="*/ 149 w 419"/>
                <a:gd name="T3" fmla="*/ 126 h 515"/>
                <a:gd name="T4" fmla="*/ 114 w 419"/>
                <a:gd name="T5" fmla="*/ 139 h 515"/>
                <a:gd name="T6" fmla="*/ 81 w 419"/>
                <a:gd name="T7" fmla="*/ 169 h 515"/>
                <a:gd name="T8" fmla="*/ 65 w 419"/>
                <a:gd name="T9" fmla="*/ 205 h 515"/>
                <a:gd name="T10" fmla="*/ 58 w 419"/>
                <a:gd name="T11" fmla="*/ 224 h 515"/>
                <a:gd name="T12" fmla="*/ 52 w 419"/>
                <a:gd name="T13" fmla="*/ 238 h 515"/>
                <a:gd name="T14" fmla="*/ 44 w 419"/>
                <a:gd name="T15" fmla="*/ 246 h 515"/>
                <a:gd name="T16" fmla="*/ 34 w 419"/>
                <a:gd name="T17" fmla="*/ 249 h 515"/>
                <a:gd name="T18" fmla="*/ 23 w 419"/>
                <a:gd name="T19" fmla="*/ 251 h 515"/>
                <a:gd name="T20" fmla="*/ 13 w 419"/>
                <a:gd name="T21" fmla="*/ 253 h 515"/>
                <a:gd name="T22" fmla="*/ 5 w 419"/>
                <a:gd name="T23" fmla="*/ 256 h 515"/>
                <a:gd name="T24" fmla="*/ 1 w 419"/>
                <a:gd name="T25" fmla="*/ 257 h 515"/>
                <a:gd name="T26" fmla="*/ 1 w 419"/>
                <a:gd name="T27" fmla="*/ 255 h 515"/>
                <a:gd name="T28" fmla="*/ 18 w 419"/>
                <a:gd name="T29" fmla="*/ 246 h 515"/>
                <a:gd name="T30" fmla="*/ 41 w 419"/>
                <a:gd name="T31" fmla="*/ 220 h 515"/>
                <a:gd name="T32" fmla="*/ 50 w 419"/>
                <a:gd name="T33" fmla="*/ 189 h 515"/>
                <a:gd name="T34" fmla="*/ 53 w 419"/>
                <a:gd name="T35" fmla="*/ 162 h 515"/>
                <a:gd name="T36" fmla="*/ 52 w 419"/>
                <a:gd name="T37" fmla="*/ 143 h 515"/>
                <a:gd name="T38" fmla="*/ 47 w 419"/>
                <a:gd name="T39" fmla="*/ 122 h 515"/>
                <a:gd name="T40" fmla="*/ 51 w 419"/>
                <a:gd name="T41" fmla="*/ 109 h 515"/>
                <a:gd name="T42" fmla="*/ 67 w 419"/>
                <a:gd name="T43" fmla="*/ 98 h 515"/>
                <a:gd name="T44" fmla="*/ 82 w 419"/>
                <a:gd name="T45" fmla="*/ 79 h 515"/>
                <a:gd name="T46" fmla="*/ 87 w 419"/>
                <a:gd name="T47" fmla="*/ 57 h 515"/>
                <a:gd name="T48" fmla="*/ 93 w 419"/>
                <a:gd name="T49" fmla="*/ 45 h 515"/>
                <a:gd name="T50" fmla="*/ 117 w 419"/>
                <a:gd name="T51" fmla="*/ 37 h 515"/>
                <a:gd name="T52" fmla="*/ 142 w 419"/>
                <a:gd name="T53" fmla="*/ 24 h 515"/>
                <a:gd name="T54" fmla="*/ 164 w 419"/>
                <a:gd name="T55" fmla="*/ 8 h 515"/>
                <a:gd name="T56" fmla="*/ 170 w 419"/>
                <a:gd name="T57" fmla="*/ 10 h 515"/>
                <a:gd name="T58" fmla="*/ 174 w 419"/>
                <a:gd name="T59" fmla="*/ 34 h 515"/>
                <a:gd name="T60" fmla="*/ 184 w 419"/>
                <a:gd name="T61" fmla="*/ 59 h 515"/>
                <a:gd name="T62" fmla="*/ 199 w 419"/>
                <a:gd name="T63" fmla="*/ 78 h 515"/>
                <a:gd name="T64" fmla="*/ 203 w 419"/>
                <a:gd name="T65" fmla="*/ 85 h 515"/>
                <a:gd name="T66" fmla="*/ 189 w 419"/>
                <a:gd name="T67" fmla="*/ 92 h 515"/>
                <a:gd name="T68" fmla="*/ 180 w 419"/>
                <a:gd name="T69" fmla="*/ 102 h 515"/>
                <a:gd name="T70" fmla="*/ 179 w 419"/>
                <a:gd name="T71" fmla="*/ 115 h 5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19" h="515">
                  <a:moveTo>
                    <a:pt x="367" y="249"/>
                  </a:moveTo>
                  <a:lnTo>
                    <a:pt x="353" y="249"/>
                  </a:lnTo>
                  <a:lnTo>
                    <a:pt x="330" y="249"/>
                  </a:lnTo>
                  <a:lnTo>
                    <a:pt x="299" y="252"/>
                  </a:lnTo>
                  <a:lnTo>
                    <a:pt x="265" y="261"/>
                  </a:lnTo>
                  <a:lnTo>
                    <a:pt x="228" y="277"/>
                  </a:lnTo>
                  <a:lnTo>
                    <a:pt x="193" y="301"/>
                  </a:lnTo>
                  <a:lnTo>
                    <a:pt x="162" y="337"/>
                  </a:lnTo>
                  <a:lnTo>
                    <a:pt x="138" y="386"/>
                  </a:lnTo>
                  <a:lnTo>
                    <a:pt x="130" y="409"/>
                  </a:lnTo>
                  <a:lnTo>
                    <a:pt x="122" y="429"/>
                  </a:lnTo>
                  <a:lnTo>
                    <a:pt x="116" y="447"/>
                  </a:lnTo>
                  <a:lnTo>
                    <a:pt x="110" y="463"/>
                  </a:lnTo>
                  <a:lnTo>
                    <a:pt x="104" y="475"/>
                  </a:lnTo>
                  <a:lnTo>
                    <a:pt x="96" y="484"/>
                  </a:lnTo>
                  <a:lnTo>
                    <a:pt x="88" y="492"/>
                  </a:lnTo>
                  <a:lnTo>
                    <a:pt x="79" y="495"/>
                  </a:lnTo>
                  <a:lnTo>
                    <a:pt x="68" y="497"/>
                  </a:lnTo>
                  <a:lnTo>
                    <a:pt x="57" y="500"/>
                  </a:lnTo>
                  <a:lnTo>
                    <a:pt x="47" y="501"/>
                  </a:lnTo>
                  <a:lnTo>
                    <a:pt x="37" y="504"/>
                  </a:lnTo>
                  <a:lnTo>
                    <a:pt x="27" y="506"/>
                  </a:lnTo>
                  <a:lnTo>
                    <a:pt x="17" y="509"/>
                  </a:lnTo>
                  <a:lnTo>
                    <a:pt x="10" y="512"/>
                  </a:lnTo>
                  <a:lnTo>
                    <a:pt x="3" y="515"/>
                  </a:lnTo>
                  <a:lnTo>
                    <a:pt x="3" y="513"/>
                  </a:lnTo>
                  <a:lnTo>
                    <a:pt x="3" y="510"/>
                  </a:lnTo>
                  <a:lnTo>
                    <a:pt x="2" y="509"/>
                  </a:lnTo>
                  <a:lnTo>
                    <a:pt x="0" y="507"/>
                  </a:lnTo>
                  <a:lnTo>
                    <a:pt x="36" y="492"/>
                  </a:lnTo>
                  <a:lnTo>
                    <a:pt x="64" y="469"/>
                  </a:lnTo>
                  <a:lnTo>
                    <a:pt x="82" y="440"/>
                  </a:lnTo>
                  <a:lnTo>
                    <a:pt x="94" y="409"/>
                  </a:lnTo>
                  <a:lnTo>
                    <a:pt x="101" y="378"/>
                  </a:lnTo>
                  <a:lnTo>
                    <a:pt x="105" y="347"/>
                  </a:lnTo>
                  <a:lnTo>
                    <a:pt x="107" y="323"/>
                  </a:lnTo>
                  <a:lnTo>
                    <a:pt x="107" y="303"/>
                  </a:lnTo>
                  <a:lnTo>
                    <a:pt x="105" y="286"/>
                  </a:lnTo>
                  <a:lnTo>
                    <a:pt x="101" y="266"/>
                  </a:lnTo>
                  <a:lnTo>
                    <a:pt x="94" y="244"/>
                  </a:lnTo>
                  <a:lnTo>
                    <a:pt x="88" y="220"/>
                  </a:lnTo>
                  <a:lnTo>
                    <a:pt x="102" y="217"/>
                  </a:lnTo>
                  <a:lnTo>
                    <a:pt x="117" y="207"/>
                  </a:lnTo>
                  <a:lnTo>
                    <a:pt x="134" y="195"/>
                  </a:lnTo>
                  <a:lnTo>
                    <a:pt x="150" y="178"/>
                  </a:lnTo>
                  <a:lnTo>
                    <a:pt x="164" y="158"/>
                  </a:lnTo>
                  <a:lnTo>
                    <a:pt x="171" y="137"/>
                  </a:lnTo>
                  <a:lnTo>
                    <a:pt x="174" y="114"/>
                  </a:lnTo>
                  <a:lnTo>
                    <a:pt x="168" y="90"/>
                  </a:lnTo>
                  <a:lnTo>
                    <a:pt x="187" y="89"/>
                  </a:lnTo>
                  <a:lnTo>
                    <a:pt x="208" y="83"/>
                  </a:lnTo>
                  <a:lnTo>
                    <a:pt x="235" y="74"/>
                  </a:lnTo>
                  <a:lnTo>
                    <a:pt x="261" y="61"/>
                  </a:lnTo>
                  <a:lnTo>
                    <a:pt x="285" y="47"/>
                  </a:lnTo>
                  <a:lnTo>
                    <a:pt x="309" y="32"/>
                  </a:lnTo>
                  <a:lnTo>
                    <a:pt x="329" y="15"/>
                  </a:lnTo>
                  <a:lnTo>
                    <a:pt x="341" y="0"/>
                  </a:lnTo>
                  <a:lnTo>
                    <a:pt x="341" y="20"/>
                  </a:lnTo>
                  <a:lnTo>
                    <a:pt x="342" y="43"/>
                  </a:lnTo>
                  <a:lnTo>
                    <a:pt x="349" y="67"/>
                  </a:lnTo>
                  <a:lnTo>
                    <a:pt x="356" y="92"/>
                  </a:lnTo>
                  <a:lnTo>
                    <a:pt x="369" y="117"/>
                  </a:lnTo>
                  <a:lnTo>
                    <a:pt x="382" y="138"/>
                  </a:lnTo>
                  <a:lnTo>
                    <a:pt x="399" y="155"/>
                  </a:lnTo>
                  <a:lnTo>
                    <a:pt x="419" y="169"/>
                  </a:lnTo>
                  <a:lnTo>
                    <a:pt x="406" y="170"/>
                  </a:lnTo>
                  <a:lnTo>
                    <a:pt x="393" y="175"/>
                  </a:lnTo>
                  <a:lnTo>
                    <a:pt x="379" y="183"/>
                  </a:lnTo>
                  <a:lnTo>
                    <a:pt x="369" y="190"/>
                  </a:lnTo>
                  <a:lnTo>
                    <a:pt x="361" y="203"/>
                  </a:lnTo>
                  <a:lnTo>
                    <a:pt x="358" y="215"/>
                  </a:lnTo>
                  <a:lnTo>
                    <a:pt x="359" y="230"/>
                  </a:lnTo>
                  <a:lnTo>
                    <a:pt x="367" y="24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2" name="Freeform 42"/>
            <p:cNvSpPr>
              <a:spLocks/>
            </p:cNvSpPr>
            <p:nvPr/>
          </p:nvSpPr>
          <p:spPr bwMode="auto">
            <a:xfrm>
              <a:off x="5138" y="666"/>
              <a:ext cx="124" cy="250"/>
            </a:xfrm>
            <a:custGeom>
              <a:avLst/>
              <a:gdLst>
                <a:gd name="T0" fmla="*/ 68 w 248"/>
                <a:gd name="T1" fmla="*/ 247 h 500"/>
                <a:gd name="T2" fmla="*/ 59 w 248"/>
                <a:gd name="T3" fmla="*/ 239 h 500"/>
                <a:gd name="T4" fmla="*/ 47 w 248"/>
                <a:gd name="T5" fmla="*/ 240 h 500"/>
                <a:gd name="T6" fmla="*/ 40 w 248"/>
                <a:gd name="T7" fmla="*/ 237 h 500"/>
                <a:gd name="T8" fmla="*/ 41 w 248"/>
                <a:gd name="T9" fmla="*/ 230 h 500"/>
                <a:gd name="T10" fmla="*/ 49 w 248"/>
                <a:gd name="T11" fmla="*/ 222 h 500"/>
                <a:gd name="T12" fmla="*/ 57 w 248"/>
                <a:gd name="T13" fmla="*/ 219 h 500"/>
                <a:gd name="T14" fmla="*/ 64 w 248"/>
                <a:gd name="T15" fmla="*/ 219 h 500"/>
                <a:gd name="T16" fmla="*/ 70 w 248"/>
                <a:gd name="T17" fmla="*/ 217 h 500"/>
                <a:gd name="T18" fmla="*/ 74 w 248"/>
                <a:gd name="T19" fmla="*/ 213 h 500"/>
                <a:gd name="T20" fmla="*/ 77 w 248"/>
                <a:gd name="T21" fmla="*/ 208 h 500"/>
                <a:gd name="T22" fmla="*/ 77 w 248"/>
                <a:gd name="T23" fmla="*/ 203 h 500"/>
                <a:gd name="T24" fmla="*/ 77 w 248"/>
                <a:gd name="T25" fmla="*/ 198 h 500"/>
                <a:gd name="T26" fmla="*/ 75 w 248"/>
                <a:gd name="T27" fmla="*/ 193 h 500"/>
                <a:gd name="T28" fmla="*/ 71 w 248"/>
                <a:gd name="T29" fmla="*/ 189 h 500"/>
                <a:gd name="T30" fmla="*/ 65 w 248"/>
                <a:gd name="T31" fmla="*/ 187 h 500"/>
                <a:gd name="T32" fmla="*/ 58 w 248"/>
                <a:gd name="T33" fmla="*/ 187 h 500"/>
                <a:gd name="T34" fmla="*/ 52 w 248"/>
                <a:gd name="T35" fmla="*/ 188 h 500"/>
                <a:gd name="T36" fmla="*/ 47 w 248"/>
                <a:gd name="T37" fmla="*/ 193 h 500"/>
                <a:gd name="T38" fmla="*/ 46 w 248"/>
                <a:gd name="T39" fmla="*/ 200 h 500"/>
                <a:gd name="T40" fmla="*/ 42 w 248"/>
                <a:gd name="T41" fmla="*/ 208 h 500"/>
                <a:gd name="T42" fmla="*/ 33 w 248"/>
                <a:gd name="T43" fmla="*/ 216 h 500"/>
                <a:gd name="T44" fmla="*/ 29 w 248"/>
                <a:gd name="T45" fmla="*/ 216 h 500"/>
                <a:gd name="T46" fmla="*/ 25 w 248"/>
                <a:gd name="T47" fmla="*/ 213 h 500"/>
                <a:gd name="T48" fmla="*/ 25 w 248"/>
                <a:gd name="T49" fmla="*/ 207 h 500"/>
                <a:gd name="T50" fmla="*/ 28 w 248"/>
                <a:gd name="T51" fmla="*/ 197 h 500"/>
                <a:gd name="T52" fmla="*/ 34 w 248"/>
                <a:gd name="T53" fmla="*/ 190 h 500"/>
                <a:gd name="T54" fmla="*/ 40 w 248"/>
                <a:gd name="T55" fmla="*/ 182 h 500"/>
                <a:gd name="T56" fmla="*/ 42 w 248"/>
                <a:gd name="T57" fmla="*/ 176 h 500"/>
                <a:gd name="T58" fmla="*/ 42 w 248"/>
                <a:gd name="T59" fmla="*/ 173 h 500"/>
                <a:gd name="T60" fmla="*/ 39 w 248"/>
                <a:gd name="T61" fmla="*/ 168 h 500"/>
                <a:gd name="T62" fmla="*/ 33 w 248"/>
                <a:gd name="T63" fmla="*/ 162 h 500"/>
                <a:gd name="T64" fmla="*/ 23 w 248"/>
                <a:gd name="T65" fmla="*/ 159 h 500"/>
                <a:gd name="T66" fmla="*/ 17 w 248"/>
                <a:gd name="T67" fmla="*/ 160 h 500"/>
                <a:gd name="T68" fmla="*/ 13 w 248"/>
                <a:gd name="T69" fmla="*/ 163 h 500"/>
                <a:gd name="T70" fmla="*/ 9 w 248"/>
                <a:gd name="T71" fmla="*/ 166 h 500"/>
                <a:gd name="T72" fmla="*/ 3 w 248"/>
                <a:gd name="T73" fmla="*/ 156 h 500"/>
                <a:gd name="T74" fmla="*/ 0 w 248"/>
                <a:gd name="T75" fmla="*/ 132 h 500"/>
                <a:gd name="T76" fmla="*/ 7 w 248"/>
                <a:gd name="T77" fmla="*/ 107 h 500"/>
                <a:gd name="T78" fmla="*/ 19 w 248"/>
                <a:gd name="T79" fmla="*/ 83 h 500"/>
                <a:gd name="T80" fmla="*/ 36 w 248"/>
                <a:gd name="T81" fmla="*/ 60 h 500"/>
                <a:gd name="T82" fmla="*/ 56 w 248"/>
                <a:gd name="T83" fmla="*/ 40 h 500"/>
                <a:gd name="T84" fmla="*/ 77 w 248"/>
                <a:gd name="T85" fmla="*/ 24 h 500"/>
                <a:gd name="T86" fmla="*/ 97 w 248"/>
                <a:gd name="T87" fmla="*/ 12 h 500"/>
                <a:gd name="T88" fmla="*/ 108 w 248"/>
                <a:gd name="T89" fmla="*/ 7 h 500"/>
                <a:gd name="T90" fmla="*/ 116 w 248"/>
                <a:gd name="T91" fmla="*/ 4 h 500"/>
                <a:gd name="T92" fmla="*/ 123 w 248"/>
                <a:gd name="T93" fmla="*/ 0 h 500"/>
                <a:gd name="T94" fmla="*/ 124 w 248"/>
                <a:gd name="T95" fmla="*/ 2 h 500"/>
                <a:gd name="T96" fmla="*/ 114 w 248"/>
                <a:gd name="T97" fmla="*/ 17 h 500"/>
                <a:gd name="T98" fmla="*/ 102 w 248"/>
                <a:gd name="T99" fmla="*/ 45 h 500"/>
                <a:gd name="T100" fmla="*/ 102 w 248"/>
                <a:gd name="T101" fmla="*/ 69 h 500"/>
                <a:gd name="T102" fmla="*/ 109 w 248"/>
                <a:gd name="T103" fmla="*/ 94 h 500"/>
                <a:gd name="T104" fmla="*/ 116 w 248"/>
                <a:gd name="T105" fmla="*/ 119 h 500"/>
                <a:gd name="T106" fmla="*/ 121 w 248"/>
                <a:gd name="T107" fmla="*/ 140 h 500"/>
                <a:gd name="T108" fmla="*/ 122 w 248"/>
                <a:gd name="T109" fmla="*/ 158 h 500"/>
                <a:gd name="T110" fmla="*/ 119 w 248"/>
                <a:gd name="T111" fmla="*/ 186 h 500"/>
                <a:gd name="T112" fmla="*/ 110 w 248"/>
                <a:gd name="T113" fmla="*/ 217 h 500"/>
                <a:gd name="T114" fmla="*/ 87 w 248"/>
                <a:gd name="T115" fmla="*/ 243 h 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48" h="500">
                  <a:moveTo>
                    <a:pt x="137" y="500"/>
                  </a:moveTo>
                  <a:lnTo>
                    <a:pt x="136" y="494"/>
                  </a:lnTo>
                  <a:lnTo>
                    <a:pt x="130" y="485"/>
                  </a:lnTo>
                  <a:lnTo>
                    <a:pt x="117" y="477"/>
                  </a:lnTo>
                  <a:lnTo>
                    <a:pt x="102" y="479"/>
                  </a:lnTo>
                  <a:lnTo>
                    <a:pt x="93" y="480"/>
                  </a:lnTo>
                  <a:lnTo>
                    <a:pt x="85" y="477"/>
                  </a:lnTo>
                  <a:lnTo>
                    <a:pt x="79" y="473"/>
                  </a:lnTo>
                  <a:lnTo>
                    <a:pt x="74" y="466"/>
                  </a:lnTo>
                  <a:lnTo>
                    <a:pt x="82" y="459"/>
                  </a:lnTo>
                  <a:lnTo>
                    <a:pt x="90" y="450"/>
                  </a:lnTo>
                  <a:lnTo>
                    <a:pt x="97" y="443"/>
                  </a:lnTo>
                  <a:lnTo>
                    <a:pt x="103" y="437"/>
                  </a:lnTo>
                  <a:lnTo>
                    <a:pt x="113" y="437"/>
                  </a:lnTo>
                  <a:lnTo>
                    <a:pt x="120" y="437"/>
                  </a:lnTo>
                  <a:lnTo>
                    <a:pt x="127" y="437"/>
                  </a:lnTo>
                  <a:lnTo>
                    <a:pt x="133" y="436"/>
                  </a:lnTo>
                  <a:lnTo>
                    <a:pt x="139" y="433"/>
                  </a:lnTo>
                  <a:lnTo>
                    <a:pt x="144" y="430"/>
                  </a:lnTo>
                  <a:lnTo>
                    <a:pt x="148" y="425"/>
                  </a:lnTo>
                  <a:lnTo>
                    <a:pt x="151" y="420"/>
                  </a:lnTo>
                  <a:lnTo>
                    <a:pt x="153" y="416"/>
                  </a:lnTo>
                  <a:lnTo>
                    <a:pt x="154" y="410"/>
                  </a:lnTo>
                  <a:lnTo>
                    <a:pt x="154" y="405"/>
                  </a:lnTo>
                  <a:lnTo>
                    <a:pt x="154" y="400"/>
                  </a:lnTo>
                  <a:lnTo>
                    <a:pt x="154" y="396"/>
                  </a:lnTo>
                  <a:lnTo>
                    <a:pt x="153" y="391"/>
                  </a:lnTo>
                  <a:lnTo>
                    <a:pt x="150" y="386"/>
                  </a:lnTo>
                  <a:lnTo>
                    <a:pt x="147" y="382"/>
                  </a:lnTo>
                  <a:lnTo>
                    <a:pt x="142" y="377"/>
                  </a:lnTo>
                  <a:lnTo>
                    <a:pt x="137" y="374"/>
                  </a:lnTo>
                  <a:lnTo>
                    <a:pt x="130" y="373"/>
                  </a:lnTo>
                  <a:lnTo>
                    <a:pt x="124" y="373"/>
                  </a:lnTo>
                  <a:lnTo>
                    <a:pt x="116" y="373"/>
                  </a:lnTo>
                  <a:lnTo>
                    <a:pt x="110" y="374"/>
                  </a:lnTo>
                  <a:lnTo>
                    <a:pt x="103" y="376"/>
                  </a:lnTo>
                  <a:lnTo>
                    <a:pt x="99" y="379"/>
                  </a:lnTo>
                  <a:lnTo>
                    <a:pt x="93" y="386"/>
                  </a:lnTo>
                  <a:lnTo>
                    <a:pt x="91" y="394"/>
                  </a:lnTo>
                  <a:lnTo>
                    <a:pt x="91" y="400"/>
                  </a:lnTo>
                  <a:lnTo>
                    <a:pt x="91" y="406"/>
                  </a:lnTo>
                  <a:lnTo>
                    <a:pt x="83" y="416"/>
                  </a:lnTo>
                  <a:lnTo>
                    <a:pt x="74" y="425"/>
                  </a:lnTo>
                  <a:lnTo>
                    <a:pt x="65" y="431"/>
                  </a:lnTo>
                  <a:lnTo>
                    <a:pt x="60" y="434"/>
                  </a:lnTo>
                  <a:lnTo>
                    <a:pt x="57" y="431"/>
                  </a:lnTo>
                  <a:lnTo>
                    <a:pt x="54" y="428"/>
                  </a:lnTo>
                  <a:lnTo>
                    <a:pt x="50" y="425"/>
                  </a:lnTo>
                  <a:lnTo>
                    <a:pt x="45" y="423"/>
                  </a:lnTo>
                  <a:lnTo>
                    <a:pt x="50" y="414"/>
                  </a:lnTo>
                  <a:lnTo>
                    <a:pt x="54" y="403"/>
                  </a:lnTo>
                  <a:lnTo>
                    <a:pt x="56" y="393"/>
                  </a:lnTo>
                  <a:lnTo>
                    <a:pt x="59" y="386"/>
                  </a:lnTo>
                  <a:lnTo>
                    <a:pt x="68" y="380"/>
                  </a:lnTo>
                  <a:lnTo>
                    <a:pt x="74" y="373"/>
                  </a:lnTo>
                  <a:lnTo>
                    <a:pt x="79" y="363"/>
                  </a:lnTo>
                  <a:lnTo>
                    <a:pt x="82" y="354"/>
                  </a:lnTo>
                  <a:lnTo>
                    <a:pt x="83" y="351"/>
                  </a:lnTo>
                  <a:lnTo>
                    <a:pt x="83" y="348"/>
                  </a:lnTo>
                  <a:lnTo>
                    <a:pt x="83" y="345"/>
                  </a:lnTo>
                  <a:lnTo>
                    <a:pt x="82" y="342"/>
                  </a:lnTo>
                  <a:lnTo>
                    <a:pt x="77" y="336"/>
                  </a:lnTo>
                  <a:lnTo>
                    <a:pt x="73" y="328"/>
                  </a:lnTo>
                  <a:lnTo>
                    <a:pt x="65" y="323"/>
                  </a:lnTo>
                  <a:lnTo>
                    <a:pt x="53" y="319"/>
                  </a:lnTo>
                  <a:lnTo>
                    <a:pt x="46" y="317"/>
                  </a:lnTo>
                  <a:lnTo>
                    <a:pt x="40" y="317"/>
                  </a:lnTo>
                  <a:lnTo>
                    <a:pt x="34" y="319"/>
                  </a:lnTo>
                  <a:lnTo>
                    <a:pt x="30" y="322"/>
                  </a:lnTo>
                  <a:lnTo>
                    <a:pt x="25" y="325"/>
                  </a:lnTo>
                  <a:lnTo>
                    <a:pt x="20" y="328"/>
                  </a:lnTo>
                  <a:lnTo>
                    <a:pt x="17" y="331"/>
                  </a:lnTo>
                  <a:lnTo>
                    <a:pt x="14" y="334"/>
                  </a:lnTo>
                  <a:lnTo>
                    <a:pt x="5" y="311"/>
                  </a:lnTo>
                  <a:lnTo>
                    <a:pt x="0" y="286"/>
                  </a:lnTo>
                  <a:lnTo>
                    <a:pt x="0" y="263"/>
                  </a:lnTo>
                  <a:lnTo>
                    <a:pt x="5" y="239"/>
                  </a:lnTo>
                  <a:lnTo>
                    <a:pt x="13" y="214"/>
                  </a:lnTo>
                  <a:lnTo>
                    <a:pt x="23" y="190"/>
                  </a:lnTo>
                  <a:lnTo>
                    <a:pt x="37" y="165"/>
                  </a:lnTo>
                  <a:lnTo>
                    <a:pt x="53" y="142"/>
                  </a:lnTo>
                  <a:lnTo>
                    <a:pt x="71" y="120"/>
                  </a:lnTo>
                  <a:lnTo>
                    <a:pt x="91" y="100"/>
                  </a:lnTo>
                  <a:lnTo>
                    <a:pt x="111" y="80"/>
                  </a:lnTo>
                  <a:lnTo>
                    <a:pt x="131" y="63"/>
                  </a:lnTo>
                  <a:lnTo>
                    <a:pt x="153" y="48"/>
                  </a:lnTo>
                  <a:lnTo>
                    <a:pt x="173" y="34"/>
                  </a:lnTo>
                  <a:lnTo>
                    <a:pt x="193" y="23"/>
                  </a:lnTo>
                  <a:lnTo>
                    <a:pt x="211" y="16"/>
                  </a:lnTo>
                  <a:lnTo>
                    <a:pt x="216" y="14"/>
                  </a:lnTo>
                  <a:lnTo>
                    <a:pt x="224" y="10"/>
                  </a:lnTo>
                  <a:lnTo>
                    <a:pt x="231" y="7"/>
                  </a:lnTo>
                  <a:lnTo>
                    <a:pt x="239" y="2"/>
                  </a:lnTo>
                  <a:lnTo>
                    <a:pt x="245" y="0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11"/>
                  </a:lnTo>
                  <a:lnTo>
                    <a:pt x="228" y="33"/>
                  </a:lnTo>
                  <a:lnTo>
                    <a:pt x="214" y="60"/>
                  </a:lnTo>
                  <a:lnTo>
                    <a:pt x="204" y="90"/>
                  </a:lnTo>
                  <a:lnTo>
                    <a:pt x="202" y="119"/>
                  </a:lnTo>
                  <a:lnTo>
                    <a:pt x="204" y="137"/>
                  </a:lnTo>
                  <a:lnTo>
                    <a:pt x="210" y="160"/>
                  </a:lnTo>
                  <a:lnTo>
                    <a:pt x="218" y="187"/>
                  </a:lnTo>
                  <a:lnTo>
                    <a:pt x="225" y="213"/>
                  </a:lnTo>
                  <a:lnTo>
                    <a:pt x="231" y="237"/>
                  </a:lnTo>
                  <a:lnTo>
                    <a:pt x="238" y="259"/>
                  </a:lnTo>
                  <a:lnTo>
                    <a:pt x="242" y="279"/>
                  </a:lnTo>
                  <a:lnTo>
                    <a:pt x="244" y="296"/>
                  </a:lnTo>
                  <a:lnTo>
                    <a:pt x="244" y="316"/>
                  </a:lnTo>
                  <a:lnTo>
                    <a:pt x="242" y="340"/>
                  </a:lnTo>
                  <a:lnTo>
                    <a:pt x="238" y="371"/>
                  </a:lnTo>
                  <a:lnTo>
                    <a:pt x="231" y="402"/>
                  </a:lnTo>
                  <a:lnTo>
                    <a:pt x="219" y="433"/>
                  </a:lnTo>
                  <a:lnTo>
                    <a:pt x="201" y="462"/>
                  </a:lnTo>
                  <a:lnTo>
                    <a:pt x="173" y="485"/>
                  </a:lnTo>
                  <a:lnTo>
                    <a:pt x="137" y="50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3" name="Freeform 43"/>
            <p:cNvSpPr>
              <a:spLocks/>
            </p:cNvSpPr>
            <p:nvPr/>
          </p:nvSpPr>
          <p:spPr bwMode="auto">
            <a:xfrm>
              <a:off x="4944" y="786"/>
              <a:ext cx="604" cy="424"/>
            </a:xfrm>
            <a:custGeom>
              <a:avLst/>
              <a:gdLst>
                <a:gd name="T0" fmla="*/ 280 w 1208"/>
                <a:gd name="T1" fmla="*/ 361 h 847"/>
                <a:gd name="T2" fmla="*/ 257 w 1208"/>
                <a:gd name="T3" fmla="*/ 399 h 847"/>
                <a:gd name="T4" fmla="*/ 244 w 1208"/>
                <a:gd name="T5" fmla="*/ 410 h 847"/>
                <a:gd name="T6" fmla="*/ 212 w 1208"/>
                <a:gd name="T7" fmla="*/ 359 h 847"/>
                <a:gd name="T8" fmla="*/ 190 w 1208"/>
                <a:gd name="T9" fmla="*/ 339 h 847"/>
                <a:gd name="T10" fmla="*/ 171 w 1208"/>
                <a:gd name="T11" fmla="*/ 300 h 847"/>
                <a:gd name="T12" fmla="*/ 180 w 1208"/>
                <a:gd name="T13" fmla="*/ 226 h 847"/>
                <a:gd name="T14" fmla="*/ 209 w 1208"/>
                <a:gd name="T15" fmla="*/ 182 h 847"/>
                <a:gd name="T16" fmla="*/ 214 w 1208"/>
                <a:gd name="T17" fmla="*/ 151 h 847"/>
                <a:gd name="T18" fmla="*/ 199 w 1208"/>
                <a:gd name="T19" fmla="*/ 181 h 847"/>
                <a:gd name="T20" fmla="*/ 166 w 1208"/>
                <a:gd name="T21" fmla="*/ 230 h 847"/>
                <a:gd name="T22" fmla="*/ 97 w 1208"/>
                <a:gd name="T23" fmla="*/ 259 h 847"/>
                <a:gd name="T24" fmla="*/ 69 w 1208"/>
                <a:gd name="T25" fmla="*/ 256 h 847"/>
                <a:gd name="T26" fmla="*/ 30 w 1208"/>
                <a:gd name="T27" fmla="*/ 239 h 847"/>
                <a:gd name="T28" fmla="*/ 13 w 1208"/>
                <a:gd name="T29" fmla="*/ 222 h 847"/>
                <a:gd name="T30" fmla="*/ 53 w 1208"/>
                <a:gd name="T31" fmla="*/ 202 h 847"/>
                <a:gd name="T32" fmla="*/ 93 w 1208"/>
                <a:gd name="T33" fmla="*/ 149 h 847"/>
                <a:gd name="T34" fmla="*/ 156 w 1208"/>
                <a:gd name="T35" fmla="*/ 134 h 847"/>
                <a:gd name="T36" fmla="*/ 174 w 1208"/>
                <a:gd name="T37" fmla="*/ 135 h 847"/>
                <a:gd name="T38" fmla="*/ 187 w 1208"/>
                <a:gd name="T39" fmla="*/ 129 h 847"/>
                <a:gd name="T40" fmla="*/ 176 w 1208"/>
                <a:gd name="T41" fmla="*/ 155 h 847"/>
                <a:gd name="T42" fmla="*/ 179 w 1208"/>
                <a:gd name="T43" fmla="*/ 161 h 847"/>
                <a:gd name="T44" fmla="*/ 194 w 1208"/>
                <a:gd name="T45" fmla="*/ 163 h 847"/>
                <a:gd name="T46" fmla="*/ 205 w 1208"/>
                <a:gd name="T47" fmla="*/ 139 h 847"/>
                <a:gd name="T48" fmla="*/ 204 w 1208"/>
                <a:gd name="T49" fmla="*/ 126 h 847"/>
                <a:gd name="T50" fmla="*/ 211 w 1208"/>
                <a:gd name="T51" fmla="*/ 141 h 847"/>
                <a:gd name="T52" fmla="*/ 237 w 1208"/>
                <a:gd name="T53" fmla="*/ 147 h 847"/>
                <a:gd name="T54" fmla="*/ 261 w 1208"/>
                <a:gd name="T55" fmla="*/ 140 h 847"/>
                <a:gd name="T56" fmla="*/ 281 w 1208"/>
                <a:gd name="T57" fmla="*/ 128 h 847"/>
                <a:gd name="T58" fmla="*/ 307 w 1208"/>
                <a:gd name="T59" fmla="*/ 122 h 847"/>
                <a:gd name="T60" fmla="*/ 324 w 1208"/>
                <a:gd name="T61" fmla="*/ 90 h 847"/>
                <a:gd name="T62" fmla="*/ 377 w 1208"/>
                <a:gd name="T63" fmla="*/ 14 h 847"/>
                <a:gd name="T64" fmla="*/ 446 w 1208"/>
                <a:gd name="T65" fmla="*/ 0 h 847"/>
                <a:gd name="T66" fmla="*/ 487 w 1208"/>
                <a:gd name="T67" fmla="*/ 6 h 847"/>
                <a:gd name="T68" fmla="*/ 536 w 1208"/>
                <a:gd name="T69" fmla="*/ 26 h 847"/>
                <a:gd name="T70" fmla="*/ 586 w 1208"/>
                <a:gd name="T71" fmla="*/ 30 h 847"/>
                <a:gd name="T72" fmla="*/ 596 w 1208"/>
                <a:gd name="T73" fmla="*/ 42 h 847"/>
                <a:gd name="T74" fmla="*/ 536 w 1208"/>
                <a:gd name="T75" fmla="*/ 118 h 847"/>
                <a:gd name="T76" fmla="*/ 476 w 1208"/>
                <a:gd name="T77" fmla="*/ 155 h 847"/>
                <a:gd name="T78" fmla="*/ 412 w 1208"/>
                <a:gd name="T79" fmla="*/ 173 h 847"/>
                <a:gd name="T80" fmla="*/ 355 w 1208"/>
                <a:gd name="T81" fmla="*/ 163 h 847"/>
                <a:gd name="T82" fmla="*/ 318 w 1208"/>
                <a:gd name="T83" fmla="*/ 146 h 847"/>
                <a:gd name="T84" fmla="*/ 296 w 1208"/>
                <a:gd name="T85" fmla="*/ 136 h 847"/>
                <a:gd name="T86" fmla="*/ 271 w 1208"/>
                <a:gd name="T87" fmla="*/ 142 h 847"/>
                <a:gd name="T88" fmla="*/ 268 w 1208"/>
                <a:gd name="T89" fmla="*/ 153 h 847"/>
                <a:gd name="T90" fmla="*/ 291 w 1208"/>
                <a:gd name="T91" fmla="*/ 153 h 847"/>
                <a:gd name="T92" fmla="*/ 321 w 1208"/>
                <a:gd name="T93" fmla="*/ 150 h 847"/>
                <a:gd name="T94" fmla="*/ 369 w 1208"/>
                <a:gd name="T95" fmla="*/ 164 h 847"/>
                <a:gd name="T96" fmla="*/ 429 w 1208"/>
                <a:gd name="T97" fmla="*/ 217 h 847"/>
                <a:gd name="T98" fmla="*/ 453 w 1208"/>
                <a:gd name="T99" fmla="*/ 297 h 847"/>
                <a:gd name="T100" fmla="*/ 435 w 1208"/>
                <a:gd name="T101" fmla="*/ 315 h 847"/>
                <a:gd name="T102" fmla="*/ 364 w 1208"/>
                <a:gd name="T103" fmla="*/ 290 h 847"/>
                <a:gd name="T104" fmla="*/ 317 w 1208"/>
                <a:gd name="T105" fmla="*/ 279 h 847"/>
                <a:gd name="T106" fmla="*/ 281 w 1208"/>
                <a:gd name="T107" fmla="*/ 232 h 847"/>
                <a:gd name="T108" fmla="*/ 266 w 1208"/>
                <a:gd name="T109" fmla="*/ 176 h 847"/>
                <a:gd name="T110" fmla="*/ 241 w 1208"/>
                <a:gd name="T111" fmla="*/ 156 h 847"/>
                <a:gd name="T112" fmla="*/ 223 w 1208"/>
                <a:gd name="T113" fmla="*/ 153 h 847"/>
                <a:gd name="T114" fmla="*/ 231 w 1208"/>
                <a:gd name="T115" fmla="*/ 176 h 847"/>
                <a:gd name="T116" fmla="*/ 274 w 1208"/>
                <a:gd name="T117" fmla="*/ 220 h 8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8" h="847">
                  <a:moveTo>
                    <a:pt x="576" y="500"/>
                  </a:moveTo>
                  <a:lnTo>
                    <a:pt x="587" y="560"/>
                  </a:lnTo>
                  <a:lnTo>
                    <a:pt x="589" y="621"/>
                  </a:lnTo>
                  <a:lnTo>
                    <a:pt x="578" y="677"/>
                  </a:lnTo>
                  <a:lnTo>
                    <a:pt x="559" y="721"/>
                  </a:lnTo>
                  <a:lnTo>
                    <a:pt x="549" y="738"/>
                  </a:lnTo>
                  <a:lnTo>
                    <a:pt x="538" y="754"/>
                  </a:lnTo>
                  <a:lnTo>
                    <a:pt x="528" y="769"/>
                  </a:lnTo>
                  <a:lnTo>
                    <a:pt x="521" y="783"/>
                  </a:lnTo>
                  <a:lnTo>
                    <a:pt x="513" y="798"/>
                  </a:lnTo>
                  <a:lnTo>
                    <a:pt x="507" y="814"/>
                  </a:lnTo>
                  <a:lnTo>
                    <a:pt x="501" y="829"/>
                  </a:lnTo>
                  <a:lnTo>
                    <a:pt x="496" y="847"/>
                  </a:lnTo>
                  <a:lnTo>
                    <a:pt x="493" y="835"/>
                  </a:lnTo>
                  <a:lnTo>
                    <a:pt x="487" y="820"/>
                  </a:lnTo>
                  <a:lnTo>
                    <a:pt x="478" y="800"/>
                  </a:lnTo>
                  <a:lnTo>
                    <a:pt x="467" y="778"/>
                  </a:lnTo>
                  <a:lnTo>
                    <a:pt x="453" y="757"/>
                  </a:lnTo>
                  <a:lnTo>
                    <a:pt x="439" y="737"/>
                  </a:lnTo>
                  <a:lnTo>
                    <a:pt x="424" y="718"/>
                  </a:lnTo>
                  <a:lnTo>
                    <a:pt x="408" y="704"/>
                  </a:lnTo>
                  <a:lnTo>
                    <a:pt x="401" y="698"/>
                  </a:lnTo>
                  <a:lnTo>
                    <a:pt x="393" y="692"/>
                  </a:lnTo>
                  <a:lnTo>
                    <a:pt x="385" y="684"/>
                  </a:lnTo>
                  <a:lnTo>
                    <a:pt x="379" y="678"/>
                  </a:lnTo>
                  <a:lnTo>
                    <a:pt x="373" y="671"/>
                  </a:lnTo>
                  <a:lnTo>
                    <a:pt x="368" y="663"/>
                  </a:lnTo>
                  <a:lnTo>
                    <a:pt x="364" y="655"/>
                  </a:lnTo>
                  <a:lnTo>
                    <a:pt x="359" y="647"/>
                  </a:lnTo>
                  <a:lnTo>
                    <a:pt x="342" y="600"/>
                  </a:lnTo>
                  <a:lnTo>
                    <a:pt x="337" y="554"/>
                  </a:lnTo>
                  <a:lnTo>
                    <a:pt x="339" y="514"/>
                  </a:lnTo>
                  <a:lnTo>
                    <a:pt x="345" y="483"/>
                  </a:lnTo>
                  <a:lnTo>
                    <a:pt x="350" y="466"/>
                  </a:lnTo>
                  <a:lnTo>
                    <a:pt x="359" y="451"/>
                  </a:lnTo>
                  <a:lnTo>
                    <a:pt x="368" y="434"/>
                  </a:lnTo>
                  <a:lnTo>
                    <a:pt x="381" y="417"/>
                  </a:lnTo>
                  <a:lnTo>
                    <a:pt x="393" y="400"/>
                  </a:lnTo>
                  <a:lnTo>
                    <a:pt x="405" y="381"/>
                  </a:lnTo>
                  <a:lnTo>
                    <a:pt x="418" y="363"/>
                  </a:lnTo>
                  <a:lnTo>
                    <a:pt x="428" y="343"/>
                  </a:lnTo>
                  <a:lnTo>
                    <a:pt x="433" y="329"/>
                  </a:lnTo>
                  <a:lnTo>
                    <a:pt x="433" y="315"/>
                  </a:lnTo>
                  <a:lnTo>
                    <a:pt x="431" y="304"/>
                  </a:lnTo>
                  <a:lnTo>
                    <a:pt x="428" y="301"/>
                  </a:lnTo>
                  <a:lnTo>
                    <a:pt x="419" y="309"/>
                  </a:lnTo>
                  <a:lnTo>
                    <a:pt x="411" y="320"/>
                  </a:lnTo>
                  <a:lnTo>
                    <a:pt x="407" y="332"/>
                  </a:lnTo>
                  <a:lnTo>
                    <a:pt x="404" y="343"/>
                  </a:lnTo>
                  <a:lnTo>
                    <a:pt x="398" y="361"/>
                  </a:lnTo>
                  <a:lnTo>
                    <a:pt x="391" y="377"/>
                  </a:lnTo>
                  <a:lnTo>
                    <a:pt x="384" y="394"/>
                  </a:lnTo>
                  <a:lnTo>
                    <a:pt x="374" y="408"/>
                  </a:lnTo>
                  <a:lnTo>
                    <a:pt x="354" y="435"/>
                  </a:lnTo>
                  <a:lnTo>
                    <a:pt x="331" y="460"/>
                  </a:lnTo>
                  <a:lnTo>
                    <a:pt x="305" y="480"/>
                  </a:lnTo>
                  <a:lnTo>
                    <a:pt x="277" y="495"/>
                  </a:lnTo>
                  <a:lnTo>
                    <a:pt x="250" y="508"/>
                  </a:lnTo>
                  <a:lnTo>
                    <a:pt x="222" y="515"/>
                  </a:lnTo>
                  <a:lnTo>
                    <a:pt x="194" y="518"/>
                  </a:lnTo>
                  <a:lnTo>
                    <a:pt x="169" y="518"/>
                  </a:lnTo>
                  <a:lnTo>
                    <a:pt x="160" y="518"/>
                  </a:lnTo>
                  <a:lnTo>
                    <a:pt x="153" y="517"/>
                  </a:lnTo>
                  <a:lnTo>
                    <a:pt x="145" y="514"/>
                  </a:lnTo>
                  <a:lnTo>
                    <a:pt x="137" y="512"/>
                  </a:lnTo>
                  <a:lnTo>
                    <a:pt x="122" y="506"/>
                  </a:lnTo>
                  <a:lnTo>
                    <a:pt x="108" y="500"/>
                  </a:lnTo>
                  <a:lnTo>
                    <a:pt x="92" y="494"/>
                  </a:lnTo>
                  <a:lnTo>
                    <a:pt x="77" y="486"/>
                  </a:lnTo>
                  <a:lnTo>
                    <a:pt x="60" y="478"/>
                  </a:lnTo>
                  <a:lnTo>
                    <a:pt x="43" y="469"/>
                  </a:lnTo>
                  <a:lnTo>
                    <a:pt x="23" y="461"/>
                  </a:lnTo>
                  <a:lnTo>
                    <a:pt x="0" y="452"/>
                  </a:lnTo>
                  <a:lnTo>
                    <a:pt x="12" y="448"/>
                  </a:lnTo>
                  <a:lnTo>
                    <a:pt x="26" y="443"/>
                  </a:lnTo>
                  <a:lnTo>
                    <a:pt x="43" y="438"/>
                  </a:lnTo>
                  <a:lnTo>
                    <a:pt x="60" y="432"/>
                  </a:lnTo>
                  <a:lnTo>
                    <a:pt x="77" y="424"/>
                  </a:lnTo>
                  <a:lnTo>
                    <a:pt x="91" y="415"/>
                  </a:lnTo>
                  <a:lnTo>
                    <a:pt x="105" y="403"/>
                  </a:lnTo>
                  <a:lnTo>
                    <a:pt x="114" y="389"/>
                  </a:lnTo>
                  <a:lnTo>
                    <a:pt x="126" y="368"/>
                  </a:lnTo>
                  <a:lnTo>
                    <a:pt x="142" y="343"/>
                  </a:lnTo>
                  <a:lnTo>
                    <a:pt x="163" y="320"/>
                  </a:lnTo>
                  <a:lnTo>
                    <a:pt x="186" y="297"/>
                  </a:lnTo>
                  <a:lnTo>
                    <a:pt x="214" y="278"/>
                  </a:lnTo>
                  <a:lnTo>
                    <a:pt x="243" y="266"/>
                  </a:lnTo>
                  <a:lnTo>
                    <a:pt x="274" y="260"/>
                  </a:lnTo>
                  <a:lnTo>
                    <a:pt x="305" y="264"/>
                  </a:lnTo>
                  <a:lnTo>
                    <a:pt x="311" y="268"/>
                  </a:lnTo>
                  <a:lnTo>
                    <a:pt x="317" y="271"/>
                  </a:lnTo>
                  <a:lnTo>
                    <a:pt x="325" y="272"/>
                  </a:lnTo>
                  <a:lnTo>
                    <a:pt x="333" y="272"/>
                  </a:lnTo>
                  <a:lnTo>
                    <a:pt x="339" y="271"/>
                  </a:lnTo>
                  <a:lnTo>
                    <a:pt x="347" y="269"/>
                  </a:lnTo>
                  <a:lnTo>
                    <a:pt x="351" y="266"/>
                  </a:lnTo>
                  <a:lnTo>
                    <a:pt x="354" y="263"/>
                  </a:lnTo>
                  <a:lnTo>
                    <a:pt x="361" y="257"/>
                  </a:lnTo>
                  <a:lnTo>
                    <a:pt x="368" y="257"/>
                  </a:lnTo>
                  <a:lnTo>
                    <a:pt x="374" y="258"/>
                  </a:lnTo>
                  <a:lnTo>
                    <a:pt x="381" y="260"/>
                  </a:lnTo>
                  <a:lnTo>
                    <a:pt x="370" y="269"/>
                  </a:lnTo>
                  <a:lnTo>
                    <a:pt x="361" y="281"/>
                  </a:lnTo>
                  <a:lnTo>
                    <a:pt x="353" y="297"/>
                  </a:lnTo>
                  <a:lnTo>
                    <a:pt x="351" y="309"/>
                  </a:lnTo>
                  <a:lnTo>
                    <a:pt x="351" y="312"/>
                  </a:lnTo>
                  <a:lnTo>
                    <a:pt x="353" y="315"/>
                  </a:lnTo>
                  <a:lnTo>
                    <a:pt x="353" y="317"/>
                  </a:lnTo>
                  <a:lnTo>
                    <a:pt x="354" y="320"/>
                  </a:lnTo>
                  <a:lnTo>
                    <a:pt x="357" y="321"/>
                  </a:lnTo>
                  <a:lnTo>
                    <a:pt x="361" y="323"/>
                  </a:lnTo>
                  <a:lnTo>
                    <a:pt x="362" y="324"/>
                  </a:lnTo>
                  <a:lnTo>
                    <a:pt x="365" y="326"/>
                  </a:lnTo>
                  <a:lnTo>
                    <a:pt x="376" y="328"/>
                  </a:lnTo>
                  <a:lnTo>
                    <a:pt x="388" y="326"/>
                  </a:lnTo>
                  <a:lnTo>
                    <a:pt x="399" y="321"/>
                  </a:lnTo>
                  <a:lnTo>
                    <a:pt x="405" y="314"/>
                  </a:lnTo>
                  <a:lnTo>
                    <a:pt x="410" y="301"/>
                  </a:lnTo>
                  <a:lnTo>
                    <a:pt x="411" y="289"/>
                  </a:lnTo>
                  <a:lnTo>
                    <a:pt x="410" y="277"/>
                  </a:lnTo>
                  <a:lnTo>
                    <a:pt x="405" y="268"/>
                  </a:lnTo>
                  <a:lnTo>
                    <a:pt x="401" y="261"/>
                  </a:lnTo>
                  <a:lnTo>
                    <a:pt x="401" y="257"/>
                  </a:lnTo>
                  <a:lnTo>
                    <a:pt x="404" y="254"/>
                  </a:lnTo>
                  <a:lnTo>
                    <a:pt x="408" y="252"/>
                  </a:lnTo>
                  <a:lnTo>
                    <a:pt x="411" y="254"/>
                  </a:lnTo>
                  <a:lnTo>
                    <a:pt x="414" y="258"/>
                  </a:lnTo>
                  <a:lnTo>
                    <a:pt x="416" y="266"/>
                  </a:lnTo>
                  <a:lnTo>
                    <a:pt x="418" y="274"/>
                  </a:lnTo>
                  <a:lnTo>
                    <a:pt x="421" y="281"/>
                  </a:lnTo>
                  <a:lnTo>
                    <a:pt x="428" y="289"/>
                  </a:lnTo>
                  <a:lnTo>
                    <a:pt x="441" y="292"/>
                  </a:lnTo>
                  <a:lnTo>
                    <a:pt x="458" y="283"/>
                  </a:lnTo>
                  <a:lnTo>
                    <a:pt x="464" y="289"/>
                  </a:lnTo>
                  <a:lnTo>
                    <a:pt x="473" y="294"/>
                  </a:lnTo>
                  <a:lnTo>
                    <a:pt x="482" y="297"/>
                  </a:lnTo>
                  <a:lnTo>
                    <a:pt x="493" y="297"/>
                  </a:lnTo>
                  <a:lnTo>
                    <a:pt x="504" y="295"/>
                  </a:lnTo>
                  <a:lnTo>
                    <a:pt x="513" y="289"/>
                  </a:lnTo>
                  <a:lnTo>
                    <a:pt x="522" y="280"/>
                  </a:lnTo>
                  <a:lnTo>
                    <a:pt x="528" y="266"/>
                  </a:lnTo>
                  <a:lnTo>
                    <a:pt x="535" y="263"/>
                  </a:lnTo>
                  <a:lnTo>
                    <a:pt x="542" y="260"/>
                  </a:lnTo>
                  <a:lnTo>
                    <a:pt x="552" y="257"/>
                  </a:lnTo>
                  <a:lnTo>
                    <a:pt x="562" y="255"/>
                  </a:lnTo>
                  <a:lnTo>
                    <a:pt x="572" y="252"/>
                  </a:lnTo>
                  <a:lnTo>
                    <a:pt x="582" y="251"/>
                  </a:lnTo>
                  <a:lnTo>
                    <a:pt x="593" y="248"/>
                  </a:lnTo>
                  <a:lnTo>
                    <a:pt x="604" y="246"/>
                  </a:lnTo>
                  <a:lnTo>
                    <a:pt x="613" y="243"/>
                  </a:lnTo>
                  <a:lnTo>
                    <a:pt x="621" y="235"/>
                  </a:lnTo>
                  <a:lnTo>
                    <a:pt x="629" y="226"/>
                  </a:lnTo>
                  <a:lnTo>
                    <a:pt x="635" y="214"/>
                  </a:lnTo>
                  <a:lnTo>
                    <a:pt x="641" y="198"/>
                  </a:lnTo>
                  <a:lnTo>
                    <a:pt x="647" y="180"/>
                  </a:lnTo>
                  <a:lnTo>
                    <a:pt x="655" y="160"/>
                  </a:lnTo>
                  <a:lnTo>
                    <a:pt x="663" y="137"/>
                  </a:lnTo>
                  <a:lnTo>
                    <a:pt x="687" y="88"/>
                  </a:lnTo>
                  <a:lnTo>
                    <a:pt x="718" y="52"/>
                  </a:lnTo>
                  <a:lnTo>
                    <a:pt x="753" y="28"/>
                  </a:lnTo>
                  <a:lnTo>
                    <a:pt x="790" y="12"/>
                  </a:lnTo>
                  <a:lnTo>
                    <a:pt x="824" y="3"/>
                  </a:lnTo>
                  <a:lnTo>
                    <a:pt x="855" y="0"/>
                  </a:lnTo>
                  <a:lnTo>
                    <a:pt x="878" y="0"/>
                  </a:lnTo>
                  <a:lnTo>
                    <a:pt x="892" y="0"/>
                  </a:lnTo>
                  <a:lnTo>
                    <a:pt x="903" y="0"/>
                  </a:lnTo>
                  <a:lnTo>
                    <a:pt x="917" y="1"/>
                  </a:lnTo>
                  <a:lnTo>
                    <a:pt x="934" y="5"/>
                  </a:lnTo>
                  <a:lnTo>
                    <a:pt x="954" y="8"/>
                  </a:lnTo>
                  <a:lnTo>
                    <a:pt x="974" y="12"/>
                  </a:lnTo>
                  <a:lnTo>
                    <a:pt x="995" y="18"/>
                  </a:lnTo>
                  <a:lnTo>
                    <a:pt x="1015" y="26"/>
                  </a:lnTo>
                  <a:lnTo>
                    <a:pt x="1034" y="35"/>
                  </a:lnTo>
                  <a:lnTo>
                    <a:pt x="1052" y="43"/>
                  </a:lnTo>
                  <a:lnTo>
                    <a:pt x="1071" y="51"/>
                  </a:lnTo>
                  <a:lnTo>
                    <a:pt x="1092" y="55"/>
                  </a:lnTo>
                  <a:lnTo>
                    <a:pt x="1112" y="58"/>
                  </a:lnTo>
                  <a:lnTo>
                    <a:pt x="1132" y="60"/>
                  </a:lnTo>
                  <a:lnTo>
                    <a:pt x="1152" y="60"/>
                  </a:lnTo>
                  <a:lnTo>
                    <a:pt x="1171" y="60"/>
                  </a:lnTo>
                  <a:lnTo>
                    <a:pt x="1188" y="58"/>
                  </a:lnTo>
                  <a:lnTo>
                    <a:pt x="1206" y="58"/>
                  </a:lnTo>
                  <a:lnTo>
                    <a:pt x="1208" y="66"/>
                  </a:lnTo>
                  <a:lnTo>
                    <a:pt x="1199" y="75"/>
                  </a:lnTo>
                  <a:lnTo>
                    <a:pt x="1191" y="83"/>
                  </a:lnTo>
                  <a:lnTo>
                    <a:pt x="1173" y="108"/>
                  </a:lnTo>
                  <a:lnTo>
                    <a:pt x="1151" y="137"/>
                  </a:lnTo>
                  <a:lnTo>
                    <a:pt x="1126" y="171"/>
                  </a:lnTo>
                  <a:lnTo>
                    <a:pt x="1099" y="203"/>
                  </a:lnTo>
                  <a:lnTo>
                    <a:pt x="1071" y="235"/>
                  </a:lnTo>
                  <a:lnTo>
                    <a:pt x="1042" y="263"/>
                  </a:lnTo>
                  <a:lnTo>
                    <a:pt x="1014" y="284"/>
                  </a:lnTo>
                  <a:lnTo>
                    <a:pt x="988" y="297"/>
                  </a:lnTo>
                  <a:lnTo>
                    <a:pt x="971" y="301"/>
                  </a:lnTo>
                  <a:lnTo>
                    <a:pt x="951" y="309"/>
                  </a:lnTo>
                  <a:lnTo>
                    <a:pt x="926" y="318"/>
                  </a:lnTo>
                  <a:lnTo>
                    <a:pt x="900" y="326"/>
                  </a:lnTo>
                  <a:lnTo>
                    <a:pt x="872" y="334"/>
                  </a:lnTo>
                  <a:lnTo>
                    <a:pt x="846" y="341"/>
                  </a:lnTo>
                  <a:lnTo>
                    <a:pt x="823" y="346"/>
                  </a:lnTo>
                  <a:lnTo>
                    <a:pt x="801" y="348"/>
                  </a:lnTo>
                  <a:lnTo>
                    <a:pt x="780" y="346"/>
                  </a:lnTo>
                  <a:lnTo>
                    <a:pt x="757" y="341"/>
                  </a:lnTo>
                  <a:lnTo>
                    <a:pt x="732" y="334"/>
                  </a:lnTo>
                  <a:lnTo>
                    <a:pt x="709" y="326"/>
                  </a:lnTo>
                  <a:lnTo>
                    <a:pt x="686" y="318"/>
                  </a:lnTo>
                  <a:lnTo>
                    <a:pt x="667" y="311"/>
                  </a:lnTo>
                  <a:lnTo>
                    <a:pt x="652" y="303"/>
                  </a:lnTo>
                  <a:lnTo>
                    <a:pt x="644" y="298"/>
                  </a:lnTo>
                  <a:lnTo>
                    <a:pt x="635" y="292"/>
                  </a:lnTo>
                  <a:lnTo>
                    <a:pt x="626" y="286"/>
                  </a:lnTo>
                  <a:lnTo>
                    <a:pt x="616" y="280"/>
                  </a:lnTo>
                  <a:lnTo>
                    <a:pt x="607" y="274"/>
                  </a:lnTo>
                  <a:lnTo>
                    <a:pt x="601" y="272"/>
                  </a:lnTo>
                  <a:lnTo>
                    <a:pt x="592" y="272"/>
                  </a:lnTo>
                  <a:lnTo>
                    <a:pt x="582" y="272"/>
                  </a:lnTo>
                  <a:lnTo>
                    <a:pt x="572" y="274"/>
                  </a:lnTo>
                  <a:lnTo>
                    <a:pt x="559" y="277"/>
                  </a:lnTo>
                  <a:lnTo>
                    <a:pt x="550" y="280"/>
                  </a:lnTo>
                  <a:lnTo>
                    <a:pt x="541" y="283"/>
                  </a:lnTo>
                  <a:lnTo>
                    <a:pt x="535" y="286"/>
                  </a:lnTo>
                  <a:lnTo>
                    <a:pt x="527" y="292"/>
                  </a:lnTo>
                  <a:lnTo>
                    <a:pt x="524" y="298"/>
                  </a:lnTo>
                  <a:lnTo>
                    <a:pt x="527" y="303"/>
                  </a:lnTo>
                  <a:lnTo>
                    <a:pt x="535" y="306"/>
                  </a:lnTo>
                  <a:lnTo>
                    <a:pt x="541" y="308"/>
                  </a:lnTo>
                  <a:lnTo>
                    <a:pt x="549" y="309"/>
                  </a:lnTo>
                  <a:lnTo>
                    <a:pt x="558" y="309"/>
                  </a:lnTo>
                  <a:lnTo>
                    <a:pt x="569" y="308"/>
                  </a:lnTo>
                  <a:lnTo>
                    <a:pt x="581" y="306"/>
                  </a:lnTo>
                  <a:lnTo>
                    <a:pt x="593" y="304"/>
                  </a:lnTo>
                  <a:lnTo>
                    <a:pt x="606" y="303"/>
                  </a:lnTo>
                  <a:lnTo>
                    <a:pt x="618" y="301"/>
                  </a:lnTo>
                  <a:lnTo>
                    <a:pt x="629" y="300"/>
                  </a:lnTo>
                  <a:lnTo>
                    <a:pt x="641" y="300"/>
                  </a:lnTo>
                  <a:lnTo>
                    <a:pt x="655" y="300"/>
                  </a:lnTo>
                  <a:lnTo>
                    <a:pt x="670" y="303"/>
                  </a:lnTo>
                  <a:lnTo>
                    <a:pt x="689" y="308"/>
                  </a:lnTo>
                  <a:lnTo>
                    <a:pt x="712" y="317"/>
                  </a:lnTo>
                  <a:lnTo>
                    <a:pt x="738" y="328"/>
                  </a:lnTo>
                  <a:lnTo>
                    <a:pt x="770" y="343"/>
                  </a:lnTo>
                  <a:lnTo>
                    <a:pt x="797" y="358"/>
                  </a:lnTo>
                  <a:lnTo>
                    <a:pt x="820" y="380"/>
                  </a:lnTo>
                  <a:lnTo>
                    <a:pt x="840" y="406"/>
                  </a:lnTo>
                  <a:lnTo>
                    <a:pt x="858" y="434"/>
                  </a:lnTo>
                  <a:lnTo>
                    <a:pt x="875" y="466"/>
                  </a:lnTo>
                  <a:lnTo>
                    <a:pt x="887" y="500"/>
                  </a:lnTo>
                  <a:lnTo>
                    <a:pt x="898" y="535"/>
                  </a:lnTo>
                  <a:lnTo>
                    <a:pt x="904" y="571"/>
                  </a:lnTo>
                  <a:lnTo>
                    <a:pt x="906" y="594"/>
                  </a:lnTo>
                  <a:lnTo>
                    <a:pt x="907" y="617"/>
                  </a:lnTo>
                  <a:lnTo>
                    <a:pt x="907" y="638"/>
                  </a:lnTo>
                  <a:lnTo>
                    <a:pt x="904" y="660"/>
                  </a:lnTo>
                  <a:lnTo>
                    <a:pt x="891" y="644"/>
                  </a:lnTo>
                  <a:lnTo>
                    <a:pt x="869" y="629"/>
                  </a:lnTo>
                  <a:lnTo>
                    <a:pt x="844" y="615"/>
                  </a:lnTo>
                  <a:lnTo>
                    <a:pt x="815" y="604"/>
                  </a:lnTo>
                  <a:lnTo>
                    <a:pt x="784" y="594"/>
                  </a:lnTo>
                  <a:lnTo>
                    <a:pt x="755" y="586"/>
                  </a:lnTo>
                  <a:lnTo>
                    <a:pt x="727" y="580"/>
                  </a:lnTo>
                  <a:lnTo>
                    <a:pt x="703" y="575"/>
                  </a:lnTo>
                  <a:lnTo>
                    <a:pt x="687" y="572"/>
                  </a:lnTo>
                  <a:lnTo>
                    <a:pt x="670" y="569"/>
                  </a:lnTo>
                  <a:lnTo>
                    <a:pt x="652" y="564"/>
                  </a:lnTo>
                  <a:lnTo>
                    <a:pt x="633" y="558"/>
                  </a:lnTo>
                  <a:lnTo>
                    <a:pt x="615" y="548"/>
                  </a:lnTo>
                  <a:lnTo>
                    <a:pt x="599" y="535"/>
                  </a:lnTo>
                  <a:lnTo>
                    <a:pt x="585" y="517"/>
                  </a:lnTo>
                  <a:lnTo>
                    <a:pt x="575" y="495"/>
                  </a:lnTo>
                  <a:lnTo>
                    <a:pt x="561" y="464"/>
                  </a:lnTo>
                  <a:lnTo>
                    <a:pt x="547" y="438"/>
                  </a:lnTo>
                  <a:lnTo>
                    <a:pt x="538" y="412"/>
                  </a:lnTo>
                  <a:lnTo>
                    <a:pt x="538" y="374"/>
                  </a:lnTo>
                  <a:lnTo>
                    <a:pt x="536" y="363"/>
                  </a:lnTo>
                  <a:lnTo>
                    <a:pt x="532" y="352"/>
                  </a:lnTo>
                  <a:lnTo>
                    <a:pt x="524" y="341"/>
                  </a:lnTo>
                  <a:lnTo>
                    <a:pt x="513" y="332"/>
                  </a:lnTo>
                  <a:lnTo>
                    <a:pt x="502" y="323"/>
                  </a:lnTo>
                  <a:lnTo>
                    <a:pt x="491" y="317"/>
                  </a:lnTo>
                  <a:lnTo>
                    <a:pt x="482" y="311"/>
                  </a:lnTo>
                  <a:lnTo>
                    <a:pt x="475" y="306"/>
                  </a:lnTo>
                  <a:lnTo>
                    <a:pt x="464" y="301"/>
                  </a:lnTo>
                  <a:lnTo>
                    <a:pt x="453" y="298"/>
                  </a:lnTo>
                  <a:lnTo>
                    <a:pt x="447" y="300"/>
                  </a:lnTo>
                  <a:lnTo>
                    <a:pt x="445" y="306"/>
                  </a:lnTo>
                  <a:lnTo>
                    <a:pt x="447" y="314"/>
                  </a:lnTo>
                  <a:lnTo>
                    <a:pt x="448" y="323"/>
                  </a:lnTo>
                  <a:lnTo>
                    <a:pt x="451" y="334"/>
                  </a:lnTo>
                  <a:lnTo>
                    <a:pt x="456" y="343"/>
                  </a:lnTo>
                  <a:lnTo>
                    <a:pt x="462" y="351"/>
                  </a:lnTo>
                  <a:lnTo>
                    <a:pt x="475" y="361"/>
                  </a:lnTo>
                  <a:lnTo>
                    <a:pt x="490" y="375"/>
                  </a:lnTo>
                  <a:lnTo>
                    <a:pt x="510" y="394"/>
                  </a:lnTo>
                  <a:lnTo>
                    <a:pt x="528" y="415"/>
                  </a:lnTo>
                  <a:lnTo>
                    <a:pt x="547" y="440"/>
                  </a:lnTo>
                  <a:lnTo>
                    <a:pt x="564" y="468"/>
                  </a:lnTo>
                  <a:lnTo>
                    <a:pt x="576" y="50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4" name="Freeform 44"/>
            <p:cNvSpPr>
              <a:spLocks/>
            </p:cNvSpPr>
            <p:nvPr/>
          </p:nvSpPr>
          <p:spPr bwMode="auto">
            <a:xfrm>
              <a:off x="4954" y="723"/>
              <a:ext cx="182" cy="184"/>
            </a:xfrm>
            <a:custGeom>
              <a:avLst/>
              <a:gdLst>
                <a:gd name="T0" fmla="*/ 138 w 364"/>
                <a:gd name="T1" fmla="*/ 178 h 367"/>
                <a:gd name="T2" fmla="*/ 144 w 364"/>
                <a:gd name="T3" fmla="*/ 168 h 367"/>
                <a:gd name="T4" fmla="*/ 155 w 364"/>
                <a:gd name="T5" fmla="*/ 165 h 367"/>
                <a:gd name="T6" fmla="*/ 163 w 364"/>
                <a:gd name="T7" fmla="*/ 168 h 367"/>
                <a:gd name="T8" fmla="*/ 165 w 364"/>
                <a:gd name="T9" fmla="*/ 172 h 367"/>
                <a:gd name="T10" fmla="*/ 171 w 364"/>
                <a:gd name="T11" fmla="*/ 173 h 367"/>
                <a:gd name="T12" fmla="*/ 179 w 364"/>
                <a:gd name="T13" fmla="*/ 175 h 367"/>
                <a:gd name="T14" fmla="*/ 182 w 364"/>
                <a:gd name="T15" fmla="*/ 174 h 367"/>
                <a:gd name="T16" fmla="*/ 178 w 364"/>
                <a:gd name="T17" fmla="*/ 169 h 367"/>
                <a:gd name="T18" fmla="*/ 171 w 364"/>
                <a:gd name="T19" fmla="*/ 163 h 367"/>
                <a:gd name="T20" fmla="*/ 166 w 364"/>
                <a:gd name="T21" fmla="*/ 162 h 367"/>
                <a:gd name="T22" fmla="*/ 157 w 364"/>
                <a:gd name="T23" fmla="*/ 162 h 367"/>
                <a:gd name="T24" fmla="*/ 150 w 364"/>
                <a:gd name="T25" fmla="*/ 155 h 367"/>
                <a:gd name="T26" fmla="*/ 148 w 364"/>
                <a:gd name="T27" fmla="*/ 147 h 367"/>
                <a:gd name="T28" fmla="*/ 150 w 364"/>
                <a:gd name="T29" fmla="*/ 141 h 367"/>
                <a:gd name="T30" fmla="*/ 152 w 364"/>
                <a:gd name="T31" fmla="*/ 137 h 367"/>
                <a:gd name="T32" fmla="*/ 157 w 364"/>
                <a:gd name="T33" fmla="*/ 133 h 367"/>
                <a:gd name="T34" fmla="*/ 165 w 364"/>
                <a:gd name="T35" fmla="*/ 130 h 367"/>
                <a:gd name="T36" fmla="*/ 172 w 364"/>
                <a:gd name="T37" fmla="*/ 111 h 367"/>
                <a:gd name="T38" fmla="*/ 167 w 364"/>
                <a:gd name="T39" fmla="*/ 76 h 367"/>
                <a:gd name="T40" fmla="*/ 144 w 364"/>
                <a:gd name="T41" fmla="*/ 47 h 367"/>
                <a:gd name="T42" fmla="*/ 102 w 364"/>
                <a:gd name="T43" fmla="*/ 26 h 367"/>
                <a:gd name="T44" fmla="*/ 63 w 364"/>
                <a:gd name="T45" fmla="*/ 19 h 367"/>
                <a:gd name="T46" fmla="*/ 41 w 364"/>
                <a:gd name="T47" fmla="*/ 13 h 367"/>
                <a:gd name="T48" fmla="*/ 21 w 364"/>
                <a:gd name="T49" fmla="*/ 8 h 367"/>
                <a:gd name="T50" fmla="*/ 6 w 364"/>
                <a:gd name="T51" fmla="*/ 2 h 367"/>
                <a:gd name="T52" fmla="*/ 6 w 364"/>
                <a:gd name="T53" fmla="*/ 9 h 367"/>
                <a:gd name="T54" fmla="*/ 18 w 364"/>
                <a:gd name="T55" fmla="*/ 32 h 367"/>
                <a:gd name="T56" fmla="*/ 26 w 364"/>
                <a:gd name="T57" fmla="*/ 56 h 367"/>
                <a:gd name="T58" fmla="*/ 33 w 364"/>
                <a:gd name="T59" fmla="*/ 80 h 367"/>
                <a:gd name="T60" fmla="*/ 38 w 364"/>
                <a:gd name="T61" fmla="*/ 102 h 367"/>
                <a:gd name="T62" fmla="*/ 50 w 364"/>
                <a:gd name="T63" fmla="*/ 132 h 367"/>
                <a:gd name="T64" fmla="*/ 74 w 364"/>
                <a:gd name="T65" fmla="*/ 162 h 367"/>
                <a:gd name="T66" fmla="*/ 112 w 364"/>
                <a:gd name="T67" fmla="*/ 181 h 3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4" h="367">
                  <a:moveTo>
                    <a:pt x="276" y="367"/>
                  </a:moveTo>
                  <a:lnTo>
                    <a:pt x="276" y="355"/>
                  </a:lnTo>
                  <a:lnTo>
                    <a:pt x="280" y="344"/>
                  </a:lnTo>
                  <a:lnTo>
                    <a:pt x="288" y="335"/>
                  </a:lnTo>
                  <a:lnTo>
                    <a:pt x="299" y="330"/>
                  </a:lnTo>
                  <a:lnTo>
                    <a:pt x="310" y="329"/>
                  </a:lnTo>
                  <a:lnTo>
                    <a:pt x="319" y="332"/>
                  </a:lnTo>
                  <a:lnTo>
                    <a:pt x="325" y="335"/>
                  </a:lnTo>
                  <a:lnTo>
                    <a:pt x="328" y="340"/>
                  </a:lnTo>
                  <a:lnTo>
                    <a:pt x="330" y="343"/>
                  </a:lnTo>
                  <a:lnTo>
                    <a:pt x="334" y="344"/>
                  </a:lnTo>
                  <a:lnTo>
                    <a:pt x="341" y="346"/>
                  </a:lnTo>
                  <a:lnTo>
                    <a:pt x="350" y="347"/>
                  </a:lnTo>
                  <a:lnTo>
                    <a:pt x="357" y="349"/>
                  </a:lnTo>
                  <a:lnTo>
                    <a:pt x="362" y="349"/>
                  </a:lnTo>
                  <a:lnTo>
                    <a:pt x="364" y="347"/>
                  </a:lnTo>
                  <a:lnTo>
                    <a:pt x="361" y="343"/>
                  </a:lnTo>
                  <a:lnTo>
                    <a:pt x="356" y="337"/>
                  </a:lnTo>
                  <a:lnTo>
                    <a:pt x="350" y="330"/>
                  </a:lnTo>
                  <a:lnTo>
                    <a:pt x="342" y="326"/>
                  </a:lnTo>
                  <a:lnTo>
                    <a:pt x="336" y="320"/>
                  </a:lnTo>
                  <a:lnTo>
                    <a:pt x="331" y="323"/>
                  </a:lnTo>
                  <a:lnTo>
                    <a:pt x="324" y="324"/>
                  </a:lnTo>
                  <a:lnTo>
                    <a:pt x="314" y="324"/>
                  </a:lnTo>
                  <a:lnTo>
                    <a:pt x="307" y="320"/>
                  </a:lnTo>
                  <a:lnTo>
                    <a:pt x="300" y="310"/>
                  </a:lnTo>
                  <a:lnTo>
                    <a:pt x="297" y="301"/>
                  </a:lnTo>
                  <a:lnTo>
                    <a:pt x="296" y="294"/>
                  </a:lnTo>
                  <a:lnTo>
                    <a:pt x="297" y="286"/>
                  </a:lnTo>
                  <a:lnTo>
                    <a:pt x="299" y="281"/>
                  </a:lnTo>
                  <a:lnTo>
                    <a:pt x="300" y="278"/>
                  </a:lnTo>
                  <a:lnTo>
                    <a:pt x="304" y="274"/>
                  </a:lnTo>
                  <a:lnTo>
                    <a:pt x="307" y="270"/>
                  </a:lnTo>
                  <a:lnTo>
                    <a:pt x="313" y="266"/>
                  </a:lnTo>
                  <a:lnTo>
                    <a:pt x="322" y="261"/>
                  </a:lnTo>
                  <a:lnTo>
                    <a:pt x="330" y="260"/>
                  </a:lnTo>
                  <a:lnTo>
                    <a:pt x="336" y="258"/>
                  </a:lnTo>
                  <a:lnTo>
                    <a:pt x="344" y="221"/>
                  </a:lnTo>
                  <a:lnTo>
                    <a:pt x="342" y="186"/>
                  </a:lnTo>
                  <a:lnTo>
                    <a:pt x="333" y="152"/>
                  </a:lnTo>
                  <a:lnTo>
                    <a:pt x="314" y="121"/>
                  </a:lnTo>
                  <a:lnTo>
                    <a:pt x="287" y="94"/>
                  </a:lnTo>
                  <a:lnTo>
                    <a:pt x="250" y="71"/>
                  </a:lnTo>
                  <a:lnTo>
                    <a:pt x="203" y="52"/>
                  </a:lnTo>
                  <a:lnTo>
                    <a:pt x="148" y="40"/>
                  </a:lnTo>
                  <a:lnTo>
                    <a:pt x="126" y="37"/>
                  </a:lnTo>
                  <a:lnTo>
                    <a:pt x="103" y="32"/>
                  </a:lnTo>
                  <a:lnTo>
                    <a:pt x="82" y="26"/>
                  </a:lnTo>
                  <a:lnTo>
                    <a:pt x="60" y="20"/>
                  </a:lnTo>
                  <a:lnTo>
                    <a:pt x="42" y="15"/>
                  </a:lnTo>
                  <a:lnTo>
                    <a:pt x="25" y="9"/>
                  </a:lnTo>
                  <a:lnTo>
                    <a:pt x="11" y="4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25" y="38"/>
                  </a:lnTo>
                  <a:lnTo>
                    <a:pt x="35" y="63"/>
                  </a:lnTo>
                  <a:lnTo>
                    <a:pt x="45" y="87"/>
                  </a:lnTo>
                  <a:lnTo>
                    <a:pt x="52" y="112"/>
                  </a:lnTo>
                  <a:lnTo>
                    <a:pt x="59" y="137"/>
                  </a:lnTo>
                  <a:lnTo>
                    <a:pt x="65" y="160"/>
                  </a:lnTo>
                  <a:lnTo>
                    <a:pt x="69" y="181"/>
                  </a:lnTo>
                  <a:lnTo>
                    <a:pt x="76" y="204"/>
                  </a:lnTo>
                  <a:lnTo>
                    <a:pt x="86" y="234"/>
                  </a:lnTo>
                  <a:lnTo>
                    <a:pt x="100" y="264"/>
                  </a:lnTo>
                  <a:lnTo>
                    <a:pt x="120" y="295"/>
                  </a:lnTo>
                  <a:lnTo>
                    <a:pt x="148" y="323"/>
                  </a:lnTo>
                  <a:lnTo>
                    <a:pt x="182" y="346"/>
                  </a:lnTo>
                  <a:lnTo>
                    <a:pt x="223" y="361"/>
                  </a:lnTo>
                  <a:lnTo>
                    <a:pt x="276" y="367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5" name="Freeform 45"/>
            <p:cNvSpPr>
              <a:spLocks/>
            </p:cNvSpPr>
            <p:nvPr/>
          </p:nvSpPr>
          <p:spPr bwMode="auto">
            <a:xfrm>
              <a:off x="5150" y="833"/>
              <a:ext cx="19" cy="20"/>
            </a:xfrm>
            <a:custGeom>
              <a:avLst/>
              <a:gdLst>
                <a:gd name="T0" fmla="*/ 0 w 39"/>
                <a:gd name="T1" fmla="*/ 8 h 38"/>
                <a:gd name="T2" fmla="*/ 1 w 39"/>
                <a:gd name="T3" fmla="*/ 4 h 38"/>
                <a:gd name="T4" fmla="*/ 3 w 39"/>
                <a:gd name="T5" fmla="*/ 1 h 38"/>
                <a:gd name="T6" fmla="*/ 6 w 39"/>
                <a:gd name="T7" fmla="*/ 0 h 38"/>
                <a:gd name="T8" fmla="*/ 10 w 39"/>
                <a:gd name="T9" fmla="*/ 0 h 38"/>
                <a:gd name="T10" fmla="*/ 14 w 39"/>
                <a:gd name="T11" fmla="*/ 1 h 38"/>
                <a:gd name="T12" fmla="*/ 17 w 39"/>
                <a:gd name="T13" fmla="*/ 3 h 38"/>
                <a:gd name="T14" fmla="*/ 18 w 39"/>
                <a:gd name="T15" fmla="*/ 6 h 38"/>
                <a:gd name="T16" fmla="*/ 19 w 39"/>
                <a:gd name="T17" fmla="*/ 11 h 38"/>
                <a:gd name="T18" fmla="*/ 18 w 39"/>
                <a:gd name="T19" fmla="*/ 14 h 38"/>
                <a:gd name="T20" fmla="*/ 16 w 39"/>
                <a:gd name="T21" fmla="*/ 18 h 38"/>
                <a:gd name="T22" fmla="*/ 13 w 39"/>
                <a:gd name="T23" fmla="*/ 19 h 38"/>
                <a:gd name="T24" fmla="*/ 11 w 39"/>
                <a:gd name="T25" fmla="*/ 20 h 38"/>
                <a:gd name="T26" fmla="*/ 8 w 39"/>
                <a:gd name="T27" fmla="*/ 19 h 38"/>
                <a:gd name="T28" fmla="*/ 4 w 39"/>
                <a:gd name="T29" fmla="*/ 16 h 38"/>
                <a:gd name="T30" fmla="*/ 1 w 39"/>
                <a:gd name="T31" fmla="*/ 12 h 38"/>
                <a:gd name="T32" fmla="*/ 0 w 39"/>
                <a:gd name="T33" fmla="*/ 8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8">
                  <a:moveTo>
                    <a:pt x="0" y="15"/>
                  </a:moveTo>
                  <a:lnTo>
                    <a:pt x="2" y="7"/>
                  </a:lnTo>
                  <a:lnTo>
                    <a:pt x="7" y="1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4" y="6"/>
                  </a:lnTo>
                  <a:lnTo>
                    <a:pt x="37" y="12"/>
                  </a:lnTo>
                  <a:lnTo>
                    <a:pt x="39" y="20"/>
                  </a:lnTo>
                  <a:lnTo>
                    <a:pt x="37" y="27"/>
                  </a:lnTo>
                  <a:lnTo>
                    <a:pt x="33" y="34"/>
                  </a:lnTo>
                  <a:lnTo>
                    <a:pt x="27" y="37"/>
                  </a:lnTo>
                  <a:lnTo>
                    <a:pt x="22" y="38"/>
                  </a:lnTo>
                  <a:lnTo>
                    <a:pt x="16" y="37"/>
                  </a:lnTo>
                  <a:lnTo>
                    <a:pt x="8" y="30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6" name="Freeform 46"/>
            <p:cNvSpPr>
              <a:spLocks/>
            </p:cNvSpPr>
            <p:nvPr/>
          </p:nvSpPr>
          <p:spPr bwMode="auto">
            <a:xfrm>
              <a:off x="5188" y="860"/>
              <a:ext cx="21" cy="20"/>
            </a:xfrm>
            <a:custGeom>
              <a:avLst/>
              <a:gdLst>
                <a:gd name="T0" fmla="*/ 3 w 42"/>
                <a:gd name="T1" fmla="*/ 2 h 42"/>
                <a:gd name="T2" fmla="*/ 6 w 42"/>
                <a:gd name="T3" fmla="*/ 1 h 42"/>
                <a:gd name="T4" fmla="*/ 11 w 42"/>
                <a:gd name="T5" fmla="*/ 0 h 42"/>
                <a:gd name="T6" fmla="*/ 16 w 42"/>
                <a:gd name="T7" fmla="*/ 1 h 42"/>
                <a:gd name="T8" fmla="*/ 19 w 42"/>
                <a:gd name="T9" fmla="*/ 3 h 42"/>
                <a:gd name="T10" fmla="*/ 20 w 42"/>
                <a:gd name="T11" fmla="*/ 7 h 42"/>
                <a:gd name="T12" fmla="*/ 21 w 42"/>
                <a:gd name="T13" fmla="*/ 10 h 42"/>
                <a:gd name="T14" fmla="*/ 20 w 42"/>
                <a:gd name="T15" fmla="*/ 15 h 42"/>
                <a:gd name="T16" fmla="*/ 19 w 42"/>
                <a:gd name="T17" fmla="*/ 18 h 42"/>
                <a:gd name="T18" fmla="*/ 16 w 42"/>
                <a:gd name="T19" fmla="*/ 19 h 42"/>
                <a:gd name="T20" fmla="*/ 11 w 42"/>
                <a:gd name="T21" fmla="*/ 20 h 42"/>
                <a:gd name="T22" fmla="*/ 7 w 42"/>
                <a:gd name="T23" fmla="*/ 18 h 42"/>
                <a:gd name="T24" fmla="*/ 4 w 42"/>
                <a:gd name="T25" fmla="*/ 15 h 42"/>
                <a:gd name="T26" fmla="*/ 2 w 42"/>
                <a:gd name="T27" fmla="*/ 12 h 42"/>
                <a:gd name="T28" fmla="*/ 0 w 42"/>
                <a:gd name="T29" fmla="*/ 9 h 42"/>
                <a:gd name="T30" fmla="*/ 0 w 42"/>
                <a:gd name="T31" fmla="*/ 5 h 42"/>
                <a:gd name="T32" fmla="*/ 3 w 42"/>
                <a:gd name="T33" fmla="*/ 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42">
                  <a:moveTo>
                    <a:pt x="5" y="5"/>
                  </a:moveTo>
                  <a:lnTo>
                    <a:pt x="11" y="2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0" y="31"/>
                  </a:lnTo>
                  <a:lnTo>
                    <a:pt x="37" y="37"/>
                  </a:lnTo>
                  <a:lnTo>
                    <a:pt x="31" y="40"/>
                  </a:lnTo>
                  <a:lnTo>
                    <a:pt x="22" y="42"/>
                  </a:lnTo>
                  <a:lnTo>
                    <a:pt x="13" y="38"/>
                  </a:lnTo>
                  <a:lnTo>
                    <a:pt x="7" y="32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7" name="Freeform 47"/>
            <p:cNvSpPr>
              <a:spLocks/>
            </p:cNvSpPr>
            <p:nvPr/>
          </p:nvSpPr>
          <p:spPr bwMode="auto">
            <a:xfrm>
              <a:off x="5142" y="884"/>
              <a:ext cx="20" cy="20"/>
            </a:xfrm>
            <a:custGeom>
              <a:avLst/>
              <a:gdLst>
                <a:gd name="T0" fmla="*/ 3 w 40"/>
                <a:gd name="T1" fmla="*/ 4 h 40"/>
                <a:gd name="T2" fmla="*/ 6 w 40"/>
                <a:gd name="T3" fmla="*/ 2 h 40"/>
                <a:gd name="T4" fmla="*/ 9 w 40"/>
                <a:gd name="T5" fmla="*/ 0 h 40"/>
                <a:gd name="T6" fmla="*/ 14 w 40"/>
                <a:gd name="T7" fmla="*/ 0 h 40"/>
                <a:gd name="T8" fmla="*/ 18 w 40"/>
                <a:gd name="T9" fmla="*/ 3 h 40"/>
                <a:gd name="T10" fmla="*/ 20 w 40"/>
                <a:gd name="T11" fmla="*/ 7 h 40"/>
                <a:gd name="T12" fmla="*/ 20 w 40"/>
                <a:gd name="T13" fmla="*/ 11 h 40"/>
                <a:gd name="T14" fmla="*/ 19 w 40"/>
                <a:gd name="T15" fmla="*/ 15 h 40"/>
                <a:gd name="T16" fmla="*/ 16 w 40"/>
                <a:gd name="T17" fmla="*/ 18 h 40"/>
                <a:gd name="T18" fmla="*/ 14 w 40"/>
                <a:gd name="T19" fmla="*/ 20 h 40"/>
                <a:gd name="T20" fmla="*/ 10 w 40"/>
                <a:gd name="T21" fmla="*/ 20 h 40"/>
                <a:gd name="T22" fmla="*/ 6 w 40"/>
                <a:gd name="T23" fmla="*/ 20 h 40"/>
                <a:gd name="T24" fmla="*/ 3 w 40"/>
                <a:gd name="T25" fmla="*/ 19 h 40"/>
                <a:gd name="T26" fmla="*/ 1 w 40"/>
                <a:gd name="T27" fmla="*/ 15 h 40"/>
                <a:gd name="T28" fmla="*/ 0 w 40"/>
                <a:gd name="T29" fmla="*/ 11 h 40"/>
                <a:gd name="T30" fmla="*/ 1 w 40"/>
                <a:gd name="T31" fmla="*/ 7 h 40"/>
                <a:gd name="T32" fmla="*/ 3 w 40"/>
                <a:gd name="T33" fmla="*/ 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40">
                  <a:moveTo>
                    <a:pt x="5" y="8"/>
                  </a:moveTo>
                  <a:lnTo>
                    <a:pt x="11" y="3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5" y="5"/>
                  </a:lnTo>
                  <a:lnTo>
                    <a:pt x="40" y="13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2" y="36"/>
                  </a:lnTo>
                  <a:lnTo>
                    <a:pt x="28" y="39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5" y="37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8" name="Freeform 48"/>
            <p:cNvSpPr>
              <a:spLocks/>
            </p:cNvSpPr>
            <p:nvPr/>
          </p:nvSpPr>
          <p:spPr bwMode="auto">
            <a:xfrm>
              <a:off x="5109" y="859"/>
              <a:ext cx="21" cy="20"/>
            </a:xfrm>
            <a:custGeom>
              <a:avLst/>
              <a:gdLst>
                <a:gd name="T0" fmla="*/ 4 w 41"/>
                <a:gd name="T1" fmla="*/ 1 h 40"/>
                <a:gd name="T2" fmla="*/ 2 w 41"/>
                <a:gd name="T3" fmla="*/ 4 h 40"/>
                <a:gd name="T4" fmla="*/ 0 w 41"/>
                <a:gd name="T5" fmla="*/ 9 h 40"/>
                <a:gd name="T6" fmla="*/ 1 w 41"/>
                <a:gd name="T7" fmla="*/ 14 h 40"/>
                <a:gd name="T8" fmla="*/ 2 w 41"/>
                <a:gd name="T9" fmla="*/ 17 h 40"/>
                <a:gd name="T10" fmla="*/ 6 w 41"/>
                <a:gd name="T11" fmla="*/ 20 h 40"/>
                <a:gd name="T12" fmla="*/ 10 w 41"/>
                <a:gd name="T13" fmla="*/ 20 h 40"/>
                <a:gd name="T14" fmla="*/ 15 w 41"/>
                <a:gd name="T15" fmla="*/ 20 h 40"/>
                <a:gd name="T16" fmla="*/ 19 w 41"/>
                <a:gd name="T17" fmla="*/ 19 h 40"/>
                <a:gd name="T18" fmla="*/ 20 w 41"/>
                <a:gd name="T19" fmla="*/ 16 h 40"/>
                <a:gd name="T20" fmla="*/ 21 w 41"/>
                <a:gd name="T21" fmla="*/ 13 h 40"/>
                <a:gd name="T22" fmla="*/ 21 w 41"/>
                <a:gd name="T23" fmla="*/ 10 h 40"/>
                <a:gd name="T24" fmla="*/ 20 w 41"/>
                <a:gd name="T25" fmla="*/ 6 h 40"/>
                <a:gd name="T26" fmla="*/ 18 w 41"/>
                <a:gd name="T27" fmla="*/ 4 h 40"/>
                <a:gd name="T28" fmla="*/ 13 w 41"/>
                <a:gd name="T29" fmla="*/ 1 h 40"/>
                <a:gd name="T30" fmla="*/ 8 w 41"/>
                <a:gd name="T31" fmla="*/ 0 h 40"/>
                <a:gd name="T32" fmla="*/ 4 w 41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40">
                  <a:moveTo>
                    <a:pt x="7" y="2"/>
                  </a:moveTo>
                  <a:lnTo>
                    <a:pt x="3" y="8"/>
                  </a:lnTo>
                  <a:lnTo>
                    <a:pt x="0" y="17"/>
                  </a:lnTo>
                  <a:lnTo>
                    <a:pt x="1" y="27"/>
                  </a:lnTo>
                  <a:lnTo>
                    <a:pt x="4" y="34"/>
                  </a:lnTo>
                  <a:lnTo>
                    <a:pt x="11" y="39"/>
                  </a:lnTo>
                  <a:lnTo>
                    <a:pt x="20" y="40"/>
                  </a:lnTo>
                  <a:lnTo>
                    <a:pt x="29" y="40"/>
                  </a:lnTo>
                  <a:lnTo>
                    <a:pt x="37" y="37"/>
                  </a:lnTo>
                  <a:lnTo>
                    <a:pt x="40" y="31"/>
                  </a:lnTo>
                  <a:lnTo>
                    <a:pt x="41" y="25"/>
                  </a:lnTo>
                  <a:lnTo>
                    <a:pt x="41" y="19"/>
                  </a:lnTo>
                  <a:lnTo>
                    <a:pt x="40" y="11"/>
                  </a:lnTo>
                  <a:lnTo>
                    <a:pt x="35" y="7"/>
                  </a:lnTo>
                  <a:lnTo>
                    <a:pt x="26" y="2"/>
                  </a:lnTo>
                  <a:lnTo>
                    <a:pt x="15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9" name="Freeform 49"/>
            <p:cNvSpPr>
              <a:spLocks/>
            </p:cNvSpPr>
            <p:nvPr/>
          </p:nvSpPr>
          <p:spPr bwMode="auto">
            <a:xfrm>
              <a:off x="5097" y="897"/>
              <a:ext cx="17" cy="18"/>
            </a:xfrm>
            <a:custGeom>
              <a:avLst/>
              <a:gdLst>
                <a:gd name="T0" fmla="*/ 0 w 34"/>
                <a:gd name="T1" fmla="*/ 12 h 36"/>
                <a:gd name="T2" fmla="*/ 0 w 34"/>
                <a:gd name="T3" fmla="*/ 9 h 36"/>
                <a:gd name="T4" fmla="*/ 0 w 34"/>
                <a:gd name="T5" fmla="*/ 5 h 36"/>
                <a:gd name="T6" fmla="*/ 2 w 34"/>
                <a:gd name="T7" fmla="*/ 3 h 36"/>
                <a:gd name="T8" fmla="*/ 6 w 34"/>
                <a:gd name="T9" fmla="*/ 1 h 36"/>
                <a:gd name="T10" fmla="*/ 11 w 34"/>
                <a:gd name="T11" fmla="*/ 0 h 36"/>
                <a:gd name="T12" fmla="*/ 14 w 34"/>
                <a:gd name="T13" fmla="*/ 1 h 36"/>
                <a:gd name="T14" fmla="*/ 16 w 34"/>
                <a:gd name="T15" fmla="*/ 4 h 36"/>
                <a:gd name="T16" fmla="*/ 17 w 34"/>
                <a:gd name="T17" fmla="*/ 6 h 36"/>
                <a:gd name="T18" fmla="*/ 17 w 34"/>
                <a:gd name="T19" fmla="*/ 10 h 36"/>
                <a:gd name="T20" fmla="*/ 16 w 34"/>
                <a:gd name="T21" fmla="*/ 14 h 36"/>
                <a:gd name="T22" fmla="*/ 14 w 34"/>
                <a:gd name="T23" fmla="*/ 17 h 36"/>
                <a:gd name="T24" fmla="*/ 11 w 34"/>
                <a:gd name="T25" fmla="*/ 18 h 36"/>
                <a:gd name="T26" fmla="*/ 8 w 34"/>
                <a:gd name="T27" fmla="*/ 18 h 36"/>
                <a:gd name="T28" fmla="*/ 5 w 34"/>
                <a:gd name="T29" fmla="*/ 17 h 36"/>
                <a:gd name="T30" fmla="*/ 2 w 34"/>
                <a:gd name="T31" fmla="*/ 14 h 36"/>
                <a:gd name="T32" fmla="*/ 0 w 34"/>
                <a:gd name="T33" fmla="*/ 1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6">
                  <a:moveTo>
                    <a:pt x="0" y="23"/>
                  </a:moveTo>
                  <a:lnTo>
                    <a:pt x="0" y="17"/>
                  </a:lnTo>
                  <a:lnTo>
                    <a:pt x="0" y="10"/>
                  </a:lnTo>
                  <a:lnTo>
                    <a:pt x="4" y="5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2" y="7"/>
                  </a:lnTo>
                  <a:lnTo>
                    <a:pt x="34" y="11"/>
                  </a:lnTo>
                  <a:lnTo>
                    <a:pt x="34" y="19"/>
                  </a:lnTo>
                  <a:lnTo>
                    <a:pt x="32" y="27"/>
                  </a:lnTo>
                  <a:lnTo>
                    <a:pt x="27" y="33"/>
                  </a:lnTo>
                  <a:lnTo>
                    <a:pt x="21" y="36"/>
                  </a:lnTo>
                  <a:lnTo>
                    <a:pt x="15" y="36"/>
                  </a:lnTo>
                  <a:lnTo>
                    <a:pt x="9" y="33"/>
                  </a:lnTo>
                  <a:lnTo>
                    <a:pt x="3" y="2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0" name="Freeform 50"/>
            <p:cNvSpPr>
              <a:spLocks/>
            </p:cNvSpPr>
            <p:nvPr/>
          </p:nvSpPr>
          <p:spPr bwMode="auto">
            <a:xfrm>
              <a:off x="5129" y="925"/>
              <a:ext cx="15" cy="21"/>
            </a:xfrm>
            <a:custGeom>
              <a:avLst/>
              <a:gdLst>
                <a:gd name="T0" fmla="*/ 5 w 31"/>
                <a:gd name="T1" fmla="*/ 21 h 41"/>
                <a:gd name="T2" fmla="*/ 2 w 31"/>
                <a:gd name="T3" fmla="*/ 20 h 41"/>
                <a:gd name="T4" fmla="*/ 0 w 31"/>
                <a:gd name="T5" fmla="*/ 18 h 41"/>
                <a:gd name="T6" fmla="*/ 0 w 31"/>
                <a:gd name="T7" fmla="*/ 14 h 41"/>
                <a:gd name="T8" fmla="*/ 0 w 31"/>
                <a:gd name="T9" fmla="*/ 10 h 41"/>
                <a:gd name="T10" fmla="*/ 1 w 31"/>
                <a:gd name="T11" fmla="*/ 6 h 41"/>
                <a:gd name="T12" fmla="*/ 3 w 31"/>
                <a:gd name="T13" fmla="*/ 3 h 41"/>
                <a:gd name="T14" fmla="*/ 7 w 31"/>
                <a:gd name="T15" fmla="*/ 1 h 41"/>
                <a:gd name="T16" fmla="*/ 10 w 31"/>
                <a:gd name="T17" fmla="*/ 0 h 41"/>
                <a:gd name="T18" fmla="*/ 12 w 31"/>
                <a:gd name="T19" fmla="*/ 1 h 41"/>
                <a:gd name="T20" fmla="*/ 14 w 31"/>
                <a:gd name="T21" fmla="*/ 4 h 41"/>
                <a:gd name="T22" fmla="*/ 14 w 31"/>
                <a:gd name="T23" fmla="*/ 8 h 41"/>
                <a:gd name="T24" fmla="*/ 15 w 31"/>
                <a:gd name="T25" fmla="*/ 11 h 41"/>
                <a:gd name="T26" fmla="*/ 14 w 31"/>
                <a:gd name="T27" fmla="*/ 14 h 41"/>
                <a:gd name="T28" fmla="*/ 12 w 31"/>
                <a:gd name="T29" fmla="*/ 17 h 41"/>
                <a:gd name="T30" fmla="*/ 9 w 31"/>
                <a:gd name="T31" fmla="*/ 20 h 41"/>
                <a:gd name="T32" fmla="*/ 5 w 31"/>
                <a:gd name="T33" fmla="*/ 2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41">
                  <a:moveTo>
                    <a:pt x="11" y="41"/>
                  </a:moveTo>
                  <a:lnTo>
                    <a:pt x="4" y="40"/>
                  </a:lnTo>
                  <a:lnTo>
                    <a:pt x="1" y="35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8" y="7"/>
                  </a:lnTo>
                  <a:lnTo>
                    <a:pt x="29" y="15"/>
                  </a:lnTo>
                  <a:lnTo>
                    <a:pt x="31" y="21"/>
                  </a:lnTo>
                  <a:lnTo>
                    <a:pt x="29" y="27"/>
                  </a:lnTo>
                  <a:lnTo>
                    <a:pt x="24" y="34"/>
                  </a:lnTo>
                  <a:lnTo>
                    <a:pt x="18" y="40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1" name="Freeform 51"/>
            <p:cNvSpPr>
              <a:spLocks/>
            </p:cNvSpPr>
            <p:nvPr/>
          </p:nvSpPr>
          <p:spPr bwMode="auto">
            <a:xfrm>
              <a:off x="5157" y="906"/>
              <a:ext cx="19" cy="23"/>
            </a:xfrm>
            <a:custGeom>
              <a:avLst/>
              <a:gdLst>
                <a:gd name="T0" fmla="*/ 1 w 37"/>
                <a:gd name="T1" fmla="*/ 13 h 46"/>
                <a:gd name="T2" fmla="*/ 2 w 37"/>
                <a:gd name="T3" fmla="*/ 9 h 46"/>
                <a:gd name="T4" fmla="*/ 4 w 37"/>
                <a:gd name="T5" fmla="*/ 4 h 46"/>
                <a:gd name="T6" fmla="*/ 7 w 37"/>
                <a:gd name="T7" fmla="*/ 1 h 46"/>
                <a:gd name="T8" fmla="*/ 11 w 37"/>
                <a:gd name="T9" fmla="*/ 0 h 46"/>
                <a:gd name="T10" fmla="*/ 15 w 37"/>
                <a:gd name="T11" fmla="*/ 2 h 46"/>
                <a:gd name="T12" fmla="*/ 18 w 37"/>
                <a:gd name="T13" fmla="*/ 4 h 46"/>
                <a:gd name="T14" fmla="*/ 19 w 37"/>
                <a:gd name="T15" fmla="*/ 8 h 46"/>
                <a:gd name="T16" fmla="*/ 18 w 37"/>
                <a:gd name="T17" fmla="*/ 12 h 46"/>
                <a:gd name="T18" fmla="*/ 16 w 37"/>
                <a:gd name="T19" fmla="*/ 17 h 46"/>
                <a:gd name="T20" fmla="*/ 13 w 37"/>
                <a:gd name="T21" fmla="*/ 20 h 46"/>
                <a:gd name="T22" fmla="*/ 9 w 37"/>
                <a:gd name="T23" fmla="*/ 23 h 46"/>
                <a:gd name="T24" fmla="*/ 6 w 37"/>
                <a:gd name="T25" fmla="*/ 23 h 46"/>
                <a:gd name="T26" fmla="*/ 3 w 37"/>
                <a:gd name="T27" fmla="*/ 23 h 46"/>
                <a:gd name="T28" fmla="*/ 1 w 37"/>
                <a:gd name="T29" fmla="*/ 20 h 46"/>
                <a:gd name="T30" fmla="*/ 0 w 37"/>
                <a:gd name="T31" fmla="*/ 17 h 46"/>
                <a:gd name="T32" fmla="*/ 1 w 37"/>
                <a:gd name="T33" fmla="*/ 13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46">
                  <a:moveTo>
                    <a:pt x="1" y="25"/>
                  </a:moveTo>
                  <a:lnTo>
                    <a:pt x="4" y="17"/>
                  </a:lnTo>
                  <a:lnTo>
                    <a:pt x="7" y="8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9" y="3"/>
                  </a:lnTo>
                  <a:lnTo>
                    <a:pt x="35" y="8"/>
                  </a:lnTo>
                  <a:lnTo>
                    <a:pt x="37" y="16"/>
                  </a:lnTo>
                  <a:lnTo>
                    <a:pt x="35" y="23"/>
                  </a:lnTo>
                  <a:lnTo>
                    <a:pt x="32" y="33"/>
                  </a:lnTo>
                  <a:lnTo>
                    <a:pt x="26" y="39"/>
                  </a:lnTo>
                  <a:lnTo>
                    <a:pt x="18" y="45"/>
                  </a:lnTo>
                  <a:lnTo>
                    <a:pt x="11" y="46"/>
                  </a:lnTo>
                  <a:lnTo>
                    <a:pt x="6" y="45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2" name="Freeform 52"/>
            <p:cNvSpPr>
              <a:spLocks/>
            </p:cNvSpPr>
            <p:nvPr/>
          </p:nvSpPr>
          <p:spPr bwMode="auto">
            <a:xfrm>
              <a:off x="5181" y="910"/>
              <a:ext cx="18" cy="19"/>
            </a:xfrm>
            <a:custGeom>
              <a:avLst/>
              <a:gdLst>
                <a:gd name="T0" fmla="*/ 14 w 37"/>
                <a:gd name="T1" fmla="*/ 2 h 36"/>
                <a:gd name="T2" fmla="*/ 17 w 37"/>
                <a:gd name="T3" fmla="*/ 4 h 36"/>
                <a:gd name="T4" fmla="*/ 18 w 37"/>
                <a:gd name="T5" fmla="*/ 6 h 36"/>
                <a:gd name="T6" fmla="*/ 18 w 37"/>
                <a:gd name="T7" fmla="*/ 11 h 36"/>
                <a:gd name="T8" fmla="*/ 17 w 37"/>
                <a:gd name="T9" fmla="*/ 14 h 36"/>
                <a:gd name="T10" fmla="*/ 15 w 37"/>
                <a:gd name="T11" fmla="*/ 16 h 36"/>
                <a:gd name="T12" fmla="*/ 12 w 37"/>
                <a:gd name="T13" fmla="*/ 18 h 36"/>
                <a:gd name="T14" fmla="*/ 9 w 37"/>
                <a:gd name="T15" fmla="*/ 19 h 36"/>
                <a:gd name="T16" fmla="*/ 6 w 37"/>
                <a:gd name="T17" fmla="*/ 19 h 36"/>
                <a:gd name="T18" fmla="*/ 4 w 37"/>
                <a:gd name="T19" fmla="*/ 17 h 36"/>
                <a:gd name="T20" fmla="*/ 1 w 37"/>
                <a:gd name="T21" fmla="*/ 15 h 36"/>
                <a:gd name="T22" fmla="*/ 0 w 37"/>
                <a:gd name="T23" fmla="*/ 12 h 36"/>
                <a:gd name="T24" fmla="*/ 1 w 37"/>
                <a:gd name="T25" fmla="*/ 8 h 36"/>
                <a:gd name="T26" fmla="*/ 3 w 37"/>
                <a:gd name="T27" fmla="*/ 4 h 36"/>
                <a:gd name="T28" fmla="*/ 6 w 37"/>
                <a:gd name="T29" fmla="*/ 1 h 36"/>
                <a:gd name="T30" fmla="*/ 10 w 37"/>
                <a:gd name="T31" fmla="*/ 0 h 36"/>
                <a:gd name="T32" fmla="*/ 14 w 37"/>
                <a:gd name="T33" fmla="*/ 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36">
                  <a:moveTo>
                    <a:pt x="29" y="3"/>
                  </a:moveTo>
                  <a:lnTo>
                    <a:pt x="34" y="7"/>
                  </a:lnTo>
                  <a:lnTo>
                    <a:pt x="37" y="12"/>
                  </a:lnTo>
                  <a:lnTo>
                    <a:pt x="37" y="20"/>
                  </a:lnTo>
                  <a:lnTo>
                    <a:pt x="35" y="26"/>
                  </a:lnTo>
                  <a:lnTo>
                    <a:pt x="31" y="30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8" y="33"/>
                  </a:lnTo>
                  <a:lnTo>
                    <a:pt x="3" y="29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6" y="7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3" name="Freeform 53"/>
            <p:cNvSpPr>
              <a:spLocks/>
            </p:cNvSpPr>
            <p:nvPr/>
          </p:nvSpPr>
          <p:spPr bwMode="auto">
            <a:xfrm>
              <a:off x="4973" y="937"/>
              <a:ext cx="154" cy="106"/>
            </a:xfrm>
            <a:custGeom>
              <a:avLst/>
              <a:gdLst>
                <a:gd name="T0" fmla="*/ 152 w 308"/>
                <a:gd name="T1" fmla="*/ 11 h 211"/>
                <a:gd name="T2" fmla="*/ 148 w 308"/>
                <a:gd name="T3" fmla="*/ 8 h 211"/>
                <a:gd name="T4" fmla="*/ 147 w 308"/>
                <a:gd name="T5" fmla="*/ 4 h 211"/>
                <a:gd name="T6" fmla="*/ 140 w 308"/>
                <a:gd name="T7" fmla="*/ 12 h 211"/>
                <a:gd name="T8" fmla="*/ 124 w 308"/>
                <a:gd name="T9" fmla="*/ 8 h 211"/>
                <a:gd name="T10" fmla="*/ 92 w 308"/>
                <a:gd name="T11" fmla="*/ 2 h 211"/>
                <a:gd name="T12" fmla="*/ 67 w 308"/>
                <a:gd name="T13" fmla="*/ 1 h 211"/>
                <a:gd name="T14" fmla="*/ 62 w 308"/>
                <a:gd name="T15" fmla="*/ 4 h 211"/>
                <a:gd name="T16" fmla="*/ 84 w 308"/>
                <a:gd name="T17" fmla="*/ 4 h 211"/>
                <a:gd name="T18" fmla="*/ 111 w 308"/>
                <a:gd name="T19" fmla="*/ 10 h 211"/>
                <a:gd name="T20" fmla="*/ 130 w 308"/>
                <a:gd name="T21" fmla="*/ 19 h 211"/>
                <a:gd name="T22" fmla="*/ 128 w 308"/>
                <a:gd name="T23" fmla="*/ 24 h 211"/>
                <a:gd name="T24" fmla="*/ 115 w 308"/>
                <a:gd name="T25" fmla="*/ 30 h 211"/>
                <a:gd name="T26" fmla="*/ 103 w 308"/>
                <a:gd name="T27" fmla="*/ 33 h 211"/>
                <a:gd name="T28" fmla="*/ 78 w 308"/>
                <a:gd name="T29" fmla="*/ 27 h 211"/>
                <a:gd name="T30" fmla="*/ 52 w 308"/>
                <a:gd name="T31" fmla="*/ 24 h 211"/>
                <a:gd name="T32" fmla="*/ 40 w 308"/>
                <a:gd name="T33" fmla="*/ 30 h 211"/>
                <a:gd name="T34" fmla="*/ 49 w 308"/>
                <a:gd name="T35" fmla="*/ 29 h 211"/>
                <a:gd name="T36" fmla="*/ 62 w 308"/>
                <a:gd name="T37" fmla="*/ 29 h 211"/>
                <a:gd name="T38" fmla="*/ 76 w 308"/>
                <a:gd name="T39" fmla="*/ 31 h 211"/>
                <a:gd name="T40" fmla="*/ 95 w 308"/>
                <a:gd name="T41" fmla="*/ 37 h 211"/>
                <a:gd name="T42" fmla="*/ 100 w 308"/>
                <a:gd name="T43" fmla="*/ 41 h 211"/>
                <a:gd name="T44" fmla="*/ 89 w 308"/>
                <a:gd name="T45" fmla="*/ 47 h 211"/>
                <a:gd name="T46" fmla="*/ 77 w 308"/>
                <a:gd name="T47" fmla="*/ 50 h 211"/>
                <a:gd name="T48" fmla="*/ 69 w 308"/>
                <a:gd name="T49" fmla="*/ 51 h 211"/>
                <a:gd name="T50" fmla="*/ 57 w 308"/>
                <a:gd name="T51" fmla="*/ 49 h 211"/>
                <a:gd name="T52" fmla="*/ 46 w 308"/>
                <a:gd name="T53" fmla="*/ 45 h 211"/>
                <a:gd name="T54" fmla="*/ 31 w 308"/>
                <a:gd name="T55" fmla="*/ 44 h 211"/>
                <a:gd name="T56" fmla="*/ 41 w 308"/>
                <a:gd name="T57" fmla="*/ 49 h 211"/>
                <a:gd name="T58" fmla="*/ 51 w 308"/>
                <a:gd name="T59" fmla="*/ 53 h 211"/>
                <a:gd name="T60" fmla="*/ 58 w 308"/>
                <a:gd name="T61" fmla="*/ 56 h 211"/>
                <a:gd name="T62" fmla="*/ 38 w 308"/>
                <a:gd name="T63" fmla="*/ 62 h 211"/>
                <a:gd name="T64" fmla="*/ 13 w 308"/>
                <a:gd name="T65" fmla="*/ 70 h 211"/>
                <a:gd name="T66" fmla="*/ 0 w 308"/>
                <a:gd name="T67" fmla="*/ 74 h 211"/>
                <a:gd name="T68" fmla="*/ 8 w 308"/>
                <a:gd name="T69" fmla="*/ 76 h 211"/>
                <a:gd name="T70" fmla="*/ 30 w 308"/>
                <a:gd name="T71" fmla="*/ 73 h 211"/>
                <a:gd name="T72" fmla="*/ 54 w 308"/>
                <a:gd name="T73" fmla="*/ 67 h 211"/>
                <a:gd name="T74" fmla="*/ 64 w 308"/>
                <a:gd name="T75" fmla="*/ 71 h 211"/>
                <a:gd name="T76" fmla="*/ 53 w 308"/>
                <a:gd name="T77" fmla="*/ 101 h 211"/>
                <a:gd name="T78" fmla="*/ 54 w 308"/>
                <a:gd name="T79" fmla="*/ 106 h 211"/>
                <a:gd name="T80" fmla="*/ 68 w 308"/>
                <a:gd name="T81" fmla="*/ 83 h 211"/>
                <a:gd name="T82" fmla="*/ 80 w 308"/>
                <a:gd name="T83" fmla="*/ 60 h 211"/>
                <a:gd name="T84" fmla="*/ 94 w 308"/>
                <a:gd name="T85" fmla="*/ 55 h 211"/>
                <a:gd name="T86" fmla="*/ 108 w 308"/>
                <a:gd name="T87" fmla="*/ 50 h 211"/>
                <a:gd name="T88" fmla="*/ 110 w 308"/>
                <a:gd name="T89" fmla="*/ 70 h 211"/>
                <a:gd name="T90" fmla="*/ 103 w 308"/>
                <a:gd name="T91" fmla="*/ 97 h 211"/>
                <a:gd name="T92" fmla="*/ 108 w 308"/>
                <a:gd name="T93" fmla="*/ 92 h 211"/>
                <a:gd name="T94" fmla="*/ 120 w 308"/>
                <a:gd name="T95" fmla="*/ 57 h 211"/>
                <a:gd name="T96" fmla="*/ 131 w 308"/>
                <a:gd name="T97" fmla="*/ 34 h 211"/>
                <a:gd name="T98" fmla="*/ 140 w 308"/>
                <a:gd name="T99" fmla="*/ 24 h 211"/>
                <a:gd name="T100" fmla="*/ 144 w 308"/>
                <a:gd name="T101" fmla="*/ 30 h 211"/>
                <a:gd name="T102" fmla="*/ 141 w 308"/>
                <a:gd name="T103" fmla="*/ 65 h 211"/>
                <a:gd name="T104" fmla="*/ 150 w 308"/>
                <a:gd name="T105" fmla="*/ 45 h 2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8" h="211">
                  <a:moveTo>
                    <a:pt x="308" y="25"/>
                  </a:moveTo>
                  <a:lnTo>
                    <a:pt x="305" y="23"/>
                  </a:lnTo>
                  <a:lnTo>
                    <a:pt x="304" y="22"/>
                  </a:lnTo>
                  <a:lnTo>
                    <a:pt x="300" y="20"/>
                  </a:lnTo>
                  <a:lnTo>
                    <a:pt x="297" y="19"/>
                  </a:lnTo>
                  <a:lnTo>
                    <a:pt x="296" y="16"/>
                  </a:lnTo>
                  <a:lnTo>
                    <a:pt x="296" y="14"/>
                  </a:lnTo>
                  <a:lnTo>
                    <a:pt x="294" y="11"/>
                  </a:lnTo>
                  <a:lnTo>
                    <a:pt x="294" y="8"/>
                  </a:lnTo>
                  <a:lnTo>
                    <a:pt x="290" y="14"/>
                  </a:lnTo>
                  <a:lnTo>
                    <a:pt x="284" y="19"/>
                  </a:lnTo>
                  <a:lnTo>
                    <a:pt x="279" y="23"/>
                  </a:lnTo>
                  <a:lnTo>
                    <a:pt x="276" y="27"/>
                  </a:lnTo>
                  <a:lnTo>
                    <a:pt x="263" y="22"/>
                  </a:lnTo>
                  <a:lnTo>
                    <a:pt x="247" y="16"/>
                  </a:lnTo>
                  <a:lnTo>
                    <a:pt x="226" y="11"/>
                  </a:lnTo>
                  <a:lnTo>
                    <a:pt x="205" y="7"/>
                  </a:lnTo>
                  <a:lnTo>
                    <a:pt x="183" y="3"/>
                  </a:lnTo>
                  <a:lnTo>
                    <a:pt x="162" y="0"/>
                  </a:lnTo>
                  <a:lnTo>
                    <a:pt x="145" y="0"/>
                  </a:lnTo>
                  <a:lnTo>
                    <a:pt x="133" y="2"/>
                  </a:lnTo>
                  <a:lnTo>
                    <a:pt x="120" y="7"/>
                  </a:lnTo>
                  <a:lnTo>
                    <a:pt x="119" y="8"/>
                  </a:lnTo>
                  <a:lnTo>
                    <a:pt x="123" y="8"/>
                  </a:lnTo>
                  <a:lnTo>
                    <a:pt x="133" y="8"/>
                  </a:lnTo>
                  <a:lnTo>
                    <a:pt x="149" y="7"/>
                  </a:lnTo>
                  <a:lnTo>
                    <a:pt x="168" y="8"/>
                  </a:lnTo>
                  <a:lnTo>
                    <a:pt x="186" y="11"/>
                  </a:lnTo>
                  <a:lnTo>
                    <a:pt x="205" y="14"/>
                  </a:lnTo>
                  <a:lnTo>
                    <a:pt x="222" y="20"/>
                  </a:lnTo>
                  <a:lnTo>
                    <a:pt x="237" y="25"/>
                  </a:lnTo>
                  <a:lnTo>
                    <a:pt x="251" y="31"/>
                  </a:lnTo>
                  <a:lnTo>
                    <a:pt x="260" y="37"/>
                  </a:lnTo>
                  <a:lnTo>
                    <a:pt x="263" y="42"/>
                  </a:lnTo>
                  <a:lnTo>
                    <a:pt x="262" y="45"/>
                  </a:lnTo>
                  <a:lnTo>
                    <a:pt x="256" y="48"/>
                  </a:lnTo>
                  <a:lnTo>
                    <a:pt x="248" y="51"/>
                  </a:lnTo>
                  <a:lnTo>
                    <a:pt x="240" y="56"/>
                  </a:lnTo>
                  <a:lnTo>
                    <a:pt x="230" y="60"/>
                  </a:lnTo>
                  <a:lnTo>
                    <a:pt x="222" y="65"/>
                  </a:lnTo>
                  <a:lnTo>
                    <a:pt x="216" y="70"/>
                  </a:lnTo>
                  <a:lnTo>
                    <a:pt x="206" y="65"/>
                  </a:lnTo>
                  <a:lnTo>
                    <a:pt x="191" y="60"/>
                  </a:lnTo>
                  <a:lnTo>
                    <a:pt x="174" y="56"/>
                  </a:lnTo>
                  <a:lnTo>
                    <a:pt x="156" y="53"/>
                  </a:lnTo>
                  <a:lnTo>
                    <a:pt x="137" y="50"/>
                  </a:lnTo>
                  <a:lnTo>
                    <a:pt x="119" y="48"/>
                  </a:lnTo>
                  <a:lnTo>
                    <a:pt x="103" y="48"/>
                  </a:lnTo>
                  <a:lnTo>
                    <a:pt x="91" y="51"/>
                  </a:lnTo>
                  <a:lnTo>
                    <a:pt x="82" y="56"/>
                  </a:lnTo>
                  <a:lnTo>
                    <a:pt x="79" y="59"/>
                  </a:lnTo>
                  <a:lnTo>
                    <a:pt x="80" y="60"/>
                  </a:lnTo>
                  <a:lnTo>
                    <a:pt x="89" y="59"/>
                  </a:lnTo>
                  <a:lnTo>
                    <a:pt x="97" y="57"/>
                  </a:lnTo>
                  <a:lnTo>
                    <a:pt x="105" y="57"/>
                  </a:lnTo>
                  <a:lnTo>
                    <a:pt x="114" y="57"/>
                  </a:lnTo>
                  <a:lnTo>
                    <a:pt x="123" y="57"/>
                  </a:lnTo>
                  <a:lnTo>
                    <a:pt x="133" y="59"/>
                  </a:lnTo>
                  <a:lnTo>
                    <a:pt x="142" y="60"/>
                  </a:lnTo>
                  <a:lnTo>
                    <a:pt x="151" y="62"/>
                  </a:lnTo>
                  <a:lnTo>
                    <a:pt x="160" y="65"/>
                  </a:lnTo>
                  <a:lnTo>
                    <a:pt x="176" y="71"/>
                  </a:lnTo>
                  <a:lnTo>
                    <a:pt x="190" y="74"/>
                  </a:lnTo>
                  <a:lnTo>
                    <a:pt x="199" y="76"/>
                  </a:lnTo>
                  <a:lnTo>
                    <a:pt x="205" y="79"/>
                  </a:lnTo>
                  <a:lnTo>
                    <a:pt x="199" y="82"/>
                  </a:lnTo>
                  <a:lnTo>
                    <a:pt x="193" y="85"/>
                  </a:lnTo>
                  <a:lnTo>
                    <a:pt x="185" y="90"/>
                  </a:lnTo>
                  <a:lnTo>
                    <a:pt x="177" y="93"/>
                  </a:lnTo>
                  <a:lnTo>
                    <a:pt x="168" y="96"/>
                  </a:lnTo>
                  <a:lnTo>
                    <a:pt x="160" y="97"/>
                  </a:lnTo>
                  <a:lnTo>
                    <a:pt x="154" y="100"/>
                  </a:lnTo>
                  <a:lnTo>
                    <a:pt x="148" y="102"/>
                  </a:lnTo>
                  <a:lnTo>
                    <a:pt x="143" y="102"/>
                  </a:lnTo>
                  <a:lnTo>
                    <a:pt x="137" y="102"/>
                  </a:lnTo>
                  <a:lnTo>
                    <a:pt x="129" y="100"/>
                  </a:lnTo>
                  <a:lnTo>
                    <a:pt x="122" y="99"/>
                  </a:lnTo>
                  <a:lnTo>
                    <a:pt x="114" y="97"/>
                  </a:lnTo>
                  <a:lnTo>
                    <a:pt x="105" y="94"/>
                  </a:lnTo>
                  <a:lnTo>
                    <a:pt x="97" y="93"/>
                  </a:lnTo>
                  <a:lnTo>
                    <a:pt x="91" y="90"/>
                  </a:lnTo>
                  <a:lnTo>
                    <a:pt x="79" y="87"/>
                  </a:lnTo>
                  <a:lnTo>
                    <a:pt x="68" y="87"/>
                  </a:lnTo>
                  <a:lnTo>
                    <a:pt x="62" y="88"/>
                  </a:lnTo>
                  <a:lnTo>
                    <a:pt x="68" y="93"/>
                  </a:lnTo>
                  <a:lnTo>
                    <a:pt x="74" y="94"/>
                  </a:lnTo>
                  <a:lnTo>
                    <a:pt x="82" y="97"/>
                  </a:lnTo>
                  <a:lnTo>
                    <a:pt x="88" y="99"/>
                  </a:lnTo>
                  <a:lnTo>
                    <a:pt x="96" y="102"/>
                  </a:lnTo>
                  <a:lnTo>
                    <a:pt x="102" y="105"/>
                  </a:lnTo>
                  <a:lnTo>
                    <a:pt x="108" y="107"/>
                  </a:lnTo>
                  <a:lnTo>
                    <a:pt x="112" y="110"/>
                  </a:lnTo>
                  <a:lnTo>
                    <a:pt x="116" y="111"/>
                  </a:lnTo>
                  <a:lnTo>
                    <a:pt x="106" y="114"/>
                  </a:lnTo>
                  <a:lnTo>
                    <a:pt x="92" y="119"/>
                  </a:lnTo>
                  <a:lnTo>
                    <a:pt x="76" y="123"/>
                  </a:lnTo>
                  <a:lnTo>
                    <a:pt x="59" y="130"/>
                  </a:lnTo>
                  <a:lnTo>
                    <a:pt x="42" y="134"/>
                  </a:lnTo>
                  <a:lnTo>
                    <a:pt x="26" y="139"/>
                  </a:lnTo>
                  <a:lnTo>
                    <a:pt x="14" y="142"/>
                  </a:lnTo>
                  <a:lnTo>
                    <a:pt x="6" y="145"/>
                  </a:lnTo>
                  <a:lnTo>
                    <a:pt x="0" y="148"/>
                  </a:lnTo>
                  <a:lnTo>
                    <a:pt x="0" y="150"/>
                  </a:lnTo>
                  <a:lnTo>
                    <a:pt x="5" y="151"/>
                  </a:lnTo>
                  <a:lnTo>
                    <a:pt x="15" y="151"/>
                  </a:lnTo>
                  <a:lnTo>
                    <a:pt x="26" y="151"/>
                  </a:lnTo>
                  <a:lnTo>
                    <a:pt x="42" y="148"/>
                  </a:lnTo>
                  <a:lnTo>
                    <a:pt x="59" y="145"/>
                  </a:lnTo>
                  <a:lnTo>
                    <a:pt x="76" y="142"/>
                  </a:lnTo>
                  <a:lnTo>
                    <a:pt x="92" y="137"/>
                  </a:lnTo>
                  <a:lnTo>
                    <a:pt x="108" y="133"/>
                  </a:lnTo>
                  <a:lnTo>
                    <a:pt x="122" y="128"/>
                  </a:lnTo>
                  <a:lnTo>
                    <a:pt x="129" y="123"/>
                  </a:lnTo>
                  <a:lnTo>
                    <a:pt x="128" y="142"/>
                  </a:lnTo>
                  <a:lnTo>
                    <a:pt x="122" y="165"/>
                  </a:lnTo>
                  <a:lnTo>
                    <a:pt x="114" y="188"/>
                  </a:lnTo>
                  <a:lnTo>
                    <a:pt x="106" y="202"/>
                  </a:lnTo>
                  <a:lnTo>
                    <a:pt x="102" y="208"/>
                  </a:lnTo>
                  <a:lnTo>
                    <a:pt x="103" y="211"/>
                  </a:lnTo>
                  <a:lnTo>
                    <a:pt x="108" y="211"/>
                  </a:lnTo>
                  <a:lnTo>
                    <a:pt x="114" y="205"/>
                  </a:lnTo>
                  <a:lnTo>
                    <a:pt x="123" y="190"/>
                  </a:lnTo>
                  <a:lnTo>
                    <a:pt x="136" y="165"/>
                  </a:lnTo>
                  <a:lnTo>
                    <a:pt x="146" y="140"/>
                  </a:lnTo>
                  <a:lnTo>
                    <a:pt x="151" y="123"/>
                  </a:lnTo>
                  <a:lnTo>
                    <a:pt x="159" y="120"/>
                  </a:lnTo>
                  <a:lnTo>
                    <a:pt x="168" y="117"/>
                  </a:lnTo>
                  <a:lnTo>
                    <a:pt x="177" y="114"/>
                  </a:lnTo>
                  <a:lnTo>
                    <a:pt x="188" y="110"/>
                  </a:lnTo>
                  <a:lnTo>
                    <a:pt x="199" y="105"/>
                  </a:lnTo>
                  <a:lnTo>
                    <a:pt x="208" y="102"/>
                  </a:lnTo>
                  <a:lnTo>
                    <a:pt x="216" y="99"/>
                  </a:lnTo>
                  <a:lnTo>
                    <a:pt x="220" y="96"/>
                  </a:lnTo>
                  <a:lnTo>
                    <a:pt x="222" y="113"/>
                  </a:lnTo>
                  <a:lnTo>
                    <a:pt x="219" y="139"/>
                  </a:lnTo>
                  <a:lnTo>
                    <a:pt x="214" y="165"/>
                  </a:lnTo>
                  <a:lnTo>
                    <a:pt x="208" y="183"/>
                  </a:lnTo>
                  <a:lnTo>
                    <a:pt x="205" y="193"/>
                  </a:lnTo>
                  <a:lnTo>
                    <a:pt x="206" y="196"/>
                  </a:lnTo>
                  <a:lnTo>
                    <a:pt x="210" y="193"/>
                  </a:lnTo>
                  <a:lnTo>
                    <a:pt x="216" y="183"/>
                  </a:lnTo>
                  <a:lnTo>
                    <a:pt x="225" y="165"/>
                  </a:lnTo>
                  <a:lnTo>
                    <a:pt x="234" y="140"/>
                  </a:lnTo>
                  <a:lnTo>
                    <a:pt x="240" y="113"/>
                  </a:lnTo>
                  <a:lnTo>
                    <a:pt x="239" y="88"/>
                  </a:lnTo>
                  <a:lnTo>
                    <a:pt x="251" y="77"/>
                  </a:lnTo>
                  <a:lnTo>
                    <a:pt x="262" y="67"/>
                  </a:lnTo>
                  <a:lnTo>
                    <a:pt x="270" y="59"/>
                  </a:lnTo>
                  <a:lnTo>
                    <a:pt x="276" y="51"/>
                  </a:lnTo>
                  <a:lnTo>
                    <a:pt x="280" y="48"/>
                  </a:lnTo>
                  <a:lnTo>
                    <a:pt x="284" y="48"/>
                  </a:lnTo>
                  <a:lnTo>
                    <a:pt x="287" y="51"/>
                  </a:lnTo>
                  <a:lnTo>
                    <a:pt x="287" y="59"/>
                  </a:lnTo>
                  <a:lnTo>
                    <a:pt x="285" y="76"/>
                  </a:lnTo>
                  <a:lnTo>
                    <a:pt x="284" y="102"/>
                  </a:lnTo>
                  <a:lnTo>
                    <a:pt x="282" y="130"/>
                  </a:lnTo>
                  <a:lnTo>
                    <a:pt x="279" y="147"/>
                  </a:lnTo>
                  <a:lnTo>
                    <a:pt x="290" y="125"/>
                  </a:lnTo>
                  <a:lnTo>
                    <a:pt x="299" y="90"/>
                  </a:lnTo>
                  <a:lnTo>
                    <a:pt x="305" y="54"/>
                  </a:lnTo>
                  <a:lnTo>
                    <a:pt x="308" y="2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4" name="Freeform 54"/>
            <p:cNvSpPr>
              <a:spLocks/>
            </p:cNvSpPr>
            <p:nvPr/>
          </p:nvSpPr>
          <p:spPr bwMode="auto">
            <a:xfrm>
              <a:off x="4983" y="749"/>
              <a:ext cx="124" cy="117"/>
            </a:xfrm>
            <a:custGeom>
              <a:avLst/>
              <a:gdLst>
                <a:gd name="T0" fmla="*/ 120 w 248"/>
                <a:gd name="T1" fmla="*/ 115 h 235"/>
                <a:gd name="T2" fmla="*/ 123 w 248"/>
                <a:gd name="T3" fmla="*/ 111 h 235"/>
                <a:gd name="T4" fmla="*/ 119 w 248"/>
                <a:gd name="T5" fmla="*/ 105 h 235"/>
                <a:gd name="T6" fmla="*/ 111 w 248"/>
                <a:gd name="T7" fmla="*/ 96 h 235"/>
                <a:gd name="T8" fmla="*/ 110 w 248"/>
                <a:gd name="T9" fmla="*/ 83 h 235"/>
                <a:gd name="T10" fmla="*/ 106 w 248"/>
                <a:gd name="T11" fmla="*/ 54 h 235"/>
                <a:gd name="T12" fmla="*/ 100 w 248"/>
                <a:gd name="T13" fmla="*/ 41 h 235"/>
                <a:gd name="T14" fmla="*/ 97 w 248"/>
                <a:gd name="T15" fmla="*/ 40 h 235"/>
                <a:gd name="T16" fmla="*/ 99 w 248"/>
                <a:gd name="T17" fmla="*/ 53 h 235"/>
                <a:gd name="T18" fmla="*/ 100 w 248"/>
                <a:gd name="T19" fmla="*/ 76 h 235"/>
                <a:gd name="T20" fmla="*/ 96 w 248"/>
                <a:gd name="T21" fmla="*/ 83 h 235"/>
                <a:gd name="T22" fmla="*/ 89 w 248"/>
                <a:gd name="T23" fmla="*/ 79 h 235"/>
                <a:gd name="T24" fmla="*/ 82 w 248"/>
                <a:gd name="T25" fmla="*/ 73 h 235"/>
                <a:gd name="T26" fmla="*/ 77 w 248"/>
                <a:gd name="T27" fmla="*/ 69 h 235"/>
                <a:gd name="T28" fmla="*/ 72 w 248"/>
                <a:gd name="T29" fmla="*/ 59 h 235"/>
                <a:gd name="T30" fmla="*/ 66 w 248"/>
                <a:gd name="T31" fmla="*/ 36 h 235"/>
                <a:gd name="T32" fmla="*/ 66 w 248"/>
                <a:gd name="T33" fmla="*/ 21 h 235"/>
                <a:gd name="T34" fmla="*/ 64 w 248"/>
                <a:gd name="T35" fmla="*/ 9 h 235"/>
                <a:gd name="T36" fmla="*/ 60 w 248"/>
                <a:gd name="T37" fmla="*/ 3 h 235"/>
                <a:gd name="T38" fmla="*/ 60 w 248"/>
                <a:gd name="T39" fmla="*/ 6 h 235"/>
                <a:gd name="T40" fmla="*/ 62 w 248"/>
                <a:gd name="T41" fmla="*/ 16 h 235"/>
                <a:gd name="T42" fmla="*/ 60 w 248"/>
                <a:gd name="T43" fmla="*/ 27 h 235"/>
                <a:gd name="T44" fmla="*/ 59 w 248"/>
                <a:gd name="T45" fmla="*/ 36 h 235"/>
                <a:gd name="T46" fmla="*/ 62 w 248"/>
                <a:gd name="T47" fmla="*/ 53 h 235"/>
                <a:gd name="T48" fmla="*/ 54 w 248"/>
                <a:gd name="T49" fmla="*/ 52 h 235"/>
                <a:gd name="T50" fmla="*/ 36 w 248"/>
                <a:gd name="T51" fmla="*/ 33 h 235"/>
                <a:gd name="T52" fmla="*/ 19 w 248"/>
                <a:gd name="T53" fmla="*/ 15 h 235"/>
                <a:gd name="T54" fmla="*/ 5 w 248"/>
                <a:gd name="T55" fmla="*/ 2 h 235"/>
                <a:gd name="T56" fmla="*/ 4 w 248"/>
                <a:gd name="T57" fmla="*/ 5 h 235"/>
                <a:gd name="T58" fmla="*/ 12 w 248"/>
                <a:gd name="T59" fmla="*/ 16 h 235"/>
                <a:gd name="T60" fmla="*/ 21 w 248"/>
                <a:gd name="T61" fmla="*/ 28 h 235"/>
                <a:gd name="T62" fmla="*/ 27 w 248"/>
                <a:gd name="T63" fmla="*/ 38 h 235"/>
                <a:gd name="T64" fmla="*/ 31 w 248"/>
                <a:gd name="T65" fmla="*/ 44 h 235"/>
                <a:gd name="T66" fmla="*/ 38 w 248"/>
                <a:gd name="T67" fmla="*/ 51 h 235"/>
                <a:gd name="T68" fmla="*/ 46 w 248"/>
                <a:gd name="T69" fmla="*/ 58 h 235"/>
                <a:gd name="T70" fmla="*/ 54 w 248"/>
                <a:gd name="T71" fmla="*/ 64 h 235"/>
                <a:gd name="T72" fmla="*/ 54 w 248"/>
                <a:gd name="T73" fmla="*/ 66 h 235"/>
                <a:gd name="T74" fmla="*/ 46 w 248"/>
                <a:gd name="T75" fmla="*/ 66 h 235"/>
                <a:gd name="T76" fmla="*/ 38 w 248"/>
                <a:gd name="T77" fmla="*/ 64 h 235"/>
                <a:gd name="T78" fmla="*/ 31 w 248"/>
                <a:gd name="T79" fmla="*/ 61 h 235"/>
                <a:gd name="T80" fmla="*/ 25 w 248"/>
                <a:gd name="T81" fmla="*/ 57 h 235"/>
                <a:gd name="T82" fmla="*/ 21 w 248"/>
                <a:gd name="T83" fmla="*/ 59 h 235"/>
                <a:gd name="T84" fmla="*/ 26 w 248"/>
                <a:gd name="T85" fmla="*/ 64 h 235"/>
                <a:gd name="T86" fmla="*/ 38 w 248"/>
                <a:gd name="T87" fmla="*/ 70 h 235"/>
                <a:gd name="T88" fmla="*/ 51 w 248"/>
                <a:gd name="T89" fmla="*/ 76 h 235"/>
                <a:gd name="T90" fmla="*/ 65 w 248"/>
                <a:gd name="T91" fmla="*/ 79 h 235"/>
                <a:gd name="T92" fmla="*/ 74 w 248"/>
                <a:gd name="T93" fmla="*/ 79 h 235"/>
                <a:gd name="T94" fmla="*/ 81 w 248"/>
                <a:gd name="T95" fmla="*/ 83 h 235"/>
                <a:gd name="T96" fmla="*/ 89 w 248"/>
                <a:gd name="T97" fmla="*/ 89 h 235"/>
                <a:gd name="T98" fmla="*/ 94 w 248"/>
                <a:gd name="T99" fmla="*/ 94 h 235"/>
                <a:gd name="T100" fmla="*/ 92 w 248"/>
                <a:gd name="T101" fmla="*/ 98 h 235"/>
                <a:gd name="T102" fmla="*/ 83 w 248"/>
                <a:gd name="T103" fmla="*/ 100 h 235"/>
                <a:gd name="T104" fmla="*/ 72 w 248"/>
                <a:gd name="T105" fmla="*/ 102 h 235"/>
                <a:gd name="T106" fmla="*/ 62 w 248"/>
                <a:gd name="T107" fmla="*/ 102 h 235"/>
                <a:gd name="T108" fmla="*/ 52 w 248"/>
                <a:gd name="T109" fmla="*/ 101 h 235"/>
                <a:gd name="T110" fmla="*/ 51 w 248"/>
                <a:gd name="T111" fmla="*/ 103 h 235"/>
                <a:gd name="T112" fmla="*/ 65 w 248"/>
                <a:gd name="T113" fmla="*/ 106 h 235"/>
                <a:gd name="T114" fmla="*/ 79 w 248"/>
                <a:gd name="T115" fmla="*/ 107 h 235"/>
                <a:gd name="T116" fmla="*/ 92 w 248"/>
                <a:gd name="T117" fmla="*/ 106 h 235"/>
                <a:gd name="T118" fmla="*/ 103 w 248"/>
                <a:gd name="T119" fmla="*/ 106 h 235"/>
                <a:gd name="T120" fmla="*/ 111 w 248"/>
                <a:gd name="T121" fmla="*/ 106 h 235"/>
                <a:gd name="T122" fmla="*/ 117 w 248"/>
                <a:gd name="T123" fmla="*/ 113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8" h="235">
                  <a:moveTo>
                    <a:pt x="238" y="235"/>
                  </a:moveTo>
                  <a:lnTo>
                    <a:pt x="240" y="230"/>
                  </a:lnTo>
                  <a:lnTo>
                    <a:pt x="241" y="227"/>
                  </a:lnTo>
                  <a:lnTo>
                    <a:pt x="245" y="223"/>
                  </a:lnTo>
                  <a:lnTo>
                    <a:pt x="248" y="219"/>
                  </a:lnTo>
                  <a:lnTo>
                    <a:pt x="237" y="210"/>
                  </a:lnTo>
                  <a:lnTo>
                    <a:pt x="228" y="201"/>
                  </a:lnTo>
                  <a:lnTo>
                    <a:pt x="221" y="193"/>
                  </a:lnTo>
                  <a:lnTo>
                    <a:pt x="220" y="184"/>
                  </a:lnTo>
                  <a:lnTo>
                    <a:pt x="220" y="166"/>
                  </a:lnTo>
                  <a:lnTo>
                    <a:pt x="215" y="138"/>
                  </a:lnTo>
                  <a:lnTo>
                    <a:pt x="211" y="109"/>
                  </a:lnTo>
                  <a:lnTo>
                    <a:pt x="206" y="90"/>
                  </a:lnTo>
                  <a:lnTo>
                    <a:pt x="200" y="83"/>
                  </a:lnTo>
                  <a:lnTo>
                    <a:pt x="197" y="78"/>
                  </a:lnTo>
                  <a:lnTo>
                    <a:pt x="194" y="81"/>
                  </a:lnTo>
                  <a:lnTo>
                    <a:pt x="195" y="89"/>
                  </a:lnTo>
                  <a:lnTo>
                    <a:pt x="198" y="107"/>
                  </a:lnTo>
                  <a:lnTo>
                    <a:pt x="200" y="130"/>
                  </a:lnTo>
                  <a:lnTo>
                    <a:pt x="200" y="153"/>
                  </a:lnTo>
                  <a:lnTo>
                    <a:pt x="198" y="170"/>
                  </a:lnTo>
                  <a:lnTo>
                    <a:pt x="192" y="167"/>
                  </a:lnTo>
                  <a:lnTo>
                    <a:pt x="186" y="163"/>
                  </a:lnTo>
                  <a:lnTo>
                    <a:pt x="178" y="158"/>
                  </a:lnTo>
                  <a:lnTo>
                    <a:pt x="172" y="152"/>
                  </a:lnTo>
                  <a:lnTo>
                    <a:pt x="164" y="147"/>
                  </a:lnTo>
                  <a:lnTo>
                    <a:pt x="158" y="143"/>
                  </a:lnTo>
                  <a:lnTo>
                    <a:pt x="154" y="138"/>
                  </a:lnTo>
                  <a:lnTo>
                    <a:pt x="151" y="133"/>
                  </a:lnTo>
                  <a:lnTo>
                    <a:pt x="144" y="118"/>
                  </a:lnTo>
                  <a:lnTo>
                    <a:pt x="137" y="96"/>
                  </a:lnTo>
                  <a:lnTo>
                    <a:pt x="132" y="73"/>
                  </a:lnTo>
                  <a:lnTo>
                    <a:pt x="131" y="56"/>
                  </a:lnTo>
                  <a:lnTo>
                    <a:pt x="131" y="43"/>
                  </a:lnTo>
                  <a:lnTo>
                    <a:pt x="131" y="30"/>
                  </a:lnTo>
                  <a:lnTo>
                    <a:pt x="127" y="18"/>
                  </a:lnTo>
                  <a:lnTo>
                    <a:pt x="124" y="9"/>
                  </a:lnTo>
                  <a:lnTo>
                    <a:pt x="120" y="6"/>
                  </a:lnTo>
                  <a:lnTo>
                    <a:pt x="118" y="7"/>
                  </a:lnTo>
                  <a:lnTo>
                    <a:pt x="120" y="13"/>
                  </a:lnTo>
                  <a:lnTo>
                    <a:pt x="121" y="23"/>
                  </a:lnTo>
                  <a:lnTo>
                    <a:pt x="123" y="33"/>
                  </a:lnTo>
                  <a:lnTo>
                    <a:pt x="121" y="44"/>
                  </a:lnTo>
                  <a:lnTo>
                    <a:pt x="120" y="55"/>
                  </a:lnTo>
                  <a:lnTo>
                    <a:pt x="118" y="63"/>
                  </a:lnTo>
                  <a:lnTo>
                    <a:pt x="118" y="73"/>
                  </a:lnTo>
                  <a:lnTo>
                    <a:pt x="120" y="90"/>
                  </a:lnTo>
                  <a:lnTo>
                    <a:pt x="123" y="107"/>
                  </a:lnTo>
                  <a:lnTo>
                    <a:pt x="124" y="119"/>
                  </a:lnTo>
                  <a:lnTo>
                    <a:pt x="107" y="104"/>
                  </a:lnTo>
                  <a:lnTo>
                    <a:pt x="90" y="86"/>
                  </a:lnTo>
                  <a:lnTo>
                    <a:pt x="72" y="67"/>
                  </a:lnTo>
                  <a:lnTo>
                    <a:pt x="54" y="47"/>
                  </a:lnTo>
                  <a:lnTo>
                    <a:pt x="37" y="30"/>
                  </a:lnTo>
                  <a:lnTo>
                    <a:pt x="21" y="15"/>
                  </a:lnTo>
                  <a:lnTo>
                    <a:pt x="9" y="4"/>
                  </a:lnTo>
                  <a:lnTo>
                    <a:pt x="0" y="0"/>
                  </a:lnTo>
                  <a:lnTo>
                    <a:pt x="7" y="10"/>
                  </a:lnTo>
                  <a:lnTo>
                    <a:pt x="15" y="21"/>
                  </a:lnTo>
                  <a:lnTo>
                    <a:pt x="24" y="33"/>
                  </a:lnTo>
                  <a:lnTo>
                    <a:pt x="32" y="46"/>
                  </a:lnTo>
                  <a:lnTo>
                    <a:pt x="41" y="56"/>
                  </a:lnTo>
                  <a:lnTo>
                    <a:pt x="49" y="67"/>
                  </a:lnTo>
                  <a:lnTo>
                    <a:pt x="54" y="76"/>
                  </a:lnTo>
                  <a:lnTo>
                    <a:pt x="58" y="83"/>
                  </a:lnTo>
                  <a:lnTo>
                    <a:pt x="61" y="89"/>
                  </a:lnTo>
                  <a:lnTo>
                    <a:pt x="67" y="95"/>
                  </a:lnTo>
                  <a:lnTo>
                    <a:pt x="75" y="103"/>
                  </a:lnTo>
                  <a:lnTo>
                    <a:pt x="84" y="109"/>
                  </a:lnTo>
                  <a:lnTo>
                    <a:pt x="92" y="116"/>
                  </a:lnTo>
                  <a:lnTo>
                    <a:pt x="101" y="123"/>
                  </a:lnTo>
                  <a:lnTo>
                    <a:pt x="107" y="129"/>
                  </a:lnTo>
                  <a:lnTo>
                    <a:pt x="114" y="132"/>
                  </a:lnTo>
                  <a:lnTo>
                    <a:pt x="107" y="132"/>
                  </a:lnTo>
                  <a:lnTo>
                    <a:pt x="101" y="132"/>
                  </a:lnTo>
                  <a:lnTo>
                    <a:pt x="92" y="132"/>
                  </a:lnTo>
                  <a:lnTo>
                    <a:pt x="83" y="130"/>
                  </a:lnTo>
                  <a:lnTo>
                    <a:pt x="75" y="129"/>
                  </a:lnTo>
                  <a:lnTo>
                    <a:pt x="67" y="126"/>
                  </a:lnTo>
                  <a:lnTo>
                    <a:pt x="61" y="123"/>
                  </a:lnTo>
                  <a:lnTo>
                    <a:pt x="57" y="119"/>
                  </a:lnTo>
                  <a:lnTo>
                    <a:pt x="50" y="115"/>
                  </a:lnTo>
                  <a:lnTo>
                    <a:pt x="44" y="115"/>
                  </a:lnTo>
                  <a:lnTo>
                    <a:pt x="41" y="118"/>
                  </a:lnTo>
                  <a:lnTo>
                    <a:pt x="46" y="124"/>
                  </a:lnTo>
                  <a:lnTo>
                    <a:pt x="52" y="129"/>
                  </a:lnTo>
                  <a:lnTo>
                    <a:pt x="63" y="135"/>
                  </a:lnTo>
                  <a:lnTo>
                    <a:pt x="75" y="141"/>
                  </a:lnTo>
                  <a:lnTo>
                    <a:pt x="87" y="146"/>
                  </a:lnTo>
                  <a:lnTo>
                    <a:pt x="101" y="152"/>
                  </a:lnTo>
                  <a:lnTo>
                    <a:pt x="117" y="155"/>
                  </a:lnTo>
                  <a:lnTo>
                    <a:pt x="129" y="158"/>
                  </a:lnTo>
                  <a:lnTo>
                    <a:pt x="141" y="158"/>
                  </a:lnTo>
                  <a:lnTo>
                    <a:pt x="147" y="159"/>
                  </a:lnTo>
                  <a:lnTo>
                    <a:pt x="155" y="164"/>
                  </a:lnTo>
                  <a:lnTo>
                    <a:pt x="161" y="167"/>
                  </a:lnTo>
                  <a:lnTo>
                    <a:pt x="169" y="172"/>
                  </a:lnTo>
                  <a:lnTo>
                    <a:pt x="177" y="178"/>
                  </a:lnTo>
                  <a:lnTo>
                    <a:pt x="183" y="183"/>
                  </a:lnTo>
                  <a:lnTo>
                    <a:pt x="188" y="189"/>
                  </a:lnTo>
                  <a:lnTo>
                    <a:pt x="192" y="193"/>
                  </a:lnTo>
                  <a:lnTo>
                    <a:pt x="184" y="196"/>
                  </a:lnTo>
                  <a:lnTo>
                    <a:pt x="177" y="199"/>
                  </a:lnTo>
                  <a:lnTo>
                    <a:pt x="166" y="201"/>
                  </a:lnTo>
                  <a:lnTo>
                    <a:pt x="155" y="203"/>
                  </a:lnTo>
                  <a:lnTo>
                    <a:pt x="143" y="204"/>
                  </a:lnTo>
                  <a:lnTo>
                    <a:pt x="132" y="204"/>
                  </a:lnTo>
                  <a:lnTo>
                    <a:pt x="123" y="204"/>
                  </a:lnTo>
                  <a:lnTo>
                    <a:pt x="115" y="203"/>
                  </a:lnTo>
                  <a:lnTo>
                    <a:pt x="104" y="203"/>
                  </a:lnTo>
                  <a:lnTo>
                    <a:pt x="98" y="204"/>
                  </a:lnTo>
                  <a:lnTo>
                    <a:pt x="101" y="207"/>
                  </a:lnTo>
                  <a:lnTo>
                    <a:pt x="117" y="212"/>
                  </a:lnTo>
                  <a:lnTo>
                    <a:pt x="129" y="213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1" y="215"/>
                  </a:lnTo>
                  <a:lnTo>
                    <a:pt x="183" y="213"/>
                  </a:lnTo>
                  <a:lnTo>
                    <a:pt x="195" y="213"/>
                  </a:lnTo>
                  <a:lnTo>
                    <a:pt x="206" y="212"/>
                  </a:lnTo>
                  <a:lnTo>
                    <a:pt x="212" y="212"/>
                  </a:lnTo>
                  <a:lnTo>
                    <a:pt x="221" y="213"/>
                  </a:lnTo>
                  <a:lnTo>
                    <a:pt x="228" y="219"/>
                  </a:lnTo>
                  <a:lnTo>
                    <a:pt x="234" y="227"/>
                  </a:lnTo>
                  <a:lnTo>
                    <a:pt x="238" y="23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5" name="Freeform 55"/>
            <p:cNvSpPr>
              <a:spLocks/>
            </p:cNvSpPr>
            <p:nvPr/>
          </p:nvSpPr>
          <p:spPr bwMode="auto">
            <a:xfrm>
              <a:off x="5167" y="705"/>
              <a:ext cx="77" cy="178"/>
            </a:xfrm>
            <a:custGeom>
              <a:avLst/>
              <a:gdLst>
                <a:gd name="T0" fmla="*/ 8 w 152"/>
                <a:gd name="T1" fmla="*/ 147 h 355"/>
                <a:gd name="T2" fmla="*/ 13 w 152"/>
                <a:gd name="T3" fmla="*/ 139 h 355"/>
                <a:gd name="T4" fmla="*/ 18 w 152"/>
                <a:gd name="T5" fmla="*/ 142 h 355"/>
                <a:gd name="T6" fmla="*/ 20 w 152"/>
                <a:gd name="T7" fmla="*/ 126 h 355"/>
                <a:gd name="T8" fmla="*/ 8 w 152"/>
                <a:gd name="T9" fmla="*/ 100 h 355"/>
                <a:gd name="T10" fmla="*/ 1 w 152"/>
                <a:gd name="T11" fmla="*/ 72 h 355"/>
                <a:gd name="T12" fmla="*/ 3 w 152"/>
                <a:gd name="T13" fmla="*/ 74 h 355"/>
                <a:gd name="T14" fmla="*/ 16 w 152"/>
                <a:gd name="T15" fmla="*/ 103 h 355"/>
                <a:gd name="T16" fmla="*/ 29 w 152"/>
                <a:gd name="T17" fmla="*/ 83 h 355"/>
                <a:gd name="T18" fmla="*/ 29 w 152"/>
                <a:gd name="T19" fmla="*/ 49 h 355"/>
                <a:gd name="T20" fmla="*/ 28 w 152"/>
                <a:gd name="T21" fmla="*/ 20 h 355"/>
                <a:gd name="T22" fmla="*/ 31 w 152"/>
                <a:gd name="T23" fmla="*/ 21 h 355"/>
                <a:gd name="T24" fmla="*/ 32 w 152"/>
                <a:gd name="T25" fmla="*/ 39 h 355"/>
                <a:gd name="T26" fmla="*/ 39 w 152"/>
                <a:gd name="T27" fmla="*/ 39 h 355"/>
                <a:gd name="T28" fmla="*/ 58 w 152"/>
                <a:gd name="T29" fmla="*/ 2 h 355"/>
                <a:gd name="T30" fmla="*/ 62 w 152"/>
                <a:gd name="T31" fmla="*/ 2 h 355"/>
                <a:gd name="T32" fmla="*/ 50 w 152"/>
                <a:gd name="T33" fmla="*/ 26 h 355"/>
                <a:gd name="T34" fmla="*/ 48 w 152"/>
                <a:gd name="T35" fmla="*/ 49 h 355"/>
                <a:gd name="T36" fmla="*/ 65 w 152"/>
                <a:gd name="T37" fmla="*/ 42 h 355"/>
                <a:gd name="T38" fmla="*/ 68 w 152"/>
                <a:gd name="T39" fmla="*/ 41 h 355"/>
                <a:gd name="T40" fmla="*/ 61 w 152"/>
                <a:gd name="T41" fmla="*/ 48 h 355"/>
                <a:gd name="T42" fmla="*/ 50 w 152"/>
                <a:gd name="T43" fmla="*/ 56 h 355"/>
                <a:gd name="T44" fmla="*/ 41 w 152"/>
                <a:gd name="T45" fmla="*/ 61 h 355"/>
                <a:gd name="T46" fmla="*/ 33 w 152"/>
                <a:gd name="T47" fmla="*/ 101 h 355"/>
                <a:gd name="T48" fmla="*/ 43 w 152"/>
                <a:gd name="T49" fmla="*/ 109 h 355"/>
                <a:gd name="T50" fmla="*/ 60 w 152"/>
                <a:gd name="T51" fmla="*/ 106 h 355"/>
                <a:gd name="T52" fmla="*/ 70 w 152"/>
                <a:gd name="T53" fmla="*/ 102 h 355"/>
                <a:gd name="T54" fmla="*/ 73 w 152"/>
                <a:gd name="T55" fmla="*/ 101 h 355"/>
                <a:gd name="T56" fmla="*/ 65 w 152"/>
                <a:gd name="T57" fmla="*/ 108 h 355"/>
                <a:gd name="T58" fmla="*/ 47 w 152"/>
                <a:gd name="T59" fmla="*/ 116 h 355"/>
                <a:gd name="T60" fmla="*/ 33 w 152"/>
                <a:gd name="T61" fmla="*/ 121 h 355"/>
                <a:gd name="T62" fmla="*/ 26 w 152"/>
                <a:gd name="T63" fmla="*/ 139 h 355"/>
                <a:gd name="T64" fmla="*/ 32 w 152"/>
                <a:gd name="T65" fmla="*/ 146 h 355"/>
                <a:gd name="T66" fmla="*/ 45 w 152"/>
                <a:gd name="T67" fmla="*/ 143 h 355"/>
                <a:gd name="T68" fmla="*/ 59 w 152"/>
                <a:gd name="T69" fmla="*/ 136 h 355"/>
                <a:gd name="T70" fmla="*/ 69 w 152"/>
                <a:gd name="T71" fmla="*/ 131 h 355"/>
                <a:gd name="T72" fmla="*/ 77 w 152"/>
                <a:gd name="T73" fmla="*/ 126 h 355"/>
                <a:gd name="T74" fmla="*/ 72 w 152"/>
                <a:gd name="T75" fmla="*/ 135 h 355"/>
                <a:gd name="T76" fmla="*/ 62 w 152"/>
                <a:gd name="T77" fmla="*/ 148 h 355"/>
                <a:gd name="T78" fmla="*/ 52 w 152"/>
                <a:gd name="T79" fmla="*/ 159 h 355"/>
                <a:gd name="T80" fmla="*/ 48 w 152"/>
                <a:gd name="T81" fmla="*/ 156 h 355"/>
                <a:gd name="T82" fmla="*/ 42 w 152"/>
                <a:gd name="T83" fmla="*/ 149 h 355"/>
                <a:gd name="T84" fmla="*/ 33 w 152"/>
                <a:gd name="T85" fmla="*/ 147 h 355"/>
                <a:gd name="T86" fmla="*/ 22 w 152"/>
                <a:gd name="T87" fmla="*/ 149 h 355"/>
                <a:gd name="T88" fmla="*/ 16 w 152"/>
                <a:gd name="T89" fmla="*/ 158 h 355"/>
                <a:gd name="T90" fmla="*/ 12 w 152"/>
                <a:gd name="T91" fmla="*/ 169 h 355"/>
                <a:gd name="T92" fmla="*/ 1 w 152"/>
                <a:gd name="T93" fmla="*/ 178 h 355"/>
                <a:gd name="T94" fmla="*/ 12 w 152"/>
                <a:gd name="T95" fmla="*/ 162 h 355"/>
                <a:gd name="T96" fmla="*/ 6 w 152"/>
                <a:gd name="T97" fmla="*/ 153 h 3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52" h="355">
                  <a:moveTo>
                    <a:pt x="0" y="307"/>
                  </a:moveTo>
                  <a:lnTo>
                    <a:pt x="9" y="301"/>
                  </a:lnTo>
                  <a:lnTo>
                    <a:pt x="15" y="294"/>
                  </a:lnTo>
                  <a:lnTo>
                    <a:pt x="20" y="284"/>
                  </a:lnTo>
                  <a:lnTo>
                    <a:pt x="23" y="275"/>
                  </a:lnTo>
                  <a:lnTo>
                    <a:pt x="26" y="278"/>
                  </a:lnTo>
                  <a:lnTo>
                    <a:pt x="29" y="281"/>
                  </a:lnTo>
                  <a:lnTo>
                    <a:pt x="32" y="283"/>
                  </a:lnTo>
                  <a:lnTo>
                    <a:pt x="35" y="283"/>
                  </a:lnTo>
                  <a:lnTo>
                    <a:pt x="37" y="278"/>
                  </a:lnTo>
                  <a:lnTo>
                    <a:pt x="40" y="266"/>
                  </a:lnTo>
                  <a:lnTo>
                    <a:pt x="40" y="252"/>
                  </a:lnTo>
                  <a:lnTo>
                    <a:pt x="38" y="244"/>
                  </a:lnTo>
                  <a:lnTo>
                    <a:pt x="28" y="227"/>
                  </a:lnTo>
                  <a:lnTo>
                    <a:pt x="15" y="200"/>
                  </a:lnTo>
                  <a:lnTo>
                    <a:pt x="4" y="172"/>
                  </a:lnTo>
                  <a:lnTo>
                    <a:pt x="0" y="155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6" y="148"/>
                  </a:lnTo>
                  <a:lnTo>
                    <a:pt x="11" y="163"/>
                  </a:lnTo>
                  <a:lnTo>
                    <a:pt x="21" y="186"/>
                  </a:lnTo>
                  <a:lnTo>
                    <a:pt x="32" y="206"/>
                  </a:lnTo>
                  <a:lnTo>
                    <a:pt x="44" y="217"/>
                  </a:lnTo>
                  <a:lnTo>
                    <a:pt x="51" y="195"/>
                  </a:lnTo>
                  <a:lnTo>
                    <a:pt x="57" y="166"/>
                  </a:lnTo>
                  <a:lnTo>
                    <a:pt x="60" y="138"/>
                  </a:lnTo>
                  <a:lnTo>
                    <a:pt x="60" y="117"/>
                  </a:lnTo>
                  <a:lnTo>
                    <a:pt x="57" y="98"/>
                  </a:lnTo>
                  <a:lnTo>
                    <a:pt x="54" y="75"/>
                  </a:lnTo>
                  <a:lnTo>
                    <a:pt x="52" y="54"/>
                  </a:lnTo>
                  <a:lnTo>
                    <a:pt x="55" y="40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1" y="41"/>
                  </a:lnTo>
                  <a:lnTo>
                    <a:pt x="60" y="51"/>
                  </a:lnTo>
                  <a:lnTo>
                    <a:pt x="60" y="63"/>
                  </a:lnTo>
                  <a:lnTo>
                    <a:pt x="63" y="77"/>
                  </a:lnTo>
                  <a:lnTo>
                    <a:pt x="66" y="91"/>
                  </a:lnTo>
                  <a:lnTo>
                    <a:pt x="69" y="100"/>
                  </a:lnTo>
                  <a:lnTo>
                    <a:pt x="77" y="77"/>
                  </a:lnTo>
                  <a:lnTo>
                    <a:pt x="88" y="48"/>
                  </a:lnTo>
                  <a:lnTo>
                    <a:pt x="98" y="20"/>
                  </a:lnTo>
                  <a:lnTo>
                    <a:pt x="114" y="3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2" y="4"/>
                  </a:lnTo>
                  <a:lnTo>
                    <a:pt x="117" y="9"/>
                  </a:lnTo>
                  <a:lnTo>
                    <a:pt x="108" y="24"/>
                  </a:lnTo>
                  <a:lnTo>
                    <a:pt x="98" y="52"/>
                  </a:lnTo>
                  <a:lnTo>
                    <a:pt x="89" y="80"/>
                  </a:lnTo>
                  <a:lnTo>
                    <a:pt x="85" y="98"/>
                  </a:lnTo>
                  <a:lnTo>
                    <a:pt x="95" y="97"/>
                  </a:lnTo>
                  <a:lnTo>
                    <a:pt x="108" y="92"/>
                  </a:lnTo>
                  <a:lnTo>
                    <a:pt x="120" y="88"/>
                  </a:lnTo>
                  <a:lnTo>
                    <a:pt x="128" y="83"/>
                  </a:lnTo>
                  <a:lnTo>
                    <a:pt x="132" y="80"/>
                  </a:lnTo>
                  <a:lnTo>
                    <a:pt x="135" y="78"/>
                  </a:lnTo>
                  <a:lnTo>
                    <a:pt x="135" y="81"/>
                  </a:lnTo>
                  <a:lnTo>
                    <a:pt x="131" y="88"/>
                  </a:lnTo>
                  <a:lnTo>
                    <a:pt x="126" y="91"/>
                  </a:lnTo>
                  <a:lnTo>
                    <a:pt x="120" y="95"/>
                  </a:lnTo>
                  <a:lnTo>
                    <a:pt x="114" y="100"/>
                  </a:lnTo>
                  <a:lnTo>
                    <a:pt x="106" y="106"/>
                  </a:lnTo>
                  <a:lnTo>
                    <a:pt x="98" y="111"/>
                  </a:lnTo>
                  <a:lnTo>
                    <a:pt x="91" y="115"/>
                  </a:lnTo>
                  <a:lnTo>
                    <a:pt x="86" y="118"/>
                  </a:lnTo>
                  <a:lnTo>
                    <a:pt x="81" y="121"/>
                  </a:lnTo>
                  <a:lnTo>
                    <a:pt x="78" y="146"/>
                  </a:lnTo>
                  <a:lnTo>
                    <a:pt x="72" y="175"/>
                  </a:lnTo>
                  <a:lnTo>
                    <a:pt x="66" y="201"/>
                  </a:lnTo>
                  <a:lnTo>
                    <a:pt x="61" y="217"/>
                  </a:lnTo>
                  <a:lnTo>
                    <a:pt x="72" y="217"/>
                  </a:lnTo>
                  <a:lnTo>
                    <a:pt x="85" y="217"/>
                  </a:lnTo>
                  <a:lnTo>
                    <a:pt x="95" y="215"/>
                  </a:lnTo>
                  <a:lnTo>
                    <a:pt x="108" y="212"/>
                  </a:lnTo>
                  <a:lnTo>
                    <a:pt x="118" y="211"/>
                  </a:lnTo>
                  <a:lnTo>
                    <a:pt x="128" y="207"/>
                  </a:lnTo>
                  <a:lnTo>
                    <a:pt x="134" y="206"/>
                  </a:lnTo>
                  <a:lnTo>
                    <a:pt x="138" y="203"/>
                  </a:lnTo>
                  <a:lnTo>
                    <a:pt x="143" y="200"/>
                  </a:lnTo>
                  <a:lnTo>
                    <a:pt x="146" y="200"/>
                  </a:lnTo>
                  <a:lnTo>
                    <a:pt x="145" y="201"/>
                  </a:lnTo>
                  <a:lnTo>
                    <a:pt x="142" y="207"/>
                  </a:lnTo>
                  <a:lnTo>
                    <a:pt x="137" y="211"/>
                  </a:lnTo>
                  <a:lnTo>
                    <a:pt x="128" y="215"/>
                  </a:lnTo>
                  <a:lnTo>
                    <a:pt x="117" y="221"/>
                  </a:lnTo>
                  <a:lnTo>
                    <a:pt x="105" y="226"/>
                  </a:lnTo>
                  <a:lnTo>
                    <a:pt x="92" y="232"/>
                  </a:lnTo>
                  <a:lnTo>
                    <a:pt x="80" y="237"/>
                  </a:lnTo>
                  <a:lnTo>
                    <a:pt x="71" y="240"/>
                  </a:lnTo>
                  <a:lnTo>
                    <a:pt x="65" y="241"/>
                  </a:lnTo>
                  <a:lnTo>
                    <a:pt x="58" y="249"/>
                  </a:lnTo>
                  <a:lnTo>
                    <a:pt x="54" y="261"/>
                  </a:lnTo>
                  <a:lnTo>
                    <a:pt x="51" y="277"/>
                  </a:lnTo>
                  <a:lnTo>
                    <a:pt x="51" y="286"/>
                  </a:lnTo>
                  <a:lnTo>
                    <a:pt x="54" y="291"/>
                  </a:lnTo>
                  <a:lnTo>
                    <a:pt x="63" y="292"/>
                  </a:lnTo>
                  <a:lnTo>
                    <a:pt x="72" y="292"/>
                  </a:lnTo>
                  <a:lnTo>
                    <a:pt x="80" y="291"/>
                  </a:lnTo>
                  <a:lnTo>
                    <a:pt x="89" y="286"/>
                  </a:lnTo>
                  <a:lnTo>
                    <a:pt x="98" y="281"/>
                  </a:lnTo>
                  <a:lnTo>
                    <a:pt x="108" y="277"/>
                  </a:lnTo>
                  <a:lnTo>
                    <a:pt x="117" y="272"/>
                  </a:lnTo>
                  <a:lnTo>
                    <a:pt x="125" y="269"/>
                  </a:lnTo>
                  <a:lnTo>
                    <a:pt x="132" y="264"/>
                  </a:lnTo>
                  <a:lnTo>
                    <a:pt x="137" y="261"/>
                  </a:lnTo>
                  <a:lnTo>
                    <a:pt x="142" y="258"/>
                  </a:lnTo>
                  <a:lnTo>
                    <a:pt x="148" y="254"/>
                  </a:lnTo>
                  <a:lnTo>
                    <a:pt x="152" y="251"/>
                  </a:lnTo>
                  <a:lnTo>
                    <a:pt x="152" y="254"/>
                  </a:lnTo>
                  <a:lnTo>
                    <a:pt x="148" y="261"/>
                  </a:lnTo>
                  <a:lnTo>
                    <a:pt x="143" y="269"/>
                  </a:lnTo>
                  <a:lnTo>
                    <a:pt x="137" y="277"/>
                  </a:lnTo>
                  <a:lnTo>
                    <a:pt x="129" y="286"/>
                  </a:lnTo>
                  <a:lnTo>
                    <a:pt x="122" y="295"/>
                  </a:lnTo>
                  <a:lnTo>
                    <a:pt x="115" y="304"/>
                  </a:lnTo>
                  <a:lnTo>
                    <a:pt x="108" y="312"/>
                  </a:lnTo>
                  <a:lnTo>
                    <a:pt x="102" y="318"/>
                  </a:lnTo>
                  <a:lnTo>
                    <a:pt x="95" y="321"/>
                  </a:lnTo>
                  <a:lnTo>
                    <a:pt x="95" y="317"/>
                  </a:lnTo>
                  <a:lnTo>
                    <a:pt x="94" y="312"/>
                  </a:lnTo>
                  <a:lnTo>
                    <a:pt x="91" y="307"/>
                  </a:lnTo>
                  <a:lnTo>
                    <a:pt x="88" y="303"/>
                  </a:lnTo>
                  <a:lnTo>
                    <a:pt x="83" y="298"/>
                  </a:lnTo>
                  <a:lnTo>
                    <a:pt x="78" y="295"/>
                  </a:lnTo>
                  <a:lnTo>
                    <a:pt x="71" y="294"/>
                  </a:lnTo>
                  <a:lnTo>
                    <a:pt x="65" y="294"/>
                  </a:lnTo>
                  <a:lnTo>
                    <a:pt x="57" y="294"/>
                  </a:lnTo>
                  <a:lnTo>
                    <a:pt x="51" y="295"/>
                  </a:lnTo>
                  <a:lnTo>
                    <a:pt x="44" y="297"/>
                  </a:lnTo>
                  <a:lnTo>
                    <a:pt x="40" y="300"/>
                  </a:lnTo>
                  <a:lnTo>
                    <a:pt x="34" y="307"/>
                  </a:lnTo>
                  <a:lnTo>
                    <a:pt x="32" y="315"/>
                  </a:lnTo>
                  <a:lnTo>
                    <a:pt x="32" y="321"/>
                  </a:lnTo>
                  <a:lnTo>
                    <a:pt x="32" y="327"/>
                  </a:lnTo>
                  <a:lnTo>
                    <a:pt x="24" y="337"/>
                  </a:lnTo>
                  <a:lnTo>
                    <a:pt x="15" y="346"/>
                  </a:lnTo>
                  <a:lnTo>
                    <a:pt x="6" y="352"/>
                  </a:lnTo>
                  <a:lnTo>
                    <a:pt x="1" y="355"/>
                  </a:lnTo>
                  <a:lnTo>
                    <a:pt x="11" y="344"/>
                  </a:lnTo>
                  <a:lnTo>
                    <a:pt x="18" y="332"/>
                  </a:lnTo>
                  <a:lnTo>
                    <a:pt x="23" y="323"/>
                  </a:lnTo>
                  <a:lnTo>
                    <a:pt x="23" y="315"/>
                  </a:lnTo>
                  <a:lnTo>
                    <a:pt x="18" y="309"/>
                  </a:lnTo>
                  <a:lnTo>
                    <a:pt x="12" y="306"/>
                  </a:lnTo>
                  <a:lnTo>
                    <a:pt x="6" y="304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6" name="Freeform 56"/>
            <p:cNvSpPr>
              <a:spLocks/>
            </p:cNvSpPr>
            <p:nvPr/>
          </p:nvSpPr>
          <p:spPr bwMode="auto">
            <a:xfrm>
              <a:off x="5150" y="804"/>
              <a:ext cx="14" cy="22"/>
            </a:xfrm>
            <a:custGeom>
              <a:avLst/>
              <a:gdLst>
                <a:gd name="T0" fmla="*/ 14 w 28"/>
                <a:gd name="T1" fmla="*/ 21 h 45"/>
                <a:gd name="T2" fmla="*/ 11 w 28"/>
                <a:gd name="T3" fmla="*/ 20 h 45"/>
                <a:gd name="T4" fmla="*/ 8 w 28"/>
                <a:gd name="T5" fmla="*/ 20 h 45"/>
                <a:gd name="T6" fmla="*/ 5 w 28"/>
                <a:gd name="T7" fmla="*/ 21 h 45"/>
                <a:gd name="T8" fmla="*/ 3 w 28"/>
                <a:gd name="T9" fmla="*/ 22 h 45"/>
                <a:gd name="T10" fmla="*/ 2 w 28"/>
                <a:gd name="T11" fmla="*/ 16 h 45"/>
                <a:gd name="T12" fmla="*/ 1 w 28"/>
                <a:gd name="T13" fmla="*/ 11 h 45"/>
                <a:gd name="T14" fmla="*/ 0 w 28"/>
                <a:gd name="T15" fmla="*/ 6 h 45"/>
                <a:gd name="T16" fmla="*/ 0 w 28"/>
                <a:gd name="T17" fmla="*/ 1 h 45"/>
                <a:gd name="T18" fmla="*/ 1 w 28"/>
                <a:gd name="T19" fmla="*/ 0 h 45"/>
                <a:gd name="T20" fmla="*/ 2 w 28"/>
                <a:gd name="T21" fmla="*/ 0 h 45"/>
                <a:gd name="T22" fmla="*/ 3 w 28"/>
                <a:gd name="T23" fmla="*/ 1 h 45"/>
                <a:gd name="T24" fmla="*/ 3 w 28"/>
                <a:gd name="T25" fmla="*/ 3 h 45"/>
                <a:gd name="T26" fmla="*/ 4 w 28"/>
                <a:gd name="T27" fmla="*/ 7 h 45"/>
                <a:gd name="T28" fmla="*/ 7 w 28"/>
                <a:gd name="T29" fmla="*/ 11 h 45"/>
                <a:gd name="T30" fmla="*/ 10 w 28"/>
                <a:gd name="T31" fmla="*/ 17 h 45"/>
                <a:gd name="T32" fmla="*/ 14 w 28"/>
                <a:gd name="T33" fmla="*/ 21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5">
                  <a:moveTo>
                    <a:pt x="28" y="42"/>
                  </a:moveTo>
                  <a:lnTo>
                    <a:pt x="21" y="40"/>
                  </a:lnTo>
                  <a:lnTo>
                    <a:pt x="15" y="40"/>
                  </a:lnTo>
                  <a:lnTo>
                    <a:pt x="9" y="42"/>
                  </a:lnTo>
                  <a:lnTo>
                    <a:pt x="5" y="45"/>
                  </a:lnTo>
                  <a:lnTo>
                    <a:pt x="3" y="33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6"/>
                  </a:lnTo>
                  <a:lnTo>
                    <a:pt x="8" y="14"/>
                  </a:lnTo>
                  <a:lnTo>
                    <a:pt x="14" y="23"/>
                  </a:lnTo>
                  <a:lnTo>
                    <a:pt x="20" y="34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7" name="Freeform 57"/>
            <p:cNvSpPr>
              <a:spLocks/>
            </p:cNvSpPr>
            <p:nvPr/>
          </p:nvSpPr>
          <p:spPr bwMode="auto">
            <a:xfrm>
              <a:off x="5254" y="797"/>
              <a:ext cx="243" cy="149"/>
            </a:xfrm>
            <a:custGeom>
              <a:avLst/>
              <a:gdLst>
                <a:gd name="T0" fmla="*/ 23 w 485"/>
                <a:gd name="T1" fmla="*/ 105 h 297"/>
                <a:gd name="T2" fmla="*/ 46 w 485"/>
                <a:gd name="T3" fmla="*/ 91 h 297"/>
                <a:gd name="T4" fmla="*/ 60 w 485"/>
                <a:gd name="T5" fmla="*/ 56 h 297"/>
                <a:gd name="T6" fmla="*/ 78 w 485"/>
                <a:gd name="T7" fmla="*/ 28 h 297"/>
                <a:gd name="T8" fmla="*/ 101 w 485"/>
                <a:gd name="T9" fmla="*/ 4 h 297"/>
                <a:gd name="T10" fmla="*/ 109 w 485"/>
                <a:gd name="T11" fmla="*/ 3 h 297"/>
                <a:gd name="T12" fmla="*/ 94 w 485"/>
                <a:gd name="T13" fmla="*/ 19 h 297"/>
                <a:gd name="T14" fmla="*/ 72 w 485"/>
                <a:gd name="T15" fmla="*/ 47 h 297"/>
                <a:gd name="T16" fmla="*/ 63 w 485"/>
                <a:gd name="T17" fmla="*/ 74 h 297"/>
                <a:gd name="T18" fmla="*/ 65 w 485"/>
                <a:gd name="T19" fmla="*/ 81 h 297"/>
                <a:gd name="T20" fmla="*/ 80 w 485"/>
                <a:gd name="T21" fmla="*/ 70 h 297"/>
                <a:gd name="T22" fmla="*/ 98 w 485"/>
                <a:gd name="T23" fmla="*/ 59 h 297"/>
                <a:gd name="T24" fmla="*/ 122 w 485"/>
                <a:gd name="T25" fmla="*/ 30 h 297"/>
                <a:gd name="T26" fmla="*/ 157 w 485"/>
                <a:gd name="T27" fmla="*/ 6 h 297"/>
                <a:gd name="T28" fmla="*/ 170 w 485"/>
                <a:gd name="T29" fmla="*/ 4 h 297"/>
                <a:gd name="T30" fmla="*/ 142 w 485"/>
                <a:gd name="T31" fmla="*/ 24 h 297"/>
                <a:gd name="T32" fmla="*/ 114 w 485"/>
                <a:gd name="T33" fmla="*/ 54 h 297"/>
                <a:gd name="T34" fmla="*/ 117 w 485"/>
                <a:gd name="T35" fmla="*/ 60 h 297"/>
                <a:gd name="T36" fmla="*/ 133 w 485"/>
                <a:gd name="T37" fmla="*/ 58 h 297"/>
                <a:gd name="T38" fmla="*/ 148 w 485"/>
                <a:gd name="T39" fmla="*/ 54 h 297"/>
                <a:gd name="T40" fmla="*/ 174 w 485"/>
                <a:gd name="T41" fmla="*/ 38 h 297"/>
                <a:gd name="T42" fmla="*/ 210 w 485"/>
                <a:gd name="T43" fmla="*/ 21 h 297"/>
                <a:gd name="T44" fmla="*/ 220 w 485"/>
                <a:gd name="T45" fmla="*/ 22 h 297"/>
                <a:gd name="T46" fmla="*/ 192 w 485"/>
                <a:gd name="T47" fmla="*/ 34 h 297"/>
                <a:gd name="T48" fmla="*/ 168 w 485"/>
                <a:gd name="T49" fmla="*/ 52 h 297"/>
                <a:gd name="T50" fmla="*/ 194 w 485"/>
                <a:gd name="T51" fmla="*/ 55 h 297"/>
                <a:gd name="T52" fmla="*/ 228 w 485"/>
                <a:gd name="T53" fmla="*/ 47 h 297"/>
                <a:gd name="T54" fmla="*/ 243 w 485"/>
                <a:gd name="T55" fmla="*/ 43 h 297"/>
                <a:gd name="T56" fmla="*/ 221 w 485"/>
                <a:gd name="T57" fmla="*/ 56 h 297"/>
                <a:gd name="T58" fmla="*/ 180 w 485"/>
                <a:gd name="T59" fmla="*/ 67 h 297"/>
                <a:gd name="T60" fmla="*/ 185 w 485"/>
                <a:gd name="T61" fmla="*/ 78 h 297"/>
                <a:gd name="T62" fmla="*/ 212 w 485"/>
                <a:gd name="T63" fmla="*/ 93 h 297"/>
                <a:gd name="T64" fmla="*/ 221 w 485"/>
                <a:gd name="T65" fmla="*/ 100 h 297"/>
                <a:gd name="T66" fmla="*/ 194 w 485"/>
                <a:gd name="T67" fmla="*/ 91 h 297"/>
                <a:gd name="T68" fmla="*/ 158 w 485"/>
                <a:gd name="T69" fmla="*/ 75 h 297"/>
                <a:gd name="T70" fmla="*/ 140 w 485"/>
                <a:gd name="T71" fmla="*/ 73 h 297"/>
                <a:gd name="T72" fmla="*/ 121 w 485"/>
                <a:gd name="T73" fmla="*/ 74 h 297"/>
                <a:gd name="T74" fmla="*/ 129 w 485"/>
                <a:gd name="T75" fmla="*/ 88 h 297"/>
                <a:gd name="T76" fmla="*/ 148 w 485"/>
                <a:gd name="T77" fmla="*/ 104 h 297"/>
                <a:gd name="T78" fmla="*/ 162 w 485"/>
                <a:gd name="T79" fmla="*/ 112 h 297"/>
                <a:gd name="T80" fmla="*/ 174 w 485"/>
                <a:gd name="T81" fmla="*/ 118 h 297"/>
                <a:gd name="T82" fmla="*/ 179 w 485"/>
                <a:gd name="T83" fmla="*/ 127 h 297"/>
                <a:gd name="T84" fmla="*/ 147 w 485"/>
                <a:gd name="T85" fmla="*/ 109 h 297"/>
                <a:gd name="T86" fmla="*/ 114 w 485"/>
                <a:gd name="T87" fmla="*/ 88 h 297"/>
                <a:gd name="T88" fmla="*/ 99 w 485"/>
                <a:gd name="T89" fmla="*/ 82 h 297"/>
                <a:gd name="T90" fmla="*/ 83 w 485"/>
                <a:gd name="T91" fmla="*/ 87 h 297"/>
                <a:gd name="T92" fmla="*/ 66 w 485"/>
                <a:gd name="T93" fmla="*/ 94 h 297"/>
                <a:gd name="T94" fmla="*/ 65 w 485"/>
                <a:gd name="T95" fmla="*/ 101 h 297"/>
                <a:gd name="T96" fmla="*/ 87 w 485"/>
                <a:gd name="T97" fmla="*/ 119 h 297"/>
                <a:gd name="T98" fmla="*/ 120 w 485"/>
                <a:gd name="T99" fmla="*/ 142 h 297"/>
                <a:gd name="T100" fmla="*/ 124 w 485"/>
                <a:gd name="T101" fmla="*/ 149 h 297"/>
                <a:gd name="T102" fmla="*/ 93 w 485"/>
                <a:gd name="T103" fmla="*/ 130 h 297"/>
                <a:gd name="T104" fmla="*/ 58 w 485"/>
                <a:gd name="T105" fmla="*/ 110 h 297"/>
                <a:gd name="T106" fmla="*/ 38 w 485"/>
                <a:gd name="T107" fmla="*/ 112 h 297"/>
                <a:gd name="T108" fmla="*/ 6 w 485"/>
                <a:gd name="T109" fmla="*/ 122 h 297"/>
                <a:gd name="T110" fmla="*/ 5 w 485"/>
                <a:gd name="T111" fmla="*/ 119 h 2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85" h="297">
                  <a:moveTo>
                    <a:pt x="18" y="230"/>
                  </a:moveTo>
                  <a:lnTo>
                    <a:pt x="25" y="223"/>
                  </a:lnTo>
                  <a:lnTo>
                    <a:pt x="34" y="217"/>
                  </a:lnTo>
                  <a:lnTo>
                    <a:pt x="46" y="210"/>
                  </a:lnTo>
                  <a:lnTo>
                    <a:pt x="60" y="202"/>
                  </a:lnTo>
                  <a:lnTo>
                    <a:pt x="72" y="194"/>
                  </a:lnTo>
                  <a:lnTo>
                    <a:pt x="83" y="188"/>
                  </a:lnTo>
                  <a:lnTo>
                    <a:pt x="92" y="182"/>
                  </a:lnTo>
                  <a:lnTo>
                    <a:pt x="95" y="177"/>
                  </a:lnTo>
                  <a:lnTo>
                    <a:pt x="100" y="163"/>
                  </a:lnTo>
                  <a:lnTo>
                    <a:pt x="109" y="139"/>
                  </a:lnTo>
                  <a:lnTo>
                    <a:pt x="120" y="111"/>
                  </a:lnTo>
                  <a:lnTo>
                    <a:pt x="129" y="91"/>
                  </a:lnTo>
                  <a:lnTo>
                    <a:pt x="136" y="82"/>
                  </a:lnTo>
                  <a:lnTo>
                    <a:pt x="145" y="70"/>
                  </a:lnTo>
                  <a:lnTo>
                    <a:pt x="156" y="56"/>
                  </a:lnTo>
                  <a:lnTo>
                    <a:pt x="168" y="42"/>
                  </a:lnTo>
                  <a:lnTo>
                    <a:pt x="180" y="28"/>
                  </a:lnTo>
                  <a:lnTo>
                    <a:pt x="193" y="17"/>
                  </a:lnTo>
                  <a:lnTo>
                    <a:pt x="202" y="8"/>
                  </a:lnTo>
                  <a:lnTo>
                    <a:pt x="209" y="3"/>
                  </a:lnTo>
                  <a:lnTo>
                    <a:pt x="217" y="0"/>
                  </a:lnTo>
                  <a:lnTo>
                    <a:pt x="220" y="2"/>
                  </a:lnTo>
                  <a:lnTo>
                    <a:pt x="217" y="5"/>
                  </a:lnTo>
                  <a:lnTo>
                    <a:pt x="213" y="10"/>
                  </a:lnTo>
                  <a:lnTo>
                    <a:pt x="208" y="16"/>
                  </a:lnTo>
                  <a:lnTo>
                    <a:pt x="199" y="25"/>
                  </a:lnTo>
                  <a:lnTo>
                    <a:pt x="188" y="37"/>
                  </a:lnTo>
                  <a:lnTo>
                    <a:pt x="176" y="53"/>
                  </a:lnTo>
                  <a:lnTo>
                    <a:pt x="163" y="67"/>
                  </a:lnTo>
                  <a:lnTo>
                    <a:pt x="151" y="80"/>
                  </a:lnTo>
                  <a:lnTo>
                    <a:pt x="143" y="93"/>
                  </a:lnTo>
                  <a:lnTo>
                    <a:pt x="137" y="102"/>
                  </a:lnTo>
                  <a:lnTo>
                    <a:pt x="131" y="116"/>
                  </a:lnTo>
                  <a:lnTo>
                    <a:pt x="126" y="133"/>
                  </a:lnTo>
                  <a:lnTo>
                    <a:pt x="125" y="147"/>
                  </a:lnTo>
                  <a:lnTo>
                    <a:pt x="123" y="157"/>
                  </a:lnTo>
                  <a:lnTo>
                    <a:pt x="123" y="162"/>
                  </a:lnTo>
                  <a:lnTo>
                    <a:pt x="125" y="163"/>
                  </a:lnTo>
                  <a:lnTo>
                    <a:pt x="129" y="162"/>
                  </a:lnTo>
                  <a:lnTo>
                    <a:pt x="137" y="157"/>
                  </a:lnTo>
                  <a:lnTo>
                    <a:pt x="143" y="153"/>
                  </a:lnTo>
                  <a:lnTo>
                    <a:pt x="151" y="147"/>
                  </a:lnTo>
                  <a:lnTo>
                    <a:pt x="160" y="140"/>
                  </a:lnTo>
                  <a:lnTo>
                    <a:pt x="169" y="134"/>
                  </a:lnTo>
                  <a:lnTo>
                    <a:pt x="179" y="127"/>
                  </a:lnTo>
                  <a:lnTo>
                    <a:pt x="188" y="122"/>
                  </a:lnTo>
                  <a:lnTo>
                    <a:pt x="196" y="117"/>
                  </a:lnTo>
                  <a:lnTo>
                    <a:pt x="202" y="116"/>
                  </a:lnTo>
                  <a:lnTo>
                    <a:pt x="211" y="97"/>
                  </a:lnTo>
                  <a:lnTo>
                    <a:pt x="226" y="79"/>
                  </a:lnTo>
                  <a:lnTo>
                    <a:pt x="243" y="60"/>
                  </a:lnTo>
                  <a:lnTo>
                    <a:pt x="262" y="45"/>
                  </a:lnTo>
                  <a:lnTo>
                    <a:pt x="280" y="30"/>
                  </a:lnTo>
                  <a:lnTo>
                    <a:pt x="299" y="19"/>
                  </a:lnTo>
                  <a:lnTo>
                    <a:pt x="313" y="11"/>
                  </a:lnTo>
                  <a:lnTo>
                    <a:pt x="323" y="7"/>
                  </a:lnTo>
                  <a:lnTo>
                    <a:pt x="336" y="3"/>
                  </a:lnTo>
                  <a:lnTo>
                    <a:pt x="342" y="3"/>
                  </a:lnTo>
                  <a:lnTo>
                    <a:pt x="340" y="7"/>
                  </a:lnTo>
                  <a:lnTo>
                    <a:pt x="331" y="11"/>
                  </a:lnTo>
                  <a:lnTo>
                    <a:pt x="317" y="20"/>
                  </a:lnTo>
                  <a:lnTo>
                    <a:pt x="300" y="33"/>
                  </a:lnTo>
                  <a:lnTo>
                    <a:pt x="283" y="48"/>
                  </a:lnTo>
                  <a:lnTo>
                    <a:pt x="266" y="63"/>
                  </a:lnTo>
                  <a:lnTo>
                    <a:pt x="250" y="80"/>
                  </a:lnTo>
                  <a:lnTo>
                    <a:pt x="237" y="96"/>
                  </a:lnTo>
                  <a:lnTo>
                    <a:pt x="228" y="108"/>
                  </a:lnTo>
                  <a:lnTo>
                    <a:pt x="225" y="117"/>
                  </a:lnTo>
                  <a:lnTo>
                    <a:pt x="225" y="120"/>
                  </a:lnTo>
                  <a:lnTo>
                    <a:pt x="228" y="122"/>
                  </a:lnTo>
                  <a:lnTo>
                    <a:pt x="233" y="120"/>
                  </a:lnTo>
                  <a:lnTo>
                    <a:pt x="243" y="120"/>
                  </a:lnTo>
                  <a:lnTo>
                    <a:pt x="251" y="119"/>
                  </a:lnTo>
                  <a:lnTo>
                    <a:pt x="259" y="117"/>
                  </a:lnTo>
                  <a:lnTo>
                    <a:pt x="266" y="116"/>
                  </a:lnTo>
                  <a:lnTo>
                    <a:pt x="274" y="113"/>
                  </a:lnTo>
                  <a:lnTo>
                    <a:pt x="282" y="111"/>
                  </a:lnTo>
                  <a:lnTo>
                    <a:pt x="290" y="110"/>
                  </a:lnTo>
                  <a:lnTo>
                    <a:pt x="296" y="108"/>
                  </a:lnTo>
                  <a:lnTo>
                    <a:pt x="300" y="108"/>
                  </a:lnTo>
                  <a:lnTo>
                    <a:pt x="313" y="97"/>
                  </a:lnTo>
                  <a:lnTo>
                    <a:pt x="330" y="87"/>
                  </a:lnTo>
                  <a:lnTo>
                    <a:pt x="348" y="76"/>
                  </a:lnTo>
                  <a:lnTo>
                    <a:pt x="368" y="65"/>
                  </a:lnTo>
                  <a:lnTo>
                    <a:pt x="388" y="56"/>
                  </a:lnTo>
                  <a:lnTo>
                    <a:pt x="405" y="48"/>
                  </a:lnTo>
                  <a:lnTo>
                    <a:pt x="419" y="42"/>
                  </a:lnTo>
                  <a:lnTo>
                    <a:pt x="427" y="37"/>
                  </a:lnTo>
                  <a:lnTo>
                    <a:pt x="436" y="34"/>
                  </a:lnTo>
                  <a:lnTo>
                    <a:pt x="441" y="37"/>
                  </a:lnTo>
                  <a:lnTo>
                    <a:pt x="439" y="43"/>
                  </a:lnTo>
                  <a:lnTo>
                    <a:pt x="427" y="48"/>
                  </a:lnTo>
                  <a:lnTo>
                    <a:pt x="414" y="53"/>
                  </a:lnTo>
                  <a:lnTo>
                    <a:pt x="399" y="59"/>
                  </a:lnTo>
                  <a:lnTo>
                    <a:pt x="384" y="67"/>
                  </a:lnTo>
                  <a:lnTo>
                    <a:pt x="370" y="76"/>
                  </a:lnTo>
                  <a:lnTo>
                    <a:pt x="356" y="85"/>
                  </a:lnTo>
                  <a:lnTo>
                    <a:pt x="345" y="94"/>
                  </a:lnTo>
                  <a:lnTo>
                    <a:pt x="336" y="103"/>
                  </a:lnTo>
                  <a:lnTo>
                    <a:pt x="331" y="111"/>
                  </a:lnTo>
                  <a:lnTo>
                    <a:pt x="348" y="113"/>
                  </a:lnTo>
                  <a:lnTo>
                    <a:pt x="367" y="113"/>
                  </a:lnTo>
                  <a:lnTo>
                    <a:pt x="387" y="110"/>
                  </a:lnTo>
                  <a:lnTo>
                    <a:pt x="407" y="107"/>
                  </a:lnTo>
                  <a:lnTo>
                    <a:pt x="425" y="102"/>
                  </a:lnTo>
                  <a:lnTo>
                    <a:pt x="442" y="97"/>
                  </a:lnTo>
                  <a:lnTo>
                    <a:pt x="456" y="93"/>
                  </a:lnTo>
                  <a:lnTo>
                    <a:pt x="465" y="90"/>
                  </a:lnTo>
                  <a:lnTo>
                    <a:pt x="476" y="85"/>
                  </a:lnTo>
                  <a:lnTo>
                    <a:pt x="484" y="83"/>
                  </a:lnTo>
                  <a:lnTo>
                    <a:pt x="485" y="85"/>
                  </a:lnTo>
                  <a:lnTo>
                    <a:pt x="478" y="91"/>
                  </a:lnTo>
                  <a:lnTo>
                    <a:pt x="470" y="97"/>
                  </a:lnTo>
                  <a:lnTo>
                    <a:pt x="458" y="103"/>
                  </a:lnTo>
                  <a:lnTo>
                    <a:pt x="442" y="111"/>
                  </a:lnTo>
                  <a:lnTo>
                    <a:pt x="424" y="119"/>
                  </a:lnTo>
                  <a:lnTo>
                    <a:pt x="404" y="125"/>
                  </a:lnTo>
                  <a:lnTo>
                    <a:pt x="382" y="131"/>
                  </a:lnTo>
                  <a:lnTo>
                    <a:pt x="360" y="133"/>
                  </a:lnTo>
                  <a:lnTo>
                    <a:pt x="339" y="133"/>
                  </a:lnTo>
                  <a:lnTo>
                    <a:pt x="347" y="140"/>
                  </a:lnTo>
                  <a:lnTo>
                    <a:pt x="357" y="148"/>
                  </a:lnTo>
                  <a:lnTo>
                    <a:pt x="370" y="156"/>
                  </a:lnTo>
                  <a:lnTo>
                    <a:pt x="384" y="165"/>
                  </a:lnTo>
                  <a:lnTo>
                    <a:pt x="399" y="173"/>
                  </a:lnTo>
                  <a:lnTo>
                    <a:pt x="411" y="179"/>
                  </a:lnTo>
                  <a:lnTo>
                    <a:pt x="424" y="185"/>
                  </a:lnTo>
                  <a:lnTo>
                    <a:pt x="431" y="188"/>
                  </a:lnTo>
                  <a:lnTo>
                    <a:pt x="441" y="193"/>
                  </a:lnTo>
                  <a:lnTo>
                    <a:pt x="445" y="197"/>
                  </a:lnTo>
                  <a:lnTo>
                    <a:pt x="442" y="199"/>
                  </a:lnTo>
                  <a:lnTo>
                    <a:pt x="431" y="197"/>
                  </a:lnTo>
                  <a:lnTo>
                    <a:pt x="421" y="194"/>
                  </a:lnTo>
                  <a:lnTo>
                    <a:pt x="405" y="190"/>
                  </a:lnTo>
                  <a:lnTo>
                    <a:pt x="387" y="182"/>
                  </a:lnTo>
                  <a:lnTo>
                    <a:pt x="368" y="174"/>
                  </a:lnTo>
                  <a:lnTo>
                    <a:pt x="348" y="167"/>
                  </a:lnTo>
                  <a:lnTo>
                    <a:pt x="330" y="157"/>
                  </a:lnTo>
                  <a:lnTo>
                    <a:pt x="316" y="150"/>
                  </a:lnTo>
                  <a:lnTo>
                    <a:pt x="308" y="143"/>
                  </a:lnTo>
                  <a:lnTo>
                    <a:pt x="300" y="143"/>
                  </a:lnTo>
                  <a:lnTo>
                    <a:pt x="291" y="143"/>
                  </a:lnTo>
                  <a:lnTo>
                    <a:pt x="280" y="145"/>
                  </a:lnTo>
                  <a:lnTo>
                    <a:pt x="270" y="145"/>
                  </a:lnTo>
                  <a:lnTo>
                    <a:pt x="259" y="147"/>
                  </a:lnTo>
                  <a:lnTo>
                    <a:pt x="250" y="148"/>
                  </a:lnTo>
                  <a:lnTo>
                    <a:pt x="242" y="148"/>
                  </a:lnTo>
                  <a:lnTo>
                    <a:pt x="236" y="150"/>
                  </a:lnTo>
                  <a:lnTo>
                    <a:pt x="240" y="157"/>
                  </a:lnTo>
                  <a:lnTo>
                    <a:pt x="248" y="167"/>
                  </a:lnTo>
                  <a:lnTo>
                    <a:pt x="257" y="176"/>
                  </a:lnTo>
                  <a:lnTo>
                    <a:pt x="266" y="185"/>
                  </a:lnTo>
                  <a:lnTo>
                    <a:pt x="277" y="193"/>
                  </a:lnTo>
                  <a:lnTo>
                    <a:pt x="286" y="200"/>
                  </a:lnTo>
                  <a:lnTo>
                    <a:pt x="296" y="208"/>
                  </a:lnTo>
                  <a:lnTo>
                    <a:pt x="303" y="213"/>
                  </a:lnTo>
                  <a:lnTo>
                    <a:pt x="310" y="217"/>
                  </a:lnTo>
                  <a:lnTo>
                    <a:pt x="316" y="220"/>
                  </a:lnTo>
                  <a:lnTo>
                    <a:pt x="323" y="223"/>
                  </a:lnTo>
                  <a:lnTo>
                    <a:pt x="330" y="228"/>
                  </a:lnTo>
                  <a:lnTo>
                    <a:pt x="336" y="231"/>
                  </a:lnTo>
                  <a:lnTo>
                    <a:pt x="342" y="234"/>
                  </a:lnTo>
                  <a:lnTo>
                    <a:pt x="347" y="236"/>
                  </a:lnTo>
                  <a:lnTo>
                    <a:pt x="351" y="239"/>
                  </a:lnTo>
                  <a:lnTo>
                    <a:pt x="357" y="247"/>
                  </a:lnTo>
                  <a:lnTo>
                    <a:pt x="362" y="253"/>
                  </a:lnTo>
                  <a:lnTo>
                    <a:pt x="357" y="254"/>
                  </a:lnTo>
                  <a:lnTo>
                    <a:pt x="342" y="247"/>
                  </a:lnTo>
                  <a:lnTo>
                    <a:pt x="328" y="237"/>
                  </a:lnTo>
                  <a:lnTo>
                    <a:pt x="311" y="228"/>
                  </a:lnTo>
                  <a:lnTo>
                    <a:pt x="294" y="217"/>
                  </a:lnTo>
                  <a:lnTo>
                    <a:pt x="274" y="205"/>
                  </a:lnTo>
                  <a:lnTo>
                    <a:pt x="257" y="194"/>
                  </a:lnTo>
                  <a:lnTo>
                    <a:pt x="240" y="183"/>
                  </a:lnTo>
                  <a:lnTo>
                    <a:pt x="228" y="176"/>
                  </a:lnTo>
                  <a:lnTo>
                    <a:pt x="220" y="170"/>
                  </a:lnTo>
                  <a:lnTo>
                    <a:pt x="211" y="163"/>
                  </a:lnTo>
                  <a:lnTo>
                    <a:pt x="205" y="162"/>
                  </a:lnTo>
                  <a:lnTo>
                    <a:pt x="197" y="163"/>
                  </a:lnTo>
                  <a:lnTo>
                    <a:pt x="188" y="167"/>
                  </a:lnTo>
                  <a:lnTo>
                    <a:pt x="182" y="168"/>
                  </a:lnTo>
                  <a:lnTo>
                    <a:pt x="174" y="171"/>
                  </a:lnTo>
                  <a:lnTo>
                    <a:pt x="165" y="174"/>
                  </a:lnTo>
                  <a:lnTo>
                    <a:pt x="156" y="177"/>
                  </a:lnTo>
                  <a:lnTo>
                    <a:pt x="146" y="180"/>
                  </a:lnTo>
                  <a:lnTo>
                    <a:pt x="139" y="183"/>
                  </a:lnTo>
                  <a:lnTo>
                    <a:pt x="131" y="187"/>
                  </a:lnTo>
                  <a:lnTo>
                    <a:pt x="128" y="188"/>
                  </a:lnTo>
                  <a:lnTo>
                    <a:pt x="125" y="193"/>
                  </a:lnTo>
                  <a:lnTo>
                    <a:pt x="126" y="196"/>
                  </a:lnTo>
                  <a:lnTo>
                    <a:pt x="129" y="202"/>
                  </a:lnTo>
                  <a:lnTo>
                    <a:pt x="137" y="210"/>
                  </a:lnTo>
                  <a:lnTo>
                    <a:pt x="145" y="216"/>
                  </a:lnTo>
                  <a:lnTo>
                    <a:pt x="157" y="225"/>
                  </a:lnTo>
                  <a:lnTo>
                    <a:pt x="174" y="237"/>
                  </a:lnTo>
                  <a:lnTo>
                    <a:pt x="191" y="250"/>
                  </a:lnTo>
                  <a:lnTo>
                    <a:pt x="209" y="263"/>
                  </a:lnTo>
                  <a:lnTo>
                    <a:pt x="225" y="274"/>
                  </a:lnTo>
                  <a:lnTo>
                    <a:pt x="240" y="283"/>
                  </a:lnTo>
                  <a:lnTo>
                    <a:pt x="250" y="288"/>
                  </a:lnTo>
                  <a:lnTo>
                    <a:pt x="259" y="294"/>
                  </a:lnTo>
                  <a:lnTo>
                    <a:pt x="259" y="297"/>
                  </a:lnTo>
                  <a:lnTo>
                    <a:pt x="248" y="297"/>
                  </a:lnTo>
                  <a:lnTo>
                    <a:pt x="231" y="290"/>
                  </a:lnTo>
                  <a:lnTo>
                    <a:pt x="219" y="282"/>
                  </a:lnTo>
                  <a:lnTo>
                    <a:pt x="203" y="271"/>
                  </a:lnTo>
                  <a:lnTo>
                    <a:pt x="185" y="259"/>
                  </a:lnTo>
                  <a:lnTo>
                    <a:pt x="165" y="247"/>
                  </a:lnTo>
                  <a:lnTo>
                    <a:pt x="145" y="234"/>
                  </a:lnTo>
                  <a:lnTo>
                    <a:pt x="129" y="225"/>
                  </a:lnTo>
                  <a:lnTo>
                    <a:pt x="115" y="219"/>
                  </a:lnTo>
                  <a:lnTo>
                    <a:pt x="109" y="216"/>
                  </a:lnTo>
                  <a:lnTo>
                    <a:pt x="102" y="216"/>
                  </a:lnTo>
                  <a:lnTo>
                    <a:pt x="91" y="219"/>
                  </a:lnTo>
                  <a:lnTo>
                    <a:pt x="75" y="223"/>
                  </a:lnTo>
                  <a:lnTo>
                    <a:pt x="58" y="230"/>
                  </a:lnTo>
                  <a:lnTo>
                    <a:pt x="42" y="234"/>
                  </a:lnTo>
                  <a:lnTo>
                    <a:pt x="25" y="240"/>
                  </a:lnTo>
                  <a:lnTo>
                    <a:pt x="12" y="243"/>
                  </a:lnTo>
                  <a:lnTo>
                    <a:pt x="5" y="245"/>
                  </a:lnTo>
                  <a:lnTo>
                    <a:pt x="0" y="245"/>
                  </a:lnTo>
                  <a:lnTo>
                    <a:pt x="3" y="242"/>
                  </a:lnTo>
                  <a:lnTo>
                    <a:pt x="9" y="237"/>
                  </a:lnTo>
                  <a:lnTo>
                    <a:pt x="18" y="23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8" name="Freeform 58"/>
            <p:cNvSpPr>
              <a:spLocks/>
            </p:cNvSpPr>
            <p:nvPr/>
          </p:nvSpPr>
          <p:spPr bwMode="auto">
            <a:xfrm>
              <a:off x="5204" y="946"/>
              <a:ext cx="177" cy="147"/>
            </a:xfrm>
            <a:custGeom>
              <a:avLst/>
              <a:gdLst>
                <a:gd name="T0" fmla="*/ 13 w 353"/>
                <a:gd name="T1" fmla="*/ 7 h 292"/>
                <a:gd name="T2" fmla="*/ 24 w 353"/>
                <a:gd name="T3" fmla="*/ 15 h 292"/>
                <a:gd name="T4" fmla="*/ 35 w 353"/>
                <a:gd name="T5" fmla="*/ 17 h 292"/>
                <a:gd name="T6" fmla="*/ 67 w 353"/>
                <a:gd name="T7" fmla="*/ 12 h 292"/>
                <a:gd name="T8" fmla="*/ 103 w 353"/>
                <a:gd name="T9" fmla="*/ 9 h 292"/>
                <a:gd name="T10" fmla="*/ 123 w 353"/>
                <a:gd name="T11" fmla="*/ 15 h 292"/>
                <a:gd name="T12" fmla="*/ 110 w 353"/>
                <a:gd name="T13" fmla="*/ 16 h 292"/>
                <a:gd name="T14" fmla="*/ 86 w 353"/>
                <a:gd name="T15" fmla="*/ 16 h 292"/>
                <a:gd name="T16" fmla="*/ 56 w 353"/>
                <a:gd name="T17" fmla="*/ 20 h 292"/>
                <a:gd name="T18" fmla="*/ 48 w 353"/>
                <a:gd name="T19" fmla="*/ 27 h 292"/>
                <a:gd name="T20" fmla="*/ 63 w 353"/>
                <a:gd name="T21" fmla="*/ 34 h 292"/>
                <a:gd name="T22" fmla="*/ 76 w 353"/>
                <a:gd name="T23" fmla="*/ 39 h 292"/>
                <a:gd name="T24" fmla="*/ 98 w 353"/>
                <a:gd name="T25" fmla="*/ 39 h 292"/>
                <a:gd name="T26" fmla="*/ 136 w 353"/>
                <a:gd name="T27" fmla="*/ 42 h 292"/>
                <a:gd name="T28" fmla="*/ 160 w 353"/>
                <a:gd name="T29" fmla="*/ 51 h 292"/>
                <a:gd name="T30" fmla="*/ 162 w 353"/>
                <a:gd name="T31" fmla="*/ 57 h 292"/>
                <a:gd name="T32" fmla="*/ 143 w 353"/>
                <a:gd name="T33" fmla="*/ 51 h 292"/>
                <a:gd name="T34" fmla="*/ 112 w 353"/>
                <a:gd name="T35" fmla="*/ 47 h 292"/>
                <a:gd name="T36" fmla="*/ 89 w 353"/>
                <a:gd name="T37" fmla="*/ 48 h 292"/>
                <a:gd name="T38" fmla="*/ 101 w 353"/>
                <a:gd name="T39" fmla="*/ 56 h 292"/>
                <a:gd name="T40" fmla="*/ 110 w 353"/>
                <a:gd name="T41" fmla="*/ 62 h 292"/>
                <a:gd name="T42" fmla="*/ 118 w 353"/>
                <a:gd name="T43" fmla="*/ 66 h 292"/>
                <a:gd name="T44" fmla="*/ 146 w 353"/>
                <a:gd name="T45" fmla="*/ 71 h 292"/>
                <a:gd name="T46" fmla="*/ 172 w 353"/>
                <a:gd name="T47" fmla="*/ 88 h 292"/>
                <a:gd name="T48" fmla="*/ 165 w 353"/>
                <a:gd name="T49" fmla="*/ 89 h 292"/>
                <a:gd name="T50" fmla="*/ 144 w 353"/>
                <a:gd name="T51" fmla="*/ 79 h 292"/>
                <a:gd name="T52" fmla="*/ 123 w 353"/>
                <a:gd name="T53" fmla="*/ 76 h 292"/>
                <a:gd name="T54" fmla="*/ 147 w 353"/>
                <a:gd name="T55" fmla="*/ 101 h 292"/>
                <a:gd name="T56" fmla="*/ 165 w 353"/>
                <a:gd name="T57" fmla="*/ 120 h 292"/>
                <a:gd name="T58" fmla="*/ 171 w 353"/>
                <a:gd name="T59" fmla="*/ 130 h 292"/>
                <a:gd name="T60" fmla="*/ 177 w 353"/>
                <a:gd name="T61" fmla="*/ 147 h 292"/>
                <a:gd name="T62" fmla="*/ 156 w 353"/>
                <a:gd name="T63" fmla="*/ 121 h 292"/>
                <a:gd name="T64" fmla="*/ 130 w 353"/>
                <a:gd name="T65" fmla="*/ 90 h 292"/>
                <a:gd name="T66" fmla="*/ 115 w 353"/>
                <a:gd name="T67" fmla="*/ 80 h 292"/>
                <a:gd name="T68" fmla="*/ 114 w 353"/>
                <a:gd name="T69" fmla="*/ 90 h 292"/>
                <a:gd name="T70" fmla="*/ 126 w 353"/>
                <a:gd name="T71" fmla="*/ 122 h 292"/>
                <a:gd name="T72" fmla="*/ 130 w 353"/>
                <a:gd name="T73" fmla="*/ 134 h 292"/>
                <a:gd name="T74" fmla="*/ 121 w 353"/>
                <a:gd name="T75" fmla="*/ 125 h 292"/>
                <a:gd name="T76" fmla="*/ 111 w 353"/>
                <a:gd name="T77" fmla="*/ 103 h 292"/>
                <a:gd name="T78" fmla="*/ 104 w 353"/>
                <a:gd name="T79" fmla="*/ 79 h 292"/>
                <a:gd name="T80" fmla="*/ 96 w 353"/>
                <a:gd name="T81" fmla="*/ 66 h 292"/>
                <a:gd name="T82" fmla="*/ 83 w 353"/>
                <a:gd name="T83" fmla="*/ 57 h 292"/>
                <a:gd name="T84" fmla="*/ 76 w 353"/>
                <a:gd name="T85" fmla="*/ 52 h 292"/>
                <a:gd name="T86" fmla="*/ 72 w 353"/>
                <a:gd name="T87" fmla="*/ 52 h 292"/>
                <a:gd name="T88" fmla="*/ 75 w 353"/>
                <a:gd name="T89" fmla="*/ 82 h 292"/>
                <a:gd name="T90" fmla="*/ 92 w 353"/>
                <a:gd name="T91" fmla="*/ 118 h 292"/>
                <a:gd name="T92" fmla="*/ 85 w 353"/>
                <a:gd name="T93" fmla="*/ 117 h 292"/>
                <a:gd name="T94" fmla="*/ 74 w 353"/>
                <a:gd name="T95" fmla="*/ 100 h 292"/>
                <a:gd name="T96" fmla="*/ 64 w 353"/>
                <a:gd name="T97" fmla="*/ 69 h 292"/>
                <a:gd name="T98" fmla="*/ 61 w 353"/>
                <a:gd name="T99" fmla="*/ 43 h 292"/>
                <a:gd name="T100" fmla="*/ 49 w 353"/>
                <a:gd name="T101" fmla="*/ 37 h 292"/>
                <a:gd name="T102" fmla="*/ 39 w 353"/>
                <a:gd name="T103" fmla="*/ 32 h 292"/>
                <a:gd name="T104" fmla="*/ 36 w 353"/>
                <a:gd name="T105" fmla="*/ 48 h 292"/>
                <a:gd name="T106" fmla="*/ 41 w 353"/>
                <a:gd name="T107" fmla="*/ 76 h 292"/>
                <a:gd name="T108" fmla="*/ 49 w 353"/>
                <a:gd name="T109" fmla="*/ 107 h 292"/>
                <a:gd name="T110" fmla="*/ 43 w 353"/>
                <a:gd name="T111" fmla="*/ 104 h 292"/>
                <a:gd name="T112" fmla="*/ 33 w 353"/>
                <a:gd name="T113" fmla="*/ 61 h 292"/>
                <a:gd name="T114" fmla="*/ 22 w 353"/>
                <a:gd name="T115" fmla="*/ 24 h 292"/>
                <a:gd name="T116" fmla="*/ 9 w 353"/>
                <a:gd name="T117" fmla="*/ 12 h 292"/>
                <a:gd name="T118" fmla="*/ 2 w 353"/>
                <a:gd name="T119" fmla="*/ 4 h 292"/>
                <a:gd name="T120" fmla="*/ 2 w 353"/>
                <a:gd name="T121" fmla="*/ 0 h 2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3" h="292">
                  <a:moveTo>
                    <a:pt x="14" y="4"/>
                  </a:moveTo>
                  <a:lnTo>
                    <a:pt x="20" y="9"/>
                  </a:lnTo>
                  <a:lnTo>
                    <a:pt x="26" y="14"/>
                  </a:lnTo>
                  <a:lnTo>
                    <a:pt x="34" y="20"/>
                  </a:lnTo>
                  <a:lnTo>
                    <a:pt x="41" y="24"/>
                  </a:lnTo>
                  <a:lnTo>
                    <a:pt x="48" y="29"/>
                  </a:lnTo>
                  <a:lnTo>
                    <a:pt x="55" y="32"/>
                  </a:lnTo>
                  <a:lnTo>
                    <a:pt x="63" y="34"/>
                  </a:lnTo>
                  <a:lnTo>
                    <a:pt x="69" y="34"/>
                  </a:lnTo>
                  <a:lnTo>
                    <a:pt x="86" y="29"/>
                  </a:lnTo>
                  <a:lnTo>
                    <a:pt x="109" y="26"/>
                  </a:lnTo>
                  <a:lnTo>
                    <a:pt x="134" y="23"/>
                  </a:lnTo>
                  <a:lnTo>
                    <a:pt x="158" y="20"/>
                  </a:lnTo>
                  <a:lnTo>
                    <a:pt x="183" y="18"/>
                  </a:lnTo>
                  <a:lnTo>
                    <a:pt x="205" y="18"/>
                  </a:lnTo>
                  <a:lnTo>
                    <a:pt x="222" y="20"/>
                  </a:lnTo>
                  <a:lnTo>
                    <a:pt x="234" y="23"/>
                  </a:lnTo>
                  <a:lnTo>
                    <a:pt x="245" y="29"/>
                  </a:lnTo>
                  <a:lnTo>
                    <a:pt x="245" y="31"/>
                  </a:lnTo>
                  <a:lnTo>
                    <a:pt x="236" y="32"/>
                  </a:lnTo>
                  <a:lnTo>
                    <a:pt x="220" y="31"/>
                  </a:lnTo>
                  <a:lnTo>
                    <a:pt x="208" y="31"/>
                  </a:lnTo>
                  <a:lnTo>
                    <a:pt x="191" y="31"/>
                  </a:lnTo>
                  <a:lnTo>
                    <a:pt x="171" y="32"/>
                  </a:lnTo>
                  <a:lnTo>
                    <a:pt x="149" y="34"/>
                  </a:lnTo>
                  <a:lnTo>
                    <a:pt x="129" y="37"/>
                  </a:lnTo>
                  <a:lnTo>
                    <a:pt x="111" y="40"/>
                  </a:lnTo>
                  <a:lnTo>
                    <a:pt x="97" y="44"/>
                  </a:lnTo>
                  <a:lnTo>
                    <a:pt x="88" y="49"/>
                  </a:lnTo>
                  <a:lnTo>
                    <a:pt x="95" y="54"/>
                  </a:lnTo>
                  <a:lnTo>
                    <a:pt x="105" y="58"/>
                  </a:lnTo>
                  <a:lnTo>
                    <a:pt x="115" y="63"/>
                  </a:lnTo>
                  <a:lnTo>
                    <a:pt x="125" y="68"/>
                  </a:lnTo>
                  <a:lnTo>
                    <a:pt x="135" y="72"/>
                  </a:lnTo>
                  <a:lnTo>
                    <a:pt x="143" y="75"/>
                  </a:lnTo>
                  <a:lnTo>
                    <a:pt x="151" y="78"/>
                  </a:lnTo>
                  <a:lnTo>
                    <a:pt x="155" y="81"/>
                  </a:lnTo>
                  <a:lnTo>
                    <a:pt x="174" y="78"/>
                  </a:lnTo>
                  <a:lnTo>
                    <a:pt x="195" y="77"/>
                  </a:lnTo>
                  <a:lnTo>
                    <a:pt x="220" y="77"/>
                  </a:lnTo>
                  <a:lnTo>
                    <a:pt x="246" y="80"/>
                  </a:lnTo>
                  <a:lnTo>
                    <a:pt x="271" y="84"/>
                  </a:lnTo>
                  <a:lnTo>
                    <a:pt x="293" y="89"/>
                  </a:lnTo>
                  <a:lnTo>
                    <a:pt x="309" y="95"/>
                  </a:lnTo>
                  <a:lnTo>
                    <a:pt x="320" y="101"/>
                  </a:lnTo>
                  <a:lnTo>
                    <a:pt x="329" y="112"/>
                  </a:lnTo>
                  <a:lnTo>
                    <a:pt x="329" y="115"/>
                  </a:lnTo>
                  <a:lnTo>
                    <a:pt x="323" y="114"/>
                  </a:lnTo>
                  <a:lnTo>
                    <a:pt x="311" y="109"/>
                  </a:lnTo>
                  <a:lnTo>
                    <a:pt x="300" y="106"/>
                  </a:lnTo>
                  <a:lnTo>
                    <a:pt x="285" y="101"/>
                  </a:lnTo>
                  <a:lnTo>
                    <a:pt x="265" y="98"/>
                  </a:lnTo>
                  <a:lnTo>
                    <a:pt x="245" y="95"/>
                  </a:lnTo>
                  <a:lnTo>
                    <a:pt x="223" y="94"/>
                  </a:lnTo>
                  <a:lnTo>
                    <a:pt x="205" y="92"/>
                  </a:lnTo>
                  <a:lnTo>
                    <a:pt x="188" y="92"/>
                  </a:lnTo>
                  <a:lnTo>
                    <a:pt x="177" y="95"/>
                  </a:lnTo>
                  <a:lnTo>
                    <a:pt x="186" y="101"/>
                  </a:lnTo>
                  <a:lnTo>
                    <a:pt x="194" y="108"/>
                  </a:lnTo>
                  <a:lnTo>
                    <a:pt x="202" y="112"/>
                  </a:lnTo>
                  <a:lnTo>
                    <a:pt x="208" y="117"/>
                  </a:lnTo>
                  <a:lnTo>
                    <a:pt x="214" y="121"/>
                  </a:lnTo>
                  <a:lnTo>
                    <a:pt x="219" y="124"/>
                  </a:lnTo>
                  <a:lnTo>
                    <a:pt x="222" y="128"/>
                  </a:lnTo>
                  <a:lnTo>
                    <a:pt x="223" y="131"/>
                  </a:lnTo>
                  <a:lnTo>
                    <a:pt x="236" y="132"/>
                  </a:lnTo>
                  <a:lnTo>
                    <a:pt x="252" y="134"/>
                  </a:lnTo>
                  <a:lnTo>
                    <a:pt x="271" y="137"/>
                  </a:lnTo>
                  <a:lnTo>
                    <a:pt x="291" y="141"/>
                  </a:lnTo>
                  <a:lnTo>
                    <a:pt x="311" y="148"/>
                  </a:lnTo>
                  <a:lnTo>
                    <a:pt x="328" y="158"/>
                  </a:lnTo>
                  <a:lnTo>
                    <a:pt x="343" y="174"/>
                  </a:lnTo>
                  <a:lnTo>
                    <a:pt x="353" y="194"/>
                  </a:lnTo>
                  <a:lnTo>
                    <a:pt x="342" y="186"/>
                  </a:lnTo>
                  <a:lnTo>
                    <a:pt x="329" y="177"/>
                  </a:lnTo>
                  <a:lnTo>
                    <a:pt x="316" y="169"/>
                  </a:lnTo>
                  <a:lnTo>
                    <a:pt x="302" y="163"/>
                  </a:lnTo>
                  <a:lnTo>
                    <a:pt x="288" y="157"/>
                  </a:lnTo>
                  <a:lnTo>
                    <a:pt x="274" y="152"/>
                  </a:lnTo>
                  <a:lnTo>
                    <a:pt x="260" y="151"/>
                  </a:lnTo>
                  <a:lnTo>
                    <a:pt x="246" y="151"/>
                  </a:lnTo>
                  <a:lnTo>
                    <a:pt x="262" y="168"/>
                  </a:lnTo>
                  <a:lnTo>
                    <a:pt x="279" y="183"/>
                  </a:lnTo>
                  <a:lnTo>
                    <a:pt x="294" y="200"/>
                  </a:lnTo>
                  <a:lnTo>
                    <a:pt x="308" y="214"/>
                  </a:lnTo>
                  <a:lnTo>
                    <a:pt x="320" y="228"/>
                  </a:lnTo>
                  <a:lnTo>
                    <a:pt x="329" y="238"/>
                  </a:lnTo>
                  <a:lnTo>
                    <a:pt x="336" y="246"/>
                  </a:lnTo>
                  <a:lnTo>
                    <a:pt x="339" y="251"/>
                  </a:lnTo>
                  <a:lnTo>
                    <a:pt x="342" y="258"/>
                  </a:lnTo>
                  <a:lnTo>
                    <a:pt x="345" y="269"/>
                  </a:lnTo>
                  <a:lnTo>
                    <a:pt x="348" y="281"/>
                  </a:lnTo>
                  <a:lnTo>
                    <a:pt x="353" y="292"/>
                  </a:lnTo>
                  <a:lnTo>
                    <a:pt x="343" y="278"/>
                  </a:lnTo>
                  <a:lnTo>
                    <a:pt x="328" y="260"/>
                  </a:lnTo>
                  <a:lnTo>
                    <a:pt x="311" y="240"/>
                  </a:lnTo>
                  <a:lnTo>
                    <a:pt x="293" y="217"/>
                  </a:lnTo>
                  <a:lnTo>
                    <a:pt x="276" y="197"/>
                  </a:lnTo>
                  <a:lnTo>
                    <a:pt x="259" y="178"/>
                  </a:lnTo>
                  <a:lnTo>
                    <a:pt x="245" y="166"/>
                  </a:lnTo>
                  <a:lnTo>
                    <a:pt x="237" y="160"/>
                  </a:lnTo>
                  <a:lnTo>
                    <a:pt x="229" y="158"/>
                  </a:lnTo>
                  <a:lnTo>
                    <a:pt x="226" y="163"/>
                  </a:lnTo>
                  <a:lnTo>
                    <a:pt x="226" y="171"/>
                  </a:lnTo>
                  <a:lnTo>
                    <a:pt x="228" y="178"/>
                  </a:lnTo>
                  <a:lnTo>
                    <a:pt x="232" y="194"/>
                  </a:lnTo>
                  <a:lnTo>
                    <a:pt x="242" y="218"/>
                  </a:lnTo>
                  <a:lnTo>
                    <a:pt x="252" y="243"/>
                  </a:lnTo>
                  <a:lnTo>
                    <a:pt x="260" y="260"/>
                  </a:lnTo>
                  <a:lnTo>
                    <a:pt x="262" y="266"/>
                  </a:lnTo>
                  <a:lnTo>
                    <a:pt x="259" y="266"/>
                  </a:lnTo>
                  <a:lnTo>
                    <a:pt x="252" y="263"/>
                  </a:lnTo>
                  <a:lnTo>
                    <a:pt x="246" y="255"/>
                  </a:lnTo>
                  <a:lnTo>
                    <a:pt x="242" y="248"/>
                  </a:lnTo>
                  <a:lnTo>
                    <a:pt x="236" y="235"/>
                  </a:lnTo>
                  <a:lnTo>
                    <a:pt x="229" y="221"/>
                  </a:lnTo>
                  <a:lnTo>
                    <a:pt x="222" y="204"/>
                  </a:lnTo>
                  <a:lnTo>
                    <a:pt x="215" y="188"/>
                  </a:lnTo>
                  <a:lnTo>
                    <a:pt x="211" y="171"/>
                  </a:lnTo>
                  <a:lnTo>
                    <a:pt x="208" y="157"/>
                  </a:lnTo>
                  <a:lnTo>
                    <a:pt x="209" y="146"/>
                  </a:lnTo>
                  <a:lnTo>
                    <a:pt x="200" y="138"/>
                  </a:lnTo>
                  <a:lnTo>
                    <a:pt x="191" y="131"/>
                  </a:lnTo>
                  <a:lnTo>
                    <a:pt x="182" y="124"/>
                  </a:lnTo>
                  <a:lnTo>
                    <a:pt x="174" y="118"/>
                  </a:lnTo>
                  <a:lnTo>
                    <a:pt x="166" y="114"/>
                  </a:lnTo>
                  <a:lnTo>
                    <a:pt x="160" y="109"/>
                  </a:lnTo>
                  <a:lnTo>
                    <a:pt x="155" y="106"/>
                  </a:lnTo>
                  <a:lnTo>
                    <a:pt x="152" y="104"/>
                  </a:lnTo>
                  <a:lnTo>
                    <a:pt x="148" y="101"/>
                  </a:lnTo>
                  <a:lnTo>
                    <a:pt x="145" y="101"/>
                  </a:lnTo>
                  <a:lnTo>
                    <a:pt x="143" y="104"/>
                  </a:lnTo>
                  <a:lnTo>
                    <a:pt x="142" y="112"/>
                  </a:lnTo>
                  <a:lnTo>
                    <a:pt x="143" y="132"/>
                  </a:lnTo>
                  <a:lnTo>
                    <a:pt x="149" y="163"/>
                  </a:lnTo>
                  <a:lnTo>
                    <a:pt x="160" y="197"/>
                  </a:lnTo>
                  <a:lnTo>
                    <a:pt x="175" y="223"/>
                  </a:lnTo>
                  <a:lnTo>
                    <a:pt x="183" y="234"/>
                  </a:lnTo>
                  <a:lnTo>
                    <a:pt x="183" y="238"/>
                  </a:lnTo>
                  <a:lnTo>
                    <a:pt x="178" y="238"/>
                  </a:lnTo>
                  <a:lnTo>
                    <a:pt x="169" y="232"/>
                  </a:lnTo>
                  <a:lnTo>
                    <a:pt x="165" y="224"/>
                  </a:lnTo>
                  <a:lnTo>
                    <a:pt x="157" y="214"/>
                  </a:lnTo>
                  <a:lnTo>
                    <a:pt x="148" y="198"/>
                  </a:lnTo>
                  <a:lnTo>
                    <a:pt x="140" y="180"/>
                  </a:lnTo>
                  <a:lnTo>
                    <a:pt x="132" y="160"/>
                  </a:lnTo>
                  <a:lnTo>
                    <a:pt x="128" y="138"/>
                  </a:lnTo>
                  <a:lnTo>
                    <a:pt x="126" y="114"/>
                  </a:lnTo>
                  <a:lnTo>
                    <a:pt x="128" y="91"/>
                  </a:lnTo>
                  <a:lnTo>
                    <a:pt x="121" y="86"/>
                  </a:lnTo>
                  <a:lnTo>
                    <a:pt x="114" y="81"/>
                  </a:lnTo>
                  <a:lnTo>
                    <a:pt x="106" y="77"/>
                  </a:lnTo>
                  <a:lnTo>
                    <a:pt x="98" y="74"/>
                  </a:lnTo>
                  <a:lnTo>
                    <a:pt x="92" y="71"/>
                  </a:lnTo>
                  <a:lnTo>
                    <a:pt x="85" y="68"/>
                  </a:lnTo>
                  <a:lnTo>
                    <a:pt x="78" y="64"/>
                  </a:lnTo>
                  <a:lnTo>
                    <a:pt x="74" y="63"/>
                  </a:lnTo>
                  <a:lnTo>
                    <a:pt x="71" y="75"/>
                  </a:lnTo>
                  <a:lnTo>
                    <a:pt x="72" y="95"/>
                  </a:lnTo>
                  <a:lnTo>
                    <a:pt x="75" y="115"/>
                  </a:lnTo>
                  <a:lnTo>
                    <a:pt x="78" y="132"/>
                  </a:lnTo>
                  <a:lnTo>
                    <a:pt x="81" y="151"/>
                  </a:lnTo>
                  <a:lnTo>
                    <a:pt x="86" y="175"/>
                  </a:lnTo>
                  <a:lnTo>
                    <a:pt x="91" y="198"/>
                  </a:lnTo>
                  <a:lnTo>
                    <a:pt x="97" y="212"/>
                  </a:lnTo>
                  <a:lnTo>
                    <a:pt x="97" y="217"/>
                  </a:lnTo>
                  <a:lnTo>
                    <a:pt x="92" y="215"/>
                  </a:lnTo>
                  <a:lnTo>
                    <a:pt x="85" y="206"/>
                  </a:lnTo>
                  <a:lnTo>
                    <a:pt x="78" y="191"/>
                  </a:lnTo>
                  <a:lnTo>
                    <a:pt x="74" y="161"/>
                  </a:lnTo>
                  <a:lnTo>
                    <a:pt x="66" y="121"/>
                  </a:lnTo>
                  <a:lnTo>
                    <a:pt x="58" y="83"/>
                  </a:lnTo>
                  <a:lnTo>
                    <a:pt x="54" y="58"/>
                  </a:lnTo>
                  <a:lnTo>
                    <a:pt x="43" y="48"/>
                  </a:lnTo>
                  <a:lnTo>
                    <a:pt x="34" y="38"/>
                  </a:lnTo>
                  <a:lnTo>
                    <a:pt x="26" y="31"/>
                  </a:lnTo>
                  <a:lnTo>
                    <a:pt x="18" y="23"/>
                  </a:lnTo>
                  <a:lnTo>
                    <a:pt x="12" y="17"/>
                  </a:lnTo>
                  <a:lnTo>
                    <a:pt x="7" y="12"/>
                  </a:lnTo>
                  <a:lnTo>
                    <a:pt x="4" y="8"/>
                  </a:lnTo>
                  <a:lnTo>
                    <a:pt x="1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9" name="Freeform 59"/>
            <p:cNvSpPr>
              <a:spLocks/>
            </p:cNvSpPr>
            <p:nvPr/>
          </p:nvSpPr>
          <p:spPr bwMode="auto">
            <a:xfrm>
              <a:off x="5114" y="964"/>
              <a:ext cx="121" cy="201"/>
            </a:xfrm>
            <a:custGeom>
              <a:avLst/>
              <a:gdLst>
                <a:gd name="T0" fmla="*/ 54 w 241"/>
                <a:gd name="T1" fmla="*/ 2 h 402"/>
                <a:gd name="T2" fmla="*/ 57 w 241"/>
                <a:gd name="T3" fmla="*/ 23 h 402"/>
                <a:gd name="T4" fmla="*/ 60 w 241"/>
                <a:gd name="T5" fmla="*/ 31 h 402"/>
                <a:gd name="T6" fmla="*/ 69 w 241"/>
                <a:gd name="T7" fmla="*/ 38 h 402"/>
                <a:gd name="T8" fmla="*/ 81 w 241"/>
                <a:gd name="T9" fmla="*/ 50 h 402"/>
                <a:gd name="T10" fmla="*/ 94 w 241"/>
                <a:gd name="T11" fmla="*/ 64 h 402"/>
                <a:gd name="T12" fmla="*/ 108 w 241"/>
                <a:gd name="T13" fmla="*/ 90 h 402"/>
                <a:gd name="T14" fmla="*/ 119 w 241"/>
                <a:gd name="T15" fmla="*/ 107 h 402"/>
                <a:gd name="T16" fmla="*/ 121 w 241"/>
                <a:gd name="T17" fmla="*/ 116 h 402"/>
                <a:gd name="T18" fmla="*/ 118 w 241"/>
                <a:gd name="T19" fmla="*/ 116 h 402"/>
                <a:gd name="T20" fmla="*/ 113 w 241"/>
                <a:gd name="T21" fmla="*/ 106 h 402"/>
                <a:gd name="T22" fmla="*/ 105 w 241"/>
                <a:gd name="T23" fmla="*/ 92 h 402"/>
                <a:gd name="T24" fmla="*/ 94 w 241"/>
                <a:gd name="T25" fmla="*/ 76 h 402"/>
                <a:gd name="T26" fmla="*/ 85 w 241"/>
                <a:gd name="T27" fmla="*/ 63 h 402"/>
                <a:gd name="T28" fmla="*/ 76 w 241"/>
                <a:gd name="T29" fmla="*/ 55 h 402"/>
                <a:gd name="T30" fmla="*/ 68 w 241"/>
                <a:gd name="T31" fmla="*/ 49 h 402"/>
                <a:gd name="T32" fmla="*/ 64 w 241"/>
                <a:gd name="T33" fmla="*/ 59 h 402"/>
                <a:gd name="T34" fmla="*/ 65 w 241"/>
                <a:gd name="T35" fmla="*/ 82 h 402"/>
                <a:gd name="T36" fmla="*/ 71 w 241"/>
                <a:gd name="T37" fmla="*/ 93 h 402"/>
                <a:gd name="T38" fmla="*/ 86 w 241"/>
                <a:gd name="T39" fmla="*/ 107 h 402"/>
                <a:gd name="T40" fmla="*/ 101 w 241"/>
                <a:gd name="T41" fmla="*/ 125 h 402"/>
                <a:gd name="T42" fmla="*/ 112 w 241"/>
                <a:gd name="T43" fmla="*/ 148 h 402"/>
                <a:gd name="T44" fmla="*/ 114 w 241"/>
                <a:gd name="T45" fmla="*/ 166 h 402"/>
                <a:gd name="T46" fmla="*/ 108 w 241"/>
                <a:gd name="T47" fmla="*/ 157 h 402"/>
                <a:gd name="T48" fmla="*/ 100 w 241"/>
                <a:gd name="T49" fmla="*/ 138 h 402"/>
                <a:gd name="T50" fmla="*/ 91 w 241"/>
                <a:gd name="T51" fmla="*/ 125 h 402"/>
                <a:gd name="T52" fmla="*/ 81 w 241"/>
                <a:gd name="T53" fmla="*/ 114 h 402"/>
                <a:gd name="T54" fmla="*/ 71 w 241"/>
                <a:gd name="T55" fmla="*/ 107 h 402"/>
                <a:gd name="T56" fmla="*/ 73 w 241"/>
                <a:gd name="T57" fmla="*/ 123 h 402"/>
                <a:gd name="T58" fmla="*/ 80 w 241"/>
                <a:gd name="T59" fmla="*/ 173 h 402"/>
                <a:gd name="T60" fmla="*/ 78 w 241"/>
                <a:gd name="T61" fmla="*/ 201 h 402"/>
                <a:gd name="T62" fmla="*/ 75 w 241"/>
                <a:gd name="T63" fmla="*/ 198 h 402"/>
                <a:gd name="T64" fmla="*/ 74 w 241"/>
                <a:gd name="T65" fmla="*/ 177 h 402"/>
                <a:gd name="T66" fmla="*/ 63 w 241"/>
                <a:gd name="T67" fmla="*/ 128 h 402"/>
                <a:gd name="T68" fmla="*/ 55 w 241"/>
                <a:gd name="T69" fmla="*/ 116 h 402"/>
                <a:gd name="T70" fmla="*/ 45 w 241"/>
                <a:gd name="T71" fmla="*/ 126 h 402"/>
                <a:gd name="T72" fmla="*/ 35 w 241"/>
                <a:gd name="T73" fmla="*/ 138 h 402"/>
                <a:gd name="T74" fmla="*/ 29 w 241"/>
                <a:gd name="T75" fmla="*/ 152 h 402"/>
                <a:gd name="T76" fmla="*/ 26 w 241"/>
                <a:gd name="T77" fmla="*/ 163 h 402"/>
                <a:gd name="T78" fmla="*/ 22 w 241"/>
                <a:gd name="T79" fmla="*/ 160 h 402"/>
                <a:gd name="T80" fmla="*/ 26 w 241"/>
                <a:gd name="T81" fmla="*/ 146 h 402"/>
                <a:gd name="T82" fmla="*/ 34 w 241"/>
                <a:gd name="T83" fmla="*/ 131 h 402"/>
                <a:gd name="T84" fmla="*/ 42 w 241"/>
                <a:gd name="T85" fmla="*/ 115 h 402"/>
                <a:gd name="T86" fmla="*/ 51 w 241"/>
                <a:gd name="T87" fmla="*/ 103 h 402"/>
                <a:gd name="T88" fmla="*/ 55 w 241"/>
                <a:gd name="T89" fmla="*/ 85 h 402"/>
                <a:gd name="T90" fmla="*/ 55 w 241"/>
                <a:gd name="T91" fmla="*/ 59 h 402"/>
                <a:gd name="T92" fmla="*/ 49 w 241"/>
                <a:gd name="T93" fmla="*/ 55 h 402"/>
                <a:gd name="T94" fmla="*/ 33 w 241"/>
                <a:gd name="T95" fmla="*/ 69 h 402"/>
                <a:gd name="T96" fmla="*/ 18 w 241"/>
                <a:gd name="T97" fmla="*/ 87 h 402"/>
                <a:gd name="T98" fmla="*/ 7 w 241"/>
                <a:gd name="T99" fmla="*/ 105 h 402"/>
                <a:gd name="T100" fmla="*/ 2 w 241"/>
                <a:gd name="T101" fmla="*/ 117 h 402"/>
                <a:gd name="T102" fmla="*/ 0 w 241"/>
                <a:gd name="T103" fmla="*/ 114 h 402"/>
                <a:gd name="T104" fmla="*/ 3 w 241"/>
                <a:gd name="T105" fmla="*/ 103 h 402"/>
                <a:gd name="T106" fmla="*/ 13 w 241"/>
                <a:gd name="T107" fmla="*/ 85 h 402"/>
                <a:gd name="T108" fmla="*/ 29 w 241"/>
                <a:gd name="T109" fmla="*/ 63 h 402"/>
                <a:gd name="T110" fmla="*/ 43 w 241"/>
                <a:gd name="T111" fmla="*/ 43 h 402"/>
                <a:gd name="T112" fmla="*/ 53 w 241"/>
                <a:gd name="T113" fmla="*/ 30 h 402"/>
                <a:gd name="T114" fmla="*/ 51 w 241"/>
                <a:gd name="T115" fmla="*/ 13 h 402"/>
                <a:gd name="T116" fmla="*/ 49 w 241"/>
                <a:gd name="T117" fmla="*/ 6 h 402"/>
                <a:gd name="T118" fmla="*/ 51 w 241"/>
                <a:gd name="T119" fmla="*/ 3 h 4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41" h="402">
                  <a:moveTo>
                    <a:pt x="103" y="0"/>
                  </a:moveTo>
                  <a:lnTo>
                    <a:pt x="107" y="3"/>
                  </a:lnTo>
                  <a:lnTo>
                    <a:pt x="110" y="22"/>
                  </a:lnTo>
                  <a:lnTo>
                    <a:pt x="114" y="45"/>
                  </a:lnTo>
                  <a:lnTo>
                    <a:pt x="117" y="59"/>
                  </a:lnTo>
                  <a:lnTo>
                    <a:pt x="120" y="62"/>
                  </a:lnTo>
                  <a:lnTo>
                    <a:pt x="127" y="68"/>
                  </a:lnTo>
                  <a:lnTo>
                    <a:pt x="137" y="76"/>
                  </a:lnTo>
                  <a:lnTo>
                    <a:pt x="149" y="86"/>
                  </a:lnTo>
                  <a:lnTo>
                    <a:pt x="161" y="99"/>
                  </a:lnTo>
                  <a:lnTo>
                    <a:pt x="175" y="113"/>
                  </a:lnTo>
                  <a:lnTo>
                    <a:pt x="187" y="128"/>
                  </a:lnTo>
                  <a:lnTo>
                    <a:pt x="198" y="146"/>
                  </a:lnTo>
                  <a:lnTo>
                    <a:pt x="215" y="179"/>
                  </a:lnTo>
                  <a:lnTo>
                    <a:pt x="229" y="200"/>
                  </a:lnTo>
                  <a:lnTo>
                    <a:pt x="237" y="214"/>
                  </a:lnTo>
                  <a:lnTo>
                    <a:pt x="241" y="225"/>
                  </a:lnTo>
                  <a:lnTo>
                    <a:pt x="241" y="232"/>
                  </a:lnTo>
                  <a:lnTo>
                    <a:pt x="240" y="234"/>
                  </a:lnTo>
                  <a:lnTo>
                    <a:pt x="235" y="231"/>
                  </a:lnTo>
                  <a:lnTo>
                    <a:pt x="231" y="220"/>
                  </a:lnTo>
                  <a:lnTo>
                    <a:pt x="226" y="211"/>
                  </a:lnTo>
                  <a:lnTo>
                    <a:pt x="218" y="199"/>
                  </a:lnTo>
                  <a:lnTo>
                    <a:pt x="209" y="183"/>
                  </a:lnTo>
                  <a:lnTo>
                    <a:pt x="198" y="166"/>
                  </a:lnTo>
                  <a:lnTo>
                    <a:pt x="187" y="151"/>
                  </a:lnTo>
                  <a:lnTo>
                    <a:pt x="177" y="136"/>
                  </a:lnTo>
                  <a:lnTo>
                    <a:pt x="169" y="125"/>
                  </a:lnTo>
                  <a:lnTo>
                    <a:pt x="161" y="117"/>
                  </a:lnTo>
                  <a:lnTo>
                    <a:pt x="152" y="109"/>
                  </a:lnTo>
                  <a:lnTo>
                    <a:pt x="143" y="102"/>
                  </a:lnTo>
                  <a:lnTo>
                    <a:pt x="135" y="97"/>
                  </a:lnTo>
                  <a:lnTo>
                    <a:pt x="129" y="96"/>
                  </a:lnTo>
                  <a:lnTo>
                    <a:pt x="127" y="117"/>
                  </a:lnTo>
                  <a:lnTo>
                    <a:pt x="127" y="140"/>
                  </a:lnTo>
                  <a:lnTo>
                    <a:pt x="129" y="163"/>
                  </a:lnTo>
                  <a:lnTo>
                    <a:pt x="130" y="179"/>
                  </a:lnTo>
                  <a:lnTo>
                    <a:pt x="141" y="186"/>
                  </a:lnTo>
                  <a:lnTo>
                    <a:pt x="155" y="199"/>
                  </a:lnTo>
                  <a:lnTo>
                    <a:pt x="171" y="213"/>
                  </a:lnTo>
                  <a:lnTo>
                    <a:pt x="186" y="229"/>
                  </a:lnTo>
                  <a:lnTo>
                    <a:pt x="201" y="249"/>
                  </a:lnTo>
                  <a:lnTo>
                    <a:pt x="214" y="271"/>
                  </a:lnTo>
                  <a:lnTo>
                    <a:pt x="223" y="296"/>
                  </a:lnTo>
                  <a:lnTo>
                    <a:pt x="228" y="322"/>
                  </a:lnTo>
                  <a:lnTo>
                    <a:pt x="228" y="331"/>
                  </a:lnTo>
                  <a:lnTo>
                    <a:pt x="223" y="328"/>
                  </a:lnTo>
                  <a:lnTo>
                    <a:pt x="215" y="314"/>
                  </a:lnTo>
                  <a:lnTo>
                    <a:pt x="206" y="289"/>
                  </a:lnTo>
                  <a:lnTo>
                    <a:pt x="200" y="276"/>
                  </a:lnTo>
                  <a:lnTo>
                    <a:pt x="192" y="262"/>
                  </a:lnTo>
                  <a:lnTo>
                    <a:pt x="181" y="249"/>
                  </a:lnTo>
                  <a:lnTo>
                    <a:pt x="172" y="237"/>
                  </a:lnTo>
                  <a:lnTo>
                    <a:pt x="161" y="228"/>
                  </a:lnTo>
                  <a:lnTo>
                    <a:pt x="150" y="220"/>
                  </a:lnTo>
                  <a:lnTo>
                    <a:pt x="141" y="214"/>
                  </a:lnTo>
                  <a:lnTo>
                    <a:pt x="134" y="211"/>
                  </a:lnTo>
                  <a:lnTo>
                    <a:pt x="146" y="245"/>
                  </a:lnTo>
                  <a:lnTo>
                    <a:pt x="155" y="294"/>
                  </a:lnTo>
                  <a:lnTo>
                    <a:pt x="160" y="346"/>
                  </a:lnTo>
                  <a:lnTo>
                    <a:pt x="158" y="391"/>
                  </a:lnTo>
                  <a:lnTo>
                    <a:pt x="155" y="402"/>
                  </a:lnTo>
                  <a:lnTo>
                    <a:pt x="152" y="402"/>
                  </a:lnTo>
                  <a:lnTo>
                    <a:pt x="150" y="396"/>
                  </a:lnTo>
                  <a:lnTo>
                    <a:pt x="150" y="383"/>
                  </a:lnTo>
                  <a:lnTo>
                    <a:pt x="147" y="354"/>
                  </a:lnTo>
                  <a:lnTo>
                    <a:pt x="137" y="305"/>
                  </a:lnTo>
                  <a:lnTo>
                    <a:pt x="126" y="256"/>
                  </a:lnTo>
                  <a:lnTo>
                    <a:pt x="117" y="228"/>
                  </a:lnTo>
                  <a:lnTo>
                    <a:pt x="109" y="232"/>
                  </a:lnTo>
                  <a:lnTo>
                    <a:pt x="100" y="240"/>
                  </a:lnTo>
                  <a:lnTo>
                    <a:pt x="89" y="251"/>
                  </a:lnTo>
                  <a:lnTo>
                    <a:pt x="80" y="263"/>
                  </a:lnTo>
                  <a:lnTo>
                    <a:pt x="70" y="276"/>
                  </a:lnTo>
                  <a:lnTo>
                    <a:pt x="63" y="289"/>
                  </a:lnTo>
                  <a:lnTo>
                    <a:pt x="58" y="303"/>
                  </a:lnTo>
                  <a:lnTo>
                    <a:pt x="55" y="317"/>
                  </a:lnTo>
                  <a:lnTo>
                    <a:pt x="52" y="326"/>
                  </a:lnTo>
                  <a:lnTo>
                    <a:pt x="47" y="326"/>
                  </a:lnTo>
                  <a:lnTo>
                    <a:pt x="44" y="319"/>
                  </a:lnTo>
                  <a:lnTo>
                    <a:pt x="47" y="303"/>
                  </a:lnTo>
                  <a:lnTo>
                    <a:pt x="52" y="291"/>
                  </a:lnTo>
                  <a:lnTo>
                    <a:pt x="58" y="277"/>
                  </a:lnTo>
                  <a:lnTo>
                    <a:pt x="67" y="262"/>
                  </a:lnTo>
                  <a:lnTo>
                    <a:pt x="77" y="245"/>
                  </a:lnTo>
                  <a:lnTo>
                    <a:pt x="84" y="229"/>
                  </a:lnTo>
                  <a:lnTo>
                    <a:pt x="93" y="216"/>
                  </a:lnTo>
                  <a:lnTo>
                    <a:pt x="101" y="205"/>
                  </a:lnTo>
                  <a:lnTo>
                    <a:pt x="106" y="197"/>
                  </a:lnTo>
                  <a:lnTo>
                    <a:pt x="109" y="169"/>
                  </a:lnTo>
                  <a:lnTo>
                    <a:pt x="109" y="142"/>
                  </a:lnTo>
                  <a:lnTo>
                    <a:pt x="109" y="117"/>
                  </a:lnTo>
                  <a:lnTo>
                    <a:pt x="109" y="100"/>
                  </a:lnTo>
                  <a:lnTo>
                    <a:pt x="97" y="109"/>
                  </a:lnTo>
                  <a:lnTo>
                    <a:pt x="81" y="122"/>
                  </a:lnTo>
                  <a:lnTo>
                    <a:pt x="66" y="137"/>
                  </a:lnTo>
                  <a:lnTo>
                    <a:pt x="50" y="154"/>
                  </a:lnTo>
                  <a:lnTo>
                    <a:pt x="35" y="173"/>
                  </a:lnTo>
                  <a:lnTo>
                    <a:pt x="23" y="191"/>
                  </a:lnTo>
                  <a:lnTo>
                    <a:pt x="13" y="209"/>
                  </a:lnTo>
                  <a:lnTo>
                    <a:pt x="7" y="226"/>
                  </a:lnTo>
                  <a:lnTo>
                    <a:pt x="4" y="234"/>
                  </a:lnTo>
                  <a:lnTo>
                    <a:pt x="1" y="234"/>
                  </a:lnTo>
                  <a:lnTo>
                    <a:pt x="0" y="228"/>
                  </a:lnTo>
                  <a:lnTo>
                    <a:pt x="1" y="216"/>
                  </a:lnTo>
                  <a:lnTo>
                    <a:pt x="6" y="205"/>
                  </a:lnTo>
                  <a:lnTo>
                    <a:pt x="15" y="189"/>
                  </a:lnTo>
                  <a:lnTo>
                    <a:pt x="26" y="169"/>
                  </a:lnTo>
                  <a:lnTo>
                    <a:pt x="41" y="146"/>
                  </a:lnTo>
                  <a:lnTo>
                    <a:pt x="57" y="125"/>
                  </a:lnTo>
                  <a:lnTo>
                    <a:pt x="72" y="103"/>
                  </a:lnTo>
                  <a:lnTo>
                    <a:pt x="86" y="86"/>
                  </a:lnTo>
                  <a:lnTo>
                    <a:pt x="100" y="74"/>
                  </a:lnTo>
                  <a:lnTo>
                    <a:pt x="106" y="60"/>
                  </a:lnTo>
                  <a:lnTo>
                    <a:pt x="104" y="43"/>
                  </a:lnTo>
                  <a:lnTo>
                    <a:pt x="101" y="26"/>
                  </a:lnTo>
                  <a:lnTo>
                    <a:pt x="98" y="16"/>
                  </a:lnTo>
                  <a:lnTo>
                    <a:pt x="98" y="11"/>
                  </a:lnTo>
                  <a:lnTo>
                    <a:pt x="100" y="8"/>
                  </a:lnTo>
                  <a:lnTo>
                    <a:pt x="101" y="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0" name="Freeform 60"/>
            <p:cNvSpPr>
              <a:spLocks/>
            </p:cNvSpPr>
            <p:nvPr/>
          </p:nvSpPr>
          <p:spPr bwMode="auto">
            <a:xfrm>
              <a:off x="5237" y="702"/>
              <a:ext cx="146" cy="209"/>
            </a:xfrm>
            <a:custGeom>
              <a:avLst/>
              <a:gdLst>
                <a:gd name="T0" fmla="*/ 5 w 293"/>
                <a:gd name="T1" fmla="*/ 200 h 418"/>
                <a:gd name="T2" fmla="*/ 17 w 293"/>
                <a:gd name="T3" fmla="*/ 172 h 418"/>
                <a:gd name="T4" fmla="*/ 25 w 293"/>
                <a:gd name="T5" fmla="*/ 152 h 418"/>
                <a:gd name="T6" fmla="*/ 37 w 293"/>
                <a:gd name="T7" fmla="*/ 125 h 418"/>
                <a:gd name="T8" fmla="*/ 35 w 293"/>
                <a:gd name="T9" fmla="*/ 112 h 418"/>
                <a:gd name="T10" fmla="*/ 27 w 293"/>
                <a:gd name="T11" fmla="*/ 101 h 418"/>
                <a:gd name="T12" fmla="*/ 26 w 293"/>
                <a:gd name="T13" fmla="*/ 89 h 418"/>
                <a:gd name="T14" fmla="*/ 28 w 293"/>
                <a:gd name="T15" fmla="*/ 92 h 418"/>
                <a:gd name="T16" fmla="*/ 33 w 293"/>
                <a:gd name="T17" fmla="*/ 99 h 418"/>
                <a:gd name="T18" fmla="*/ 42 w 293"/>
                <a:gd name="T19" fmla="*/ 105 h 418"/>
                <a:gd name="T20" fmla="*/ 50 w 293"/>
                <a:gd name="T21" fmla="*/ 100 h 418"/>
                <a:gd name="T22" fmla="*/ 61 w 293"/>
                <a:gd name="T23" fmla="*/ 87 h 418"/>
                <a:gd name="T24" fmla="*/ 72 w 293"/>
                <a:gd name="T25" fmla="*/ 74 h 418"/>
                <a:gd name="T26" fmla="*/ 79 w 293"/>
                <a:gd name="T27" fmla="*/ 63 h 418"/>
                <a:gd name="T28" fmla="*/ 81 w 293"/>
                <a:gd name="T29" fmla="*/ 52 h 418"/>
                <a:gd name="T30" fmla="*/ 75 w 293"/>
                <a:gd name="T31" fmla="*/ 28 h 418"/>
                <a:gd name="T32" fmla="*/ 66 w 293"/>
                <a:gd name="T33" fmla="*/ 14 h 418"/>
                <a:gd name="T34" fmla="*/ 65 w 293"/>
                <a:gd name="T35" fmla="*/ 10 h 418"/>
                <a:gd name="T36" fmla="*/ 74 w 293"/>
                <a:gd name="T37" fmla="*/ 19 h 418"/>
                <a:gd name="T38" fmla="*/ 86 w 293"/>
                <a:gd name="T39" fmla="*/ 43 h 418"/>
                <a:gd name="T40" fmla="*/ 90 w 293"/>
                <a:gd name="T41" fmla="*/ 46 h 418"/>
                <a:gd name="T42" fmla="*/ 98 w 293"/>
                <a:gd name="T43" fmla="*/ 32 h 418"/>
                <a:gd name="T44" fmla="*/ 106 w 293"/>
                <a:gd name="T45" fmla="*/ 17 h 418"/>
                <a:gd name="T46" fmla="*/ 115 w 293"/>
                <a:gd name="T47" fmla="*/ 5 h 418"/>
                <a:gd name="T48" fmla="*/ 122 w 293"/>
                <a:gd name="T49" fmla="*/ 0 h 418"/>
                <a:gd name="T50" fmla="*/ 122 w 293"/>
                <a:gd name="T51" fmla="*/ 4 h 418"/>
                <a:gd name="T52" fmla="*/ 116 w 293"/>
                <a:gd name="T53" fmla="*/ 12 h 418"/>
                <a:gd name="T54" fmla="*/ 110 w 293"/>
                <a:gd name="T55" fmla="*/ 25 h 418"/>
                <a:gd name="T56" fmla="*/ 102 w 293"/>
                <a:gd name="T57" fmla="*/ 43 h 418"/>
                <a:gd name="T58" fmla="*/ 94 w 293"/>
                <a:gd name="T59" fmla="*/ 57 h 418"/>
                <a:gd name="T60" fmla="*/ 98 w 293"/>
                <a:gd name="T61" fmla="*/ 58 h 418"/>
                <a:gd name="T62" fmla="*/ 112 w 293"/>
                <a:gd name="T63" fmla="*/ 54 h 418"/>
                <a:gd name="T64" fmla="*/ 123 w 293"/>
                <a:gd name="T65" fmla="*/ 50 h 418"/>
                <a:gd name="T66" fmla="*/ 132 w 293"/>
                <a:gd name="T67" fmla="*/ 46 h 418"/>
                <a:gd name="T68" fmla="*/ 141 w 293"/>
                <a:gd name="T69" fmla="*/ 41 h 418"/>
                <a:gd name="T70" fmla="*/ 146 w 293"/>
                <a:gd name="T71" fmla="*/ 41 h 418"/>
                <a:gd name="T72" fmla="*/ 139 w 293"/>
                <a:gd name="T73" fmla="*/ 48 h 418"/>
                <a:gd name="T74" fmla="*/ 125 w 293"/>
                <a:gd name="T75" fmla="*/ 55 h 418"/>
                <a:gd name="T76" fmla="*/ 108 w 293"/>
                <a:gd name="T77" fmla="*/ 65 h 418"/>
                <a:gd name="T78" fmla="*/ 93 w 293"/>
                <a:gd name="T79" fmla="*/ 71 h 418"/>
                <a:gd name="T80" fmla="*/ 86 w 293"/>
                <a:gd name="T81" fmla="*/ 73 h 418"/>
                <a:gd name="T82" fmla="*/ 78 w 293"/>
                <a:gd name="T83" fmla="*/ 79 h 418"/>
                <a:gd name="T84" fmla="*/ 71 w 293"/>
                <a:gd name="T85" fmla="*/ 88 h 418"/>
                <a:gd name="T86" fmla="*/ 67 w 293"/>
                <a:gd name="T87" fmla="*/ 95 h 418"/>
                <a:gd name="T88" fmla="*/ 69 w 293"/>
                <a:gd name="T89" fmla="*/ 100 h 418"/>
                <a:gd name="T90" fmla="*/ 74 w 293"/>
                <a:gd name="T91" fmla="*/ 102 h 418"/>
                <a:gd name="T92" fmla="*/ 72 w 293"/>
                <a:gd name="T93" fmla="*/ 105 h 418"/>
                <a:gd name="T94" fmla="*/ 65 w 293"/>
                <a:gd name="T95" fmla="*/ 111 h 418"/>
                <a:gd name="T96" fmla="*/ 61 w 293"/>
                <a:gd name="T97" fmla="*/ 112 h 418"/>
                <a:gd name="T98" fmla="*/ 59 w 293"/>
                <a:gd name="T99" fmla="*/ 112 h 418"/>
                <a:gd name="T100" fmla="*/ 55 w 293"/>
                <a:gd name="T101" fmla="*/ 117 h 418"/>
                <a:gd name="T102" fmla="*/ 45 w 293"/>
                <a:gd name="T103" fmla="*/ 135 h 418"/>
                <a:gd name="T104" fmla="*/ 34 w 293"/>
                <a:gd name="T105" fmla="*/ 159 h 418"/>
                <a:gd name="T106" fmla="*/ 27 w 293"/>
                <a:gd name="T107" fmla="*/ 180 h 418"/>
                <a:gd name="T108" fmla="*/ 25 w 293"/>
                <a:gd name="T109" fmla="*/ 192 h 418"/>
                <a:gd name="T110" fmla="*/ 20 w 293"/>
                <a:gd name="T111" fmla="*/ 201 h 418"/>
                <a:gd name="T112" fmla="*/ 14 w 293"/>
                <a:gd name="T113" fmla="*/ 206 h 418"/>
                <a:gd name="T114" fmla="*/ 4 w 293"/>
                <a:gd name="T115" fmla="*/ 209 h 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93" h="418">
                  <a:moveTo>
                    <a:pt x="0" y="418"/>
                  </a:moveTo>
                  <a:lnTo>
                    <a:pt x="10" y="400"/>
                  </a:lnTo>
                  <a:lnTo>
                    <a:pt x="22" y="372"/>
                  </a:lnTo>
                  <a:lnTo>
                    <a:pt x="34" y="344"/>
                  </a:lnTo>
                  <a:lnTo>
                    <a:pt x="42" y="324"/>
                  </a:lnTo>
                  <a:lnTo>
                    <a:pt x="51" y="304"/>
                  </a:lnTo>
                  <a:lnTo>
                    <a:pt x="64" y="277"/>
                  </a:lnTo>
                  <a:lnTo>
                    <a:pt x="74" y="250"/>
                  </a:lnTo>
                  <a:lnTo>
                    <a:pt x="82" y="235"/>
                  </a:lnTo>
                  <a:lnTo>
                    <a:pt x="71" y="224"/>
                  </a:lnTo>
                  <a:lnTo>
                    <a:pt x="62" y="213"/>
                  </a:lnTo>
                  <a:lnTo>
                    <a:pt x="54" y="201"/>
                  </a:lnTo>
                  <a:lnTo>
                    <a:pt x="51" y="186"/>
                  </a:lnTo>
                  <a:lnTo>
                    <a:pt x="53" y="177"/>
                  </a:lnTo>
                  <a:lnTo>
                    <a:pt x="54" y="177"/>
                  </a:lnTo>
                  <a:lnTo>
                    <a:pt x="57" y="184"/>
                  </a:lnTo>
                  <a:lnTo>
                    <a:pt x="61" y="192"/>
                  </a:lnTo>
                  <a:lnTo>
                    <a:pt x="67" y="198"/>
                  </a:lnTo>
                  <a:lnTo>
                    <a:pt x="76" y="204"/>
                  </a:lnTo>
                  <a:lnTo>
                    <a:pt x="85" y="209"/>
                  </a:lnTo>
                  <a:lnTo>
                    <a:pt x="91" y="210"/>
                  </a:lnTo>
                  <a:lnTo>
                    <a:pt x="101" y="200"/>
                  </a:lnTo>
                  <a:lnTo>
                    <a:pt x="111" y="187"/>
                  </a:lnTo>
                  <a:lnTo>
                    <a:pt x="122" y="174"/>
                  </a:lnTo>
                  <a:lnTo>
                    <a:pt x="135" y="160"/>
                  </a:lnTo>
                  <a:lnTo>
                    <a:pt x="144" y="147"/>
                  </a:lnTo>
                  <a:lnTo>
                    <a:pt x="153" y="135"/>
                  </a:lnTo>
                  <a:lnTo>
                    <a:pt x="159" y="126"/>
                  </a:lnTo>
                  <a:lnTo>
                    <a:pt x="162" y="120"/>
                  </a:lnTo>
                  <a:lnTo>
                    <a:pt x="162" y="104"/>
                  </a:lnTo>
                  <a:lnTo>
                    <a:pt x="158" y="80"/>
                  </a:lnTo>
                  <a:lnTo>
                    <a:pt x="150" y="55"/>
                  </a:lnTo>
                  <a:lnTo>
                    <a:pt x="141" y="38"/>
                  </a:lnTo>
                  <a:lnTo>
                    <a:pt x="133" y="27"/>
                  </a:lnTo>
                  <a:lnTo>
                    <a:pt x="130" y="21"/>
                  </a:lnTo>
                  <a:lnTo>
                    <a:pt x="131" y="20"/>
                  </a:lnTo>
                  <a:lnTo>
                    <a:pt x="138" y="24"/>
                  </a:lnTo>
                  <a:lnTo>
                    <a:pt x="148" y="38"/>
                  </a:lnTo>
                  <a:lnTo>
                    <a:pt x="161" y="61"/>
                  </a:lnTo>
                  <a:lnTo>
                    <a:pt x="172" y="86"/>
                  </a:lnTo>
                  <a:lnTo>
                    <a:pt x="175" y="104"/>
                  </a:lnTo>
                  <a:lnTo>
                    <a:pt x="181" y="92"/>
                  </a:lnTo>
                  <a:lnTo>
                    <a:pt x="188" y="78"/>
                  </a:lnTo>
                  <a:lnTo>
                    <a:pt x="196" y="63"/>
                  </a:lnTo>
                  <a:lnTo>
                    <a:pt x="205" y="47"/>
                  </a:lnTo>
                  <a:lnTo>
                    <a:pt x="213" y="34"/>
                  </a:lnTo>
                  <a:lnTo>
                    <a:pt x="222" y="21"/>
                  </a:lnTo>
                  <a:lnTo>
                    <a:pt x="230" y="10"/>
                  </a:lnTo>
                  <a:lnTo>
                    <a:pt x="236" y="4"/>
                  </a:lnTo>
                  <a:lnTo>
                    <a:pt x="245" y="0"/>
                  </a:lnTo>
                  <a:lnTo>
                    <a:pt x="247" y="1"/>
                  </a:lnTo>
                  <a:lnTo>
                    <a:pt x="244" y="7"/>
                  </a:lnTo>
                  <a:lnTo>
                    <a:pt x="238" y="15"/>
                  </a:lnTo>
                  <a:lnTo>
                    <a:pt x="233" y="23"/>
                  </a:lnTo>
                  <a:lnTo>
                    <a:pt x="227" y="35"/>
                  </a:lnTo>
                  <a:lnTo>
                    <a:pt x="221" y="50"/>
                  </a:lnTo>
                  <a:lnTo>
                    <a:pt x="212" y="69"/>
                  </a:lnTo>
                  <a:lnTo>
                    <a:pt x="204" y="86"/>
                  </a:lnTo>
                  <a:lnTo>
                    <a:pt x="195" y="101"/>
                  </a:lnTo>
                  <a:lnTo>
                    <a:pt x="188" y="114"/>
                  </a:lnTo>
                  <a:lnTo>
                    <a:pt x="182" y="120"/>
                  </a:lnTo>
                  <a:lnTo>
                    <a:pt x="196" y="115"/>
                  </a:lnTo>
                  <a:lnTo>
                    <a:pt x="210" y="110"/>
                  </a:lnTo>
                  <a:lnTo>
                    <a:pt x="224" y="107"/>
                  </a:lnTo>
                  <a:lnTo>
                    <a:pt x="236" y="103"/>
                  </a:lnTo>
                  <a:lnTo>
                    <a:pt x="247" y="100"/>
                  </a:lnTo>
                  <a:lnTo>
                    <a:pt x="256" y="97"/>
                  </a:lnTo>
                  <a:lnTo>
                    <a:pt x="265" y="92"/>
                  </a:lnTo>
                  <a:lnTo>
                    <a:pt x="272" y="87"/>
                  </a:lnTo>
                  <a:lnTo>
                    <a:pt x="282" y="81"/>
                  </a:lnTo>
                  <a:lnTo>
                    <a:pt x="290" y="78"/>
                  </a:lnTo>
                  <a:lnTo>
                    <a:pt x="293" y="81"/>
                  </a:lnTo>
                  <a:lnTo>
                    <a:pt x="287" y="89"/>
                  </a:lnTo>
                  <a:lnTo>
                    <a:pt x="279" y="95"/>
                  </a:lnTo>
                  <a:lnTo>
                    <a:pt x="267" y="103"/>
                  </a:lnTo>
                  <a:lnTo>
                    <a:pt x="250" y="110"/>
                  </a:lnTo>
                  <a:lnTo>
                    <a:pt x="233" y="120"/>
                  </a:lnTo>
                  <a:lnTo>
                    <a:pt x="216" y="129"/>
                  </a:lnTo>
                  <a:lnTo>
                    <a:pt x="199" y="135"/>
                  </a:lnTo>
                  <a:lnTo>
                    <a:pt x="187" y="141"/>
                  </a:lnTo>
                  <a:lnTo>
                    <a:pt x="178" y="143"/>
                  </a:lnTo>
                  <a:lnTo>
                    <a:pt x="172" y="146"/>
                  </a:lnTo>
                  <a:lnTo>
                    <a:pt x="164" y="150"/>
                  </a:lnTo>
                  <a:lnTo>
                    <a:pt x="156" y="158"/>
                  </a:lnTo>
                  <a:lnTo>
                    <a:pt x="150" y="166"/>
                  </a:lnTo>
                  <a:lnTo>
                    <a:pt x="142" y="175"/>
                  </a:lnTo>
                  <a:lnTo>
                    <a:pt x="138" y="184"/>
                  </a:lnTo>
                  <a:lnTo>
                    <a:pt x="135" y="190"/>
                  </a:lnTo>
                  <a:lnTo>
                    <a:pt x="135" y="195"/>
                  </a:lnTo>
                  <a:lnTo>
                    <a:pt x="138" y="200"/>
                  </a:lnTo>
                  <a:lnTo>
                    <a:pt x="142" y="203"/>
                  </a:lnTo>
                  <a:lnTo>
                    <a:pt x="148" y="204"/>
                  </a:lnTo>
                  <a:lnTo>
                    <a:pt x="153" y="204"/>
                  </a:lnTo>
                  <a:lnTo>
                    <a:pt x="145" y="210"/>
                  </a:lnTo>
                  <a:lnTo>
                    <a:pt x="138" y="217"/>
                  </a:lnTo>
                  <a:lnTo>
                    <a:pt x="131" y="221"/>
                  </a:lnTo>
                  <a:lnTo>
                    <a:pt x="127" y="226"/>
                  </a:lnTo>
                  <a:lnTo>
                    <a:pt x="122" y="223"/>
                  </a:lnTo>
                  <a:lnTo>
                    <a:pt x="119" y="223"/>
                  </a:lnTo>
                  <a:lnTo>
                    <a:pt x="118" y="223"/>
                  </a:lnTo>
                  <a:lnTo>
                    <a:pt x="116" y="223"/>
                  </a:lnTo>
                  <a:lnTo>
                    <a:pt x="110" y="233"/>
                  </a:lnTo>
                  <a:lnTo>
                    <a:pt x="101" y="250"/>
                  </a:lnTo>
                  <a:lnTo>
                    <a:pt x="90" y="270"/>
                  </a:lnTo>
                  <a:lnTo>
                    <a:pt x="79" y="293"/>
                  </a:lnTo>
                  <a:lnTo>
                    <a:pt x="68" y="318"/>
                  </a:lnTo>
                  <a:lnTo>
                    <a:pt x="61" y="340"/>
                  </a:lnTo>
                  <a:lnTo>
                    <a:pt x="54" y="360"/>
                  </a:lnTo>
                  <a:lnTo>
                    <a:pt x="53" y="375"/>
                  </a:lnTo>
                  <a:lnTo>
                    <a:pt x="50" y="384"/>
                  </a:lnTo>
                  <a:lnTo>
                    <a:pt x="45" y="393"/>
                  </a:lnTo>
                  <a:lnTo>
                    <a:pt x="41" y="401"/>
                  </a:lnTo>
                  <a:lnTo>
                    <a:pt x="36" y="407"/>
                  </a:lnTo>
                  <a:lnTo>
                    <a:pt x="28" y="412"/>
                  </a:lnTo>
                  <a:lnTo>
                    <a:pt x="17" y="415"/>
                  </a:lnTo>
                  <a:lnTo>
                    <a:pt x="8" y="418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1" name="Freeform 61"/>
            <p:cNvSpPr>
              <a:spLocks/>
            </p:cNvSpPr>
            <p:nvPr/>
          </p:nvSpPr>
          <p:spPr bwMode="auto">
            <a:xfrm>
              <a:off x="5023" y="1035"/>
              <a:ext cx="94" cy="161"/>
            </a:xfrm>
            <a:custGeom>
              <a:avLst/>
              <a:gdLst>
                <a:gd name="T0" fmla="*/ 61 w 190"/>
                <a:gd name="T1" fmla="*/ 10 h 323"/>
                <a:gd name="T2" fmla="*/ 52 w 190"/>
                <a:gd name="T3" fmla="*/ 28 h 323"/>
                <a:gd name="T4" fmla="*/ 45 w 190"/>
                <a:gd name="T5" fmla="*/ 33 h 323"/>
                <a:gd name="T6" fmla="*/ 31 w 190"/>
                <a:gd name="T7" fmla="*/ 39 h 323"/>
                <a:gd name="T8" fmla="*/ 14 w 190"/>
                <a:gd name="T9" fmla="*/ 47 h 323"/>
                <a:gd name="T10" fmla="*/ 4 w 190"/>
                <a:gd name="T11" fmla="*/ 55 h 323"/>
                <a:gd name="T12" fmla="*/ 0 w 190"/>
                <a:gd name="T13" fmla="*/ 61 h 323"/>
                <a:gd name="T14" fmla="*/ 1 w 190"/>
                <a:gd name="T15" fmla="*/ 62 h 323"/>
                <a:gd name="T16" fmla="*/ 8 w 190"/>
                <a:gd name="T17" fmla="*/ 59 h 323"/>
                <a:gd name="T18" fmla="*/ 18 w 190"/>
                <a:gd name="T19" fmla="*/ 53 h 323"/>
                <a:gd name="T20" fmla="*/ 31 w 190"/>
                <a:gd name="T21" fmla="*/ 46 h 323"/>
                <a:gd name="T22" fmla="*/ 42 w 190"/>
                <a:gd name="T23" fmla="*/ 40 h 323"/>
                <a:gd name="T24" fmla="*/ 45 w 190"/>
                <a:gd name="T25" fmla="*/ 47 h 323"/>
                <a:gd name="T26" fmla="*/ 40 w 190"/>
                <a:gd name="T27" fmla="*/ 69 h 323"/>
                <a:gd name="T28" fmla="*/ 35 w 190"/>
                <a:gd name="T29" fmla="*/ 79 h 323"/>
                <a:gd name="T30" fmla="*/ 24 w 190"/>
                <a:gd name="T31" fmla="*/ 90 h 323"/>
                <a:gd name="T32" fmla="*/ 14 w 190"/>
                <a:gd name="T33" fmla="*/ 102 h 323"/>
                <a:gd name="T34" fmla="*/ 5 w 190"/>
                <a:gd name="T35" fmla="*/ 111 h 323"/>
                <a:gd name="T36" fmla="*/ 3 w 190"/>
                <a:gd name="T37" fmla="*/ 118 h 323"/>
                <a:gd name="T38" fmla="*/ 4 w 190"/>
                <a:gd name="T39" fmla="*/ 120 h 323"/>
                <a:gd name="T40" fmla="*/ 10 w 190"/>
                <a:gd name="T41" fmla="*/ 113 h 323"/>
                <a:gd name="T42" fmla="*/ 18 w 190"/>
                <a:gd name="T43" fmla="*/ 106 h 323"/>
                <a:gd name="T44" fmla="*/ 28 w 190"/>
                <a:gd name="T45" fmla="*/ 97 h 323"/>
                <a:gd name="T46" fmla="*/ 36 w 190"/>
                <a:gd name="T47" fmla="*/ 89 h 323"/>
                <a:gd name="T48" fmla="*/ 40 w 190"/>
                <a:gd name="T49" fmla="*/ 100 h 323"/>
                <a:gd name="T50" fmla="*/ 44 w 190"/>
                <a:gd name="T51" fmla="*/ 143 h 323"/>
                <a:gd name="T52" fmla="*/ 47 w 190"/>
                <a:gd name="T53" fmla="*/ 160 h 323"/>
                <a:gd name="T54" fmla="*/ 48 w 190"/>
                <a:gd name="T55" fmla="*/ 160 h 323"/>
                <a:gd name="T56" fmla="*/ 48 w 190"/>
                <a:gd name="T57" fmla="*/ 140 h 323"/>
                <a:gd name="T58" fmla="*/ 47 w 190"/>
                <a:gd name="T59" fmla="*/ 93 h 323"/>
                <a:gd name="T60" fmla="*/ 49 w 190"/>
                <a:gd name="T61" fmla="*/ 78 h 323"/>
                <a:gd name="T62" fmla="*/ 52 w 190"/>
                <a:gd name="T63" fmla="*/ 80 h 323"/>
                <a:gd name="T64" fmla="*/ 54 w 190"/>
                <a:gd name="T65" fmla="*/ 87 h 323"/>
                <a:gd name="T66" fmla="*/ 62 w 190"/>
                <a:gd name="T67" fmla="*/ 98 h 323"/>
                <a:gd name="T68" fmla="*/ 72 w 190"/>
                <a:gd name="T69" fmla="*/ 110 h 323"/>
                <a:gd name="T70" fmla="*/ 81 w 190"/>
                <a:gd name="T71" fmla="*/ 120 h 323"/>
                <a:gd name="T72" fmla="*/ 87 w 190"/>
                <a:gd name="T73" fmla="*/ 121 h 323"/>
                <a:gd name="T74" fmla="*/ 84 w 190"/>
                <a:gd name="T75" fmla="*/ 115 h 323"/>
                <a:gd name="T76" fmla="*/ 76 w 190"/>
                <a:gd name="T77" fmla="*/ 107 h 323"/>
                <a:gd name="T78" fmla="*/ 69 w 190"/>
                <a:gd name="T79" fmla="*/ 97 h 323"/>
                <a:gd name="T80" fmla="*/ 62 w 190"/>
                <a:gd name="T81" fmla="*/ 87 h 323"/>
                <a:gd name="T82" fmla="*/ 56 w 190"/>
                <a:gd name="T83" fmla="*/ 77 h 323"/>
                <a:gd name="T84" fmla="*/ 54 w 190"/>
                <a:gd name="T85" fmla="*/ 67 h 323"/>
                <a:gd name="T86" fmla="*/ 56 w 190"/>
                <a:gd name="T87" fmla="*/ 47 h 323"/>
                <a:gd name="T88" fmla="*/ 59 w 190"/>
                <a:gd name="T89" fmla="*/ 40 h 323"/>
                <a:gd name="T90" fmla="*/ 62 w 190"/>
                <a:gd name="T91" fmla="*/ 42 h 323"/>
                <a:gd name="T92" fmla="*/ 67 w 190"/>
                <a:gd name="T93" fmla="*/ 48 h 323"/>
                <a:gd name="T94" fmla="*/ 75 w 190"/>
                <a:gd name="T95" fmla="*/ 55 h 323"/>
                <a:gd name="T96" fmla="*/ 84 w 190"/>
                <a:gd name="T97" fmla="*/ 63 h 323"/>
                <a:gd name="T98" fmla="*/ 91 w 190"/>
                <a:gd name="T99" fmla="*/ 69 h 323"/>
                <a:gd name="T100" fmla="*/ 94 w 190"/>
                <a:gd name="T101" fmla="*/ 71 h 323"/>
                <a:gd name="T102" fmla="*/ 88 w 190"/>
                <a:gd name="T103" fmla="*/ 62 h 323"/>
                <a:gd name="T104" fmla="*/ 79 w 190"/>
                <a:gd name="T105" fmla="*/ 51 h 323"/>
                <a:gd name="T106" fmla="*/ 69 w 190"/>
                <a:gd name="T107" fmla="*/ 40 h 323"/>
                <a:gd name="T108" fmla="*/ 66 w 190"/>
                <a:gd name="T109" fmla="*/ 32 h 323"/>
                <a:gd name="T110" fmla="*/ 66 w 190"/>
                <a:gd name="T111" fmla="*/ 16 h 323"/>
                <a:gd name="T112" fmla="*/ 72 w 190"/>
                <a:gd name="T113" fmla="*/ 2 h 323"/>
                <a:gd name="T114" fmla="*/ 69 w 190"/>
                <a:gd name="T115" fmla="*/ 0 h 3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0" h="323">
                  <a:moveTo>
                    <a:pt x="133" y="6"/>
                  </a:moveTo>
                  <a:lnTo>
                    <a:pt x="123" y="20"/>
                  </a:lnTo>
                  <a:lnTo>
                    <a:pt x="114" y="38"/>
                  </a:lnTo>
                  <a:lnTo>
                    <a:pt x="105" y="57"/>
                  </a:lnTo>
                  <a:lnTo>
                    <a:pt x="102" y="67"/>
                  </a:lnTo>
                  <a:lnTo>
                    <a:pt x="91" y="67"/>
                  </a:lnTo>
                  <a:lnTo>
                    <a:pt x="77" y="72"/>
                  </a:lnTo>
                  <a:lnTo>
                    <a:pt x="62" y="78"/>
                  </a:lnTo>
                  <a:lnTo>
                    <a:pt x="45" y="86"/>
                  </a:lnTo>
                  <a:lnTo>
                    <a:pt x="29" y="95"/>
                  </a:lnTo>
                  <a:lnTo>
                    <a:pt x="17" y="103"/>
                  </a:lnTo>
                  <a:lnTo>
                    <a:pt x="8" y="110"/>
                  </a:lnTo>
                  <a:lnTo>
                    <a:pt x="3" y="115"/>
                  </a:lnTo>
                  <a:lnTo>
                    <a:pt x="0" y="123"/>
                  </a:lnTo>
                  <a:lnTo>
                    <a:pt x="0" y="124"/>
                  </a:lnTo>
                  <a:lnTo>
                    <a:pt x="3" y="124"/>
                  </a:lnTo>
                  <a:lnTo>
                    <a:pt x="9" y="121"/>
                  </a:lnTo>
                  <a:lnTo>
                    <a:pt x="16" y="118"/>
                  </a:lnTo>
                  <a:lnTo>
                    <a:pt x="25" y="112"/>
                  </a:lnTo>
                  <a:lnTo>
                    <a:pt x="36" y="106"/>
                  </a:lnTo>
                  <a:lnTo>
                    <a:pt x="49" y="98"/>
                  </a:lnTo>
                  <a:lnTo>
                    <a:pt x="62" y="92"/>
                  </a:lnTo>
                  <a:lnTo>
                    <a:pt x="74" y="86"/>
                  </a:lnTo>
                  <a:lnTo>
                    <a:pt x="85" y="81"/>
                  </a:lnTo>
                  <a:lnTo>
                    <a:pt x="94" y="80"/>
                  </a:lnTo>
                  <a:lnTo>
                    <a:pt x="90" y="95"/>
                  </a:lnTo>
                  <a:lnTo>
                    <a:pt x="85" y="117"/>
                  </a:lnTo>
                  <a:lnTo>
                    <a:pt x="80" y="138"/>
                  </a:lnTo>
                  <a:lnTo>
                    <a:pt x="79" y="150"/>
                  </a:lnTo>
                  <a:lnTo>
                    <a:pt x="71" y="158"/>
                  </a:lnTo>
                  <a:lnTo>
                    <a:pt x="60" y="169"/>
                  </a:lnTo>
                  <a:lnTo>
                    <a:pt x="49" y="180"/>
                  </a:lnTo>
                  <a:lnTo>
                    <a:pt x="39" y="192"/>
                  </a:lnTo>
                  <a:lnTo>
                    <a:pt x="28" y="204"/>
                  </a:lnTo>
                  <a:lnTo>
                    <a:pt x="17" y="215"/>
                  </a:lnTo>
                  <a:lnTo>
                    <a:pt x="11" y="223"/>
                  </a:lnTo>
                  <a:lnTo>
                    <a:pt x="8" y="229"/>
                  </a:lnTo>
                  <a:lnTo>
                    <a:pt x="6" y="237"/>
                  </a:lnTo>
                  <a:lnTo>
                    <a:pt x="8" y="240"/>
                  </a:lnTo>
                  <a:lnTo>
                    <a:pt x="9" y="240"/>
                  </a:lnTo>
                  <a:lnTo>
                    <a:pt x="16" y="234"/>
                  </a:lnTo>
                  <a:lnTo>
                    <a:pt x="20" y="227"/>
                  </a:lnTo>
                  <a:lnTo>
                    <a:pt x="28" y="220"/>
                  </a:lnTo>
                  <a:lnTo>
                    <a:pt x="37" y="212"/>
                  </a:lnTo>
                  <a:lnTo>
                    <a:pt x="46" y="201"/>
                  </a:lnTo>
                  <a:lnTo>
                    <a:pt x="56" y="194"/>
                  </a:lnTo>
                  <a:lnTo>
                    <a:pt x="65" y="184"/>
                  </a:lnTo>
                  <a:lnTo>
                    <a:pt x="73" y="178"/>
                  </a:lnTo>
                  <a:lnTo>
                    <a:pt x="79" y="175"/>
                  </a:lnTo>
                  <a:lnTo>
                    <a:pt x="80" y="201"/>
                  </a:lnTo>
                  <a:lnTo>
                    <a:pt x="83" y="244"/>
                  </a:lnTo>
                  <a:lnTo>
                    <a:pt x="88" y="287"/>
                  </a:lnTo>
                  <a:lnTo>
                    <a:pt x="93" y="314"/>
                  </a:lnTo>
                  <a:lnTo>
                    <a:pt x="96" y="321"/>
                  </a:lnTo>
                  <a:lnTo>
                    <a:pt x="97" y="323"/>
                  </a:lnTo>
                  <a:lnTo>
                    <a:pt x="97" y="320"/>
                  </a:lnTo>
                  <a:lnTo>
                    <a:pt x="97" y="309"/>
                  </a:lnTo>
                  <a:lnTo>
                    <a:pt x="97" y="280"/>
                  </a:lnTo>
                  <a:lnTo>
                    <a:pt x="96" y="234"/>
                  </a:lnTo>
                  <a:lnTo>
                    <a:pt x="94" y="187"/>
                  </a:lnTo>
                  <a:lnTo>
                    <a:pt x="97" y="160"/>
                  </a:lnTo>
                  <a:lnTo>
                    <a:pt x="100" y="157"/>
                  </a:lnTo>
                  <a:lnTo>
                    <a:pt x="103" y="157"/>
                  </a:lnTo>
                  <a:lnTo>
                    <a:pt x="105" y="161"/>
                  </a:lnTo>
                  <a:lnTo>
                    <a:pt x="106" y="169"/>
                  </a:lnTo>
                  <a:lnTo>
                    <a:pt x="110" y="175"/>
                  </a:lnTo>
                  <a:lnTo>
                    <a:pt x="116" y="186"/>
                  </a:lnTo>
                  <a:lnTo>
                    <a:pt x="125" y="197"/>
                  </a:lnTo>
                  <a:lnTo>
                    <a:pt x="134" y="209"/>
                  </a:lnTo>
                  <a:lnTo>
                    <a:pt x="145" y="221"/>
                  </a:lnTo>
                  <a:lnTo>
                    <a:pt x="156" y="232"/>
                  </a:lnTo>
                  <a:lnTo>
                    <a:pt x="163" y="240"/>
                  </a:lnTo>
                  <a:lnTo>
                    <a:pt x="170" y="243"/>
                  </a:lnTo>
                  <a:lnTo>
                    <a:pt x="176" y="243"/>
                  </a:lnTo>
                  <a:lnTo>
                    <a:pt x="174" y="238"/>
                  </a:lnTo>
                  <a:lnTo>
                    <a:pt x="170" y="230"/>
                  </a:lnTo>
                  <a:lnTo>
                    <a:pt x="160" y="220"/>
                  </a:lnTo>
                  <a:lnTo>
                    <a:pt x="154" y="214"/>
                  </a:lnTo>
                  <a:lnTo>
                    <a:pt x="148" y="204"/>
                  </a:lnTo>
                  <a:lnTo>
                    <a:pt x="140" y="194"/>
                  </a:lnTo>
                  <a:lnTo>
                    <a:pt x="133" y="184"/>
                  </a:lnTo>
                  <a:lnTo>
                    <a:pt x="125" y="174"/>
                  </a:lnTo>
                  <a:lnTo>
                    <a:pt x="119" y="164"/>
                  </a:lnTo>
                  <a:lnTo>
                    <a:pt x="114" y="155"/>
                  </a:lnTo>
                  <a:lnTo>
                    <a:pt x="111" y="149"/>
                  </a:lnTo>
                  <a:lnTo>
                    <a:pt x="110" y="134"/>
                  </a:lnTo>
                  <a:lnTo>
                    <a:pt x="111" y="114"/>
                  </a:lnTo>
                  <a:lnTo>
                    <a:pt x="113" y="95"/>
                  </a:lnTo>
                  <a:lnTo>
                    <a:pt x="116" y="84"/>
                  </a:lnTo>
                  <a:lnTo>
                    <a:pt x="119" y="81"/>
                  </a:lnTo>
                  <a:lnTo>
                    <a:pt x="122" y="81"/>
                  </a:lnTo>
                  <a:lnTo>
                    <a:pt x="125" y="84"/>
                  </a:lnTo>
                  <a:lnTo>
                    <a:pt x="131" y="92"/>
                  </a:lnTo>
                  <a:lnTo>
                    <a:pt x="136" y="97"/>
                  </a:lnTo>
                  <a:lnTo>
                    <a:pt x="143" y="103"/>
                  </a:lnTo>
                  <a:lnTo>
                    <a:pt x="151" y="110"/>
                  </a:lnTo>
                  <a:lnTo>
                    <a:pt x="160" y="118"/>
                  </a:lnTo>
                  <a:lnTo>
                    <a:pt x="170" y="126"/>
                  </a:lnTo>
                  <a:lnTo>
                    <a:pt x="177" y="134"/>
                  </a:lnTo>
                  <a:lnTo>
                    <a:pt x="184" y="138"/>
                  </a:lnTo>
                  <a:lnTo>
                    <a:pt x="188" y="143"/>
                  </a:lnTo>
                  <a:lnTo>
                    <a:pt x="190" y="143"/>
                  </a:lnTo>
                  <a:lnTo>
                    <a:pt x="185" y="135"/>
                  </a:lnTo>
                  <a:lnTo>
                    <a:pt x="177" y="124"/>
                  </a:lnTo>
                  <a:lnTo>
                    <a:pt x="168" y="114"/>
                  </a:lnTo>
                  <a:lnTo>
                    <a:pt x="159" y="103"/>
                  </a:lnTo>
                  <a:lnTo>
                    <a:pt x="150" y="90"/>
                  </a:lnTo>
                  <a:lnTo>
                    <a:pt x="140" y="81"/>
                  </a:lnTo>
                  <a:lnTo>
                    <a:pt x="136" y="74"/>
                  </a:lnTo>
                  <a:lnTo>
                    <a:pt x="134" y="64"/>
                  </a:lnTo>
                  <a:lnTo>
                    <a:pt x="133" y="49"/>
                  </a:lnTo>
                  <a:lnTo>
                    <a:pt x="133" y="32"/>
                  </a:lnTo>
                  <a:lnTo>
                    <a:pt x="139" y="15"/>
                  </a:lnTo>
                  <a:lnTo>
                    <a:pt x="145" y="4"/>
                  </a:lnTo>
                  <a:lnTo>
                    <a:pt x="143" y="0"/>
                  </a:lnTo>
                  <a:lnTo>
                    <a:pt x="139" y="0"/>
                  </a:lnTo>
                  <a:lnTo>
                    <a:pt x="133" y="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2" name="Freeform 62"/>
            <p:cNvSpPr>
              <a:spLocks/>
            </p:cNvSpPr>
            <p:nvPr/>
          </p:nvSpPr>
          <p:spPr bwMode="auto">
            <a:xfrm>
              <a:off x="5355" y="963"/>
              <a:ext cx="188" cy="147"/>
            </a:xfrm>
            <a:custGeom>
              <a:avLst/>
              <a:gdLst>
                <a:gd name="T0" fmla="*/ 9 w 376"/>
                <a:gd name="T1" fmla="*/ 19 h 293"/>
                <a:gd name="T2" fmla="*/ 19 w 376"/>
                <a:gd name="T3" fmla="*/ 27 h 293"/>
                <a:gd name="T4" fmla="*/ 29 w 376"/>
                <a:gd name="T5" fmla="*/ 31 h 293"/>
                <a:gd name="T6" fmla="*/ 40 w 376"/>
                <a:gd name="T7" fmla="*/ 37 h 293"/>
                <a:gd name="T8" fmla="*/ 42 w 376"/>
                <a:gd name="T9" fmla="*/ 68 h 293"/>
                <a:gd name="T10" fmla="*/ 46 w 376"/>
                <a:gd name="T11" fmla="*/ 97 h 293"/>
                <a:gd name="T12" fmla="*/ 46 w 376"/>
                <a:gd name="T13" fmla="*/ 89 h 293"/>
                <a:gd name="T14" fmla="*/ 50 w 376"/>
                <a:gd name="T15" fmla="*/ 49 h 293"/>
                <a:gd name="T16" fmla="*/ 59 w 376"/>
                <a:gd name="T17" fmla="*/ 45 h 293"/>
                <a:gd name="T18" fmla="*/ 75 w 376"/>
                <a:gd name="T19" fmla="*/ 59 h 293"/>
                <a:gd name="T20" fmla="*/ 86 w 376"/>
                <a:gd name="T21" fmla="*/ 69 h 293"/>
                <a:gd name="T22" fmla="*/ 97 w 376"/>
                <a:gd name="T23" fmla="*/ 131 h 293"/>
                <a:gd name="T24" fmla="*/ 106 w 376"/>
                <a:gd name="T25" fmla="*/ 145 h 293"/>
                <a:gd name="T26" fmla="*/ 101 w 376"/>
                <a:gd name="T27" fmla="*/ 122 h 293"/>
                <a:gd name="T28" fmla="*/ 95 w 376"/>
                <a:gd name="T29" fmla="*/ 75 h 293"/>
                <a:gd name="T30" fmla="*/ 129 w 376"/>
                <a:gd name="T31" fmla="*/ 94 h 293"/>
                <a:gd name="T32" fmla="*/ 170 w 376"/>
                <a:gd name="T33" fmla="*/ 117 h 293"/>
                <a:gd name="T34" fmla="*/ 187 w 376"/>
                <a:gd name="T35" fmla="*/ 127 h 293"/>
                <a:gd name="T36" fmla="*/ 180 w 376"/>
                <a:gd name="T37" fmla="*/ 118 h 293"/>
                <a:gd name="T38" fmla="*/ 153 w 376"/>
                <a:gd name="T39" fmla="*/ 100 h 293"/>
                <a:gd name="T40" fmla="*/ 116 w 376"/>
                <a:gd name="T41" fmla="*/ 76 h 293"/>
                <a:gd name="T42" fmla="*/ 96 w 376"/>
                <a:gd name="T43" fmla="*/ 66 h 293"/>
                <a:gd name="T44" fmla="*/ 108 w 376"/>
                <a:gd name="T45" fmla="*/ 63 h 293"/>
                <a:gd name="T46" fmla="*/ 134 w 376"/>
                <a:gd name="T47" fmla="*/ 57 h 293"/>
                <a:gd name="T48" fmla="*/ 167 w 376"/>
                <a:gd name="T49" fmla="*/ 57 h 293"/>
                <a:gd name="T50" fmla="*/ 188 w 376"/>
                <a:gd name="T51" fmla="*/ 63 h 293"/>
                <a:gd name="T52" fmla="*/ 180 w 376"/>
                <a:gd name="T53" fmla="*/ 54 h 293"/>
                <a:gd name="T54" fmla="*/ 153 w 376"/>
                <a:gd name="T55" fmla="*/ 52 h 293"/>
                <a:gd name="T56" fmla="*/ 113 w 376"/>
                <a:gd name="T57" fmla="*/ 53 h 293"/>
                <a:gd name="T58" fmla="*/ 94 w 376"/>
                <a:gd name="T59" fmla="*/ 53 h 293"/>
                <a:gd name="T60" fmla="*/ 79 w 376"/>
                <a:gd name="T61" fmla="*/ 44 h 293"/>
                <a:gd name="T62" fmla="*/ 65 w 376"/>
                <a:gd name="T63" fmla="*/ 32 h 293"/>
                <a:gd name="T64" fmla="*/ 76 w 376"/>
                <a:gd name="T65" fmla="*/ 24 h 293"/>
                <a:gd name="T66" fmla="*/ 98 w 376"/>
                <a:gd name="T67" fmla="*/ 11 h 293"/>
                <a:gd name="T68" fmla="*/ 116 w 376"/>
                <a:gd name="T69" fmla="*/ 4 h 293"/>
                <a:gd name="T70" fmla="*/ 115 w 376"/>
                <a:gd name="T71" fmla="*/ 0 h 293"/>
                <a:gd name="T72" fmla="*/ 95 w 376"/>
                <a:gd name="T73" fmla="*/ 6 h 293"/>
                <a:gd name="T74" fmla="*/ 71 w 376"/>
                <a:gd name="T75" fmla="*/ 18 h 293"/>
                <a:gd name="T76" fmla="*/ 55 w 376"/>
                <a:gd name="T77" fmla="*/ 25 h 293"/>
                <a:gd name="T78" fmla="*/ 41 w 376"/>
                <a:gd name="T79" fmla="*/ 26 h 293"/>
                <a:gd name="T80" fmla="*/ 26 w 376"/>
                <a:gd name="T81" fmla="*/ 19 h 293"/>
                <a:gd name="T82" fmla="*/ 10 w 376"/>
                <a:gd name="T83" fmla="*/ 13 h 293"/>
                <a:gd name="T84" fmla="*/ 0 w 376"/>
                <a:gd name="T85" fmla="*/ 11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76" h="293">
                  <a:moveTo>
                    <a:pt x="0" y="21"/>
                  </a:moveTo>
                  <a:lnTo>
                    <a:pt x="7" y="29"/>
                  </a:lnTo>
                  <a:lnTo>
                    <a:pt x="18" y="38"/>
                  </a:lnTo>
                  <a:lnTo>
                    <a:pt x="29" y="47"/>
                  </a:lnTo>
                  <a:lnTo>
                    <a:pt x="35" y="52"/>
                  </a:lnTo>
                  <a:lnTo>
                    <a:pt x="38" y="54"/>
                  </a:lnTo>
                  <a:lnTo>
                    <a:pt x="43" y="55"/>
                  </a:lnTo>
                  <a:lnTo>
                    <a:pt x="51" y="58"/>
                  </a:lnTo>
                  <a:lnTo>
                    <a:pt x="58" y="61"/>
                  </a:lnTo>
                  <a:lnTo>
                    <a:pt x="66" y="66"/>
                  </a:lnTo>
                  <a:lnTo>
                    <a:pt x="74" y="69"/>
                  </a:lnTo>
                  <a:lnTo>
                    <a:pt x="80" y="74"/>
                  </a:lnTo>
                  <a:lnTo>
                    <a:pt x="83" y="77"/>
                  </a:lnTo>
                  <a:lnTo>
                    <a:pt x="83" y="104"/>
                  </a:lnTo>
                  <a:lnTo>
                    <a:pt x="83" y="135"/>
                  </a:lnTo>
                  <a:lnTo>
                    <a:pt x="84" y="164"/>
                  </a:lnTo>
                  <a:lnTo>
                    <a:pt x="88" y="186"/>
                  </a:lnTo>
                  <a:lnTo>
                    <a:pt x="92" y="194"/>
                  </a:lnTo>
                  <a:lnTo>
                    <a:pt x="95" y="192"/>
                  </a:lnTo>
                  <a:lnTo>
                    <a:pt x="94" y="186"/>
                  </a:lnTo>
                  <a:lnTo>
                    <a:pt x="92" y="177"/>
                  </a:lnTo>
                  <a:lnTo>
                    <a:pt x="92" y="157"/>
                  </a:lnTo>
                  <a:lnTo>
                    <a:pt x="95" y="126"/>
                  </a:lnTo>
                  <a:lnTo>
                    <a:pt x="100" y="97"/>
                  </a:lnTo>
                  <a:lnTo>
                    <a:pt x="103" y="78"/>
                  </a:lnTo>
                  <a:lnTo>
                    <a:pt x="109" y="83"/>
                  </a:lnTo>
                  <a:lnTo>
                    <a:pt x="117" y="90"/>
                  </a:lnTo>
                  <a:lnTo>
                    <a:pt x="128" y="100"/>
                  </a:lnTo>
                  <a:lnTo>
                    <a:pt x="138" y="109"/>
                  </a:lnTo>
                  <a:lnTo>
                    <a:pt x="149" y="118"/>
                  </a:lnTo>
                  <a:lnTo>
                    <a:pt x="158" y="127"/>
                  </a:lnTo>
                  <a:lnTo>
                    <a:pt x="166" y="134"/>
                  </a:lnTo>
                  <a:lnTo>
                    <a:pt x="172" y="137"/>
                  </a:lnTo>
                  <a:lnTo>
                    <a:pt x="175" y="170"/>
                  </a:lnTo>
                  <a:lnTo>
                    <a:pt x="183" y="217"/>
                  </a:lnTo>
                  <a:lnTo>
                    <a:pt x="194" y="261"/>
                  </a:lnTo>
                  <a:lnTo>
                    <a:pt x="205" y="287"/>
                  </a:lnTo>
                  <a:lnTo>
                    <a:pt x="211" y="293"/>
                  </a:lnTo>
                  <a:lnTo>
                    <a:pt x="212" y="289"/>
                  </a:lnTo>
                  <a:lnTo>
                    <a:pt x="209" y="278"/>
                  </a:lnTo>
                  <a:lnTo>
                    <a:pt x="206" y="266"/>
                  </a:lnTo>
                  <a:lnTo>
                    <a:pt x="202" y="243"/>
                  </a:lnTo>
                  <a:lnTo>
                    <a:pt x="194" y="207"/>
                  </a:lnTo>
                  <a:lnTo>
                    <a:pt x="189" y="172"/>
                  </a:lnTo>
                  <a:lnTo>
                    <a:pt x="189" y="149"/>
                  </a:lnTo>
                  <a:lnTo>
                    <a:pt x="206" y="158"/>
                  </a:lnTo>
                  <a:lnTo>
                    <a:pt x="229" y="172"/>
                  </a:lnTo>
                  <a:lnTo>
                    <a:pt x="257" y="187"/>
                  </a:lnTo>
                  <a:lnTo>
                    <a:pt x="288" y="203"/>
                  </a:lnTo>
                  <a:lnTo>
                    <a:pt x="316" y="220"/>
                  </a:lnTo>
                  <a:lnTo>
                    <a:pt x="340" y="233"/>
                  </a:lnTo>
                  <a:lnTo>
                    <a:pt x="359" y="244"/>
                  </a:lnTo>
                  <a:lnTo>
                    <a:pt x="368" y="250"/>
                  </a:lnTo>
                  <a:lnTo>
                    <a:pt x="373" y="253"/>
                  </a:lnTo>
                  <a:lnTo>
                    <a:pt x="374" y="252"/>
                  </a:lnTo>
                  <a:lnTo>
                    <a:pt x="371" y="246"/>
                  </a:lnTo>
                  <a:lnTo>
                    <a:pt x="360" y="235"/>
                  </a:lnTo>
                  <a:lnTo>
                    <a:pt x="350" y="227"/>
                  </a:lnTo>
                  <a:lnTo>
                    <a:pt x="331" y="215"/>
                  </a:lnTo>
                  <a:lnTo>
                    <a:pt x="306" y="200"/>
                  </a:lnTo>
                  <a:lnTo>
                    <a:pt x="280" y="183"/>
                  </a:lnTo>
                  <a:lnTo>
                    <a:pt x="254" y="167"/>
                  </a:lnTo>
                  <a:lnTo>
                    <a:pt x="231" y="152"/>
                  </a:lnTo>
                  <a:lnTo>
                    <a:pt x="211" y="141"/>
                  </a:lnTo>
                  <a:lnTo>
                    <a:pt x="199" y="135"/>
                  </a:lnTo>
                  <a:lnTo>
                    <a:pt x="191" y="132"/>
                  </a:lnTo>
                  <a:lnTo>
                    <a:pt x="192" y="130"/>
                  </a:lnTo>
                  <a:lnTo>
                    <a:pt x="202" y="129"/>
                  </a:lnTo>
                  <a:lnTo>
                    <a:pt x="215" y="126"/>
                  </a:lnTo>
                  <a:lnTo>
                    <a:pt x="229" y="121"/>
                  </a:lnTo>
                  <a:lnTo>
                    <a:pt x="246" y="117"/>
                  </a:lnTo>
                  <a:lnTo>
                    <a:pt x="268" y="114"/>
                  </a:lnTo>
                  <a:lnTo>
                    <a:pt x="291" y="112"/>
                  </a:lnTo>
                  <a:lnTo>
                    <a:pt x="313" y="112"/>
                  </a:lnTo>
                  <a:lnTo>
                    <a:pt x="334" y="114"/>
                  </a:lnTo>
                  <a:lnTo>
                    <a:pt x="351" y="117"/>
                  </a:lnTo>
                  <a:lnTo>
                    <a:pt x="363" y="121"/>
                  </a:lnTo>
                  <a:lnTo>
                    <a:pt x="376" y="126"/>
                  </a:lnTo>
                  <a:lnTo>
                    <a:pt x="376" y="123"/>
                  </a:lnTo>
                  <a:lnTo>
                    <a:pt x="370" y="115"/>
                  </a:lnTo>
                  <a:lnTo>
                    <a:pt x="359" y="107"/>
                  </a:lnTo>
                  <a:lnTo>
                    <a:pt x="348" y="106"/>
                  </a:lnTo>
                  <a:lnTo>
                    <a:pt x="329" y="104"/>
                  </a:lnTo>
                  <a:lnTo>
                    <a:pt x="305" y="104"/>
                  </a:lnTo>
                  <a:lnTo>
                    <a:pt x="277" y="104"/>
                  </a:lnTo>
                  <a:lnTo>
                    <a:pt x="249" y="106"/>
                  </a:lnTo>
                  <a:lnTo>
                    <a:pt x="225" y="106"/>
                  </a:lnTo>
                  <a:lnTo>
                    <a:pt x="206" y="107"/>
                  </a:lnTo>
                  <a:lnTo>
                    <a:pt x="195" y="107"/>
                  </a:lnTo>
                  <a:lnTo>
                    <a:pt x="188" y="106"/>
                  </a:lnTo>
                  <a:lnTo>
                    <a:pt x="178" y="103"/>
                  </a:lnTo>
                  <a:lnTo>
                    <a:pt x="169" y="95"/>
                  </a:lnTo>
                  <a:lnTo>
                    <a:pt x="158" y="87"/>
                  </a:lnTo>
                  <a:lnTo>
                    <a:pt x="148" y="78"/>
                  </a:lnTo>
                  <a:lnTo>
                    <a:pt x="137" y="70"/>
                  </a:lnTo>
                  <a:lnTo>
                    <a:pt x="129" y="64"/>
                  </a:lnTo>
                  <a:lnTo>
                    <a:pt x="125" y="61"/>
                  </a:lnTo>
                  <a:lnTo>
                    <a:pt x="137" y="55"/>
                  </a:lnTo>
                  <a:lnTo>
                    <a:pt x="151" y="47"/>
                  </a:lnTo>
                  <a:lnTo>
                    <a:pt x="165" y="40"/>
                  </a:lnTo>
                  <a:lnTo>
                    <a:pt x="182" y="30"/>
                  </a:lnTo>
                  <a:lnTo>
                    <a:pt x="195" y="21"/>
                  </a:lnTo>
                  <a:lnTo>
                    <a:pt x="211" y="15"/>
                  </a:lnTo>
                  <a:lnTo>
                    <a:pt x="223" y="9"/>
                  </a:lnTo>
                  <a:lnTo>
                    <a:pt x="232" y="7"/>
                  </a:lnTo>
                  <a:lnTo>
                    <a:pt x="242" y="4"/>
                  </a:lnTo>
                  <a:lnTo>
                    <a:pt x="240" y="0"/>
                  </a:lnTo>
                  <a:lnTo>
                    <a:pt x="229" y="0"/>
                  </a:lnTo>
                  <a:lnTo>
                    <a:pt x="214" y="3"/>
                  </a:lnTo>
                  <a:lnTo>
                    <a:pt x="203" y="7"/>
                  </a:lnTo>
                  <a:lnTo>
                    <a:pt x="189" y="12"/>
                  </a:lnTo>
                  <a:lnTo>
                    <a:pt x="174" y="20"/>
                  </a:lnTo>
                  <a:lnTo>
                    <a:pt x="157" y="27"/>
                  </a:lnTo>
                  <a:lnTo>
                    <a:pt x="142" y="35"/>
                  </a:lnTo>
                  <a:lnTo>
                    <a:pt x="126" y="41"/>
                  </a:lnTo>
                  <a:lnTo>
                    <a:pt x="115" y="46"/>
                  </a:lnTo>
                  <a:lnTo>
                    <a:pt x="109" y="49"/>
                  </a:lnTo>
                  <a:lnTo>
                    <a:pt x="100" y="54"/>
                  </a:lnTo>
                  <a:lnTo>
                    <a:pt x="92" y="54"/>
                  </a:lnTo>
                  <a:lnTo>
                    <a:pt x="81" y="52"/>
                  </a:lnTo>
                  <a:lnTo>
                    <a:pt x="69" y="46"/>
                  </a:lnTo>
                  <a:lnTo>
                    <a:pt x="61" y="41"/>
                  </a:lnTo>
                  <a:lnTo>
                    <a:pt x="52" y="37"/>
                  </a:lnTo>
                  <a:lnTo>
                    <a:pt x="41" y="34"/>
                  </a:lnTo>
                  <a:lnTo>
                    <a:pt x="31" y="29"/>
                  </a:lnTo>
                  <a:lnTo>
                    <a:pt x="20" y="26"/>
                  </a:lnTo>
                  <a:lnTo>
                    <a:pt x="11" y="23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91" name="Rectangle 63"/>
          <p:cNvSpPr>
            <a:spLocks noChangeArrowheads="1"/>
          </p:cNvSpPr>
          <p:nvPr/>
        </p:nvSpPr>
        <p:spPr bwMode="auto">
          <a:xfrm>
            <a:off x="179512" y="1268760"/>
            <a:ext cx="8424936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000" b="1" dirty="0" smtClean="0">
                <a:solidFill>
                  <a:srgbClr val="002060"/>
                </a:solidFill>
                <a:latin typeface="Times New Roman" pitchFamily="18" charset="0"/>
              </a:rPr>
              <a:t>TIẾT HỌC KẾT THÚC </a:t>
            </a:r>
            <a:endParaRPr lang="vi-VN" sz="50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5000" b="1" dirty="0" smtClean="0">
                <a:solidFill>
                  <a:srgbClr val="FF0000"/>
                </a:solidFill>
                <a:latin typeface="Times New Roman" pitchFamily="18" charset="0"/>
              </a:rPr>
              <a:t>CÁM ƠN</a:t>
            </a:r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</a:rPr>
              <a:t> QUÝ THẦY CÔ CÙNG TẤT CẢ CÁC BẠN ĐÃ THEO DÕI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3429000" y="5562600"/>
            <a:ext cx="4800600" cy="847725"/>
            <a:chOff x="2350" y="1008"/>
            <a:chExt cx="1826" cy="534"/>
          </a:xfrm>
        </p:grpSpPr>
        <p:pic>
          <p:nvPicPr>
            <p:cNvPr id="46107" name="Picture 110" descr="SPARKLES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8" name="Picture 111" descr="SPARKLES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9" name="Picture 112" descr="SPARKLES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10" name="Picture 113" descr="SPARKLES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4" name="Picture 11" descr="Rose0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11" descr="Rose0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82920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860" y="5778500"/>
            <a:ext cx="1584722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dirty="0" err="1">
                <a:solidFill>
                  <a:schemeClr val="tx1"/>
                </a:solidFill>
              </a:rPr>
              <a:t>Đáp</a:t>
            </a:r>
            <a:r>
              <a:rPr lang="en-US" sz="2667" dirty="0">
                <a:solidFill>
                  <a:schemeClr val="tx1"/>
                </a:solidFill>
              </a:rPr>
              <a:t> </a:t>
            </a:r>
            <a:r>
              <a:rPr lang="en-US" sz="2667" dirty="0" err="1">
                <a:solidFill>
                  <a:schemeClr val="tx1"/>
                </a:solidFill>
              </a:rPr>
              <a:t>án</a:t>
            </a:r>
            <a:endParaRPr lang="en-US" sz="2667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46244" y="5789614"/>
            <a:ext cx="1079897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dirty="0">
                <a:solidFill>
                  <a:schemeClr val="tx1"/>
                </a:solidFill>
                <a:hlinkClick r:id="rId3" action="ppaction://hlinksldjump"/>
              </a:rPr>
              <a:t>Home</a:t>
            </a:r>
            <a:endParaRPr lang="en-US" sz="2667" dirty="0">
              <a:solidFill>
                <a:schemeClr val="tx1"/>
              </a:solidFill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819253" y="2057400"/>
            <a:ext cx="5800747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5" name="Rectangle 4"/>
          <p:cNvSpPr/>
          <p:nvPr/>
        </p:nvSpPr>
        <p:spPr>
          <a:xfrm>
            <a:off x="5546577" y="4879590"/>
            <a:ext cx="957956" cy="147732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D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1808" y="789505"/>
            <a:ext cx="6560386" cy="923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none" lIns="121920" tIns="60960" rIns="121920" bIns="60960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Hộp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quà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số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4274" y="2565400"/>
            <a:ext cx="5187126" cy="233294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C.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816" y="5751514"/>
            <a:ext cx="1368028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dirty="0" err="1">
                <a:solidFill>
                  <a:schemeClr val="tx1"/>
                </a:solidFill>
              </a:rPr>
              <a:t>Đáp</a:t>
            </a:r>
            <a:r>
              <a:rPr lang="en-US" sz="2667" dirty="0">
                <a:solidFill>
                  <a:schemeClr val="tx1"/>
                </a:solidFill>
              </a:rPr>
              <a:t> </a:t>
            </a:r>
            <a:r>
              <a:rPr lang="en-US" sz="2667" dirty="0" err="1">
                <a:solidFill>
                  <a:schemeClr val="tx1"/>
                </a:solidFill>
              </a:rPr>
              <a:t>án</a:t>
            </a:r>
            <a:endParaRPr lang="en-US" sz="2667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7920037" y="5751514"/>
            <a:ext cx="1223963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tx1"/>
                </a:solidFill>
              </a:rPr>
              <a:t>Home</a:t>
            </a:r>
          </a:p>
        </p:txBody>
      </p:sp>
      <p:sp>
        <p:nvSpPr>
          <p:cNvPr id="3" name="Rectangle 2"/>
          <p:cNvSpPr/>
          <p:nvPr/>
        </p:nvSpPr>
        <p:spPr>
          <a:xfrm>
            <a:off x="4813827" y="4737070"/>
            <a:ext cx="735138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C</a:t>
            </a:r>
          </a:p>
        </p:txBody>
      </p:sp>
      <p:sp>
        <p:nvSpPr>
          <p:cNvPr id="8" name="Rectangle 7"/>
          <p:cNvSpPr/>
          <p:nvPr/>
        </p:nvSpPr>
        <p:spPr>
          <a:xfrm>
            <a:off x="1452062" y="895897"/>
            <a:ext cx="6560386" cy="923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none" lIns="121920" tIns="60960" rIns="121920" bIns="60960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Hộp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quà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số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7860507" y="5541964"/>
            <a:ext cx="1283494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tx1"/>
                </a:solidFill>
              </a:rPr>
              <a:t>Home</a:t>
            </a:r>
          </a:p>
        </p:txBody>
      </p:sp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81000" y="2055814"/>
            <a:ext cx="8320089" cy="283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gữ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 do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C.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D.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9884" y="5030209"/>
            <a:ext cx="828112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8575" y="5541964"/>
            <a:ext cx="1359694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tx1"/>
                </a:solidFill>
              </a:rPr>
              <a:t>Đáp án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9662" y="873489"/>
            <a:ext cx="6560386" cy="923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none" lIns="121920" tIns="60960" rIns="121920" bIns="60960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Hộp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quà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số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33745" y="683538"/>
            <a:ext cx="6560386" cy="923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none" lIns="121920" tIns="60960" rIns="121920" bIns="60960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Hộp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quà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số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4</a:t>
            </a:r>
          </a:p>
        </p:txBody>
      </p:sp>
      <p:sp>
        <p:nvSpPr>
          <p:cNvPr id="2" name="Thought Bubble: Cloud 1"/>
          <p:cNvSpPr/>
          <p:nvPr/>
        </p:nvSpPr>
        <p:spPr>
          <a:xfrm>
            <a:off x="827585" y="1988841"/>
            <a:ext cx="7992887" cy="3186168"/>
          </a:xfrm>
          <a:prstGeom prst="cloudCallout">
            <a:avLst>
              <a:gd name="adj1" fmla="val -32464"/>
              <a:gd name="adj2" fmla="val 92158"/>
            </a:avLst>
          </a:prstGeom>
          <a:solidFill>
            <a:srgbClr val="FFCC99"/>
          </a:solidFill>
        </p:spPr>
        <p:txBody>
          <a:bodyPr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 i="1" spc="67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CHÚC MỪNG BẠN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 i="1" spc="67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NHẬN ĐƯỢC PHẦN QUÀ MAY MẮN</a:t>
            </a:r>
          </a:p>
        </p:txBody>
      </p:sp>
      <p:sp>
        <p:nvSpPr>
          <p:cNvPr id="4" name="Rectangle 3">
            <a:hlinkClick r:id="rId2" action="ppaction://hlinksldjump"/>
            <a:extLst>
              <a:ext uri="{FF2B5EF4-FFF2-40B4-BE49-F238E27FC236}"/>
            </a:extLst>
          </p:cNvPr>
          <p:cNvSpPr/>
          <p:nvPr/>
        </p:nvSpPr>
        <p:spPr>
          <a:xfrm>
            <a:off x="8046244" y="5789614"/>
            <a:ext cx="1079897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dirty="0">
                <a:solidFill>
                  <a:schemeClr val="tx1"/>
                </a:solidFill>
              </a:rPr>
              <a:t>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187054" y="2308225"/>
            <a:ext cx="6841331" cy="2241550"/>
          </a:xfrm>
        </p:spPr>
        <p:txBody>
          <a:bodyPr rtlCol="0"/>
          <a:lstStyle/>
          <a:p>
            <a:pPr fontAlgn="auto">
              <a:defRPr/>
            </a:pPr>
            <a:r>
              <a:rPr lang="en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Luyện từ và </a:t>
            </a:r>
            <a:r>
              <a:rPr lang="en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câu</a:t>
            </a:r>
            <a:r>
              <a:rPr lang="en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/>
            </a:r>
            <a:br>
              <a:rPr lang="en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</a:br>
            <a:r>
              <a:rPr lang="en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Luyện tập </a:t>
            </a:r>
            <a:r>
              <a:rPr lang="e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về câu </a:t>
            </a:r>
            <a:r>
              <a:rPr lang="en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kể Ai là gì?</a:t>
            </a:r>
            <a:endParaRPr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196850" y="1319213"/>
            <a:ext cx="8991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altLang="en-US" sz="2400" dirty="0"/>
          </a:p>
        </p:txBody>
      </p:sp>
      <p:sp>
        <p:nvSpPr>
          <p:cNvPr id="78870" name="Text Box 22"/>
          <p:cNvSpPr txBox="1">
            <a:spLocks noChangeArrowheads="1"/>
          </p:cNvSpPr>
          <p:nvPr/>
        </p:nvSpPr>
        <p:spPr bwMode="auto">
          <a:xfrm>
            <a:off x="30162" y="2133600"/>
            <a:ext cx="90376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altLang="en-US" sz="2800" dirty="0" smtClean="0"/>
              <a:t>	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vi-VN" sz="2500" dirty="0">
                <a:solidFill>
                  <a:srgbClr val="000000"/>
                </a:solidFill>
                <a:latin typeface="Times New Roman" pitchFamily="18" charset="0"/>
              </a:rPr>
              <a:t>) Nguyễn Tri Phương là người Thừa Thiên. Hoàng Diệu quê ở Quảng Nam. Cả hai ông đều không phải là 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người </a:t>
            </a:r>
            <a:r>
              <a:rPr lang="vi-VN" sz="2500" dirty="0">
                <a:solidFill>
                  <a:srgbClr val="000000"/>
                </a:solidFill>
                <a:latin typeface="Times New Roman" pitchFamily="18" charset="0"/>
              </a:rPr>
              <a:t>Hà Nội. Nhưng các ông đã anh dũng hi sinh bảo vệ thành Hà Nội trong hai cuộc chiến đấu giữ thành năm 1873 và 1882. Ở trung tâm Hà Nội ngày nay có hai đường phố đẹp 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mang </a:t>
            </a:r>
            <a:r>
              <a:rPr lang="vi-VN" sz="2500" dirty="0">
                <a:solidFill>
                  <a:srgbClr val="000000"/>
                </a:solidFill>
                <a:latin typeface="Times New Roman" pitchFamily="18" charset="0"/>
              </a:rPr>
              <a:t>tên hai ông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vi-VN" sz="25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5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78873" name="Rectangle 25"/>
          <p:cNvSpPr>
            <a:spLocks noChangeArrowheads="1"/>
          </p:cNvSpPr>
          <p:nvPr/>
        </p:nvSpPr>
        <p:spPr bwMode="auto">
          <a:xfrm>
            <a:off x="66906" y="4114800"/>
            <a:ext cx="898788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altLang="en-US" sz="2800" b="1" dirty="0"/>
              <a:t> </a:t>
            </a:r>
            <a:r>
              <a:rPr lang="en-US" altLang="en-US" sz="2500" b="1" dirty="0"/>
              <a:t> </a:t>
            </a:r>
            <a:r>
              <a:rPr lang="en-US" altLang="en-US" sz="2500" dirty="0"/>
              <a:t>   </a:t>
            </a:r>
            <a:r>
              <a:rPr lang="en-US" altLang="en-US" sz="2500" dirty="0" smtClean="0"/>
              <a:t>	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vi-VN" sz="2500" dirty="0">
                <a:solidFill>
                  <a:srgbClr val="000000"/>
                </a:solidFill>
                <a:latin typeface="Times New Roman" pitchFamily="18" charset="0"/>
              </a:rPr>
              <a:t>) Ông Năm là dân ngụ cư của làng 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này. </a:t>
            </a:r>
            <a:r>
              <a:rPr lang="vi-VN" sz="2500" dirty="0">
                <a:solidFill>
                  <a:srgbClr val="000000"/>
                </a:solidFill>
                <a:latin typeface="Times New Roman" pitchFamily="18" charset="0"/>
              </a:rPr>
              <a:t>Hồi ông mới ra chòi vịt, ông trầm lặng như một chiếc bóng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r" eaLnBrk="0" hangingPunct="0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                                                     Theo </a:t>
            </a:r>
            <a:r>
              <a:rPr lang="en-US" sz="2500" i="1" dirty="0" err="1" smtClean="0">
                <a:solidFill>
                  <a:srgbClr val="000000"/>
                </a:solidFill>
                <a:latin typeface="Times New Roman" pitchFamily="18" charset="0"/>
              </a:rPr>
              <a:t>Lê</a:t>
            </a:r>
            <a:r>
              <a:rPr lang="en-US" sz="25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rgbClr val="000000"/>
                </a:solidFill>
                <a:latin typeface="Times New Roman" pitchFamily="18" charset="0"/>
              </a:rPr>
              <a:t>Thế</a:t>
            </a:r>
            <a:r>
              <a:rPr lang="en-US" sz="25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rgbClr val="000000"/>
                </a:solidFill>
                <a:latin typeface="Times New Roman" pitchFamily="18" charset="0"/>
              </a:rPr>
              <a:t>Ngữ</a:t>
            </a:r>
            <a:r>
              <a:rPr lang="en-US" altLang="en-US" b="1" i="1" dirty="0" smtClean="0"/>
              <a:t> </a:t>
            </a:r>
            <a:endParaRPr lang="en-US" altLang="en-US" b="1" i="1" dirty="0"/>
          </a:p>
        </p:txBody>
      </p:sp>
      <p:sp>
        <p:nvSpPr>
          <p:cNvPr id="78874" name="Text Box 26"/>
          <p:cNvSpPr txBox="1">
            <a:spLocks noChangeArrowheads="1"/>
          </p:cNvSpPr>
          <p:nvPr/>
        </p:nvSpPr>
        <p:spPr bwMode="auto">
          <a:xfrm>
            <a:off x="78059" y="5410200"/>
            <a:ext cx="8976731" cy="259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800" dirty="0" smtClean="0"/>
              <a:t>	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c) Tàu </a:t>
            </a:r>
            <a:r>
              <a:rPr lang="vi-VN" sz="2500" dirty="0">
                <a:solidFill>
                  <a:srgbClr val="000000"/>
                </a:solidFill>
                <a:latin typeface="Times New Roman" pitchFamily="18" charset="0"/>
              </a:rPr>
              <a:t>nào có hàng cần bốc lên là cần trục vươn tới. Cần trục là cánh tay kì diệu của các chú công nhân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r" eaLnBrk="0" hangingPunct="0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                                                     Theo </a:t>
            </a:r>
            <a:r>
              <a:rPr lang="en-US" sz="2500" i="1" dirty="0" err="1" smtClean="0">
                <a:solidFill>
                  <a:srgbClr val="000000"/>
                </a:solidFill>
                <a:latin typeface="Times New Roman" pitchFamily="18" charset="0"/>
              </a:rPr>
              <a:t>Phong</a:t>
            </a:r>
            <a:r>
              <a:rPr lang="en-US" sz="2500" i="1" dirty="0" smtClean="0">
                <a:solidFill>
                  <a:srgbClr val="000000"/>
                </a:solidFill>
                <a:latin typeface="Times New Roman" pitchFamily="18" charset="0"/>
              </a:rPr>
              <a:t> Thu</a:t>
            </a:r>
            <a:endParaRPr lang="vi-VN" sz="25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altLang="en-US" sz="3200" b="1" dirty="0"/>
          </a:p>
          <a:p>
            <a:pPr>
              <a:spcBef>
                <a:spcPct val="50000"/>
              </a:spcBef>
            </a:pPr>
            <a:endParaRPr lang="en-US" altLang="en-US" sz="3200" b="1" dirty="0">
              <a:latin typeface="Arial" pitchFamily="34" charset="0"/>
            </a:endParaRPr>
          </a:p>
        </p:txBody>
      </p:sp>
      <p:sp>
        <p:nvSpPr>
          <p:cNvPr id="9230" name="Text Box 38"/>
          <p:cNvSpPr txBox="1">
            <a:spLocks noChangeArrowheads="1"/>
          </p:cNvSpPr>
          <p:nvPr/>
        </p:nvSpPr>
        <p:spPr bwMode="auto">
          <a:xfrm>
            <a:off x="533400" y="838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  <a:latin typeface=".VnTifani HeavyH" pitchFamily="34" charset="0"/>
              </a:rPr>
              <a:t> 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VỀ CÂU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 GÌ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381000" y="3810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alt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20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43000" y="1752600"/>
            <a:ext cx="2438400" cy="19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38600" y="1752600"/>
            <a:ext cx="3200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196850" y="1319213"/>
            <a:ext cx="8991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altLang="en-US" sz="2400" dirty="0"/>
          </a:p>
        </p:txBody>
      </p:sp>
      <p:sp>
        <p:nvSpPr>
          <p:cNvPr id="78870" name="Text Box 22"/>
          <p:cNvSpPr txBox="1">
            <a:spLocks noChangeArrowheads="1"/>
          </p:cNvSpPr>
          <p:nvPr/>
        </p:nvSpPr>
        <p:spPr bwMode="auto">
          <a:xfrm>
            <a:off x="152400" y="2286000"/>
            <a:ext cx="4648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altLang="en-US" sz="2800" dirty="0"/>
              <a:t>   </a:t>
            </a:r>
            <a:r>
              <a:rPr lang="vi-VN" sz="2500" dirty="0">
                <a:solidFill>
                  <a:srgbClr val="000000"/>
                </a:solidFill>
                <a:latin typeface="Times New Roman" pitchFamily="18" charset="0"/>
              </a:rPr>
              <a:t>a) Nguyễn Tri Phương là người Thừa Thiên. Hoàng Diệu quê ở Quảng Nam. Cả hai ông đều không phải là người 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Hà </a:t>
            </a:r>
            <a:r>
              <a:rPr lang="vi-VN" sz="2500" dirty="0">
                <a:solidFill>
                  <a:srgbClr val="000000"/>
                </a:solidFill>
                <a:latin typeface="Times New Roman" pitchFamily="18" charset="0"/>
              </a:rPr>
              <a:t>Nội. Nhưng các ông đã anh dũng hi sinh bảo vệ thành Hà Nội trong hai cuộc chiến đấu giữ thành năm 1873 và 1882. Ở trung tâm Hà Nội ngày nay có hai đường phố 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đẹp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mang </a:t>
            </a:r>
            <a:r>
              <a:rPr lang="vi-VN" sz="2500" dirty="0">
                <a:solidFill>
                  <a:srgbClr val="000000"/>
                </a:solidFill>
                <a:latin typeface="Times New Roman" pitchFamily="18" charset="0"/>
              </a:rPr>
              <a:t>tên hai ông.</a:t>
            </a:r>
          </a:p>
          <a:p>
            <a:pPr>
              <a:spcBef>
                <a:spcPct val="50000"/>
              </a:spcBef>
            </a:pPr>
            <a:endParaRPr lang="en-US" altLang="en-US" b="1" dirty="0">
              <a:latin typeface="Arial" pitchFamily="34" charset="0"/>
            </a:endParaRPr>
          </a:p>
        </p:txBody>
      </p:sp>
      <p:sp>
        <p:nvSpPr>
          <p:cNvPr id="5125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9230" name="Text Box 38"/>
          <p:cNvSpPr txBox="1">
            <a:spLocks noChangeArrowheads="1"/>
          </p:cNvSpPr>
          <p:nvPr/>
        </p:nvSpPr>
        <p:spPr bwMode="auto">
          <a:xfrm>
            <a:off x="533400" y="838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  <a:latin typeface=".VnTifani HeavyH" pitchFamily="34" charset="0"/>
              </a:rPr>
              <a:t> 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VỀ CÂU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 GÌ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769938" y="436563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Rectangle 4"/>
          <p:cNvSpPr>
            <a:spLocks noChangeArrowheads="1"/>
          </p:cNvSpPr>
          <p:nvPr/>
        </p:nvSpPr>
        <p:spPr bwMode="auto">
          <a:xfrm>
            <a:off x="198438" y="1222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năm 20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0" descr="hoang dieu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514600"/>
            <a:ext cx="18478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nguyen tri phuong3313103499_1c805dac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2514600"/>
            <a:ext cx="1771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105400" y="4953000"/>
            <a:ext cx="17526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500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alt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Diệu</a:t>
            </a:r>
            <a:endParaRPr lang="en-US" alt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162800" y="4876800"/>
            <a:ext cx="1981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alt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143000" y="1752600"/>
            <a:ext cx="2438400" cy="19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38600" y="1752600"/>
            <a:ext cx="3200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9" grpId="0"/>
      <p:bldP spid="78870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1650</Words>
  <Application>Microsoft Office PowerPoint</Application>
  <PresentationFormat>On-screen Show (4:3)</PresentationFormat>
  <Paragraphs>190</Paragraphs>
  <Slides>25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từ và câu Luyện tập về câu kể Ai là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</dc:creator>
  <cp:lastModifiedBy>HP</cp:lastModifiedBy>
  <cp:revision>60</cp:revision>
  <dcterms:created xsi:type="dcterms:W3CDTF">2021-05-03T13:56:00Z</dcterms:created>
  <dcterms:modified xsi:type="dcterms:W3CDTF">2023-03-12T11:49:34Z</dcterms:modified>
</cp:coreProperties>
</file>