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Lst>
  <p:notesMasterIdLst>
    <p:notesMasterId r:id="rId38"/>
  </p:notesMasterIdLst>
  <p:sldIdLst>
    <p:sldId id="274" r:id="rId5"/>
    <p:sldId id="275" r:id="rId6"/>
    <p:sldId id="266" r:id="rId7"/>
    <p:sldId id="277" r:id="rId8"/>
    <p:sldId id="322" r:id="rId9"/>
    <p:sldId id="323" r:id="rId10"/>
    <p:sldId id="324" r:id="rId11"/>
    <p:sldId id="282" r:id="rId12"/>
    <p:sldId id="283" r:id="rId13"/>
    <p:sldId id="284" r:id="rId14"/>
    <p:sldId id="308" r:id="rId15"/>
    <p:sldId id="291" r:id="rId16"/>
    <p:sldId id="265" r:id="rId17"/>
    <p:sldId id="293" r:id="rId18"/>
    <p:sldId id="325" r:id="rId19"/>
    <p:sldId id="326" r:id="rId20"/>
    <p:sldId id="302" r:id="rId21"/>
    <p:sldId id="309" r:id="rId22"/>
    <p:sldId id="311" r:id="rId23"/>
    <p:sldId id="310" r:id="rId24"/>
    <p:sldId id="312" r:id="rId25"/>
    <p:sldId id="313" r:id="rId26"/>
    <p:sldId id="314" r:id="rId27"/>
    <p:sldId id="315" r:id="rId28"/>
    <p:sldId id="258" r:id="rId29"/>
    <p:sldId id="317" r:id="rId30"/>
    <p:sldId id="318" r:id="rId31"/>
    <p:sldId id="319" r:id="rId32"/>
    <p:sldId id="320" r:id="rId33"/>
    <p:sldId id="321" r:id="rId34"/>
    <p:sldId id="327" r:id="rId35"/>
    <p:sldId id="328" r:id="rId36"/>
    <p:sldId id="27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FF6699"/>
    <a:srgbClr val="57D3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1" autoAdjust="0"/>
    <p:restoredTop sz="93849" autoAdjust="0"/>
  </p:normalViewPr>
  <p:slideViewPr>
    <p:cSldViewPr>
      <p:cViewPr>
        <p:scale>
          <a:sx n="42" d="100"/>
          <a:sy n="42" d="100"/>
        </p:scale>
        <p:origin x="-1500" y="-5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DF903-77E7-49A1-A075-8E8020044898}" type="datetimeFigureOut">
              <a:rPr lang="en-US" smtClean="0"/>
              <a:t>9/16/2023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16E38-C266-4B70-A42E-FDF5C9075A73}" type="slidenum">
              <a:rPr lang="en-US" smtClean="0"/>
              <a:t>‹#›</a:t>
            </a:fld>
            <a:endParaRPr lang="en-US"/>
          </a:p>
        </p:txBody>
      </p:sp>
    </p:spTree>
    <p:extLst>
      <p:ext uri="{BB962C8B-B14F-4D97-AF65-F5344CB8AC3E}">
        <p14:creationId xmlns:p14="http://schemas.microsoft.com/office/powerpoint/2010/main" val="503878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748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97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173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634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32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35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831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202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825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045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048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521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227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621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974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322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40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383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043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380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79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369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3DA3AD-C8D0-400F-A10B-D82FFB2EA9F0}"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ACBD-5A24-45AC-AF1D-217408AA190E}" type="slidenum">
              <a:rPr lang="en-US" smtClean="0"/>
              <a:t>‹#›</a:t>
            </a:fld>
            <a:endParaRPr lang="en-US"/>
          </a:p>
        </p:txBody>
      </p:sp>
    </p:spTree>
    <p:extLst>
      <p:ext uri="{BB962C8B-B14F-4D97-AF65-F5344CB8AC3E}">
        <p14:creationId xmlns:p14="http://schemas.microsoft.com/office/powerpoint/2010/main" val="3987513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3DA3AD-C8D0-400F-A10B-D82FFB2EA9F0}"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ACBD-5A24-45AC-AF1D-217408AA190E}" type="slidenum">
              <a:rPr lang="en-US" smtClean="0"/>
              <a:t>‹#›</a:t>
            </a:fld>
            <a:endParaRPr lang="en-US"/>
          </a:p>
        </p:txBody>
      </p:sp>
    </p:spTree>
    <p:extLst>
      <p:ext uri="{BB962C8B-B14F-4D97-AF65-F5344CB8AC3E}">
        <p14:creationId xmlns:p14="http://schemas.microsoft.com/office/powerpoint/2010/main" val="587546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3DA3AD-C8D0-400F-A10B-D82FFB2EA9F0}"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ACBD-5A24-45AC-AF1D-217408AA190E}" type="slidenum">
              <a:rPr lang="en-US" smtClean="0"/>
              <a:t>‹#›</a:t>
            </a:fld>
            <a:endParaRPr lang="en-US"/>
          </a:p>
        </p:txBody>
      </p:sp>
    </p:spTree>
    <p:extLst>
      <p:ext uri="{BB962C8B-B14F-4D97-AF65-F5344CB8AC3E}">
        <p14:creationId xmlns:p14="http://schemas.microsoft.com/office/powerpoint/2010/main" val="1966589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3DA3AD-C8D0-400F-A10B-D82FFB2EA9F0}" type="datetimeFigureOut">
              <a:rPr lang="en-US" smtClean="0"/>
              <a:t>9/16/2023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0ACBD-5A24-45AC-AF1D-217408AA190E}" type="slidenum">
              <a:rPr lang="en-US" smtClean="0"/>
              <a:t>‹#›</a:t>
            </a:fld>
            <a:endParaRPr lang="en-US"/>
          </a:p>
        </p:txBody>
      </p:sp>
    </p:spTree>
    <p:extLst>
      <p:ext uri="{BB962C8B-B14F-4D97-AF65-F5344CB8AC3E}">
        <p14:creationId xmlns:p14="http://schemas.microsoft.com/office/powerpoint/2010/main" val="2476146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3DA3AD-C8D0-400F-A10B-D82FFB2EA9F0}" type="datetimeFigureOut">
              <a:rPr lang="en-US" smtClean="0"/>
              <a:t>9/16/2023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40ACBD-5A24-45AC-AF1D-217408AA190E}" type="slidenum">
              <a:rPr lang="en-US" smtClean="0"/>
              <a:t>‹#›</a:t>
            </a:fld>
            <a:endParaRPr lang="en-US"/>
          </a:p>
        </p:txBody>
      </p:sp>
    </p:spTree>
    <p:extLst>
      <p:ext uri="{BB962C8B-B14F-4D97-AF65-F5344CB8AC3E}">
        <p14:creationId xmlns:p14="http://schemas.microsoft.com/office/powerpoint/2010/main" val="1018347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3DA3AD-C8D0-400F-A10B-D82FFB2EA9F0}" type="datetimeFigureOut">
              <a:rPr lang="en-US" smtClean="0"/>
              <a:t>9/16/2023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40ACBD-5A24-45AC-AF1D-217408AA190E}" type="slidenum">
              <a:rPr lang="en-US" smtClean="0"/>
              <a:t>‹#›</a:t>
            </a:fld>
            <a:endParaRPr lang="en-US"/>
          </a:p>
        </p:txBody>
      </p:sp>
    </p:spTree>
    <p:extLst>
      <p:ext uri="{BB962C8B-B14F-4D97-AF65-F5344CB8AC3E}">
        <p14:creationId xmlns:p14="http://schemas.microsoft.com/office/powerpoint/2010/main" val="698452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3DA3AD-C8D0-400F-A10B-D82FFB2EA9F0}" type="datetimeFigureOut">
              <a:rPr lang="en-US" smtClean="0"/>
              <a:t>9/16/2023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40ACBD-5A24-45AC-AF1D-217408AA190E}" type="slidenum">
              <a:rPr lang="en-US" smtClean="0"/>
              <a:t>‹#›</a:t>
            </a:fld>
            <a:endParaRPr lang="en-US"/>
          </a:p>
        </p:txBody>
      </p:sp>
    </p:spTree>
    <p:extLst>
      <p:ext uri="{BB962C8B-B14F-4D97-AF65-F5344CB8AC3E}">
        <p14:creationId xmlns:p14="http://schemas.microsoft.com/office/powerpoint/2010/main" val="32889513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3DA3AD-C8D0-400F-A10B-D82FFB2EA9F0}" type="datetimeFigureOut">
              <a:rPr lang="en-US" smtClean="0"/>
              <a:t>9/16/2023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0ACBD-5A24-45AC-AF1D-217408AA190E}" type="slidenum">
              <a:rPr lang="en-US" smtClean="0"/>
              <a:t>‹#›</a:t>
            </a:fld>
            <a:endParaRPr lang="en-US"/>
          </a:p>
        </p:txBody>
      </p:sp>
    </p:spTree>
    <p:extLst>
      <p:ext uri="{BB962C8B-B14F-4D97-AF65-F5344CB8AC3E}">
        <p14:creationId xmlns:p14="http://schemas.microsoft.com/office/powerpoint/2010/main" val="1277678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3DA3AD-C8D0-400F-A10B-D82FFB2EA9F0}" type="datetimeFigureOut">
              <a:rPr lang="en-US" smtClean="0"/>
              <a:t>9/16/2023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0ACBD-5A24-45AC-AF1D-217408AA190E}" type="slidenum">
              <a:rPr lang="en-US" smtClean="0"/>
              <a:t>‹#›</a:t>
            </a:fld>
            <a:endParaRPr lang="en-US"/>
          </a:p>
        </p:txBody>
      </p:sp>
    </p:spTree>
    <p:extLst>
      <p:ext uri="{BB962C8B-B14F-4D97-AF65-F5344CB8AC3E}">
        <p14:creationId xmlns:p14="http://schemas.microsoft.com/office/powerpoint/2010/main" val="1811817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3DA3AD-C8D0-400F-A10B-D82FFB2EA9F0}"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ACBD-5A24-45AC-AF1D-217408AA190E}" type="slidenum">
              <a:rPr lang="en-US" smtClean="0"/>
              <a:t>‹#›</a:t>
            </a:fld>
            <a:endParaRPr lang="en-US"/>
          </a:p>
        </p:txBody>
      </p:sp>
    </p:spTree>
    <p:extLst>
      <p:ext uri="{BB962C8B-B14F-4D97-AF65-F5344CB8AC3E}">
        <p14:creationId xmlns:p14="http://schemas.microsoft.com/office/powerpoint/2010/main" val="4244183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3DA3AD-C8D0-400F-A10B-D82FFB2EA9F0}"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ACBD-5A24-45AC-AF1D-217408AA190E}" type="slidenum">
              <a:rPr lang="en-US" smtClean="0"/>
              <a:t>‹#›</a:t>
            </a:fld>
            <a:endParaRPr lang="en-US"/>
          </a:p>
        </p:txBody>
      </p:sp>
    </p:spTree>
    <p:extLst>
      <p:ext uri="{BB962C8B-B14F-4D97-AF65-F5344CB8AC3E}">
        <p14:creationId xmlns:p14="http://schemas.microsoft.com/office/powerpoint/2010/main" val="1283613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xmlns="" id="{B53C03A2-72B8-7FA1-3510-59536988D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xmlns="" id="{5632727A-1FC4-4D3D-B80E-97CBB52C756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xmlns="" id="{76C96322-0A62-4B45-81DE-9C8091D21D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6986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xmlns="" id="{93C826A2-0FFB-4C43-B652-FEBA8A0971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35392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xmlns="" id="{06D7AD7F-90B5-4F71-9F59-940ECB3699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DA3AD-C8D0-400F-A10B-D82FFB2EA9F0}" type="datetimeFigureOut">
              <a:rPr lang="en-US" smtClean="0"/>
              <a:t>9/16/2023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0ACBD-5A24-45AC-AF1D-217408AA190E}" type="slidenum">
              <a:rPr lang="en-US" smtClean="0"/>
              <a:t>‹#›</a:t>
            </a:fld>
            <a:endParaRPr lang="en-US"/>
          </a:p>
        </p:txBody>
      </p:sp>
    </p:spTree>
    <p:extLst>
      <p:ext uri="{BB962C8B-B14F-4D97-AF65-F5344CB8AC3E}">
        <p14:creationId xmlns:p14="http://schemas.microsoft.com/office/powerpoint/2010/main" val="42748851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2.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9.svg"/><Relationship Id="rId14" Type="http://schemas.openxmlformats.org/officeDocument/2006/relationships/image" Target="../media/image46.sv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23.png"/><Relationship Id="rId2" Type="http://schemas.openxmlformats.org/officeDocument/2006/relationships/image" Target="../media/image18.png"/><Relationship Id="rId16" Type="http://schemas.openxmlformats.org/officeDocument/2006/relationships/image" Target="../media/image36.sv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9.svg"/><Relationship Id="rId14" Type="http://schemas.openxmlformats.org/officeDocument/2006/relationships/image" Target="../media/image34.sv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8.svg"/><Relationship Id="rId3" Type="http://schemas.openxmlformats.org/officeDocument/2006/relationships/image" Target="../media/image34.png"/><Relationship Id="rId7" Type="http://schemas.openxmlformats.org/officeDocument/2006/relationships/image" Target="../media/image52.svg"/><Relationship Id="rId12"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56.svg"/><Relationship Id="rId5" Type="http://schemas.openxmlformats.org/officeDocument/2006/relationships/image" Target="../media/image35.png"/><Relationship Id="rId15" Type="http://schemas.openxmlformats.org/officeDocument/2006/relationships/image" Target="../media/image60.svg"/><Relationship Id="rId10" Type="http://schemas.openxmlformats.org/officeDocument/2006/relationships/image" Target="../media/image38.png"/><Relationship Id="rId4" Type="http://schemas.openxmlformats.org/officeDocument/2006/relationships/image" Target="../media/image49.svg"/><Relationship Id="rId9" Type="http://schemas.openxmlformats.org/officeDocument/2006/relationships/image" Target="../media/image54.sv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2.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52.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74.svg"/><Relationship Id="rId3" Type="http://schemas.openxmlformats.org/officeDocument/2006/relationships/image" Target="../media/image65.svg"/><Relationship Id="rId7" Type="http://schemas.openxmlformats.org/officeDocument/2006/relationships/image" Target="../media/image69.svg"/><Relationship Id="rId12"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5.png"/><Relationship Id="rId11" Type="http://schemas.microsoft.com/office/2007/relationships/hdphoto" Target="../media/hdphoto1.wdp"/><Relationship Id="rId5" Type="http://schemas.openxmlformats.org/officeDocument/2006/relationships/image" Target="../media/image67.sv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71.sv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54.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76.svg"/><Relationship Id="rId5" Type="http://schemas.openxmlformats.org/officeDocument/2006/relationships/image" Target="../media/image52.svg"/><Relationship Id="rId10" Type="http://schemas.openxmlformats.org/officeDocument/2006/relationships/image" Target="../media/image49.png"/><Relationship Id="rId4" Type="http://schemas.openxmlformats.org/officeDocument/2006/relationships/image" Target="../media/image36.png"/><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0.svg"/><Relationship Id="rId7" Type="http://schemas.openxmlformats.org/officeDocument/2006/relationships/image" Target="../media/image80.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84.svg"/><Relationship Id="rId5" Type="http://schemas.openxmlformats.org/officeDocument/2006/relationships/image" Target="../media/image78.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82.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54.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76.svg"/><Relationship Id="rId5" Type="http://schemas.openxmlformats.org/officeDocument/2006/relationships/image" Target="../media/image52.svg"/><Relationship Id="rId10" Type="http://schemas.openxmlformats.org/officeDocument/2006/relationships/image" Target="../media/image49.png"/><Relationship Id="rId4" Type="http://schemas.openxmlformats.org/officeDocument/2006/relationships/image" Target="../media/image36.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audio" Target="../media/audio1.wav"/><Relationship Id="rId5" Type="http://schemas.openxmlformats.org/officeDocument/2006/relationships/image" Target="../media/image8.svg"/><Relationship Id="rId10"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6.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54.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88.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9.svg"/><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54.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76.svg"/><Relationship Id="rId5" Type="http://schemas.openxmlformats.org/officeDocument/2006/relationships/image" Target="../media/image52.svg"/><Relationship Id="rId10" Type="http://schemas.openxmlformats.org/officeDocument/2006/relationships/image" Target="../media/image49.png"/><Relationship Id="rId4" Type="http://schemas.openxmlformats.org/officeDocument/2006/relationships/image" Target="../media/image36.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54.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76.svg"/><Relationship Id="rId5" Type="http://schemas.openxmlformats.org/officeDocument/2006/relationships/image" Target="../media/image52.svg"/><Relationship Id="rId10" Type="http://schemas.openxmlformats.org/officeDocument/2006/relationships/image" Target="../media/image49.png"/><Relationship Id="rId4" Type="http://schemas.openxmlformats.org/officeDocument/2006/relationships/image" Target="../media/image36.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90.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56.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92.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9.svg"/><Relationship Id="rId1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0.svg"/><Relationship Id="rId7" Type="http://schemas.openxmlformats.org/officeDocument/2006/relationships/image" Target="../media/image94.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98.svg"/><Relationship Id="rId5" Type="http://schemas.openxmlformats.org/officeDocument/2006/relationships/image" Target="../media/image78.svg"/><Relationship Id="rId10" Type="http://schemas.openxmlformats.org/officeDocument/2006/relationships/image" Target="../media/image60.png"/><Relationship Id="rId4" Type="http://schemas.openxmlformats.org/officeDocument/2006/relationships/image" Target="../media/image50.png"/><Relationship Id="rId9" Type="http://schemas.openxmlformats.org/officeDocument/2006/relationships/image" Target="../media/image96.sv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18" Type="http://schemas.openxmlformats.org/officeDocument/2006/relationships/image" Target="../media/image69.png"/><Relationship Id="rId3" Type="http://schemas.openxmlformats.org/officeDocument/2006/relationships/slideLayout" Target="../slideLayouts/slideLayout29.xml"/><Relationship Id="rId21" Type="http://schemas.openxmlformats.org/officeDocument/2006/relationships/image" Target="../media/image71.png"/><Relationship Id="rId7" Type="http://schemas.openxmlformats.org/officeDocument/2006/relationships/image" Target="../media/image102.svg"/><Relationship Id="rId12" Type="http://schemas.openxmlformats.org/officeDocument/2006/relationships/image" Target="../media/image65.png"/><Relationship Id="rId17" Type="http://schemas.openxmlformats.org/officeDocument/2006/relationships/image" Target="../media/image112.svg"/><Relationship Id="rId2" Type="http://schemas.microsoft.com/office/2007/relationships/media" Target="../media/media1.mp3"/><Relationship Id="rId16" Type="http://schemas.openxmlformats.org/officeDocument/2006/relationships/image" Target="../media/image68.png"/><Relationship Id="rId20" Type="http://schemas.openxmlformats.org/officeDocument/2006/relationships/image" Target="../media/image70.png"/><Relationship Id="rId1" Type="http://schemas.openxmlformats.org/officeDocument/2006/relationships/audio" Target="NULL" TargetMode="External"/><Relationship Id="rId6" Type="http://schemas.openxmlformats.org/officeDocument/2006/relationships/image" Target="../media/image62.png"/><Relationship Id="rId11" Type="http://schemas.openxmlformats.org/officeDocument/2006/relationships/image" Target="../media/image106.svg"/><Relationship Id="rId5" Type="http://schemas.openxmlformats.org/officeDocument/2006/relationships/image" Target="../media/image100.svg"/><Relationship Id="rId15" Type="http://schemas.openxmlformats.org/officeDocument/2006/relationships/image" Target="../media/image110.svg"/><Relationship Id="rId23" Type="http://schemas.openxmlformats.org/officeDocument/2006/relationships/image" Target="../media/image72.png"/><Relationship Id="rId10" Type="http://schemas.openxmlformats.org/officeDocument/2006/relationships/image" Target="../media/image64.png"/><Relationship Id="rId19" Type="http://schemas.openxmlformats.org/officeDocument/2006/relationships/image" Target="../media/image114.svg"/><Relationship Id="rId4" Type="http://schemas.openxmlformats.org/officeDocument/2006/relationships/image" Target="../media/image61.png"/><Relationship Id="rId9" Type="http://schemas.openxmlformats.org/officeDocument/2006/relationships/image" Target="../media/image104.svg"/><Relationship Id="rId14" Type="http://schemas.openxmlformats.org/officeDocument/2006/relationships/image" Target="../media/image67.png"/><Relationship Id="rId22" Type="http://schemas.openxmlformats.org/officeDocument/2006/relationships/image" Target="../media/image117.sv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0.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7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9.svg"/><Relationship Id="rId1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7.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75.png"/><Relationship Id="rId2" Type="http://schemas.openxmlformats.org/officeDocument/2006/relationships/image" Target="../media/image18.png"/><Relationship Id="rId16" Type="http://schemas.openxmlformats.org/officeDocument/2006/relationships/image" Target="../media/image124.sv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76.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9.svg"/><Relationship Id="rId1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4.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76.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88.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9.svg"/><Relationship Id="rId1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4.svg"/><Relationship Id="rId18" Type="http://schemas.openxmlformats.org/officeDocument/2006/relationships/image" Target="../media/image129.svg"/><Relationship Id="rId3" Type="http://schemas.openxmlformats.org/officeDocument/2006/relationships/image" Target="../media/image23.svg"/><Relationship Id="rId21" Type="http://schemas.openxmlformats.org/officeDocument/2006/relationships/image" Target="../media/image82.png"/><Relationship Id="rId7" Type="http://schemas.openxmlformats.org/officeDocument/2006/relationships/image" Target="../media/image27.svg"/><Relationship Id="rId12" Type="http://schemas.openxmlformats.org/officeDocument/2006/relationships/image" Target="../media/image76.png"/><Relationship Id="rId17" Type="http://schemas.openxmlformats.org/officeDocument/2006/relationships/image" Target="../media/image80.png"/><Relationship Id="rId2" Type="http://schemas.openxmlformats.org/officeDocument/2006/relationships/image" Target="../media/image18.png"/><Relationship Id="rId16" Type="http://schemas.openxmlformats.org/officeDocument/2006/relationships/image" Target="../media/image79.png"/><Relationship Id="rId20" Type="http://schemas.openxmlformats.org/officeDocument/2006/relationships/image" Target="../media/image131.sv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88.svg"/><Relationship Id="rId10" Type="http://schemas.openxmlformats.org/officeDocument/2006/relationships/image" Target="../media/image22.png"/><Relationship Id="rId19" Type="http://schemas.openxmlformats.org/officeDocument/2006/relationships/image" Target="../media/image81.png"/><Relationship Id="rId4" Type="http://schemas.openxmlformats.org/officeDocument/2006/relationships/image" Target="../media/image19.png"/><Relationship Id="rId9" Type="http://schemas.openxmlformats.org/officeDocument/2006/relationships/image" Target="../media/image29.svg"/><Relationship Id="rId14" Type="http://schemas.openxmlformats.org/officeDocument/2006/relationships/image" Target="../media/image78.png"/><Relationship Id="rId22" Type="http://schemas.openxmlformats.org/officeDocument/2006/relationships/image" Target="../media/image133.svg"/></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7.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75.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9.svg"/><Relationship Id="rId1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7.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75.png"/><Relationship Id="rId2" Type="http://schemas.openxmlformats.org/officeDocument/2006/relationships/image" Target="../media/image18.png"/><Relationship Id="rId16" Type="http://schemas.openxmlformats.org/officeDocument/2006/relationships/image" Target="../media/image124.sv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76.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9.svg"/><Relationship Id="rId1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54.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76.svg"/><Relationship Id="rId5" Type="http://schemas.openxmlformats.org/officeDocument/2006/relationships/image" Target="../media/image52.svg"/><Relationship Id="rId10" Type="http://schemas.openxmlformats.org/officeDocument/2006/relationships/image" Target="../media/image49.png"/><Relationship Id="rId4" Type="http://schemas.openxmlformats.org/officeDocument/2006/relationships/image" Target="../media/image36.png"/><Relationship Id="rId9"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84.png"/><Relationship Id="rId4" Type="http://schemas.openxmlformats.org/officeDocument/2006/relationships/image" Target="../media/image135.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openxmlformats.org/officeDocument/2006/relationships/image" Target="../media/image11.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gif"/><Relationship Id="rId5" Type="http://schemas.openxmlformats.org/officeDocument/2006/relationships/image" Target="../media/image8.svg"/><Relationship Id="rId10"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23.png"/><Relationship Id="rId2" Type="http://schemas.openxmlformats.org/officeDocument/2006/relationships/image" Target="../media/image18.png"/><Relationship Id="rId16" Type="http://schemas.openxmlformats.org/officeDocument/2006/relationships/image" Target="../media/image36.sv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9.svg"/><Relationship Id="rId14"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jpeg"/><Relationship Id="rId2" Type="http://schemas.openxmlformats.org/officeDocument/2006/relationships/image" Target="../media/image27.jpeg"/><Relationship Id="rId1" Type="http://schemas.openxmlformats.org/officeDocument/2006/relationships/slideLayout" Target="../slideLayouts/slideLayout18.xml"/><Relationship Id="rId6" Type="http://schemas.openxmlformats.org/officeDocument/2006/relationships/image" Target="../media/image42.svg"/><Relationship Id="rId5" Type="http://schemas.openxmlformats.org/officeDocument/2006/relationships/image" Target="../media/image29.png"/><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7"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4800" y="3767988"/>
            <a:ext cx="7620000" cy="270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xmlns="" id="{6FF86199-1679-8BD5-F081-AF70EF9F712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77926">
            <a:off x="7790091" y="359902"/>
            <a:ext cx="1470306" cy="1489260"/>
          </a:xfrm>
          <a:prstGeom prst="rect">
            <a:avLst/>
          </a:prstGeom>
          <a:effectLst>
            <a:glow rad="63500">
              <a:schemeClr val="accent6">
                <a:satMod val="175000"/>
                <a:alpha val="26000"/>
              </a:schemeClr>
            </a:glow>
          </a:effectLst>
        </p:spPr>
      </p:pic>
      <p:pic>
        <p:nvPicPr>
          <p:cNvPr id="14" name="Picture 5">
            <a:extLst>
              <a:ext uri="{FF2B5EF4-FFF2-40B4-BE49-F238E27FC236}">
                <a16:creationId xmlns:a16="http://schemas.microsoft.com/office/drawing/2014/main" xmlns="" id="{4EF16C58-0829-1882-0D48-1294F3C47B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81600" y="533400"/>
            <a:ext cx="4702245" cy="1919507"/>
          </a:xfrm>
          <a:prstGeom prst="rect">
            <a:avLst/>
          </a:prstGeom>
        </p:spPr>
      </p:pic>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3">
            <a:extLst>
              <a:ext uri="{FF2B5EF4-FFF2-40B4-BE49-F238E27FC236}">
                <a16:creationId xmlns:a16="http://schemas.microsoft.com/office/drawing/2014/main" xmlns="" id="{60E39837-268C-CB31-5A00-020357294D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62800" y="-10037"/>
            <a:ext cx="5255991" cy="6771290"/>
          </a:xfrm>
          <a:prstGeom prst="rect">
            <a:avLst/>
          </a:prstGeom>
        </p:spPr>
      </p:pic>
      <p:pic>
        <p:nvPicPr>
          <p:cNvPr id="7" name="Picture 4">
            <a:extLst>
              <a:ext uri="{FF2B5EF4-FFF2-40B4-BE49-F238E27FC236}">
                <a16:creationId xmlns:a16="http://schemas.microsoft.com/office/drawing/2014/main" xmlns="" id="{1E6DD36E-CD23-BCFF-14BB-CE593E1DB8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357670" y="3546483"/>
            <a:ext cx="5136876" cy="2528623"/>
          </a:xfrm>
          <a:prstGeom prst="rect">
            <a:avLst/>
          </a:prstGeom>
        </p:spPr>
      </p:pic>
      <p:pic>
        <p:nvPicPr>
          <p:cNvPr id="16" name="Picture 4">
            <a:extLst>
              <a:ext uri="{FF2B5EF4-FFF2-40B4-BE49-F238E27FC236}">
                <a16:creationId xmlns:a16="http://schemas.microsoft.com/office/drawing/2014/main" xmlns="" id="{4E75BD5A-1A1B-30C0-364C-891D809C912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768158" y="908014"/>
            <a:ext cx="1379707" cy="876114"/>
          </a:xfrm>
          <a:prstGeom prst="rect">
            <a:avLst/>
          </a:prstGeom>
          <a:effectLst>
            <a:glow rad="63500">
              <a:schemeClr val="accent3">
                <a:lumMod val="20000"/>
                <a:lumOff val="80000"/>
                <a:alpha val="65000"/>
              </a:schemeClr>
            </a:glow>
          </a:effectLst>
        </p:spPr>
      </p:pic>
      <p:sp>
        <p:nvSpPr>
          <p:cNvPr id="11" name="TextBox 10">
            <a:extLst>
              <a:ext uri="{FF2B5EF4-FFF2-40B4-BE49-F238E27FC236}">
                <a16:creationId xmlns:a16="http://schemas.microsoft.com/office/drawing/2014/main" xmlns="" id="{75B3E179-306D-3CB6-2E02-AE83339E5A15}"/>
              </a:ext>
            </a:extLst>
          </p:cNvPr>
          <p:cNvSpPr txBox="1"/>
          <p:nvPr/>
        </p:nvSpPr>
        <p:spPr>
          <a:xfrm>
            <a:off x="2895600" y="649069"/>
            <a:ext cx="8686800" cy="646331"/>
          </a:xfrm>
          <a:prstGeom prst="rect">
            <a:avLst/>
          </a:prstGeom>
          <a:noFill/>
        </p:spPr>
        <p:txBody>
          <a:bodyPr wrap="square" rtlCol="0">
            <a:spAutoFit/>
          </a:bodyPr>
          <a:lstStyle/>
          <a:p>
            <a:r>
              <a:rPr lang="en-US" sz="3600" b="1" smtClean="0">
                <a:latin typeface="Times New Roman" pitchFamily="18" charset="0"/>
                <a:cs typeface="Times New Roman" pitchFamily="18" charset="0"/>
              </a:rPr>
              <a:t>HOẠT ĐỘNG TRẢI NGHIỆM</a:t>
            </a:r>
            <a:endParaRPr lang="en-US" sz="3600" dirty="0"/>
          </a:p>
        </p:txBody>
      </p:sp>
      <p:sp>
        <p:nvSpPr>
          <p:cNvPr id="18" name="Text Box 45"/>
          <p:cNvSpPr txBox="1">
            <a:spLocks noChangeArrowheads="1"/>
          </p:cNvSpPr>
          <p:nvPr/>
        </p:nvSpPr>
        <p:spPr bwMode="auto">
          <a:xfrm rot="20826451">
            <a:off x="428117" y="1973426"/>
            <a:ext cx="46495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hangingPunct="1">
              <a:spcBef>
                <a:spcPct val="50000"/>
              </a:spcBef>
            </a:pPr>
            <a:r>
              <a:rPr lang="en-US" altLang="en-US" sz="3200" u="sng" dirty="0" smtClean="0">
                <a:solidFill>
                  <a:srgbClr val="0000CC"/>
                </a:solidFill>
                <a:latin typeface="Times New Roman" pitchFamily="18" charset="0"/>
                <a:cs typeface="Times New Roman" pitchFamily="18" charset="0"/>
              </a:rPr>
              <a:t>CHỦ ĐỀ 1</a:t>
            </a:r>
            <a:r>
              <a:rPr lang="en-US" altLang="en-US" sz="3200" dirty="0" smtClean="0">
                <a:solidFill>
                  <a:srgbClr val="0000CC"/>
                </a:solidFill>
                <a:latin typeface="Times New Roman" pitchFamily="18" charset="0"/>
                <a:cs typeface="Times New Roman" pitchFamily="18" charset="0"/>
              </a:rPr>
              <a:t>:  EM LỚN    LÊN CÙNG  MÁI TƯỜNG MẾN YÊU </a:t>
            </a:r>
            <a:endParaRPr lang="vi-VN" altLang="en-US" sz="3200" dirty="0">
              <a:solidFill>
                <a:srgbClr val="0000CC"/>
              </a:solidFill>
              <a:latin typeface="Times New Roman" pitchFamily="18" charset="0"/>
              <a:cs typeface="Times New Roman" pitchFamily="18" charset="0"/>
            </a:endParaRPr>
          </a:p>
        </p:txBody>
      </p:sp>
      <p:pic>
        <p:nvPicPr>
          <p:cNvPr id="21" name="Picture 9" descr="pretty_flower_yellow_hb"/>
          <p:cNvPicPr>
            <a:picLocks noChangeAspect="1" noChangeArrowheads="1" noCrop="1"/>
          </p:cNvPicPr>
          <p:nvPr/>
        </p:nvPicPr>
        <p:blipFill>
          <a:blip r:embed="rId13"/>
          <a:srcRect/>
          <a:stretch>
            <a:fillRect/>
          </a:stretch>
        </p:blipFill>
        <p:spPr bwMode="auto">
          <a:xfrm>
            <a:off x="-220793" y="6151306"/>
            <a:ext cx="906593" cy="706694"/>
          </a:xfrm>
          <a:prstGeom prst="rect">
            <a:avLst/>
          </a:prstGeom>
          <a:noFill/>
          <a:ln w="9525">
            <a:noFill/>
            <a:miter lim="800000"/>
            <a:headEnd/>
            <a:tailEnd/>
          </a:ln>
        </p:spPr>
      </p:pic>
      <p:pic>
        <p:nvPicPr>
          <p:cNvPr id="22" name="Picture 9" descr="pretty_flower_yellow_hb"/>
          <p:cNvPicPr>
            <a:picLocks noChangeAspect="1" noChangeArrowheads="1" noCrop="1"/>
          </p:cNvPicPr>
          <p:nvPr/>
        </p:nvPicPr>
        <p:blipFill>
          <a:blip r:embed="rId13"/>
          <a:srcRect/>
          <a:stretch>
            <a:fillRect/>
          </a:stretch>
        </p:blipFill>
        <p:spPr bwMode="auto">
          <a:xfrm>
            <a:off x="-220794" y="5762459"/>
            <a:ext cx="906593" cy="706694"/>
          </a:xfrm>
          <a:prstGeom prst="rect">
            <a:avLst/>
          </a:prstGeom>
          <a:noFill/>
          <a:ln w="9525">
            <a:noFill/>
            <a:miter lim="800000"/>
            <a:headEnd/>
            <a:tailEnd/>
          </a:ln>
        </p:spPr>
      </p:pic>
      <p:pic>
        <p:nvPicPr>
          <p:cNvPr id="23" name="Picture 9" descr="pretty_flower_yellow_hb"/>
          <p:cNvPicPr>
            <a:picLocks noChangeAspect="1" noChangeArrowheads="1" noCrop="1"/>
          </p:cNvPicPr>
          <p:nvPr/>
        </p:nvPicPr>
        <p:blipFill>
          <a:blip r:embed="rId13"/>
          <a:srcRect/>
          <a:stretch>
            <a:fillRect/>
          </a:stretch>
        </p:blipFill>
        <p:spPr bwMode="auto">
          <a:xfrm>
            <a:off x="4728303" y="6054559"/>
            <a:ext cx="465825" cy="706694"/>
          </a:xfrm>
          <a:prstGeom prst="rect">
            <a:avLst/>
          </a:prstGeom>
          <a:noFill/>
          <a:ln w="9525">
            <a:noFill/>
            <a:miter lim="800000"/>
            <a:headEnd/>
            <a:tailEnd/>
          </a:ln>
        </p:spPr>
      </p:pic>
      <p:pic>
        <p:nvPicPr>
          <p:cNvPr id="24" name="Picture 9" descr="pretty_flower_yellow_hb"/>
          <p:cNvPicPr>
            <a:picLocks noChangeAspect="1" noChangeArrowheads="1" noCrop="1"/>
          </p:cNvPicPr>
          <p:nvPr/>
        </p:nvPicPr>
        <p:blipFill>
          <a:blip r:embed="rId13"/>
          <a:srcRect/>
          <a:stretch>
            <a:fillRect/>
          </a:stretch>
        </p:blipFill>
        <p:spPr bwMode="auto">
          <a:xfrm>
            <a:off x="5791201" y="6054559"/>
            <a:ext cx="453296" cy="706694"/>
          </a:xfrm>
          <a:prstGeom prst="rect">
            <a:avLst/>
          </a:prstGeom>
          <a:noFill/>
          <a:ln w="9525">
            <a:noFill/>
            <a:miter lim="800000"/>
            <a:headEnd/>
            <a:tailEnd/>
          </a:ln>
        </p:spPr>
      </p:pic>
      <p:pic>
        <p:nvPicPr>
          <p:cNvPr id="25" name="Picture 9" descr="pretty_flower_yellow_hb"/>
          <p:cNvPicPr>
            <a:picLocks noChangeAspect="1" noChangeArrowheads="1" noCrop="1"/>
          </p:cNvPicPr>
          <p:nvPr/>
        </p:nvPicPr>
        <p:blipFill>
          <a:blip r:embed="rId13"/>
          <a:srcRect/>
          <a:stretch>
            <a:fillRect/>
          </a:stretch>
        </p:blipFill>
        <p:spPr bwMode="auto">
          <a:xfrm>
            <a:off x="1295401" y="6040592"/>
            <a:ext cx="453296" cy="706694"/>
          </a:xfrm>
          <a:prstGeom prst="rect">
            <a:avLst/>
          </a:prstGeom>
          <a:noFill/>
          <a:ln w="9525">
            <a:noFill/>
            <a:miter lim="800000"/>
            <a:headEnd/>
            <a:tailEnd/>
          </a:ln>
        </p:spPr>
      </p:pic>
      <p:pic>
        <p:nvPicPr>
          <p:cNvPr id="26" name="Picture 9" descr="pretty_flower_yellow_hb"/>
          <p:cNvPicPr>
            <a:picLocks noChangeAspect="1" noChangeArrowheads="1" noCrop="1"/>
          </p:cNvPicPr>
          <p:nvPr/>
        </p:nvPicPr>
        <p:blipFill>
          <a:blip r:embed="rId13"/>
          <a:srcRect/>
          <a:stretch>
            <a:fillRect/>
          </a:stretch>
        </p:blipFill>
        <p:spPr bwMode="auto">
          <a:xfrm>
            <a:off x="2563970" y="6158177"/>
            <a:ext cx="712629" cy="706694"/>
          </a:xfrm>
          <a:prstGeom prst="rect">
            <a:avLst/>
          </a:prstGeom>
          <a:noFill/>
          <a:ln w="9525">
            <a:noFill/>
            <a:miter lim="800000"/>
            <a:headEnd/>
            <a:tailEnd/>
          </a:ln>
        </p:spPr>
      </p:pic>
    </p:spTree>
    <p:extLst>
      <p:ext uri="{BB962C8B-B14F-4D97-AF65-F5344CB8AC3E}">
        <p14:creationId xmlns:p14="http://schemas.microsoft.com/office/powerpoint/2010/main" val="40242067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2747 0.0875 L 0.54753 0.0875 " pathEditMode="relative" rAng="0" ptsTypes="AA">
                                      <p:cBhvr>
                                        <p:cTn id="11" dur="2000" fill="hold"/>
                                        <p:tgtEl>
                                          <p:spTgt spid="7"/>
                                        </p:tgtEl>
                                        <p:attrNameLst>
                                          <p:attrName>ppt_x</p:attrName>
                                          <p:attrName>ppt_y</p:attrName>
                                        </p:attrNameLst>
                                      </p:cBhvr>
                                      <p:rCtr x="28750" y="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77556E-17 -3.33333E-6 L 0.27331 -0.06481 " pathEditMode="relative" rAng="0" ptsTypes="AA">
                                      <p:cBhvr>
                                        <p:cTn id="15" dur="2000" fill="hold"/>
                                        <p:tgtEl>
                                          <p:spTgt spid="16"/>
                                        </p:tgtEl>
                                        <p:attrNameLst>
                                          <p:attrName>ppt_x</p:attrName>
                                          <p:attrName>ppt_y</p:attrName>
                                        </p:attrNameLst>
                                      </p:cBhvr>
                                      <p:rCtr x="13672" y="-3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3"/>
          <p:cNvGrpSpPr/>
          <p:nvPr/>
        </p:nvGrpSpPr>
        <p:grpSpPr>
          <a:xfrm>
            <a:off x="0" y="0"/>
            <a:ext cx="1891810" cy="6708003"/>
            <a:chOff x="0" y="0"/>
            <a:chExt cx="527677" cy="1871042"/>
          </a:xfrm>
        </p:grpSpPr>
        <p:sp>
          <p:nvSpPr>
            <p:cNvPr id="4" name="Freeform 4"/>
            <p:cNvSpPr/>
            <p:nvPr/>
          </p:nvSpPr>
          <p:spPr>
            <a:xfrm>
              <a:off x="0" y="0"/>
              <a:ext cx="527677" cy="1871042"/>
            </a:xfrm>
            <a:custGeom>
              <a:avLst/>
              <a:gdLst/>
              <a:ahLst/>
              <a:cxnLst/>
              <a:rect l="l" t="t" r="r" b="b"/>
              <a:pathLst>
                <a:path w="527677" h="1871042">
                  <a:moveTo>
                    <a:pt x="0" y="0"/>
                  </a:moveTo>
                  <a:lnTo>
                    <a:pt x="527677" y="0"/>
                  </a:lnTo>
                  <a:lnTo>
                    <a:pt x="527677" y="1871042"/>
                  </a:lnTo>
                  <a:lnTo>
                    <a:pt x="0" y="1871042"/>
                  </a:lnTo>
                  <a:close/>
                </a:path>
              </a:pathLst>
            </a:custGeom>
            <a:solidFill>
              <a:srgbClr val="AB8CB4"/>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71635" y="5703175"/>
            <a:ext cx="14735270" cy="7367635"/>
          </a:xfrm>
          <a:prstGeom prst="rect">
            <a:avLst/>
          </a:prstGeom>
        </p:spPr>
      </p:pic>
      <p:pic>
        <p:nvPicPr>
          <p:cNvPr id="104" name="Picture 11">
            <a:extLst>
              <a:ext uri="{FF2B5EF4-FFF2-40B4-BE49-F238E27FC236}">
                <a16:creationId xmlns:a16="http://schemas.microsoft.com/office/drawing/2014/main" xmlns="" id="{E592BE37-F119-E73B-07E7-C24AEBA74284}"/>
              </a:ext>
            </a:extLst>
          </p:cNvPr>
          <p:cNvPicPr>
            <a:picLocks noChangeAspect="1"/>
          </p:cNvPicPr>
          <p:nvPr/>
        </p:nvPicPr>
        <p:blipFill rotWithShape="1">
          <a:blip r:embed="rId4"/>
          <a:srcRect r="51604" b="52061"/>
          <a:stretch/>
        </p:blipFill>
        <p:spPr>
          <a:xfrm>
            <a:off x="2895600" y="4095903"/>
            <a:ext cx="5690675" cy="2762097"/>
          </a:xfrm>
          <a:prstGeom prst="rect">
            <a:avLst/>
          </a:prstGeom>
        </p:spPr>
      </p:pic>
      <p:sp>
        <p:nvSpPr>
          <p:cNvPr id="111" name="Thought Bubble: Cloud 110">
            <a:extLst>
              <a:ext uri="{FF2B5EF4-FFF2-40B4-BE49-F238E27FC236}">
                <a16:creationId xmlns:a16="http://schemas.microsoft.com/office/drawing/2014/main" xmlns="" id="{4BE77EC1-A9A2-E960-84EA-69E65288DB6C}"/>
              </a:ext>
            </a:extLst>
          </p:cNvPr>
          <p:cNvSpPr/>
          <p:nvPr/>
        </p:nvSpPr>
        <p:spPr>
          <a:xfrm flipH="1">
            <a:off x="3964834" y="681176"/>
            <a:ext cx="4061111" cy="2451425"/>
          </a:xfrm>
          <a:prstGeom prst="cloudCallout">
            <a:avLst>
              <a:gd name="adj1" fmla="val -30781"/>
              <a:gd name="adj2" fmla="val -130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FF81C12-2F6D-0AB6-D3F7-2C6705341A0E}"/>
              </a:ext>
            </a:extLst>
          </p:cNvPr>
          <p:cNvSpPr txBox="1"/>
          <p:nvPr/>
        </p:nvSpPr>
        <p:spPr>
          <a:xfrm>
            <a:off x="4370014" y="762000"/>
            <a:ext cx="3451971" cy="2131161"/>
          </a:xfrm>
          <a:prstGeom prst="rect">
            <a:avLst/>
          </a:prstGeom>
          <a:noFill/>
        </p:spPr>
        <p:txBody>
          <a:bodyPr wrap="none" rtlCol="0">
            <a:spAutoFit/>
          </a:bodyPr>
          <a:lstStyle/>
          <a:p>
            <a:pPr algn="ctr">
              <a:lnSpc>
                <a:spcPct val="150000"/>
              </a:lnSpc>
            </a:pPr>
            <a:r>
              <a:rPr lang="en-US" sz="4800" dirty="0" err="1">
                <a:ln>
                  <a:solidFill>
                    <a:schemeClr val="tx1">
                      <a:lumMod val="85000"/>
                      <a:lumOff val="15000"/>
                    </a:schemeClr>
                  </a:solidFill>
                </a:ln>
                <a:solidFill>
                  <a:schemeClr val="accent6">
                    <a:lumMod val="75000"/>
                  </a:schemeClr>
                </a:solidFill>
                <a:effectLst>
                  <a:innerShdw blurRad="63500" dist="50800" dir="13500000">
                    <a:prstClr val="black">
                      <a:alpha val="50000"/>
                    </a:prstClr>
                  </a:innerShdw>
                </a:effectLst>
                <a:latin typeface="UTM Cookies" panose="02040603050506020204" pitchFamily="18" charset="0"/>
              </a:rPr>
              <a:t>THẢO</a:t>
            </a:r>
            <a:r>
              <a:rPr lang="en-US" sz="4800" dirty="0">
                <a:ln>
                  <a:solidFill>
                    <a:schemeClr val="tx1">
                      <a:lumMod val="85000"/>
                      <a:lumOff val="15000"/>
                    </a:schemeClr>
                  </a:solidFill>
                </a:ln>
                <a:solidFill>
                  <a:schemeClr val="accent6">
                    <a:lumMod val="75000"/>
                  </a:schemeClr>
                </a:solidFill>
                <a:effectLst>
                  <a:innerShdw blurRad="63500" dist="50800" dir="13500000">
                    <a:prstClr val="black">
                      <a:alpha val="50000"/>
                    </a:prstClr>
                  </a:innerShdw>
                </a:effectLst>
                <a:latin typeface="UTM Cookies" panose="02040603050506020204" pitchFamily="18" charset="0"/>
              </a:rPr>
              <a:t> </a:t>
            </a:r>
            <a:r>
              <a:rPr lang="en-US" sz="4800" dirty="0" err="1">
                <a:ln>
                  <a:solidFill>
                    <a:schemeClr val="tx1">
                      <a:lumMod val="85000"/>
                      <a:lumOff val="15000"/>
                    </a:schemeClr>
                  </a:solidFill>
                </a:ln>
                <a:solidFill>
                  <a:schemeClr val="accent6">
                    <a:lumMod val="75000"/>
                  </a:schemeClr>
                </a:solidFill>
                <a:effectLst>
                  <a:innerShdw blurRad="63500" dist="50800" dir="13500000">
                    <a:prstClr val="black">
                      <a:alpha val="50000"/>
                    </a:prstClr>
                  </a:innerShdw>
                </a:effectLst>
                <a:latin typeface="UTM Cookies" panose="02040603050506020204" pitchFamily="18" charset="0"/>
              </a:rPr>
              <a:t>LUẬN</a:t>
            </a:r>
            <a:r>
              <a:rPr lang="en-US" sz="4800" dirty="0">
                <a:ln>
                  <a:solidFill>
                    <a:schemeClr val="tx1">
                      <a:lumMod val="85000"/>
                      <a:lumOff val="15000"/>
                    </a:schemeClr>
                  </a:solidFill>
                </a:ln>
                <a:solidFill>
                  <a:schemeClr val="accent6">
                    <a:lumMod val="75000"/>
                  </a:schemeClr>
                </a:solidFill>
                <a:effectLst>
                  <a:innerShdw blurRad="63500" dist="50800" dir="13500000">
                    <a:prstClr val="black">
                      <a:alpha val="50000"/>
                    </a:prstClr>
                  </a:innerShdw>
                </a:effectLst>
                <a:latin typeface="UTM Cookies" panose="02040603050506020204" pitchFamily="18" charset="0"/>
              </a:rPr>
              <a:t> </a:t>
            </a:r>
          </a:p>
          <a:p>
            <a:pPr algn="ctr">
              <a:lnSpc>
                <a:spcPct val="150000"/>
              </a:lnSpc>
            </a:pPr>
            <a:r>
              <a:rPr lang="en-US" sz="4800" dirty="0">
                <a:ln>
                  <a:solidFill>
                    <a:schemeClr val="tx1">
                      <a:lumMod val="85000"/>
                      <a:lumOff val="15000"/>
                    </a:schemeClr>
                  </a:solidFill>
                </a:ln>
                <a:solidFill>
                  <a:schemeClr val="accent6">
                    <a:lumMod val="75000"/>
                  </a:schemeClr>
                </a:solidFill>
                <a:effectLst>
                  <a:innerShdw blurRad="63500" dist="50800" dir="13500000">
                    <a:prstClr val="black">
                      <a:alpha val="50000"/>
                    </a:prstClr>
                  </a:innerShdw>
                </a:effectLst>
                <a:latin typeface="UTM Cookies" panose="02040603050506020204" pitchFamily="18" charset="0"/>
              </a:rPr>
              <a:t>NHÓM </a:t>
            </a:r>
            <a:r>
              <a:rPr lang="en-US" sz="4800" dirty="0" err="1">
                <a:ln>
                  <a:solidFill>
                    <a:schemeClr val="tx1">
                      <a:lumMod val="85000"/>
                      <a:lumOff val="15000"/>
                    </a:schemeClr>
                  </a:solidFill>
                </a:ln>
                <a:solidFill>
                  <a:schemeClr val="accent6">
                    <a:lumMod val="75000"/>
                  </a:schemeClr>
                </a:solidFill>
                <a:effectLst>
                  <a:innerShdw blurRad="63500" dist="50800" dir="13500000">
                    <a:prstClr val="black">
                      <a:alpha val="50000"/>
                    </a:prstClr>
                  </a:innerShdw>
                </a:effectLst>
                <a:latin typeface="UTM Cookies" panose="02040603050506020204" pitchFamily="18" charset="0"/>
              </a:rPr>
              <a:t>BỐN</a:t>
            </a:r>
            <a:endParaRPr lang="en-US" sz="4800" dirty="0">
              <a:ln>
                <a:solidFill>
                  <a:schemeClr val="tx1">
                    <a:lumMod val="85000"/>
                    <a:lumOff val="15000"/>
                  </a:schemeClr>
                </a:solidFill>
              </a:ln>
              <a:solidFill>
                <a:schemeClr val="accent6">
                  <a:lumMod val="75000"/>
                </a:schemeClr>
              </a:solidFill>
              <a:effectLst>
                <a:innerShdw blurRad="63500" dist="50800" dir="13500000">
                  <a:prstClr val="black">
                    <a:alpha val="50000"/>
                  </a:prstClr>
                </a:innerShdw>
              </a:effectLst>
              <a:latin typeface="UTM Cookies" panose="02040603050506020204" pitchFamily="18" charset="0"/>
            </a:endParaRPr>
          </a:p>
        </p:txBody>
      </p:sp>
    </p:spTree>
    <p:extLst>
      <p:ext uri="{BB962C8B-B14F-4D97-AF65-F5344CB8AC3E}">
        <p14:creationId xmlns:p14="http://schemas.microsoft.com/office/powerpoint/2010/main" val="1053174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1"/>
                                        </p:tgtEl>
                                        <p:attrNameLst>
                                          <p:attrName>style.visibility</p:attrName>
                                        </p:attrNameLst>
                                      </p:cBhvr>
                                      <p:to>
                                        <p:strVal val="visible"/>
                                      </p:to>
                                    </p:set>
                                    <p:anim calcmode="lin" valueType="num">
                                      <p:cBhvr additive="base">
                                        <p:cTn id="11" dur="500" fill="hold"/>
                                        <p:tgtEl>
                                          <p:spTgt spid="111"/>
                                        </p:tgtEl>
                                        <p:attrNameLst>
                                          <p:attrName>ppt_x</p:attrName>
                                        </p:attrNameLst>
                                      </p:cBhvr>
                                      <p:tavLst>
                                        <p:tav tm="0">
                                          <p:val>
                                            <p:strVal val="#ppt_x"/>
                                          </p:val>
                                        </p:tav>
                                        <p:tav tm="100000">
                                          <p:val>
                                            <p:strVal val="#ppt_x"/>
                                          </p:val>
                                        </p:tav>
                                      </p:tavLst>
                                    </p:anim>
                                    <p:anim calcmode="lin" valueType="num">
                                      <p:cBhvr additive="base">
                                        <p:cTn id="12" dur="500" fill="hold"/>
                                        <p:tgtEl>
                                          <p:spTgt spid="1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anim calcmode="lin" valueType="num">
                                      <p:cBhvr additive="base">
                                        <p:cTn id="15" dur="500" fill="hold"/>
                                        <p:tgtEl>
                                          <p:spTgt spid="104"/>
                                        </p:tgtEl>
                                        <p:attrNameLst>
                                          <p:attrName>ppt_x</p:attrName>
                                        </p:attrNameLst>
                                      </p:cBhvr>
                                      <p:tavLst>
                                        <p:tav tm="0">
                                          <p:val>
                                            <p:strVal val="#ppt_x"/>
                                          </p:val>
                                        </p:tav>
                                        <p:tav tm="100000">
                                          <p:val>
                                            <p:strVal val="#ppt_x"/>
                                          </p:val>
                                        </p:tav>
                                      </p:tavLst>
                                    </p:anim>
                                    <p:anim calcmode="lin" valueType="num">
                                      <p:cBhvr additive="base">
                                        <p:cTn id="16"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53201" y="71913"/>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pic>
        <p:nvPicPr>
          <p:cNvPr id="24" name="Picture 17">
            <a:extLst>
              <a:ext uri="{FF2B5EF4-FFF2-40B4-BE49-F238E27FC236}">
                <a16:creationId xmlns:a16="http://schemas.microsoft.com/office/drawing/2014/main" xmlns="" id="{F1C2B83B-0FF4-D9FE-60DD-6D4B4436D2DB}"/>
              </a:ext>
            </a:extLst>
          </p:cNvPr>
          <p:cNvPicPr>
            <a:picLocks noChangeAspect="1"/>
          </p:cNvPicPr>
          <p:nvPr/>
        </p:nvPicPr>
        <p:blipFill>
          <a:blip r:embed="rId12"/>
          <a:srcRect l="298" r="298" b="4945"/>
          <a:stretch>
            <a:fillRect/>
          </a:stretch>
        </p:blipFill>
        <p:spPr>
          <a:xfrm flipH="1">
            <a:off x="85167" y="2164035"/>
            <a:ext cx="2789351" cy="4710487"/>
          </a:xfrm>
          <a:prstGeom prst="rect">
            <a:avLst/>
          </a:prstGeom>
        </p:spPr>
      </p:pic>
      <p:sp>
        <p:nvSpPr>
          <p:cNvPr id="25" name="Thought Bubble: Cloud 24">
            <a:extLst>
              <a:ext uri="{FF2B5EF4-FFF2-40B4-BE49-F238E27FC236}">
                <a16:creationId xmlns:a16="http://schemas.microsoft.com/office/drawing/2014/main" xmlns="" id="{0297D314-CBA0-6F16-DB96-31D59A5FEFAB}"/>
              </a:ext>
            </a:extLst>
          </p:cNvPr>
          <p:cNvSpPr/>
          <p:nvPr/>
        </p:nvSpPr>
        <p:spPr>
          <a:xfrm flipH="1">
            <a:off x="2163758" y="157270"/>
            <a:ext cx="8673644" cy="3261538"/>
          </a:xfrm>
          <a:prstGeom prst="cloudCallout">
            <a:avLst>
              <a:gd name="adj1" fmla="val 50438"/>
              <a:gd name="adj2" fmla="val 299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Diagonal Corners Rounded 31">
            <a:extLst>
              <a:ext uri="{FF2B5EF4-FFF2-40B4-BE49-F238E27FC236}">
                <a16:creationId xmlns:a16="http://schemas.microsoft.com/office/drawing/2014/main" xmlns="" id="{27556949-5FF2-3AEA-C57A-69BD52859F0C}"/>
              </a:ext>
            </a:extLst>
          </p:cNvPr>
          <p:cNvSpPr/>
          <p:nvPr/>
        </p:nvSpPr>
        <p:spPr>
          <a:xfrm>
            <a:off x="2163758" y="3072268"/>
            <a:ext cx="9517318" cy="3652765"/>
          </a:xfrm>
          <a:prstGeom prst="round2Diag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B050"/>
                </a:solidFill>
                <a:latin typeface="Times New Roman" pitchFamily="18" charset="0"/>
                <a:cs typeface="Times New Roman" pitchFamily="18" charset="0"/>
              </a:rPr>
              <a:t>Gợi</a:t>
            </a:r>
            <a:r>
              <a:rPr lang="en-US" sz="3200" b="1" dirty="0">
                <a:solidFill>
                  <a:srgbClr val="00B050"/>
                </a:solidFill>
                <a:latin typeface="Times New Roman" pitchFamily="18" charset="0"/>
                <a:cs typeface="Times New Roman" pitchFamily="18" charset="0"/>
              </a:rPr>
              <a:t> ý:</a:t>
            </a:r>
          </a:p>
          <a:p>
            <a:pPr algn="just"/>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đặc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điểm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khoanh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hoạt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1, </a:t>
            </a:r>
            <a:r>
              <a:rPr lang="en-US" sz="3200" b="1" dirty="0" err="1">
                <a:solidFill>
                  <a:srgbClr val="FF0000"/>
                </a:solidFill>
                <a:latin typeface="Times New Roman" pitchFamily="18" charset="0"/>
                <a:cs typeface="Times New Roman" pitchFamily="18" charset="0"/>
              </a:rPr>
              <a:t>đặc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điểm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bản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tự</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nhất</a:t>
            </a:r>
            <a:r>
              <a:rPr lang="en-US" sz="3200" b="1" dirty="0">
                <a:solidFill>
                  <a:srgbClr val="FF0000"/>
                </a:solidFill>
                <a:latin typeface="Times New Roman" pitchFamily="18" charset="0"/>
                <a:cs typeface="Times New Roman" pitchFamily="18" charset="0"/>
              </a:rPr>
              <a:t>?</a:t>
            </a:r>
          </a:p>
          <a:p>
            <a:pPr algn="just"/>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những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nói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việc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thể</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hiện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đặc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điểm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đó</a:t>
            </a:r>
            <a:r>
              <a:rPr lang="en-US" sz="3200" b="1" dirty="0">
                <a:solidFill>
                  <a:srgbClr val="FF0000"/>
                </a:solidFill>
                <a:latin typeface="Times New Roman" pitchFamily="18" charset="0"/>
                <a:cs typeface="Times New Roman" pitchFamily="18" charset="0"/>
              </a:rPr>
              <a:t>?</a:t>
            </a:r>
          </a:p>
          <a:p>
            <a:pPr algn="just"/>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cảm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thấy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tự</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đặc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điểm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đó</a:t>
            </a:r>
            <a:r>
              <a:rPr lang="en-US" sz="3200" b="1" dirty="0">
                <a:solidFill>
                  <a:srgbClr val="FF0000"/>
                </a:solidFill>
                <a:latin typeface="Times New Roman" pitchFamily="18" charset="0"/>
                <a:cs typeface="Times New Roman" pitchFamily="18" charset="0"/>
              </a:rPr>
              <a:t>?</a:t>
            </a:r>
          </a:p>
        </p:txBody>
      </p:sp>
      <p:pic>
        <p:nvPicPr>
          <p:cNvPr id="33" name="Picture 11">
            <a:extLst>
              <a:ext uri="{FF2B5EF4-FFF2-40B4-BE49-F238E27FC236}">
                <a16:creationId xmlns:a16="http://schemas.microsoft.com/office/drawing/2014/main" xmlns="" id="{655FB244-0A3A-594C-849C-38348C8674E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486400" y="3016938"/>
            <a:ext cx="809030" cy="879640"/>
          </a:xfrm>
          <a:prstGeom prst="rect">
            <a:avLst/>
          </a:prstGeom>
        </p:spPr>
      </p:pic>
      <p:sp>
        <p:nvSpPr>
          <p:cNvPr id="34" name="TextBox 33">
            <a:extLst>
              <a:ext uri="{FF2B5EF4-FFF2-40B4-BE49-F238E27FC236}">
                <a16:creationId xmlns:a16="http://schemas.microsoft.com/office/drawing/2014/main" xmlns="" id="{FBF38939-8889-47DA-9CB2-57084B8D2130}"/>
              </a:ext>
            </a:extLst>
          </p:cNvPr>
          <p:cNvSpPr txBox="1"/>
          <p:nvPr/>
        </p:nvSpPr>
        <p:spPr>
          <a:xfrm>
            <a:off x="4191000" y="589058"/>
            <a:ext cx="4191000" cy="2554545"/>
          </a:xfrm>
          <a:prstGeom prst="rect">
            <a:avLst/>
          </a:prstGeom>
          <a:noFill/>
        </p:spPr>
        <p:txBody>
          <a:bodyPr wrap="square">
            <a:spAutoFit/>
          </a:bodyPr>
          <a:lstStyle/>
          <a:p>
            <a:r>
              <a:rPr lang="vi-VN" sz="4000" dirty="0">
                <a:solidFill>
                  <a:schemeClr val="bg1"/>
                </a:solidFill>
                <a:latin typeface="+mj-lt"/>
              </a:rPr>
              <a:t>2. Chia sẻ với bạn về một đặc điểm em thấy tự hào về bản thân</a:t>
            </a:r>
            <a:endParaRPr lang="en-US" sz="4000" dirty="0">
              <a:solidFill>
                <a:schemeClr val="bg1"/>
              </a:solidFill>
              <a:latin typeface="+mj-lt"/>
            </a:endParaRPr>
          </a:p>
        </p:txBody>
      </p:sp>
    </p:spTree>
    <p:extLst>
      <p:ext uri="{BB962C8B-B14F-4D97-AF65-F5344CB8AC3E}">
        <p14:creationId xmlns:p14="http://schemas.microsoft.com/office/powerpoint/2010/main" val="216597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par>
                                <p:cTn id="14" presetID="16" presetClass="entr" presetSubtype="21"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sp>
        <p:nvSpPr>
          <p:cNvPr id="29" name="Thought Bubble: Cloud 28">
            <a:extLst>
              <a:ext uri="{FF2B5EF4-FFF2-40B4-BE49-F238E27FC236}">
                <a16:creationId xmlns:a16="http://schemas.microsoft.com/office/drawing/2014/main" xmlns="" id="{D5A8213B-2185-C239-834B-9E00CC036470}"/>
              </a:ext>
            </a:extLst>
          </p:cNvPr>
          <p:cNvSpPr/>
          <p:nvPr/>
        </p:nvSpPr>
        <p:spPr>
          <a:xfrm flipH="1">
            <a:off x="6175199" y="-40398"/>
            <a:ext cx="5018746" cy="3685736"/>
          </a:xfrm>
          <a:prstGeom prst="cloudCallout">
            <a:avLst>
              <a:gd name="adj1" fmla="val -30818"/>
              <a:gd name="adj2" fmla="val 504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17">
            <a:extLst>
              <a:ext uri="{FF2B5EF4-FFF2-40B4-BE49-F238E27FC236}">
                <a16:creationId xmlns:a16="http://schemas.microsoft.com/office/drawing/2014/main" xmlns="" id="{C914F131-0ED9-F962-42BD-7892F65E2A19}"/>
              </a:ext>
            </a:extLst>
          </p:cNvPr>
          <p:cNvPicPr>
            <a:picLocks noChangeAspect="1"/>
          </p:cNvPicPr>
          <p:nvPr/>
        </p:nvPicPr>
        <p:blipFill>
          <a:blip r:embed="rId12"/>
          <a:srcRect l="298" r="298" b="4945"/>
          <a:stretch>
            <a:fillRect/>
          </a:stretch>
        </p:blipFill>
        <p:spPr>
          <a:xfrm>
            <a:off x="9430023" y="2061129"/>
            <a:ext cx="2834473" cy="4786687"/>
          </a:xfrm>
          <a:prstGeom prst="rect">
            <a:avLst/>
          </a:prstGeom>
        </p:spPr>
      </p:pic>
      <p:pic>
        <p:nvPicPr>
          <p:cNvPr id="35" name="Picture 23">
            <a:extLst>
              <a:ext uri="{FF2B5EF4-FFF2-40B4-BE49-F238E27FC236}">
                <a16:creationId xmlns:a16="http://schemas.microsoft.com/office/drawing/2014/main" xmlns="" id="{E0179AAF-DD3C-FDB1-7210-46A24A485AF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312749" y="2438400"/>
            <a:ext cx="2889859" cy="4362051"/>
          </a:xfrm>
          <a:prstGeom prst="rect">
            <a:avLst/>
          </a:prstGeom>
          <a:effectLst>
            <a:glow rad="63500">
              <a:schemeClr val="accent1">
                <a:lumMod val="20000"/>
                <a:lumOff val="80000"/>
                <a:alpha val="40000"/>
              </a:schemeClr>
            </a:glow>
          </a:effectLst>
        </p:spPr>
      </p:pic>
      <p:pic>
        <p:nvPicPr>
          <p:cNvPr id="36" name="Picture 24">
            <a:extLst>
              <a:ext uri="{FF2B5EF4-FFF2-40B4-BE49-F238E27FC236}">
                <a16:creationId xmlns:a16="http://schemas.microsoft.com/office/drawing/2014/main" xmlns="" id="{D0329574-0E25-2737-C2C7-9F0DBD41A8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0582" y="2685651"/>
            <a:ext cx="2839212" cy="4114800"/>
          </a:xfrm>
          <a:prstGeom prst="rect">
            <a:avLst/>
          </a:prstGeom>
          <a:effectLst>
            <a:glow rad="63500">
              <a:schemeClr val="accent1">
                <a:lumMod val="20000"/>
                <a:lumOff val="80000"/>
                <a:alpha val="40000"/>
              </a:schemeClr>
            </a:glow>
          </a:effectLst>
        </p:spPr>
      </p:pic>
      <p:sp>
        <p:nvSpPr>
          <p:cNvPr id="23" name="TextBox 22">
            <a:extLst>
              <a:ext uri="{FF2B5EF4-FFF2-40B4-BE49-F238E27FC236}">
                <a16:creationId xmlns:a16="http://schemas.microsoft.com/office/drawing/2014/main" xmlns="" id="{B85F5EA7-CF24-8442-9943-986D44F29D6D}"/>
              </a:ext>
            </a:extLst>
          </p:cNvPr>
          <p:cNvSpPr txBox="1"/>
          <p:nvPr/>
        </p:nvSpPr>
        <p:spPr>
          <a:xfrm>
            <a:off x="7039699" y="397069"/>
            <a:ext cx="3422732" cy="21311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CHIA </a:t>
            </a:r>
            <a:r>
              <a:rPr kumimoji="0" lang="en-US" sz="4800" b="0" i="0" u="none" strike="noStrike" kern="1200" cap="none" spc="0" normalizeH="0" baseline="0" noProof="0" dirty="0" err="1">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SẺ</a:t>
            </a:r>
            <a:endParaRPr kumimoji="0" lang="en-US" sz="4800" b="0" i="0" u="none" strike="noStrike" kern="1200" cap="none" spc="0" normalizeH="0" baseline="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TRƯỚC</a:t>
            </a:r>
            <a:r>
              <a:rPr kumimoji="0" lang="en-US" sz="4800" b="0" i="0" u="none" strike="noStrike" kern="1200" cap="none" spc="0" normalizeH="0" baseline="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LỚP</a:t>
            </a:r>
            <a:endParaRPr kumimoji="0" lang="en-US" sz="4800" b="0" i="0" u="none" strike="noStrike" kern="1200" cap="none" spc="0" normalizeH="0" baseline="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7081449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36"/>
                                        </p:tgtEl>
                                        <p:attrNameLst>
                                          <p:attrName>r</p:attrName>
                                        </p:attrNameLst>
                                      </p:cBhvr>
                                    </p:animRot>
                                    <p:animRot by="-240000">
                                      <p:cBhvr>
                                        <p:cTn id="20" dur="200" fill="hold">
                                          <p:stCondLst>
                                            <p:cond delay="200"/>
                                          </p:stCondLst>
                                        </p:cTn>
                                        <p:tgtEl>
                                          <p:spTgt spid="36"/>
                                        </p:tgtEl>
                                        <p:attrNameLst>
                                          <p:attrName>r</p:attrName>
                                        </p:attrNameLst>
                                      </p:cBhvr>
                                    </p:animRot>
                                    <p:animRot by="240000">
                                      <p:cBhvr>
                                        <p:cTn id="21" dur="200" fill="hold">
                                          <p:stCondLst>
                                            <p:cond delay="400"/>
                                          </p:stCondLst>
                                        </p:cTn>
                                        <p:tgtEl>
                                          <p:spTgt spid="36"/>
                                        </p:tgtEl>
                                        <p:attrNameLst>
                                          <p:attrName>r</p:attrName>
                                        </p:attrNameLst>
                                      </p:cBhvr>
                                    </p:animRot>
                                    <p:animRot by="-240000">
                                      <p:cBhvr>
                                        <p:cTn id="22" dur="200" fill="hold">
                                          <p:stCondLst>
                                            <p:cond delay="600"/>
                                          </p:stCondLst>
                                        </p:cTn>
                                        <p:tgtEl>
                                          <p:spTgt spid="36"/>
                                        </p:tgtEl>
                                        <p:attrNameLst>
                                          <p:attrName>r</p:attrName>
                                        </p:attrNameLst>
                                      </p:cBhvr>
                                    </p:animRot>
                                    <p:animRot by="120000">
                                      <p:cBhvr>
                                        <p:cTn id="23" dur="200" fill="hold">
                                          <p:stCondLst>
                                            <p:cond delay="800"/>
                                          </p:stCondLst>
                                        </p:cTn>
                                        <p:tgtEl>
                                          <p:spTgt spid="36"/>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35"/>
                                        </p:tgtEl>
                                        <p:attrNameLst>
                                          <p:attrName>r</p:attrName>
                                        </p:attrNameLst>
                                      </p:cBhvr>
                                    </p:animRot>
                                    <p:animRot by="-240000">
                                      <p:cBhvr>
                                        <p:cTn id="26" dur="200" fill="hold">
                                          <p:stCondLst>
                                            <p:cond delay="200"/>
                                          </p:stCondLst>
                                        </p:cTn>
                                        <p:tgtEl>
                                          <p:spTgt spid="35"/>
                                        </p:tgtEl>
                                        <p:attrNameLst>
                                          <p:attrName>r</p:attrName>
                                        </p:attrNameLst>
                                      </p:cBhvr>
                                    </p:animRot>
                                    <p:animRot by="240000">
                                      <p:cBhvr>
                                        <p:cTn id="27" dur="200" fill="hold">
                                          <p:stCondLst>
                                            <p:cond delay="400"/>
                                          </p:stCondLst>
                                        </p:cTn>
                                        <p:tgtEl>
                                          <p:spTgt spid="35"/>
                                        </p:tgtEl>
                                        <p:attrNameLst>
                                          <p:attrName>r</p:attrName>
                                        </p:attrNameLst>
                                      </p:cBhvr>
                                    </p:animRot>
                                    <p:animRot by="-240000">
                                      <p:cBhvr>
                                        <p:cTn id="28" dur="200" fill="hold">
                                          <p:stCondLst>
                                            <p:cond delay="600"/>
                                          </p:stCondLst>
                                        </p:cTn>
                                        <p:tgtEl>
                                          <p:spTgt spid="35"/>
                                        </p:tgtEl>
                                        <p:attrNameLst>
                                          <p:attrName>r</p:attrName>
                                        </p:attrNameLst>
                                      </p:cBhvr>
                                    </p:animRot>
                                    <p:animRot by="120000">
                                      <p:cBhvr>
                                        <p:cTn id="29" dur="200" fill="hold">
                                          <p:stCondLst>
                                            <p:cond delay="800"/>
                                          </p:stCondLst>
                                        </p:cTn>
                                        <p:tgtEl>
                                          <p:spTgt spid="35"/>
                                        </p:tgtEl>
                                        <p:attrNameLst>
                                          <p:attrName>r</p:attrName>
                                        </p:attrNameLst>
                                      </p:cBhvr>
                                    </p:animRo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7350" y="836885"/>
            <a:ext cx="7342346" cy="4387052"/>
          </a:xfrm>
          <a:prstGeom prst="rect">
            <a:avLst/>
          </a:prstGeom>
        </p:spPr>
      </p:pic>
      <p:pic>
        <p:nvPicPr>
          <p:cNvPr id="4" name="Picture 4"/>
          <p:cNvPicPr>
            <a:picLocks noChangeAspect="1"/>
          </p:cNvPicPr>
          <p:nvPr/>
        </p:nvPicPr>
        <p:blipFill>
          <a:blip r:embed="rId5"/>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026326" y="833940"/>
            <a:ext cx="2045386" cy="2045386"/>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917659" y="3429000"/>
            <a:ext cx="1177082" cy="2743200"/>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618866"/>
            <a:ext cx="1722235" cy="2905611"/>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61356" y="3429000"/>
            <a:ext cx="2294313" cy="2743200"/>
          </a:xfrm>
          <a:prstGeom prst="rect">
            <a:avLst/>
          </a:prstGeom>
        </p:spPr>
      </p:pic>
      <p:pic>
        <p:nvPicPr>
          <p:cNvPr id="21" name="Picture 18">
            <a:extLst>
              <a:ext uri="{FF2B5EF4-FFF2-40B4-BE49-F238E27FC236}">
                <a16:creationId xmlns:a16="http://schemas.microsoft.com/office/drawing/2014/main" xmlns="" id="{4FC17CA1-9E8C-361B-13C6-147D6EAD12E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230428" y="3094310"/>
            <a:ext cx="2566607" cy="4114800"/>
          </a:xfrm>
          <a:prstGeom prst="rect">
            <a:avLst/>
          </a:prstGeom>
        </p:spPr>
      </p:pic>
      <p:sp>
        <p:nvSpPr>
          <p:cNvPr id="22" name="TextBox 21">
            <a:extLst>
              <a:ext uri="{FF2B5EF4-FFF2-40B4-BE49-F238E27FC236}">
                <a16:creationId xmlns:a16="http://schemas.microsoft.com/office/drawing/2014/main" xmlns="" id="{7DAC5A1F-35A6-820B-C246-231364963BBD}"/>
              </a:ext>
            </a:extLst>
          </p:cNvPr>
          <p:cNvSpPr txBox="1"/>
          <p:nvPr/>
        </p:nvSpPr>
        <p:spPr>
          <a:xfrm>
            <a:off x="644191" y="1238295"/>
            <a:ext cx="6823410" cy="28623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rPr>
              <a:t>HOẠT ĐỘNG 2</a:t>
            </a:r>
          </a:p>
          <a:p>
            <a:pPr lvl="0" algn="ctr">
              <a:lnSpc>
                <a:spcPct val="150000"/>
              </a:lnSpc>
              <a:defRPr/>
            </a:pPr>
            <a:r>
              <a:rPr lang="en-US" sz="40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Tìm</a:t>
            </a:r>
            <a:r>
              <a:rPr lang="en-US" sz="4000" dirty="0">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40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hiểu</a:t>
            </a:r>
            <a:r>
              <a:rPr lang="en-US" sz="4000" dirty="0">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40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những</a:t>
            </a:r>
            <a:r>
              <a:rPr lang="en-US" sz="4000" dirty="0">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40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việc</a:t>
            </a:r>
            <a:r>
              <a:rPr lang="en-US" sz="4000" dirty="0">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40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làm</a:t>
            </a:r>
            <a:r>
              <a:rPr lang="en-US" sz="4000" dirty="0">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40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đáng</a:t>
            </a:r>
            <a:r>
              <a:rPr lang="en-US" sz="4000" dirty="0">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40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tự</a:t>
            </a:r>
            <a:r>
              <a:rPr lang="en-US" sz="4000" dirty="0">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40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hào</a:t>
            </a:r>
            <a:r>
              <a:rPr lang="en-US" sz="4000" dirty="0">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40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của</a:t>
            </a:r>
            <a:r>
              <a:rPr lang="en-US" sz="4000" dirty="0">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40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bản</a:t>
            </a:r>
            <a:r>
              <a:rPr lang="en-US" sz="4000" dirty="0">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40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thân</a:t>
            </a:r>
            <a:endParaRPr lang="en-US" sz="4000" dirty="0">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9873" y="38052"/>
            <a:ext cx="12192000" cy="6858000"/>
          </a:xfrm>
          <a:prstGeom prst="rect">
            <a:avLst/>
          </a:prstGeom>
        </p:spPr>
      </p:pic>
      <p:pic>
        <p:nvPicPr>
          <p:cNvPr id="4" name="Picture 4"/>
          <p:cNvPicPr>
            <a:picLocks noChangeAspect="1"/>
          </p:cNvPicPr>
          <p:nvPr/>
        </p:nvPicPr>
        <p:blipFill>
          <a:blip r:embed="rId3"/>
          <a:srcRect/>
          <a:stretch>
            <a:fillRect/>
          </a:stretch>
        </p:blipFill>
        <p:spPr>
          <a:xfrm>
            <a:off x="-865339" y="7315200"/>
            <a:ext cx="13164023"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46614" y="102521"/>
            <a:ext cx="2045386" cy="2045386"/>
          </a:xfrm>
          <a:prstGeom prst="rect">
            <a:avLst/>
          </a:prstGeom>
        </p:spPr>
      </p:pic>
      <p:sp>
        <p:nvSpPr>
          <p:cNvPr id="11" name="Rectangle: Diagonal Corners Rounded 10">
            <a:extLst>
              <a:ext uri="{FF2B5EF4-FFF2-40B4-BE49-F238E27FC236}">
                <a16:creationId xmlns:a16="http://schemas.microsoft.com/office/drawing/2014/main" xmlns="" id="{761101DC-4D35-52B0-472D-9C36B91515E4}"/>
              </a:ext>
            </a:extLst>
          </p:cNvPr>
          <p:cNvSpPr/>
          <p:nvPr/>
        </p:nvSpPr>
        <p:spPr>
          <a:xfrm>
            <a:off x="88965" y="-34731"/>
            <a:ext cx="10057649" cy="1406331"/>
          </a:xfrm>
          <a:prstGeom prst="round2DiagRect">
            <a:avLst>
              <a:gd name="adj1" fmla="val 10117"/>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endParaRPr>
          </a:p>
        </p:txBody>
      </p:sp>
      <p:sp>
        <p:nvSpPr>
          <p:cNvPr id="5" name="TextBox 4">
            <a:extLst>
              <a:ext uri="{FF2B5EF4-FFF2-40B4-BE49-F238E27FC236}">
                <a16:creationId xmlns:a16="http://schemas.microsoft.com/office/drawing/2014/main" xmlns="" id="{E439CB42-388D-D718-1B58-09A12F8A2B2B}"/>
              </a:ext>
            </a:extLst>
          </p:cNvPr>
          <p:cNvSpPr txBox="1"/>
          <p:nvPr/>
        </p:nvSpPr>
        <p:spPr>
          <a:xfrm>
            <a:off x="530629" y="-75933"/>
            <a:ext cx="9908771" cy="1200329"/>
          </a:xfrm>
          <a:prstGeom prst="rect">
            <a:avLst/>
          </a:prstGeom>
          <a:noFill/>
        </p:spPr>
        <p:txBody>
          <a:bodyPr wrap="square" rtlCol="0">
            <a:spAutoFit/>
          </a:bodyPr>
          <a:lstStyle/>
          <a:p>
            <a:r>
              <a:rPr lang="vi-VN" sz="3600" b="1" dirty="0">
                <a:latin typeface="Times New Roman" pitchFamily="18" charset="0"/>
                <a:cs typeface="Times New Roman" pitchFamily="18" charset="0"/>
              </a:rPr>
              <a:t>1. Lập sơ đồ tư duy về những việc đã làm khiến em cảm thấy tự hào về bản thân.</a:t>
            </a:r>
            <a:endParaRPr lang="en-US" sz="3600" b="1" dirty="0">
              <a:latin typeface="Times New Roman" pitchFamily="18" charset="0"/>
              <a:cs typeface="Times New Roman" pitchFamily="18" charset="0"/>
            </a:endParaRPr>
          </a:p>
        </p:txBody>
      </p:sp>
      <p:pic>
        <p:nvPicPr>
          <p:cNvPr id="27" name="Picture 6">
            <a:extLst>
              <a:ext uri="{FF2B5EF4-FFF2-40B4-BE49-F238E27FC236}">
                <a16:creationId xmlns:a16="http://schemas.microsoft.com/office/drawing/2014/main" xmlns="" id="{F1F3681B-75CB-D241-B089-2BE4A4D6A52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11713" y="4454476"/>
            <a:ext cx="1169093" cy="1438883"/>
          </a:xfrm>
          <a:prstGeom prst="rect">
            <a:avLst/>
          </a:prstGeom>
        </p:spPr>
      </p:pic>
      <p:grpSp>
        <p:nvGrpSpPr>
          <p:cNvPr id="28" name="Group 30">
            <a:extLst>
              <a:ext uri="{FF2B5EF4-FFF2-40B4-BE49-F238E27FC236}">
                <a16:creationId xmlns:a16="http://schemas.microsoft.com/office/drawing/2014/main" xmlns="" id="{D3F762E7-0BBE-2948-01AF-BE5AFE0A5F00}"/>
              </a:ext>
            </a:extLst>
          </p:cNvPr>
          <p:cNvGrpSpPr/>
          <p:nvPr/>
        </p:nvGrpSpPr>
        <p:grpSpPr>
          <a:xfrm>
            <a:off x="69651" y="-75933"/>
            <a:ext cx="712329" cy="668230"/>
            <a:chOff x="0" y="0"/>
            <a:chExt cx="625886" cy="625404"/>
          </a:xfrm>
        </p:grpSpPr>
        <p:sp>
          <p:nvSpPr>
            <p:cNvPr id="29" name="Freeform 31">
              <a:extLst>
                <a:ext uri="{FF2B5EF4-FFF2-40B4-BE49-F238E27FC236}">
                  <a16:creationId xmlns:a16="http://schemas.microsoft.com/office/drawing/2014/main" xmlns="" id="{DEBEFFE4-7ECE-72ED-EDAA-8C9174B39CE3}"/>
                </a:ext>
              </a:extLst>
            </p:cNvPr>
            <p:cNvSpPr/>
            <p:nvPr/>
          </p:nvSpPr>
          <p:spPr>
            <a:xfrm>
              <a:off x="92710" y="106680"/>
              <a:ext cx="521745" cy="506024"/>
            </a:xfrm>
            <a:custGeom>
              <a:avLst/>
              <a:gdLst/>
              <a:ahLst/>
              <a:cxnLst/>
              <a:rect l="l" t="t" r="r" b="b"/>
              <a:pathLst>
                <a:path w="521745" h="506024">
                  <a:moveTo>
                    <a:pt x="495075" y="316794"/>
                  </a:moveTo>
                  <a:cubicBezTo>
                    <a:pt x="495075" y="404424"/>
                    <a:pt x="418875" y="475544"/>
                    <a:pt x="337595" y="475544"/>
                  </a:cubicBezTo>
                  <a:lnTo>
                    <a:pt x="66040" y="475544"/>
                  </a:lnTo>
                  <a:cubicBezTo>
                    <a:pt x="43180" y="475544"/>
                    <a:pt x="20320" y="470464"/>
                    <a:pt x="0" y="461574"/>
                  </a:cubicBezTo>
                  <a:cubicBezTo>
                    <a:pt x="26670" y="489514"/>
                    <a:pt x="63500" y="506024"/>
                    <a:pt x="97452" y="506024"/>
                  </a:cubicBezTo>
                  <a:lnTo>
                    <a:pt x="375695" y="506024"/>
                  </a:lnTo>
                  <a:cubicBezTo>
                    <a:pt x="455705" y="506024"/>
                    <a:pt x="521745" y="439984"/>
                    <a:pt x="521745" y="359974"/>
                  </a:cubicBezTo>
                  <a:lnTo>
                    <a:pt x="521745" y="95250"/>
                  </a:lnTo>
                  <a:cubicBezTo>
                    <a:pt x="521745" y="58420"/>
                    <a:pt x="507775" y="25400"/>
                    <a:pt x="486185" y="0"/>
                  </a:cubicBezTo>
                  <a:cubicBezTo>
                    <a:pt x="492535" y="16510"/>
                    <a:pt x="495075" y="34290"/>
                    <a:pt x="495075" y="52070"/>
                  </a:cubicBezTo>
                  <a:lnTo>
                    <a:pt x="495075" y="316794"/>
                  </a:lnTo>
                  <a:lnTo>
                    <a:pt x="495075" y="316794"/>
                  </a:lnTo>
                  <a:close/>
                </a:path>
              </a:pathLst>
            </a:custGeom>
            <a:solidFill>
              <a:srgbClr val="38455D"/>
            </a:solidFill>
          </p:spPr>
        </p:sp>
        <p:sp>
          <p:nvSpPr>
            <p:cNvPr id="30" name="Freeform 32">
              <a:extLst>
                <a:ext uri="{FF2B5EF4-FFF2-40B4-BE49-F238E27FC236}">
                  <a16:creationId xmlns:a16="http://schemas.microsoft.com/office/drawing/2014/main" xmlns="" id="{FCC49B06-C775-68D7-B6F7-573FEFF76364}"/>
                </a:ext>
              </a:extLst>
            </p:cNvPr>
            <p:cNvSpPr/>
            <p:nvPr/>
          </p:nvSpPr>
          <p:spPr>
            <a:xfrm>
              <a:off x="12700" y="12700"/>
              <a:ext cx="561116" cy="556824"/>
            </a:xfrm>
            <a:custGeom>
              <a:avLst/>
              <a:gdLst/>
              <a:ahLst/>
              <a:cxnLst/>
              <a:rect l="l" t="t" r="r" b="b"/>
              <a:pathLst>
                <a:path w="561116" h="556824">
                  <a:moveTo>
                    <a:pt x="146050" y="556824"/>
                  </a:moveTo>
                  <a:lnTo>
                    <a:pt x="415066" y="556824"/>
                  </a:lnTo>
                  <a:cubicBezTo>
                    <a:pt x="495076" y="556824"/>
                    <a:pt x="561116" y="490784"/>
                    <a:pt x="561116" y="410774"/>
                  </a:cubicBezTo>
                  <a:lnTo>
                    <a:pt x="561116" y="146050"/>
                  </a:lnTo>
                  <a:cubicBezTo>
                    <a:pt x="561116" y="66040"/>
                    <a:pt x="495076" y="0"/>
                    <a:pt x="415066" y="0"/>
                  </a:cubicBezTo>
                  <a:lnTo>
                    <a:pt x="146050" y="0"/>
                  </a:lnTo>
                  <a:cubicBezTo>
                    <a:pt x="66040" y="0"/>
                    <a:pt x="0" y="66040"/>
                    <a:pt x="0" y="146050"/>
                  </a:cubicBezTo>
                  <a:lnTo>
                    <a:pt x="0" y="410774"/>
                  </a:lnTo>
                  <a:cubicBezTo>
                    <a:pt x="0" y="492054"/>
                    <a:pt x="66040" y="556824"/>
                    <a:pt x="146050" y="556824"/>
                  </a:cubicBezTo>
                  <a:close/>
                </a:path>
              </a:pathLst>
            </a:custGeom>
            <a:solidFill>
              <a:schemeClr val="bg1"/>
            </a:solidFill>
          </p:spPr>
        </p:sp>
        <p:sp>
          <p:nvSpPr>
            <p:cNvPr id="31" name="Freeform 33">
              <a:extLst>
                <a:ext uri="{FF2B5EF4-FFF2-40B4-BE49-F238E27FC236}">
                  <a16:creationId xmlns:a16="http://schemas.microsoft.com/office/drawing/2014/main" xmlns="" id="{33749CAC-96B1-26C2-F632-1CB6DFE40348}"/>
                </a:ext>
              </a:extLst>
            </p:cNvPr>
            <p:cNvSpPr/>
            <p:nvPr/>
          </p:nvSpPr>
          <p:spPr>
            <a:xfrm>
              <a:off x="0" y="0"/>
              <a:ext cx="625886" cy="625404"/>
            </a:xfrm>
            <a:custGeom>
              <a:avLst/>
              <a:gdLst/>
              <a:ahLst/>
              <a:cxnLst/>
              <a:rect l="l" t="t" r="r" b="b"/>
              <a:pathLst>
                <a:path w="625886" h="625404">
                  <a:moveTo>
                    <a:pt x="562386" y="74930"/>
                  </a:moveTo>
                  <a:cubicBezTo>
                    <a:pt x="534446" y="30480"/>
                    <a:pt x="484916" y="0"/>
                    <a:pt x="427766" y="0"/>
                  </a:cubicBezTo>
                  <a:lnTo>
                    <a:pt x="158750" y="0"/>
                  </a:lnTo>
                  <a:cubicBezTo>
                    <a:pt x="71120" y="0"/>
                    <a:pt x="0" y="71120"/>
                    <a:pt x="0" y="158750"/>
                  </a:cubicBezTo>
                  <a:lnTo>
                    <a:pt x="0" y="423474"/>
                  </a:lnTo>
                  <a:cubicBezTo>
                    <a:pt x="0" y="475544"/>
                    <a:pt x="25400" y="521264"/>
                    <a:pt x="63500" y="550474"/>
                  </a:cubicBezTo>
                  <a:cubicBezTo>
                    <a:pt x="91440" y="594924"/>
                    <a:pt x="140970" y="625404"/>
                    <a:pt x="190389" y="625404"/>
                  </a:cubicBezTo>
                  <a:lnTo>
                    <a:pt x="467136" y="625404"/>
                  </a:lnTo>
                  <a:cubicBezTo>
                    <a:pt x="554766" y="625404"/>
                    <a:pt x="625886" y="554284"/>
                    <a:pt x="625886" y="466654"/>
                  </a:cubicBezTo>
                  <a:lnTo>
                    <a:pt x="625886" y="201930"/>
                  </a:lnTo>
                  <a:cubicBezTo>
                    <a:pt x="625885" y="149860"/>
                    <a:pt x="600485" y="104140"/>
                    <a:pt x="562386" y="74930"/>
                  </a:cubicBezTo>
                  <a:close/>
                  <a:moveTo>
                    <a:pt x="12700" y="423474"/>
                  </a:moveTo>
                  <a:lnTo>
                    <a:pt x="12700" y="158750"/>
                  </a:lnTo>
                  <a:cubicBezTo>
                    <a:pt x="12700" y="78740"/>
                    <a:pt x="78740" y="12700"/>
                    <a:pt x="158750" y="12700"/>
                  </a:cubicBezTo>
                  <a:lnTo>
                    <a:pt x="427766" y="12700"/>
                  </a:lnTo>
                  <a:cubicBezTo>
                    <a:pt x="507776" y="12700"/>
                    <a:pt x="573816" y="78740"/>
                    <a:pt x="573816" y="158750"/>
                  </a:cubicBezTo>
                  <a:lnTo>
                    <a:pt x="573816" y="423474"/>
                  </a:lnTo>
                  <a:cubicBezTo>
                    <a:pt x="573816" y="503484"/>
                    <a:pt x="507776" y="569524"/>
                    <a:pt x="427766" y="569524"/>
                  </a:cubicBezTo>
                  <a:lnTo>
                    <a:pt x="158750" y="569524"/>
                  </a:lnTo>
                  <a:cubicBezTo>
                    <a:pt x="78740" y="569524"/>
                    <a:pt x="12700" y="504754"/>
                    <a:pt x="12700" y="423474"/>
                  </a:cubicBezTo>
                  <a:close/>
                  <a:moveTo>
                    <a:pt x="614456" y="466654"/>
                  </a:moveTo>
                  <a:cubicBezTo>
                    <a:pt x="614456" y="546664"/>
                    <a:pt x="547146" y="612704"/>
                    <a:pt x="467135" y="612704"/>
                  </a:cubicBezTo>
                  <a:lnTo>
                    <a:pt x="190389" y="612704"/>
                  </a:lnTo>
                  <a:cubicBezTo>
                    <a:pt x="157480" y="612704"/>
                    <a:pt x="120650" y="596194"/>
                    <a:pt x="93980" y="568254"/>
                  </a:cubicBezTo>
                  <a:cubicBezTo>
                    <a:pt x="114300" y="577144"/>
                    <a:pt x="135890" y="582224"/>
                    <a:pt x="160020" y="582224"/>
                  </a:cubicBezTo>
                  <a:lnTo>
                    <a:pt x="429036" y="582224"/>
                  </a:lnTo>
                  <a:cubicBezTo>
                    <a:pt x="516666" y="582224"/>
                    <a:pt x="587786" y="511104"/>
                    <a:pt x="587786" y="423474"/>
                  </a:cubicBezTo>
                  <a:lnTo>
                    <a:pt x="587786" y="158750"/>
                  </a:lnTo>
                  <a:cubicBezTo>
                    <a:pt x="587786" y="140970"/>
                    <a:pt x="583976" y="123190"/>
                    <a:pt x="578896" y="106680"/>
                  </a:cubicBezTo>
                  <a:cubicBezTo>
                    <a:pt x="600486" y="132080"/>
                    <a:pt x="614456" y="165100"/>
                    <a:pt x="614456" y="201930"/>
                  </a:cubicBezTo>
                  <a:lnTo>
                    <a:pt x="614456" y="466654"/>
                  </a:lnTo>
                  <a:cubicBezTo>
                    <a:pt x="614456" y="466654"/>
                    <a:pt x="614456" y="466654"/>
                    <a:pt x="614456" y="466654"/>
                  </a:cubicBezTo>
                  <a:close/>
                </a:path>
              </a:pathLst>
            </a:custGeom>
            <a:solidFill>
              <a:srgbClr val="38455D"/>
            </a:solidFill>
          </p:spPr>
        </p:sp>
      </p:grpSp>
      <p:sp>
        <p:nvSpPr>
          <p:cNvPr id="32" name="TextBox 31">
            <a:extLst>
              <a:ext uri="{FF2B5EF4-FFF2-40B4-BE49-F238E27FC236}">
                <a16:creationId xmlns:a16="http://schemas.microsoft.com/office/drawing/2014/main" xmlns="" id="{5843257D-DC82-0F3B-66FD-7B06B7A5A054}"/>
              </a:ext>
            </a:extLst>
          </p:cNvPr>
          <p:cNvSpPr txBox="1"/>
          <p:nvPr/>
        </p:nvSpPr>
        <p:spPr>
          <a:xfrm>
            <a:off x="88965" y="0"/>
            <a:ext cx="6930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rPr>
              <a:t>01</a:t>
            </a:r>
          </a:p>
        </p:txBody>
      </p:sp>
      <p:graphicFrame>
        <p:nvGraphicFramePr>
          <p:cNvPr id="14" name="Table 13"/>
          <p:cNvGraphicFramePr>
            <a:graphicFrameLocks noGrp="1"/>
          </p:cNvGraphicFramePr>
          <p:nvPr>
            <p:extLst>
              <p:ext uri="{D42A27DB-BD31-4B8C-83A1-F6EECF244321}">
                <p14:modId xmlns:p14="http://schemas.microsoft.com/office/powerpoint/2010/main" val="2055647179"/>
              </p:ext>
            </p:extLst>
          </p:nvPr>
        </p:nvGraphicFramePr>
        <p:xfrm>
          <a:off x="2627480" y="1575756"/>
          <a:ext cx="7519134" cy="5105400"/>
        </p:xfrm>
        <a:graphic>
          <a:graphicData uri="http://schemas.openxmlformats.org/drawingml/2006/table">
            <a:tbl>
              <a:tblPr firstRow="1" bandRow="1">
                <a:tableStyleId>{5940675A-B579-460E-94D1-54222C63F5DA}</a:tableStyleId>
              </a:tblPr>
              <a:tblGrid>
                <a:gridCol w="7519134"/>
              </a:tblGrid>
              <a:tr h="5105400">
                <a:tc>
                  <a:txBody>
                    <a:bodyPr/>
                    <a:lstStyle/>
                    <a:p>
                      <a:endParaRPr lang="en-US" dirty="0"/>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90686016"/>
              </p:ext>
            </p:extLst>
          </p:nvPr>
        </p:nvGraphicFramePr>
        <p:xfrm>
          <a:off x="-4703181" y="698612"/>
          <a:ext cx="2569581" cy="1449295"/>
        </p:xfrm>
        <a:graphic>
          <a:graphicData uri="http://schemas.openxmlformats.org/drawingml/2006/table">
            <a:tbl>
              <a:tblPr firstRow="1" bandRow="1">
                <a:tableStyleId>{5940675A-B579-460E-94D1-54222C63F5DA}</a:tableStyleId>
              </a:tblPr>
              <a:tblGrid>
                <a:gridCol w="2569581"/>
              </a:tblGrid>
              <a:tr h="1449295">
                <a:tc>
                  <a:txBody>
                    <a:bodyPr/>
                    <a:lstStyle/>
                    <a:p>
                      <a:endParaRPr lang="en-US" dirty="0"/>
                    </a:p>
                  </a:txBody>
                  <a:tcPr/>
                </a:tc>
              </a:tr>
            </a:tbl>
          </a:graphicData>
        </a:graphic>
      </p:graphicFrame>
      <p:sp>
        <p:nvSpPr>
          <p:cNvPr id="16" name="Arc 15"/>
          <p:cNvSpPr/>
          <p:nvPr/>
        </p:nvSpPr>
        <p:spPr>
          <a:xfrm>
            <a:off x="3966920" y="4244757"/>
            <a:ext cx="3644894" cy="990600"/>
          </a:xfrm>
          <a:prstGeom prst="arc">
            <a:avLst>
              <a:gd name="adj1" fmla="val 19930508"/>
              <a:gd name="adj2" fmla="val 19666669"/>
            </a:avLst>
          </a:prstGeom>
        </p:spPr>
        <p:style>
          <a:lnRef idx="2">
            <a:schemeClr val="accent2"/>
          </a:lnRef>
          <a:fillRef idx="0">
            <a:schemeClr val="accent2"/>
          </a:fillRef>
          <a:effectRef idx="1">
            <a:schemeClr val="accent2"/>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xmlns="" id="{E439CB42-388D-D718-1B58-09A12F8A2B2B}"/>
              </a:ext>
            </a:extLst>
          </p:cNvPr>
          <p:cNvSpPr txBox="1"/>
          <p:nvPr/>
        </p:nvSpPr>
        <p:spPr>
          <a:xfrm>
            <a:off x="4273551" y="4384724"/>
            <a:ext cx="3031631" cy="830997"/>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Việc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em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tự</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hào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bản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thân</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
        <p:nvSpPr>
          <p:cNvPr id="19" name="Line 12"/>
          <p:cNvSpPr>
            <a:spLocks noChangeShapeType="1"/>
          </p:cNvSpPr>
          <p:nvPr/>
        </p:nvSpPr>
        <p:spPr bwMode="auto">
          <a:xfrm flipV="1">
            <a:off x="5715000" y="2880359"/>
            <a:ext cx="728896" cy="1364397"/>
          </a:xfrm>
          <a:prstGeom prst="line">
            <a:avLst/>
          </a:prstGeom>
          <a:noFill/>
          <a:ln w="28575">
            <a:solidFill>
              <a:srgbClr val="0000FF"/>
            </a:solidFill>
            <a:round/>
            <a:headEnd/>
            <a:tailEnd/>
          </a:ln>
        </p:spPr>
        <p:txBody>
          <a:bodyPr/>
          <a:lstStyle/>
          <a:p>
            <a:endParaRPr lang="en-US"/>
          </a:p>
        </p:txBody>
      </p:sp>
      <p:sp>
        <p:nvSpPr>
          <p:cNvPr id="20" name="Line 12"/>
          <p:cNvSpPr>
            <a:spLocks noChangeShapeType="1"/>
          </p:cNvSpPr>
          <p:nvPr/>
        </p:nvSpPr>
        <p:spPr bwMode="auto">
          <a:xfrm flipV="1">
            <a:off x="6443896" y="2362200"/>
            <a:ext cx="3097879" cy="518160"/>
          </a:xfrm>
          <a:prstGeom prst="line">
            <a:avLst/>
          </a:prstGeom>
          <a:noFill/>
          <a:ln w="28575">
            <a:solidFill>
              <a:srgbClr val="0000FF"/>
            </a:solidFill>
            <a:round/>
            <a:headEnd/>
            <a:tailEnd/>
          </a:ln>
        </p:spPr>
        <p:txBody>
          <a:bodyPr/>
          <a:lstStyle/>
          <a:p>
            <a:endParaRPr lang="en-US"/>
          </a:p>
        </p:txBody>
      </p:sp>
      <p:sp>
        <p:nvSpPr>
          <p:cNvPr id="21" name="Line 12"/>
          <p:cNvSpPr>
            <a:spLocks noChangeShapeType="1"/>
          </p:cNvSpPr>
          <p:nvPr/>
        </p:nvSpPr>
        <p:spPr bwMode="auto">
          <a:xfrm>
            <a:off x="5715000" y="2590800"/>
            <a:ext cx="728896" cy="289560"/>
          </a:xfrm>
          <a:prstGeom prst="line">
            <a:avLst/>
          </a:prstGeom>
          <a:noFill/>
          <a:ln w="28575">
            <a:solidFill>
              <a:srgbClr val="0000FF"/>
            </a:solidFill>
            <a:round/>
            <a:headEnd/>
            <a:tailEnd/>
          </a:ln>
        </p:spPr>
        <p:txBody>
          <a:bodyPr/>
          <a:lstStyle/>
          <a:p>
            <a:endParaRPr lang="en-US"/>
          </a:p>
        </p:txBody>
      </p:sp>
      <p:sp>
        <p:nvSpPr>
          <p:cNvPr id="22" name="TextBox 21">
            <a:extLst>
              <a:ext uri="{FF2B5EF4-FFF2-40B4-BE49-F238E27FC236}">
                <a16:creationId xmlns:a16="http://schemas.microsoft.com/office/drawing/2014/main" xmlns="" id="{E439CB42-388D-D718-1B58-09A12F8A2B2B}"/>
              </a:ext>
            </a:extLst>
          </p:cNvPr>
          <p:cNvSpPr txBox="1"/>
          <p:nvPr/>
        </p:nvSpPr>
        <p:spPr>
          <a:xfrm rot="21093863">
            <a:off x="6488450" y="1732408"/>
            <a:ext cx="3031631" cy="830997"/>
          </a:xfrm>
          <a:prstGeom prst="rect">
            <a:avLst/>
          </a:prstGeom>
          <a:noFill/>
        </p:spPr>
        <p:txBody>
          <a:bodyPr wrap="square" rtlCol="0">
            <a:spAutoFit/>
          </a:bodyPr>
          <a:lstStyle/>
          <a:p>
            <a:pPr algn="ctr"/>
            <a:r>
              <a:rPr lang="en-US" sz="2400" b="1" dirty="0" err="1" smtClean="0">
                <a:solidFill>
                  <a:srgbClr val="FF0000"/>
                </a:solidFill>
                <a:latin typeface="Times New Roman" pitchFamily="18" charset="0"/>
                <a:cs typeface="Times New Roman" pitchFamily="18" charset="0"/>
              </a:rPr>
              <a:t>Nhiệt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tình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tham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gia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chơi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tập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thể</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E439CB42-388D-D718-1B58-09A12F8A2B2B}"/>
              </a:ext>
            </a:extLst>
          </p:cNvPr>
          <p:cNvSpPr txBox="1"/>
          <p:nvPr/>
        </p:nvSpPr>
        <p:spPr>
          <a:xfrm rot="17991511">
            <a:off x="4907111" y="3000778"/>
            <a:ext cx="1764513" cy="830997"/>
          </a:xfrm>
          <a:prstGeom prst="rect">
            <a:avLst/>
          </a:prstGeom>
          <a:noFill/>
        </p:spPr>
        <p:txBody>
          <a:bodyPr wrap="square" rtlCol="0">
            <a:spAutoFit/>
          </a:bodyPr>
          <a:lstStyle/>
          <a:p>
            <a:pPr algn="ct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chơi</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cxnSp>
        <p:nvCxnSpPr>
          <p:cNvPr id="26" name="Straight Connector 25"/>
          <p:cNvCxnSpPr/>
          <p:nvPr/>
        </p:nvCxnSpPr>
        <p:spPr>
          <a:xfrm>
            <a:off x="7611814" y="4808259"/>
            <a:ext cx="153218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flipV="1">
            <a:off x="9109728" y="3817659"/>
            <a:ext cx="2844510" cy="959743"/>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a:off x="9109728" y="4808259"/>
            <a:ext cx="1532186" cy="1287741"/>
          </a:xfrm>
          <a:prstGeom prst="line">
            <a:avLst/>
          </a:prstGeom>
        </p:spPr>
        <p:style>
          <a:lnRef idx="2">
            <a:schemeClr val="accent2"/>
          </a:lnRef>
          <a:fillRef idx="0">
            <a:schemeClr val="accent2"/>
          </a:fillRef>
          <a:effectRef idx="1">
            <a:schemeClr val="accent2"/>
          </a:effectRef>
          <a:fontRef idx="minor">
            <a:schemeClr val="tx1"/>
          </a:fontRef>
        </p:style>
      </p:cxnSp>
      <p:sp>
        <p:nvSpPr>
          <p:cNvPr id="36" name="Line 12"/>
          <p:cNvSpPr>
            <a:spLocks noChangeShapeType="1"/>
          </p:cNvSpPr>
          <p:nvPr/>
        </p:nvSpPr>
        <p:spPr bwMode="auto">
          <a:xfrm flipV="1">
            <a:off x="5117789" y="5215720"/>
            <a:ext cx="556260" cy="880280"/>
          </a:xfrm>
          <a:prstGeom prst="line">
            <a:avLst/>
          </a:prstGeom>
          <a:noFill/>
          <a:ln w="28575">
            <a:solidFill>
              <a:srgbClr val="0000FF"/>
            </a:solidFill>
            <a:round/>
            <a:headEnd/>
            <a:tailEnd/>
          </a:ln>
        </p:spPr>
        <p:txBody>
          <a:bodyPr/>
          <a:lstStyle/>
          <a:p>
            <a:endParaRPr lang="en-US"/>
          </a:p>
        </p:txBody>
      </p:sp>
      <p:sp>
        <p:nvSpPr>
          <p:cNvPr id="37" name="Line 12"/>
          <p:cNvSpPr>
            <a:spLocks noChangeShapeType="1"/>
          </p:cNvSpPr>
          <p:nvPr/>
        </p:nvSpPr>
        <p:spPr bwMode="auto">
          <a:xfrm flipV="1">
            <a:off x="3966920" y="6096000"/>
            <a:ext cx="1126740" cy="457200"/>
          </a:xfrm>
          <a:prstGeom prst="line">
            <a:avLst/>
          </a:prstGeom>
          <a:noFill/>
          <a:ln w="28575">
            <a:solidFill>
              <a:srgbClr val="0000FF"/>
            </a:solidFill>
            <a:round/>
            <a:headEnd/>
            <a:tailEnd/>
          </a:ln>
        </p:spPr>
        <p:txBody>
          <a:bodyPr/>
          <a:lstStyle/>
          <a:p>
            <a:endParaRPr lang="en-US"/>
          </a:p>
        </p:txBody>
      </p:sp>
      <p:sp>
        <p:nvSpPr>
          <p:cNvPr id="38" name="Line 12"/>
          <p:cNvSpPr>
            <a:spLocks noChangeShapeType="1"/>
          </p:cNvSpPr>
          <p:nvPr/>
        </p:nvSpPr>
        <p:spPr bwMode="auto">
          <a:xfrm>
            <a:off x="5138504" y="6073140"/>
            <a:ext cx="1282532" cy="784860"/>
          </a:xfrm>
          <a:prstGeom prst="line">
            <a:avLst/>
          </a:prstGeom>
          <a:noFill/>
          <a:ln w="28575">
            <a:solidFill>
              <a:srgbClr val="0000FF"/>
            </a:solidFill>
            <a:round/>
            <a:headEnd/>
            <a:tailEnd/>
          </a:ln>
        </p:spPr>
        <p:txBody>
          <a:bodyPr/>
          <a:lstStyle/>
          <a:p>
            <a:endParaRPr lang="en-US"/>
          </a:p>
        </p:txBody>
      </p:sp>
      <p:cxnSp>
        <p:nvCxnSpPr>
          <p:cNvPr id="39" name="Straight Connector 38"/>
          <p:cNvCxnSpPr/>
          <p:nvPr/>
        </p:nvCxnSpPr>
        <p:spPr>
          <a:xfrm flipV="1">
            <a:off x="2545080" y="4648656"/>
            <a:ext cx="1421840" cy="91401"/>
          </a:xfrm>
          <a:prstGeom prst="line">
            <a:avLst/>
          </a:prstGeom>
        </p:spPr>
        <p:style>
          <a:lnRef idx="2">
            <a:schemeClr val="accent2"/>
          </a:lnRef>
          <a:fillRef idx="0">
            <a:schemeClr val="accent2"/>
          </a:fillRef>
          <a:effectRef idx="1">
            <a:schemeClr val="accent2"/>
          </a:effectRef>
          <a:fontRef idx="minor">
            <a:schemeClr val="tx1"/>
          </a:fontRef>
        </p:style>
      </p:cxnSp>
      <p:cxnSp>
        <p:nvCxnSpPr>
          <p:cNvPr id="40" name="Straight Connector 39"/>
          <p:cNvCxnSpPr/>
          <p:nvPr/>
        </p:nvCxnSpPr>
        <p:spPr>
          <a:xfrm>
            <a:off x="2164080" y="3562557"/>
            <a:ext cx="381000" cy="1131799"/>
          </a:xfrm>
          <a:prstGeom prst="line">
            <a:avLst/>
          </a:prstGeom>
        </p:spPr>
        <p:style>
          <a:lnRef idx="2">
            <a:schemeClr val="accent2"/>
          </a:lnRef>
          <a:fillRef idx="0">
            <a:schemeClr val="accent2"/>
          </a:fillRef>
          <a:effectRef idx="1">
            <a:schemeClr val="accent2"/>
          </a:effectRef>
          <a:fontRef idx="minor">
            <a:schemeClr val="tx1"/>
          </a:fontRef>
        </p:style>
      </p:cxnSp>
      <p:cxnSp>
        <p:nvCxnSpPr>
          <p:cNvPr id="41" name="Straight Connector 40"/>
          <p:cNvCxnSpPr/>
          <p:nvPr/>
        </p:nvCxnSpPr>
        <p:spPr>
          <a:xfrm flipV="1">
            <a:off x="0" y="4777402"/>
            <a:ext cx="2545080" cy="320379"/>
          </a:xfrm>
          <a:prstGeom prst="line">
            <a:avLst/>
          </a:prstGeom>
        </p:spPr>
        <p:style>
          <a:lnRef idx="2">
            <a:schemeClr val="accent2"/>
          </a:lnRef>
          <a:fillRef idx="0">
            <a:schemeClr val="accent2"/>
          </a:fillRef>
          <a:effectRef idx="1">
            <a:schemeClr val="accent2"/>
          </a:effectRef>
          <a:fontRef idx="minor">
            <a:schemeClr val="tx1"/>
          </a:fontRef>
        </p:style>
      </p:cxnSp>
      <p:sp>
        <p:nvSpPr>
          <p:cNvPr id="45" name="TextBox 44">
            <a:extLst>
              <a:ext uri="{FF2B5EF4-FFF2-40B4-BE49-F238E27FC236}">
                <a16:creationId xmlns:a16="http://schemas.microsoft.com/office/drawing/2014/main" xmlns="" id="{E439CB42-388D-D718-1B58-09A12F8A2B2B}"/>
              </a:ext>
            </a:extLst>
          </p:cNvPr>
          <p:cNvSpPr txBox="1"/>
          <p:nvPr/>
        </p:nvSpPr>
        <p:spPr>
          <a:xfrm>
            <a:off x="7662381" y="3817659"/>
            <a:ext cx="1902254" cy="830997"/>
          </a:xfrm>
          <a:prstGeom prst="rect">
            <a:avLst/>
          </a:prstGeom>
          <a:noFill/>
        </p:spPr>
        <p:txBody>
          <a:bodyPr wrap="square" rtlCol="0">
            <a:spAutoFit/>
          </a:bodyPr>
          <a:lstStyle/>
          <a:p>
            <a:pPr algn="ctr"/>
            <a:r>
              <a:rPr lang="en-US" sz="2400" b="1" dirty="0" err="1" smtClean="0">
                <a:solidFill>
                  <a:srgbClr val="00B050"/>
                </a:solidFill>
                <a:latin typeface="Times New Roman" pitchFamily="18" charset="0"/>
                <a:cs typeface="Times New Roman" pitchFamily="18" charset="0"/>
              </a:rPr>
              <a:t>Trong</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rèn</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luyện</a:t>
            </a:r>
            <a:endParaRPr lang="en-US" sz="2400" b="1" dirty="0">
              <a:solidFill>
                <a:srgbClr val="00B050"/>
              </a:solidFill>
              <a:latin typeface="Times New Roman" pitchFamily="18" charset="0"/>
              <a:cs typeface="Times New Roman" pitchFamily="18" charset="0"/>
            </a:endParaRPr>
          </a:p>
        </p:txBody>
      </p:sp>
      <p:sp>
        <p:nvSpPr>
          <p:cNvPr id="46" name="TextBox 45">
            <a:extLst>
              <a:ext uri="{FF2B5EF4-FFF2-40B4-BE49-F238E27FC236}">
                <a16:creationId xmlns:a16="http://schemas.microsoft.com/office/drawing/2014/main" xmlns="" id="{E439CB42-388D-D718-1B58-09A12F8A2B2B}"/>
              </a:ext>
            </a:extLst>
          </p:cNvPr>
          <p:cNvSpPr txBox="1"/>
          <p:nvPr/>
        </p:nvSpPr>
        <p:spPr>
          <a:xfrm rot="20296104">
            <a:off x="9381594" y="3239434"/>
            <a:ext cx="2743200" cy="830997"/>
          </a:xfrm>
          <a:prstGeom prst="rect">
            <a:avLst/>
          </a:prstGeom>
          <a:noFill/>
        </p:spPr>
        <p:txBody>
          <a:bodyPr wrap="square" rtlCol="0">
            <a:spAutoFit/>
          </a:bodyPr>
          <a:lstStyle/>
          <a:p>
            <a:pPr algn="ctr"/>
            <a:r>
              <a:rPr lang="en-US" sz="2400" b="1" dirty="0" err="1" smtClean="0">
                <a:solidFill>
                  <a:srgbClr val="00B050"/>
                </a:solidFill>
                <a:latin typeface="Times New Roman" pitchFamily="18" charset="0"/>
                <a:cs typeface="Times New Roman" pitchFamily="18" charset="0"/>
              </a:rPr>
              <a:t>Nhận</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lỗi</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và</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sữa</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lỗi</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khi</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làm</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sai</a:t>
            </a:r>
            <a:endParaRPr lang="en-US" sz="2400" b="1" dirty="0">
              <a:solidFill>
                <a:srgbClr val="00B050"/>
              </a:solidFill>
              <a:latin typeface="Times New Roman" pitchFamily="18" charset="0"/>
              <a:cs typeface="Times New Roman" pitchFamily="18" charset="0"/>
            </a:endParaRPr>
          </a:p>
        </p:txBody>
      </p:sp>
      <p:sp>
        <p:nvSpPr>
          <p:cNvPr id="48" name="TextBox 47">
            <a:extLst>
              <a:ext uri="{FF2B5EF4-FFF2-40B4-BE49-F238E27FC236}">
                <a16:creationId xmlns:a16="http://schemas.microsoft.com/office/drawing/2014/main" xmlns="" id="{E439CB42-388D-D718-1B58-09A12F8A2B2B}"/>
              </a:ext>
            </a:extLst>
          </p:cNvPr>
          <p:cNvSpPr txBox="1"/>
          <p:nvPr/>
        </p:nvSpPr>
        <p:spPr>
          <a:xfrm rot="972196">
            <a:off x="5230040" y="5530943"/>
            <a:ext cx="1720615" cy="830997"/>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hoạt</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
        <p:nvSpPr>
          <p:cNvPr id="49" name="TextBox 48">
            <a:extLst>
              <a:ext uri="{FF2B5EF4-FFF2-40B4-BE49-F238E27FC236}">
                <a16:creationId xmlns:a16="http://schemas.microsoft.com/office/drawing/2014/main" xmlns="" id="{E439CB42-388D-D718-1B58-09A12F8A2B2B}"/>
              </a:ext>
            </a:extLst>
          </p:cNvPr>
          <p:cNvSpPr txBox="1"/>
          <p:nvPr/>
        </p:nvSpPr>
        <p:spPr>
          <a:xfrm rot="20756614">
            <a:off x="2970755" y="5598300"/>
            <a:ext cx="1720615" cy="830997"/>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uống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khoa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học</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
        <p:nvSpPr>
          <p:cNvPr id="53" name="TextBox 52">
            <a:extLst>
              <a:ext uri="{FF2B5EF4-FFF2-40B4-BE49-F238E27FC236}">
                <a16:creationId xmlns:a16="http://schemas.microsoft.com/office/drawing/2014/main" xmlns="" id="{E439CB42-388D-D718-1B58-09A12F8A2B2B}"/>
              </a:ext>
            </a:extLst>
          </p:cNvPr>
          <p:cNvSpPr txBox="1"/>
          <p:nvPr/>
        </p:nvSpPr>
        <p:spPr>
          <a:xfrm rot="21257118">
            <a:off x="37547" y="3760926"/>
            <a:ext cx="2330474" cy="1200329"/>
          </a:xfrm>
          <a:prstGeom prst="rect">
            <a:avLst/>
          </a:prstGeom>
          <a:noFill/>
        </p:spPr>
        <p:txBody>
          <a:bodyPr wrap="square" rtlCol="0">
            <a:spAutoFit/>
          </a:bodyPr>
          <a:lstStyle/>
          <a:p>
            <a:pPr algn="ctr"/>
            <a:r>
              <a:rPr lang="en-US" sz="2400" b="1" dirty="0" err="1" smtClean="0">
                <a:solidFill>
                  <a:srgbClr val="FFFF00"/>
                </a:solidFill>
                <a:latin typeface="Times New Roman" pitchFamily="18" charset="0"/>
                <a:cs typeface="Times New Roman" pitchFamily="18" charset="0"/>
              </a:rPr>
              <a:t>Đưa</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ra</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sáng</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kiến</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khi</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làm</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việc</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nhóm</a:t>
            </a:r>
            <a:r>
              <a:rPr lang="en-US" sz="2400" b="1" dirty="0" smtClean="0">
                <a:solidFill>
                  <a:srgbClr val="FFFF00"/>
                </a:solidFill>
                <a:latin typeface="Times New Roman" pitchFamily="18" charset="0"/>
                <a:cs typeface="Times New Roman" pitchFamily="18" charset="0"/>
              </a:rPr>
              <a:t> </a:t>
            </a:r>
            <a:endParaRPr lang="en-US" sz="2400" b="1" dirty="0">
              <a:solidFill>
                <a:srgbClr val="FFFF00"/>
              </a:solidFill>
              <a:latin typeface="Times New Roman" pitchFamily="18" charset="0"/>
              <a:cs typeface="Times New Roman" pitchFamily="18" charset="0"/>
            </a:endParaRPr>
          </a:p>
        </p:txBody>
      </p:sp>
      <p:sp>
        <p:nvSpPr>
          <p:cNvPr id="54" name="TextBox 53">
            <a:extLst>
              <a:ext uri="{FF2B5EF4-FFF2-40B4-BE49-F238E27FC236}">
                <a16:creationId xmlns:a16="http://schemas.microsoft.com/office/drawing/2014/main" xmlns="" id="{E439CB42-388D-D718-1B58-09A12F8A2B2B}"/>
              </a:ext>
            </a:extLst>
          </p:cNvPr>
          <p:cNvSpPr txBox="1"/>
          <p:nvPr/>
        </p:nvSpPr>
        <p:spPr>
          <a:xfrm rot="21257118">
            <a:off x="2578883" y="3651933"/>
            <a:ext cx="1363493" cy="830997"/>
          </a:xfrm>
          <a:prstGeom prst="rect">
            <a:avLst/>
          </a:prstGeom>
          <a:noFill/>
        </p:spPr>
        <p:txBody>
          <a:bodyPr wrap="square" rtlCol="0">
            <a:spAutoFit/>
          </a:bodyPr>
          <a:lstStyle/>
          <a:p>
            <a:pPr algn="ctr"/>
            <a:r>
              <a:rPr lang="en-US" sz="2400" b="1" dirty="0" err="1" smtClean="0">
                <a:solidFill>
                  <a:srgbClr val="FFFF00"/>
                </a:solidFill>
                <a:latin typeface="Times New Roman" pitchFamily="18" charset="0"/>
                <a:cs typeface="Times New Roman" pitchFamily="18" charset="0"/>
              </a:rPr>
              <a:t>Trong</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học</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tập</a:t>
            </a:r>
            <a:endParaRPr 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4182420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accel="50000" decel="50000" fill="hold" nodeType="withEffect">
                                  <p:stCondLst>
                                    <p:cond delay="0"/>
                                  </p:stCondLst>
                                  <p:childTnLst>
                                    <p:animMotion origin="layout" path="M 0.27896 -0.29375 C 0.27648 -0.24074 0.26997 -0.16667 0.24769 -0.16783 C 0.21511 -0.16783 0.21264 -0.41574 0.1742 -0.41667 C 0.13915 -0.41667 0.15791 -0.19977 0.1243 -0.2007 C 0.08938 -0.2007 0.10814 -0.35764 0.07049 -0.35764 C 0.037 -0.35764 0.0555 -0.25162 0.0258 -0.25162 C -0.00313 -0.25162 0.01186 -0.33264 -0.0142 -0.33264 C -0.02919 -0.33264 -0.03036 -0.31065 -0.0314 -0.29375 " pathEditMode="relative" rAng="0" ptsTypes="AAAAAAAA">
                                      <p:cBhvr>
                                        <p:cTn id="6" dur="5500" fill="hold"/>
                                        <p:tgtEl>
                                          <p:spTgt spid="27"/>
                                        </p:tgtEl>
                                        <p:attrNameLst>
                                          <p:attrName>ppt_x</p:attrName>
                                          <p:attrName>ppt_y</p:attrName>
                                        </p:attrNameLst>
                                      </p:cBhvr>
                                      <p:rCtr x="-15518" y="20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1000"/>
                                        <p:tgtEl>
                                          <p:spTgt spid="53"/>
                                        </p:tgtEl>
                                      </p:cBhvr>
                                    </p:animEffect>
                                    <p:anim calcmode="lin" valueType="num">
                                      <p:cBhvr>
                                        <p:cTn id="22" dur="1000" fill="hold"/>
                                        <p:tgtEl>
                                          <p:spTgt spid="53"/>
                                        </p:tgtEl>
                                        <p:attrNameLst>
                                          <p:attrName>ppt_x</p:attrName>
                                        </p:attrNameLst>
                                      </p:cBhvr>
                                      <p:tavLst>
                                        <p:tav tm="0">
                                          <p:val>
                                            <p:strVal val="#ppt_x"/>
                                          </p:val>
                                        </p:tav>
                                        <p:tav tm="100000">
                                          <p:val>
                                            <p:strVal val="#ppt_x"/>
                                          </p:val>
                                        </p:tav>
                                      </p:tavLst>
                                    </p:anim>
                                    <p:anim calcmode="lin" valueType="num">
                                      <p:cBhvr>
                                        <p:cTn id="2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500" fill="hold"/>
                                        <p:tgtEl>
                                          <p:spTgt spid="45"/>
                                        </p:tgtEl>
                                        <p:attrNameLst>
                                          <p:attrName>ppt_x</p:attrName>
                                        </p:attrNameLst>
                                      </p:cBhvr>
                                      <p:tavLst>
                                        <p:tav tm="0">
                                          <p:val>
                                            <p:strVal val="#ppt_x"/>
                                          </p:val>
                                        </p:tav>
                                        <p:tav tm="100000">
                                          <p:val>
                                            <p:strVal val="#ppt_x"/>
                                          </p:val>
                                        </p:tav>
                                      </p:tavLst>
                                    </p:anim>
                                    <p:anim calcmode="lin" valueType="num">
                                      <p:cBhvr additive="base">
                                        <p:cTn id="2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additive="base">
                                        <p:cTn id="34" dur="500" fill="hold"/>
                                        <p:tgtEl>
                                          <p:spTgt spid="46"/>
                                        </p:tgtEl>
                                        <p:attrNameLst>
                                          <p:attrName>ppt_x</p:attrName>
                                        </p:attrNameLst>
                                      </p:cBhvr>
                                      <p:tavLst>
                                        <p:tav tm="0">
                                          <p:val>
                                            <p:strVal val="#ppt_x"/>
                                          </p:val>
                                        </p:tav>
                                        <p:tav tm="100000">
                                          <p:val>
                                            <p:strVal val="#ppt_x"/>
                                          </p:val>
                                        </p:tav>
                                      </p:tavLst>
                                    </p:anim>
                                    <p:anim calcmode="lin" valueType="num">
                                      <p:cBhvr additive="base">
                                        <p:cTn id="3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ppt_x"/>
                                          </p:val>
                                        </p:tav>
                                        <p:tav tm="100000">
                                          <p:val>
                                            <p:strVal val="#ppt_x"/>
                                          </p:val>
                                        </p:tav>
                                      </p:tavLst>
                                    </p:anim>
                                    <p:anim calcmode="lin" valueType="num">
                                      <p:cBhvr additive="base">
                                        <p:cTn id="5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additive="base">
                                        <p:cTn id="57" dur="500" fill="hold"/>
                                        <p:tgtEl>
                                          <p:spTgt spid="49"/>
                                        </p:tgtEl>
                                        <p:attrNameLst>
                                          <p:attrName>ppt_x</p:attrName>
                                        </p:attrNameLst>
                                      </p:cBhvr>
                                      <p:tavLst>
                                        <p:tav tm="0">
                                          <p:val>
                                            <p:strVal val="#ppt_x"/>
                                          </p:val>
                                        </p:tav>
                                        <p:tav tm="100000">
                                          <p:val>
                                            <p:strVal val="#ppt_x"/>
                                          </p:val>
                                        </p:tav>
                                      </p:tavLst>
                                    </p:anim>
                                    <p:anim calcmode="lin" valueType="num">
                                      <p:cBhvr additive="base">
                                        <p:cTn id="5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45" grpId="0"/>
      <p:bldP spid="46" grpId="0"/>
      <p:bldP spid="48" grpId="0"/>
      <p:bldP spid="49" grpId="0"/>
      <p:bldP spid="53"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E9081AC-29A2-4420-A251-36D0F8D40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6620"/>
            <a:ext cx="10652885" cy="692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79334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xmlns="" id="{F26684FB-C23C-EF7E-D7FC-53591472962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xmlns="" id="{2125ADFB-DB68-0F8B-0470-38612E951EC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8618">
            <a:off x="3964944" y="326308"/>
            <a:ext cx="4973395" cy="5112836"/>
          </a:xfrm>
          <a:prstGeom prst="rect">
            <a:avLst/>
          </a:prstGeom>
        </p:spPr>
      </p:pic>
      <p:sp>
        <p:nvSpPr>
          <p:cNvPr id="15" name="TextBox 14">
            <a:extLst>
              <a:ext uri="{FF2B5EF4-FFF2-40B4-BE49-F238E27FC236}">
                <a16:creationId xmlns:a16="http://schemas.microsoft.com/office/drawing/2014/main" xmlns="" id="{035D8BEB-EA41-D743-6297-D577C13DC7BF}"/>
              </a:ext>
            </a:extLst>
          </p:cNvPr>
          <p:cNvSpPr txBox="1"/>
          <p:nvPr/>
        </p:nvSpPr>
        <p:spPr>
          <a:xfrm rot="21387797">
            <a:off x="4424948" y="1870896"/>
            <a:ext cx="4053385" cy="2554545"/>
          </a:xfrm>
          <a:prstGeom prst="rect">
            <a:avLst/>
          </a:prstGeom>
          <a:noFill/>
        </p:spPr>
        <p:txBody>
          <a:bodyPr wrap="square" rtlCol="0">
            <a:spAutoFit/>
          </a:bodyPr>
          <a:lstStyle/>
          <a:p>
            <a:pPr lvl="0" algn="just"/>
            <a:r>
              <a:rPr lang="en-US" sz="4000" dirty="0">
                <a:solidFill>
                  <a:prstClr val="black"/>
                </a:solidFill>
              </a:rPr>
              <a:t>2</a:t>
            </a:r>
            <a:r>
              <a:rPr lang="en-US" sz="4000" dirty="0">
                <a:solidFill>
                  <a:prstClr val="black"/>
                </a:solidFill>
                <a:latin typeface="Times New Roman" pitchFamily="18" charset="0"/>
                <a:cs typeface="Times New Roman" pitchFamily="18" charset="0"/>
              </a:rPr>
              <a:t>. Chia </a:t>
            </a:r>
            <a:r>
              <a:rPr lang="en-US" sz="4000" dirty="0" err="1">
                <a:solidFill>
                  <a:prstClr val="black"/>
                </a:solidFill>
                <a:latin typeface="Times New Roman" pitchFamily="18" charset="0"/>
                <a:cs typeface="Times New Roman" pitchFamily="18" charset="0"/>
              </a:rPr>
              <a:t>sẻ</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việc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em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thấy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hào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bản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thân</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69483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533400" y="-609600"/>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17659" y="3429000"/>
            <a:ext cx="1177082" cy="2743200"/>
          </a:xfrm>
          <a:prstGeom prst="rect">
            <a:avLst/>
          </a:prstGeom>
        </p:spPr>
      </p:pic>
      <p:pic>
        <p:nvPicPr>
          <p:cNvPr id="12" name="Picture 11">
            <a:extLst>
              <a:ext uri="{FF2B5EF4-FFF2-40B4-BE49-F238E27FC236}">
                <a16:creationId xmlns:a16="http://schemas.microsoft.com/office/drawing/2014/main" xmlns="" id="{8CD8AB0F-7DFA-D8BC-84BC-15ED04C9021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97259" y="2514600"/>
            <a:ext cx="3293128" cy="4709545"/>
          </a:xfrm>
          <a:prstGeom prst="rect">
            <a:avLst/>
          </a:prstGeom>
        </p:spPr>
      </p:pic>
      <p:pic>
        <p:nvPicPr>
          <p:cNvPr id="13" name="Picture 20">
            <a:extLst>
              <a:ext uri="{FF2B5EF4-FFF2-40B4-BE49-F238E27FC236}">
                <a16:creationId xmlns:a16="http://schemas.microsoft.com/office/drawing/2014/main" xmlns="" id="{B9F63352-0A6F-A507-C074-E196102570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88705" y="-31815"/>
            <a:ext cx="6986552" cy="4864387"/>
          </a:xfrm>
          <a:prstGeom prst="rect">
            <a:avLst/>
          </a:prstGeom>
        </p:spPr>
      </p:pic>
      <p:sp>
        <p:nvSpPr>
          <p:cNvPr id="3" name="TextBox 2">
            <a:extLst>
              <a:ext uri="{FF2B5EF4-FFF2-40B4-BE49-F238E27FC236}">
                <a16:creationId xmlns:a16="http://schemas.microsoft.com/office/drawing/2014/main" xmlns="" id="{FDA903CC-A5D8-1C59-C9AB-88D4FB009D90}"/>
              </a:ext>
            </a:extLst>
          </p:cNvPr>
          <p:cNvSpPr txBox="1"/>
          <p:nvPr/>
        </p:nvSpPr>
        <p:spPr>
          <a:xfrm>
            <a:off x="2820511" y="1102354"/>
            <a:ext cx="6522940" cy="2123658"/>
          </a:xfrm>
          <a:prstGeom prst="rect">
            <a:avLst/>
          </a:prstGeom>
          <a:noFill/>
        </p:spPr>
        <p:txBody>
          <a:bodyPr wrap="none" rtlCol="0">
            <a:spAutoFit/>
          </a:bodyPr>
          <a:lstStyle/>
          <a:p>
            <a:pPr algn="ctr"/>
            <a:r>
              <a:rPr lang="en-US" sz="6600" b="1" spc="300" dirty="0" err="1">
                <a:solidFill>
                  <a:srgbClr val="00B0F0"/>
                </a:solidFill>
                <a:latin typeface="SVN-Poky's" panose="020B0606040200020203" pitchFamily="34" charset="0"/>
              </a:rPr>
              <a:t>Phần</a:t>
            </a:r>
            <a:r>
              <a:rPr lang="en-US" sz="6600" b="1" spc="300" dirty="0">
                <a:solidFill>
                  <a:srgbClr val="00B0F0"/>
                </a:solidFill>
                <a:latin typeface="SVN-Poky's" panose="020B0606040200020203" pitchFamily="34" charset="0"/>
              </a:rPr>
              <a:t> </a:t>
            </a:r>
            <a:r>
              <a:rPr lang="en-US" sz="6600" b="1" spc="300" dirty="0" err="1">
                <a:solidFill>
                  <a:schemeClr val="accent6">
                    <a:lumMod val="50000"/>
                  </a:schemeClr>
                </a:solidFill>
                <a:latin typeface="SVN-Poky's" panose="020B0606040200020203" pitchFamily="34" charset="0"/>
              </a:rPr>
              <a:t>nhận</a:t>
            </a:r>
            <a:r>
              <a:rPr lang="en-US" sz="6600" b="1" spc="300" dirty="0">
                <a:solidFill>
                  <a:srgbClr val="00B0F0"/>
                </a:solidFill>
                <a:latin typeface="SVN-Poky's" panose="020B0606040200020203" pitchFamily="34" charset="0"/>
              </a:rPr>
              <a:t> </a:t>
            </a:r>
            <a:r>
              <a:rPr lang="en-US" sz="6600" b="1" spc="300" dirty="0" err="1">
                <a:solidFill>
                  <a:srgbClr val="00B050"/>
                </a:solidFill>
                <a:latin typeface="SVN-Poky's" panose="020B0606040200020203" pitchFamily="34" charset="0"/>
              </a:rPr>
              <a:t>xét</a:t>
            </a:r>
            <a:r>
              <a:rPr lang="en-US" sz="6600" b="1" spc="300" dirty="0">
                <a:solidFill>
                  <a:srgbClr val="00B0F0"/>
                </a:solidFill>
                <a:latin typeface="SVN-Poky's" panose="020B0606040200020203" pitchFamily="34" charset="0"/>
              </a:rPr>
              <a:t> </a:t>
            </a:r>
          </a:p>
          <a:p>
            <a:pPr algn="ctr"/>
            <a:r>
              <a:rPr lang="en-US" sz="6600" b="1" spc="300" dirty="0" err="1">
                <a:solidFill>
                  <a:schemeClr val="accent1">
                    <a:lumMod val="50000"/>
                  </a:schemeClr>
                </a:solidFill>
                <a:latin typeface="SVN-Poky's" panose="020B0606040200020203" pitchFamily="34" charset="0"/>
              </a:rPr>
              <a:t>của</a:t>
            </a:r>
            <a:r>
              <a:rPr lang="en-US" sz="6600" b="1" spc="300" dirty="0">
                <a:solidFill>
                  <a:srgbClr val="00B0F0"/>
                </a:solidFill>
                <a:latin typeface="SVN-Poky's" panose="020B0606040200020203" pitchFamily="34" charset="0"/>
              </a:rPr>
              <a:t> </a:t>
            </a:r>
            <a:r>
              <a:rPr lang="en-US" sz="6600" b="1" spc="300" dirty="0" err="1">
                <a:solidFill>
                  <a:srgbClr val="FF0000"/>
                </a:solidFill>
                <a:latin typeface="SVN-Poky's" panose="020B0606040200020203" pitchFamily="34" charset="0"/>
              </a:rPr>
              <a:t>Giáo</a:t>
            </a:r>
            <a:r>
              <a:rPr lang="en-US" sz="6600" b="1" spc="300" dirty="0">
                <a:solidFill>
                  <a:srgbClr val="00B0F0"/>
                </a:solidFill>
                <a:latin typeface="SVN-Poky's" panose="020B0606040200020203" pitchFamily="34" charset="0"/>
              </a:rPr>
              <a:t> </a:t>
            </a:r>
            <a:r>
              <a:rPr lang="en-US" sz="6600" b="1" spc="300" dirty="0" err="1">
                <a:solidFill>
                  <a:schemeClr val="accent2">
                    <a:lumMod val="75000"/>
                  </a:schemeClr>
                </a:solidFill>
                <a:latin typeface="SVN-Poky's" panose="020B0606040200020203" pitchFamily="34" charset="0"/>
              </a:rPr>
              <a:t>viên</a:t>
            </a:r>
            <a:endParaRPr lang="en-US" sz="6600" b="1" spc="300" dirty="0">
              <a:solidFill>
                <a:schemeClr val="accent2">
                  <a:lumMod val="75000"/>
                </a:schemeClr>
              </a:solidFill>
              <a:latin typeface="SVN-Poky's" panose="020B0606040200020203" pitchFamily="34" charset="0"/>
            </a:endParaRPr>
          </a:p>
        </p:txBody>
      </p:sp>
    </p:spTree>
    <p:extLst>
      <p:ext uri="{BB962C8B-B14F-4D97-AF65-F5344CB8AC3E}">
        <p14:creationId xmlns:p14="http://schemas.microsoft.com/office/powerpoint/2010/main" val="3982003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8174" y="5719297"/>
            <a:ext cx="15011914" cy="753325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8082" y="-637621"/>
            <a:ext cx="9679401" cy="6200221"/>
          </a:xfrm>
          <a:prstGeom prst="rect">
            <a:avLst/>
          </a:prstGeom>
        </p:spPr>
      </p:pic>
      <p:pic>
        <p:nvPicPr>
          <p:cNvPr id="13" name="Picture 17">
            <a:extLst>
              <a:ext uri="{FF2B5EF4-FFF2-40B4-BE49-F238E27FC236}">
                <a16:creationId xmlns:a16="http://schemas.microsoft.com/office/drawing/2014/main" xmlns="" id="{08FA1023-6AC4-6343-FE2A-5C3212B9D46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56774" y="968414"/>
            <a:ext cx="1161476" cy="766574"/>
          </a:xfrm>
          <a:prstGeom prst="rect">
            <a:avLst/>
          </a:prstGeom>
        </p:spPr>
      </p:pic>
      <p:sp>
        <p:nvSpPr>
          <p:cNvPr id="5" name="TextBox 4">
            <a:extLst>
              <a:ext uri="{FF2B5EF4-FFF2-40B4-BE49-F238E27FC236}">
                <a16:creationId xmlns:a16="http://schemas.microsoft.com/office/drawing/2014/main" xmlns="" id="{75B3E179-306D-3CB6-2E02-AE83339E5A15}"/>
              </a:ext>
            </a:extLst>
          </p:cNvPr>
          <p:cNvSpPr txBox="1"/>
          <p:nvPr/>
        </p:nvSpPr>
        <p:spPr>
          <a:xfrm>
            <a:off x="2531203" y="903991"/>
            <a:ext cx="6853158" cy="830997"/>
          </a:xfrm>
          <a:prstGeom prst="rect">
            <a:avLst/>
          </a:prstGeom>
          <a:noFill/>
        </p:spPr>
        <p:txBody>
          <a:bodyPr wrap="none" rtlCol="0">
            <a:spAutoFit/>
          </a:bodyPr>
          <a:lstStyle/>
          <a:p>
            <a:r>
              <a:rPr lang="en-US" sz="4800" dirty="0" err="1">
                <a:solidFill>
                  <a:schemeClr val="bg1"/>
                </a:solidFill>
                <a:latin typeface="UTM Cookies" panose="02040603050506020204" pitchFamily="18" charset="0"/>
              </a:rPr>
              <a:t>TIẾT</a:t>
            </a:r>
            <a:r>
              <a:rPr lang="en-US" sz="4800" dirty="0">
                <a:solidFill>
                  <a:schemeClr val="bg1"/>
                </a:solidFill>
                <a:latin typeface="UTM Cookies" panose="02040603050506020204" pitchFamily="18" charset="0"/>
              </a:rPr>
              <a:t> 3 – SINH </a:t>
            </a:r>
            <a:r>
              <a:rPr lang="en-US" sz="4800" dirty="0" err="1">
                <a:solidFill>
                  <a:schemeClr val="bg1"/>
                </a:solidFill>
                <a:latin typeface="UTM Cookies" panose="02040603050506020204" pitchFamily="18" charset="0"/>
              </a:rPr>
              <a:t>HOẠT</a:t>
            </a:r>
            <a:r>
              <a:rPr lang="en-US" sz="4800" dirty="0">
                <a:solidFill>
                  <a:schemeClr val="bg1"/>
                </a:solidFill>
                <a:latin typeface="UTM Cookies" panose="02040603050506020204" pitchFamily="18" charset="0"/>
              </a:rPr>
              <a:t> </a:t>
            </a:r>
            <a:r>
              <a:rPr lang="en-US" sz="4800" dirty="0" err="1">
                <a:solidFill>
                  <a:schemeClr val="bg1"/>
                </a:solidFill>
                <a:latin typeface="UTM Cookies" panose="02040603050506020204" pitchFamily="18" charset="0"/>
              </a:rPr>
              <a:t>LỚP</a:t>
            </a:r>
            <a:endParaRPr lang="en-US" sz="4800" dirty="0">
              <a:solidFill>
                <a:schemeClr val="bg1"/>
              </a:solidFill>
              <a:latin typeface="UTM Cookies" panose="02040603050506020204" pitchFamily="18" charset="0"/>
            </a:endParaRPr>
          </a:p>
        </p:txBody>
      </p:sp>
      <p:pic>
        <p:nvPicPr>
          <p:cNvPr id="16" name="Picture 9">
            <a:extLst>
              <a:ext uri="{FF2B5EF4-FFF2-40B4-BE49-F238E27FC236}">
                <a16:creationId xmlns:a16="http://schemas.microsoft.com/office/drawing/2014/main" xmlns="" id="{759FE67F-6513-7C81-53C1-F100099587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3369739"/>
            <a:ext cx="3664581" cy="3506547"/>
          </a:xfrm>
          <a:prstGeom prst="rect">
            <a:avLst/>
          </a:prstGeom>
        </p:spPr>
      </p:pic>
      <p:pic>
        <p:nvPicPr>
          <p:cNvPr id="17" name="Picture 11">
            <a:extLst>
              <a:ext uri="{FF2B5EF4-FFF2-40B4-BE49-F238E27FC236}">
                <a16:creationId xmlns:a16="http://schemas.microsoft.com/office/drawing/2014/main" xmlns="" id="{855C0786-44A8-9DA1-19D7-DE13EE3D18B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999813" y="3276600"/>
            <a:ext cx="3317061" cy="3304621"/>
          </a:xfrm>
          <a:prstGeom prst="rect">
            <a:avLst/>
          </a:prstGeom>
        </p:spPr>
      </p:pic>
    </p:spTree>
    <p:extLst>
      <p:ext uri="{BB962C8B-B14F-4D97-AF65-F5344CB8AC3E}">
        <p14:creationId xmlns:p14="http://schemas.microsoft.com/office/powerpoint/2010/main" val="1995889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17"/>
                                        </p:tgtEl>
                                        <p:attrNameLst>
                                          <p:attrName>r</p:attrName>
                                        </p:attrNameLst>
                                      </p:cBhvr>
                                    </p:animRot>
                                    <p:animRot by="-240000">
                                      <p:cBhvr>
                                        <p:cTn id="18" dur="200" fill="hold">
                                          <p:stCondLst>
                                            <p:cond delay="200"/>
                                          </p:stCondLst>
                                        </p:cTn>
                                        <p:tgtEl>
                                          <p:spTgt spid="17"/>
                                        </p:tgtEl>
                                        <p:attrNameLst>
                                          <p:attrName>r</p:attrName>
                                        </p:attrNameLst>
                                      </p:cBhvr>
                                    </p:animRot>
                                    <p:animRot by="240000">
                                      <p:cBhvr>
                                        <p:cTn id="19" dur="200" fill="hold">
                                          <p:stCondLst>
                                            <p:cond delay="400"/>
                                          </p:stCondLst>
                                        </p:cTn>
                                        <p:tgtEl>
                                          <p:spTgt spid="17"/>
                                        </p:tgtEl>
                                        <p:attrNameLst>
                                          <p:attrName>r</p:attrName>
                                        </p:attrNameLst>
                                      </p:cBhvr>
                                    </p:animRot>
                                    <p:animRot by="-240000">
                                      <p:cBhvr>
                                        <p:cTn id="20" dur="200" fill="hold">
                                          <p:stCondLst>
                                            <p:cond delay="600"/>
                                          </p:stCondLst>
                                        </p:cTn>
                                        <p:tgtEl>
                                          <p:spTgt spid="17"/>
                                        </p:tgtEl>
                                        <p:attrNameLst>
                                          <p:attrName>r</p:attrName>
                                        </p:attrNameLst>
                                      </p:cBhvr>
                                    </p:animRot>
                                    <p:animRot by="120000">
                                      <p:cBhvr>
                                        <p:cTn id="21"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533400" y="-609600"/>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17659" y="3429000"/>
            <a:ext cx="1177082" cy="2743200"/>
          </a:xfrm>
          <a:prstGeom prst="rect">
            <a:avLst/>
          </a:prstGeom>
        </p:spPr>
      </p:pic>
      <p:pic>
        <p:nvPicPr>
          <p:cNvPr id="12" name="Picture 11">
            <a:extLst>
              <a:ext uri="{FF2B5EF4-FFF2-40B4-BE49-F238E27FC236}">
                <a16:creationId xmlns:a16="http://schemas.microsoft.com/office/drawing/2014/main" xmlns="" id="{8CD8AB0F-7DFA-D8BC-84BC-15ED04C9021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97259" y="2514600"/>
            <a:ext cx="3293128" cy="4709545"/>
          </a:xfrm>
          <a:prstGeom prst="rect">
            <a:avLst/>
          </a:prstGeom>
        </p:spPr>
      </p:pic>
      <p:pic>
        <p:nvPicPr>
          <p:cNvPr id="13" name="Picture 20">
            <a:extLst>
              <a:ext uri="{FF2B5EF4-FFF2-40B4-BE49-F238E27FC236}">
                <a16:creationId xmlns:a16="http://schemas.microsoft.com/office/drawing/2014/main" xmlns="" id="{B9F63352-0A6F-A507-C074-E196102570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88705" y="-31815"/>
            <a:ext cx="6986552" cy="4864387"/>
          </a:xfrm>
          <a:prstGeom prst="rect">
            <a:avLst/>
          </a:prstGeom>
        </p:spPr>
      </p:pic>
      <p:sp>
        <p:nvSpPr>
          <p:cNvPr id="3" name="TextBox 2">
            <a:extLst>
              <a:ext uri="{FF2B5EF4-FFF2-40B4-BE49-F238E27FC236}">
                <a16:creationId xmlns:a16="http://schemas.microsoft.com/office/drawing/2014/main" xmlns="" id="{FDA903CC-A5D8-1C59-C9AB-88D4FB009D90}"/>
              </a:ext>
            </a:extLst>
          </p:cNvPr>
          <p:cNvSpPr txBox="1"/>
          <p:nvPr/>
        </p:nvSpPr>
        <p:spPr>
          <a:xfrm>
            <a:off x="2559614" y="529468"/>
            <a:ext cx="707277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SVN-Poky's" panose="020B0606040200020203" pitchFamily="34" charset="0"/>
                <a:ea typeface="+mn-ea"/>
                <a:cs typeface="+mn-cs"/>
              </a:rPr>
              <a:t>Phần</a:t>
            </a: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SVN-Poky's" panose="020B0606040200020203" pitchFamily="34" charset="0"/>
                <a:ea typeface="+mn-ea"/>
                <a:cs typeface="+mn-cs"/>
              </a:rPr>
              <a:t>nhận</a:t>
            </a: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baseline="0" noProof="0" dirty="0" err="1">
                <a:ln>
                  <a:noFill/>
                </a:ln>
                <a:solidFill>
                  <a:srgbClr val="00B050"/>
                </a:solidFill>
                <a:effectLst/>
                <a:uLnTx/>
                <a:uFillTx/>
                <a:latin typeface="SVN-Poky's" panose="020B0606040200020203" pitchFamily="34" charset="0"/>
                <a:ea typeface="+mn-ea"/>
                <a:cs typeface="+mn-cs"/>
              </a:rPr>
              <a:t>xét</a:t>
            </a: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r>
              <a:rPr lang="en-US" sz="4400" b="1" spc="300" dirty="0" err="1">
                <a:solidFill>
                  <a:srgbClr val="00B0F0"/>
                </a:solidFill>
                <a:latin typeface="SVN-Poky's" panose="020B0606040200020203" pitchFamily="34" charset="0"/>
              </a:rPr>
              <a:t>hoạt</a:t>
            </a:r>
            <a:r>
              <a:rPr lang="en-US" sz="4400" b="1" spc="300" dirty="0">
                <a:solidFill>
                  <a:srgbClr val="00B0F0"/>
                </a:solidFill>
                <a:latin typeface="SVN-Poky's" panose="020B0606040200020203" pitchFamily="34" charset="0"/>
              </a:rPr>
              <a:t> </a:t>
            </a:r>
            <a:r>
              <a:rPr lang="en-US" sz="4400" b="1" spc="300" dirty="0" err="1">
                <a:solidFill>
                  <a:srgbClr val="00B0F0"/>
                </a:solidFill>
                <a:latin typeface="SVN-Poky's" panose="020B0606040200020203" pitchFamily="34" charset="0"/>
              </a:rPr>
              <a:t>động</a:t>
            </a:r>
            <a:r>
              <a:rPr lang="en-US" sz="4400" b="1" spc="300" dirty="0">
                <a:solidFill>
                  <a:srgbClr val="00B0F0"/>
                </a:solidFill>
                <a:latin typeface="SVN-Poky's" panose="020B0606040200020203" pitchFamily="34" charset="0"/>
              </a:rPr>
              <a:t> </a:t>
            </a:r>
            <a:r>
              <a:rPr lang="en-US" sz="4400" b="1" spc="300" dirty="0" err="1">
                <a:solidFill>
                  <a:srgbClr val="00B0F0"/>
                </a:solidFill>
                <a:latin typeface="SVN-Poky's" panose="020B0606040200020203" pitchFamily="34" charset="0"/>
              </a:rPr>
              <a:t>tuần</a:t>
            </a:r>
            <a:endParaRPr kumimoji="0" lang="en-US" sz="4400" b="1" i="0" u="none" strike="noStrike" kern="1200" cap="none" spc="300" normalizeH="0" baseline="0" noProof="0" dirty="0">
              <a:ln>
                <a:noFill/>
              </a:ln>
              <a:solidFill>
                <a:srgbClr val="C0504D">
                  <a:lumMod val="75000"/>
                </a:srgbClr>
              </a:solidFill>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4004926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iterate type="lt">
                                    <p:tmPct val="0"/>
                                  </p:iterate>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B8EC04-0589-6727-1F35-D9A94A2679B9}"/>
              </a:ext>
            </a:extLst>
          </p:cNvPr>
          <p:cNvSpPr>
            <a:spLocks noGrp="1"/>
          </p:cNvSpPr>
          <p:nvPr>
            <p:ph type="title" idx="4294967295"/>
          </p:nvPr>
        </p:nvSpPr>
        <p:spPr>
          <a:xfrm>
            <a:off x="838199" y="291090"/>
            <a:ext cx="10515599" cy="932688"/>
          </a:xfrm>
          <a:prstGeom prst="rect">
            <a:avLst/>
          </a:prstGeom>
        </p:spPr>
        <p:txBody>
          <a:bodyPr vert="horz" lIns="91440" tIns="45720" rIns="91440" bIns="45720" rtlCol="0" anchor="b">
            <a:normAutofit/>
          </a:bodyPr>
          <a:lstStyle/>
          <a:p>
            <a:pPr algn="l">
              <a:lnSpc>
                <a:spcPct val="90000"/>
              </a:lnSpc>
            </a:pPr>
            <a:endParaRPr lang="en-US" sz="5400" kern="1200">
              <a:solidFill>
                <a:schemeClr val="tx1"/>
              </a:solidFill>
              <a:latin typeface="+mj-lt"/>
              <a:ea typeface="+mj-ea"/>
              <a:cs typeface="+mj-cs"/>
            </a:endParaRPr>
          </a:p>
        </p:txBody>
      </p:sp>
      <p:pic>
        <p:nvPicPr>
          <p:cNvPr id="4" name="Picture 3" descr="A picture containing text&#10;&#10;Description automatically generated">
            <a:extLst>
              <a:ext uri="{FF2B5EF4-FFF2-40B4-BE49-F238E27FC236}">
                <a16:creationId xmlns:a16="http://schemas.microsoft.com/office/drawing/2014/main" xmlns="" id="{3CE7A450-CFF1-8049-14DA-1A52CCD7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782" y="0"/>
            <a:ext cx="12471655" cy="6858000"/>
          </a:xfrm>
          <a:prstGeom prst="rect">
            <a:avLst/>
          </a:prstGeom>
        </p:spPr>
      </p:pic>
      <p:pic>
        <p:nvPicPr>
          <p:cNvPr id="5" name="Picture 3">
            <a:extLst>
              <a:ext uri="{FF2B5EF4-FFF2-40B4-BE49-F238E27FC236}">
                <a16:creationId xmlns:a16="http://schemas.microsoft.com/office/drawing/2014/main" xmlns="" id="{F77C7969-A8C4-0D7A-E6A0-353A4D1FC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200" y="635000"/>
            <a:ext cx="8399955" cy="6248400"/>
          </a:xfrm>
          <a:prstGeom prst="rect">
            <a:avLst/>
          </a:prstGeom>
        </p:spPr>
      </p:pic>
      <p:pic>
        <p:nvPicPr>
          <p:cNvPr id="7" name="Picture 10">
            <a:extLst>
              <a:ext uri="{FF2B5EF4-FFF2-40B4-BE49-F238E27FC236}">
                <a16:creationId xmlns:a16="http://schemas.microsoft.com/office/drawing/2014/main" xmlns="" id="{04E8B639-4F19-A751-62EF-A7E444A35C77}"/>
              </a:ext>
            </a:extLst>
          </p:cNvPr>
          <p:cNvPicPr>
            <a:picLocks noChangeAspect="1"/>
          </p:cNvPicPr>
          <p:nvPr/>
        </p:nvPicPr>
        <p:blipFill>
          <a:blip r:embed="rId6"/>
          <a:srcRect/>
          <a:stretch>
            <a:fillRect/>
          </a:stretch>
        </p:blipFill>
        <p:spPr>
          <a:xfrm>
            <a:off x="4648200" y="254219"/>
            <a:ext cx="4499823" cy="2351158"/>
          </a:xfrm>
          <a:prstGeom prst="rect">
            <a:avLst/>
          </a:prstGeom>
        </p:spPr>
      </p:pic>
      <p:sp>
        <p:nvSpPr>
          <p:cNvPr id="8" name="TextBox 7">
            <a:extLst>
              <a:ext uri="{FF2B5EF4-FFF2-40B4-BE49-F238E27FC236}">
                <a16:creationId xmlns:a16="http://schemas.microsoft.com/office/drawing/2014/main" xmlns="" id="{6996171E-A66F-17E5-1897-BFB2ECA9033F}"/>
              </a:ext>
            </a:extLst>
          </p:cNvPr>
          <p:cNvSpPr txBox="1"/>
          <p:nvPr/>
        </p:nvSpPr>
        <p:spPr>
          <a:xfrm>
            <a:off x="4837384" y="712647"/>
            <a:ext cx="3740499" cy="1569660"/>
          </a:xfrm>
          <a:prstGeom prst="rect">
            <a:avLst/>
          </a:prstGeom>
          <a:noFill/>
        </p:spPr>
        <p:txBody>
          <a:bodyPr wrap="square" rtlCol="0">
            <a:spAutoFit/>
          </a:bodyPr>
          <a:lstStyle/>
          <a:p>
            <a:pPr algn="ctr"/>
            <a:r>
              <a:rPr lang="en-US" sz="4800" b="1" dirty="0">
                <a:ln w="28575">
                  <a:solidFill>
                    <a:schemeClr val="accent2"/>
                  </a:solidFill>
                  <a:prstDash val="solid"/>
                </a:ln>
                <a:solidFill>
                  <a:schemeClr val="bg1"/>
                </a:solidFill>
                <a:latin typeface="UTM Cookies" panose="02040603050506020204" pitchFamily="18" charset="0"/>
              </a:rPr>
              <a:t>SINH </a:t>
            </a:r>
            <a:r>
              <a:rPr lang="en-US" sz="4800" b="1" dirty="0" err="1">
                <a:ln w="28575">
                  <a:solidFill>
                    <a:schemeClr val="accent2"/>
                  </a:solidFill>
                  <a:prstDash val="solid"/>
                </a:ln>
                <a:solidFill>
                  <a:schemeClr val="bg1"/>
                </a:solidFill>
                <a:latin typeface="UTM Cookies" panose="02040603050506020204" pitchFamily="18" charset="0"/>
              </a:rPr>
              <a:t>HOẠT</a:t>
            </a:r>
            <a:endParaRPr lang="en-US" sz="4800" b="1" dirty="0">
              <a:ln w="28575">
                <a:solidFill>
                  <a:schemeClr val="accent2"/>
                </a:solidFill>
                <a:prstDash val="solid"/>
              </a:ln>
              <a:solidFill>
                <a:schemeClr val="bg1"/>
              </a:solidFill>
              <a:latin typeface="UTM Cookies" panose="02040603050506020204" pitchFamily="18" charset="0"/>
            </a:endParaRPr>
          </a:p>
          <a:p>
            <a:pPr algn="ctr"/>
            <a:r>
              <a:rPr lang="en-US" sz="4800" b="1" dirty="0" err="1">
                <a:ln w="28575">
                  <a:solidFill>
                    <a:schemeClr val="accent2"/>
                  </a:solidFill>
                  <a:prstDash val="solid"/>
                </a:ln>
                <a:solidFill>
                  <a:schemeClr val="bg1"/>
                </a:solidFill>
                <a:latin typeface="UTM Cookies" panose="02040603050506020204" pitchFamily="18" charset="0"/>
              </a:rPr>
              <a:t>DƯỚI</a:t>
            </a:r>
            <a:r>
              <a:rPr lang="en-US" sz="4800" b="1" dirty="0">
                <a:ln w="28575">
                  <a:solidFill>
                    <a:schemeClr val="accent2"/>
                  </a:solidFill>
                  <a:prstDash val="solid"/>
                </a:ln>
                <a:solidFill>
                  <a:schemeClr val="bg1"/>
                </a:solidFill>
                <a:latin typeface="UTM Cookies" panose="02040603050506020204" pitchFamily="18" charset="0"/>
              </a:rPr>
              <a:t> </a:t>
            </a:r>
            <a:r>
              <a:rPr lang="en-US" sz="4800" b="1" dirty="0" err="1">
                <a:ln w="28575">
                  <a:solidFill>
                    <a:schemeClr val="accent2"/>
                  </a:solidFill>
                  <a:prstDash val="solid"/>
                </a:ln>
                <a:solidFill>
                  <a:schemeClr val="bg1"/>
                </a:solidFill>
                <a:latin typeface="UTM Cookies" panose="02040603050506020204" pitchFamily="18" charset="0"/>
              </a:rPr>
              <a:t>CỜ</a:t>
            </a:r>
            <a:endParaRPr lang="en-US" sz="4800" b="1" dirty="0">
              <a:ln w="28575">
                <a:solidFill>
                  <a:schemeClr val="accent2"/>
                </a:solidFill>
                <a:prstDash val="solid"/>
              </a:ln>
              <a:solidFill>
                <a:schemeClr val="bg1"/>
              </a:solidFill>
              <a:latin typeface="UTM Cookies" panose="02040603050506020204" pitchFamily="18" charset="0"/>
            </a:endParaRPr>
          </a:p>
        </p:txBody>
      </p:sp>
      <p:pic>
        <p:nvPicPr>
          <p:cNvPr id="9" name="Picture 4">
            <a:extLst>
              <a:ext uri="{FF2B5EF4-FFF2-40B4-BE49-F238E27FC236}">
                <a16:creationId xmlns:a16="http://schemas.microsoft.com/office/drawing/2014/main" xmlns="" id="{5C27629F-6CB2-4960-A9C4-A6D7F2D135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4598" y="3138777"/>
            <a:ext cx="1856457" cy="341127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xmlns="" id="{702BF291-DBB8-4857-9307-7820D1A945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09448" y="3288824"/>
            <a:ext cx="1952968" cy="32612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CB85537C-1C28-398D-A45A-21552C89D12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393272" y="2484818"/>
            <a:ext cx="271501" cy="258173"/>
          </a:xfrm>
          <a:prstGeom prst="rect">
            <a:avLst/>
          </a:prstGeom>
        </p:spPr>
      </p:pic>
    </p:spTree>
    <p:extLst>
      <p:ext uri="{BB962C8B-B14F-4D97-AF65-F5344CB8AC3E}">
        <p14:creationId xmlns:p14="http://schemas.microsoft.com/office/powerpoint/2010/main" val="56495113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14:presetBounceEnd="40000">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14:bounceEnd="40000">
                                          <p:cBhvr additive="base">
                                            <p:cTn id="41"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uỷn.wav"/>
                                            </p:tgtEl>
                                          </p:cMediaNode>
                                        </p:audio>
                                      </p:subTnLst>
                                    </p:cTn>
                                  </p:par>
                                  <p:par>
                                    <p:cTn id="43" presetID="2" presetClass="entr" presetSubtype="4" fill="hold" nodeType="withEffect" p14:presetBounceEnd="40000">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14:bounceEnd="40000">
                                          <p:cBhvr additive="base">
                                            <p:cTn id="45"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750" fill="hold"/>
                                            <p:tgtEl>
                                              <p:spTgt spid="9"/>
                                            </p:tgtEl>
                                            <p:attrNameLst>
                                              <p:attrName>ppt_x</p:attrName>
                                            </p:attrNameLst>
                                          </p:cBhvr>
                                          <p:tavLst>
                                            <p:tav tm="0">
                                              <p:val>
                                                <p:strVal val="#ppt_x"/>
                                              </p:val>
                                            </p:tav>
                                            <p:tav tm="100000">
                                              <p:val>
                                                <p:strVal val="#ppt_x"/>
                                              </p:val>
                                            </p:tav>
                                          </p:tavLst>
                                        </p:anim>
                                        <p:anim calcmode="lin" valueType="num">
                                          <p:cBhvr additive="base">
                                            <p:cTn id="5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11" name="uỷn.wav"/>
                                            </p:tgtEl>
                                          </p:cMediaNode>
                                        </p:audio>
                                      </p:subTnLst>
                                    </p:cTn>
                                  </p:par>
                                  <p:par>
                                    <p:cTn id="59" presetID="2" presetClass="entr" presetSubtype="4"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750" fill="hold"/>
                                            <p:tgtEl>
                                              <p:spTgt spid="10"/>
                                            </p:tgtEl>
                                            <p:attrNameLst>
                                              <p:attrName>ppt_x</p:attrName>
                                            </p:attrNameLst>
                                          </p:cBhvr>
                                          <p:tavLst>
                                            <p:tav tm="0">
                                              <p:val>
                                                <p:strVal val="#ppt_x"/>
                                              </p:val>
                                            </p:tav>
                                            <p:tav tm="100000">
                                              <p:val>
                                                <p:strVal val="#ppt_x"/>
                                              </p:val>
                                            </p:tav>
                                          </p:tavLst>
                                        </p:anim>
                                        <p:anim calcmode="lin" valueType="num">
                                          <p:cBhvr additive="base">
                                            <p:cTn id="6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11" name="uỷn.wav"/>
                                            </p:tgtEl>
                                          </p:cMediaNode>
                                        </p:audio>
                                      </p:subTnLst>
                                    </p:cTn>
                                  </p:par>
                                  <p:par>
                                    <p:cTn id="63" presetID="2" presetClass="entr" presetSubtype="4" fill="hold" nodeType="withEffect">
                                      <p:stCondLst>
                                        <p:cond delay="25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750" fill="hold"/>
                                            <p:tgtEl>
                                              <p:spTgt spid="12"/>
                                            </p:tgtEl>
                                            <p:attrNameLst>
                                              <p:attrName>ppt_x</p:attrName>
                                            </p:attrNameLst>
                                          </p:cBhvr>
                                          <p:tavLst>
                                            <p:tav tm="0">
                                              <p:val>
                                                <p:strVal val="#ppt_x"/>
                                              </p:val>
                                            </p:tav>
                                            <p:tav tm="100000">
                                              <p:val>
                                                <p:strVal val="#ppt_x"/>
                                              </p:val>
                                            </p:tav>
                                          </p:tavLst>
                                        </p:anim>
                                        <p:anim calcmode="lin" valueType="num">
                                          <p:cBhvr additive="base">
                                            <p:cTn id="66"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11" name="uỷn.wav"/>
                                            </p:tgtEl>
                                          </p:cMediaNode>
                                        </p:audio>
                                      </p:subTnLst>
                                    </p:cTn>
                                  </p:par>
                                  <p:par>
                                    <p:cTn id="67" presetID="2" presetClass="entr" presetSubtype="4" fill="hold" nodeType="withEffect">
                                      <p:stCondLst>
                                        <p:cond delay="25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750" fill="hold"/>
                                            <p:tgtEl>
                                              <p:spTgt spid="11"/>
                                            </p:tgtEl>
                                            <p:attrNameLst>
                                              <p:attrName>ppt_x</p:attrName>
                                            </p:attrNameLst>
                                          </p:cBhvr>
                                          <p:tavLst>
                                            <p:tav tm="0">
                                              <p:val>
                                                <p:strVal val="#ppt_x"/>
                                              </p:val>
                                            </p:tav>
                                            <p:tav tm="100000">
                                              <p:val>
                                                <p:strVal val="#ppt_x"/>
                                              </p:val>
                                            </p:tav>
                                          </p:tavLst>
                                        </p:anim>
                                        <p:anim calcmode="lin" valueType="num">
                                          <p:cBhvr additive="base">
                                            <p:cTn id="70"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11"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xmlns="" id="{75CBA1F4-EBAE-BA6D-89F5-0FF94B6E5ECD}"/>
              </a:ext>
            </a:extLst>
          </p:cNvPr>
          <p:cNvSpPr txBox="1"/>
          <p:nvPr/>
        </p:nvSpPr>
        <p:spPr>
          <a:xfrm>
            <a:off x="4084032" y="902622"/>
            <a:ext cx="4044428" cy="2308324"/>
          </a:xfrm>
          <a:prstGeom prst="rect">
            <a:avLst/>
          </a:prstGeom>
          <a:noFill/>
        </p:spPr>
        <p:txBody>
          <a:bodyPr wrap="square" rtlCol="0">
            <a:spAutoFit/>
          </a:bodyPr>
          <a:lstStyle/>
          <a:p>
            <a:pPr algn="ctr"/>
            <a:r>
              <a:rPr lang="en-US" sz="4800" dirty="0" err="1">
                <a:solidFill>
                  <a:schemeClr val="bg1"/>
                </a:solidFill>
                <a:latin typeface="UTM Cookies" panose="02040603050506020204" pitchFamily="18" charset="0"/>
              </a:rPr>
              <a:t>Phần</a:t>
            </a:r>
            <a:r>
              <a:rPr lang="en-US" sz="4800" dirty="0">
                <a:solidFill>
                  <a:schemeClr val="bg1"/>
                </a:solidFill>
                <a:latin typeface="UTM Cookies" panose="02040603050506020204" pitchFamily="18" charset="0"/>
              </a:rPr>
              <a:t> </a:t>
            </a:r>
            <a:r>
              <a:rPr lang="en-US" sz="4800" dirty="0" err="1">
                <a:solidFill>
                  <a:schemeClr val="bg1"/>
                </a:solidFill>
                <a:latin typeface="UTM Cookies" panose="02040603050506020204" pitchFamily="18" charset="0"/>
              </a:rPr>
              <a:t>làm</a:t>
            </a:r>
            <a:r>
              <a:rPr lang="en-US" sz="4800" dirty="0">
                <a:solidFill>
                  <a:schemeClr val="bg1"/>
                </a:solidFill>
                <a:latin typeface="UTM Cookies" panose="02040603050506020204" pitchFamily="18" charset="0"/>
              </a:rPr>
              <a:t> </a:t>
            </a:r>
            <a:r>
              <a:rPr lang="en-US" sz="4800" dirty="0" err="1">
                <a:solidFill>
                  <a:schemeClr val="bg1"/>
                </a:solidFill>
                <a:latin typeface="UTM Cookies" panose="02040603050506020204" pitchFamily="18" charset="0"/>
              </a:rPr>
              <a:t>việc</a:t>
            </a:r>
            <a:r>
              <a:rPr lang="en-US" sz="4800" dirty="0">
                <a:solidFill>
                  <a:schemeClr val="bg1"/>
                </a:solidFill>
                <a:latin typeface="UTM Cookies" panose="02040603050506020204" pitchFamily="18" charset="0"/>
              </a:rPr>
              <a:t> </a:t>
            </a:r>
            <a:r>
              <a:rPr lang="en-US" sz="4800" dirty="0" err="1">
                <a:solidFill>
                  <a:schemeClr val="bg1"/>
                </a:solidFill>
                <a:latin typeface="UTM Cookies" panose="02040603050506020204" pitchFamily="18" charset="0"/>
              </a:rPr>
              <a:t>của</a:t>
            </a:r>
            <a:r>
              <a:rPr lang="en-US" sz="4800" dirty="0">
                <a:solidFill>
                  <a:schemeClr val="bg1"/>
                </a:solidFill>
                <a:latin typeface="UTM Cookies" panose="02040603050506020204" pitchFamily="18" charset="0"/>
              </a:rPr>
              <a:t> ban </a:t>
            </a:r>
            <a:r>
              <a:rPr lang="en-US" sz="4800" dirty="0" err="1">
                <a:solidFill>
                  <a:schemeClr val="bg1"/>
                </a:solidFill>
                <a:latin typeface="UTM Cookies" panose="02040603050506020204" pitchFamily="18" charset="0"/>
              </a:rPr>
              <a:t>cán</a:t>
            </a:r>
            <a:r>
              <a:rPr lang="en-US" sz="4800" dirty="0">
                <a:solidFill>
                  <a:schemeClr val="bg1"/>
                </a:solidFill>
                <a:latin typeface="UTM Cookies" panose="02040603050506020204" pitchFamily="18" charset="0"/>
              </a:rPr>
              <a:t> </a:t>
            </a:r>
            <a:r>
              <a:rPr lang="en-US" sz="4800" dirty="0" err="1">
                <a:solidFill>
                  <a:schemeClr val="bg1"/>
                </a:solidFill>
                <a:latin typeface="UTM Cookies" panose="02040603050506020204" pitchFamily="18" charset="0"/>
              </a:rPr>
              <a:t>sự</a:t>
            </a:r>
            <a:r>
              <a:rPr lang="en-US" sz="4800" dirty="0">
                <a:solidFill>
                  <a:schemeClr val="bg1"/>
                </a:solidFill>
                <a:latin typeface="UTM Cookies" panose="02040603050506020204" pitchFamily="18" charset="0"/>
              </a:rPr>
              <a:t> </a:t>
            </a:r>
            <a:r>
              <a:rPr lang="en-US" sz="4800" dirty="0" err="1">
                <a:solidFill>
                  <a:schemeClr val="bg1"/>
                </a:solidFill>
                <a:latin typeface="UTM Cookies" panose="02040603050506020204" pitchFamily="18" charset="0"/>
              </a:rPr>
              <a:t>lớp</a:t>
            </a:r>
            <a:endParaRPr lang="en-US" sz="4800" dirty="0">
              <a:solidFill>
                <a:schemeClr val="bg1"/>
              </a:solidFill>
              <a:latin typeface="UTM Cookies" panose="02040603050506020204" pitchFamily="18" charset="0"/>
            </a:endParaRPr>
          </a:p>
        </p:txBody>
      </p:sp>
      <p:pic>
        <p:nvPicPr>
          <p:cNvPr id="27" name="Picture 2">
            <a:extLst>
              <a:ext uri="{FF2B5EF4-FFF2-40B4-BE49-F238E27FC236}">
                <a16:creationId xmlns:a16="http://schemas.microsoft.com/office/drawing/2014/main" xmlns="" id="{D2D2F689-0AF2-FFB2-3E40-EA3D24A5488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923240" y="2464956"/>
            <a:ext cx="2354881" cy="4432716"/>
          </a:xfrm>
          <a:prstGeom prst="rect">
            <a:avLst/>
          </a:prstGeom>
        </p:spPr>
      </p:pic>
      <p:pic>
        <p:nvPicPr>
          <p:cNvPr id="28" name="Picture 3">
            <a:extLst>
              <a:ext uri="{FF2B5EF4-FFF2-40B4-BE49-F238E27FC236}">
                <a16:creationId xmlns:a16="http://schemas.microsoft.com/office/drawing/2014/main" xmlns="" id="{15C11484-9575-A9CD-8378-2A25ACDBA53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084736" y="2688865"/>
            <a:ext cx="2251333" cy="4169135"/>
          </a:xfrm>
          <a:prstGeom prst="rect">
            <a:avLst/>
          </a:prstGeom>
        </p:spPr>
      </p:pic>
      <p:sp>
        <p:nvSpPr>
          <p:cNvPr id="7" name="Speech Bubble: Oval 6">
            <a:extLst>
              <a:ext uri="{FF2B5EF4-FFF2-40B4-BE49-F238E27FC236}">
                <a16:creationId xmlns:a16="http://schemas.microsoft.com/office/drawing/2014/main" xmlns="" id="{9A7484DC-3F39-A286-424F-FEFA31298CAC}"/>
              </a:ext>
            </a:extLst>
          </p:cNvPr>
          <p:cNvSpPr/>
          <p:nvPr/>
        </p:nvSpPr>
        <p:spPr>
          <a:xfrm>
            <a:off x="6919" y="801997"/>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xmlns="" id="{E1C5B9B5-B9BD-932C-E074-A3FFFAD9BA61}"/>
              </a:ext>
            </a:extLst>
          </p:cNvPr>
          <p:cNvSpPr txBox="1"/>
          <p:nvPr/>
        </p:nvSpPr>
        <p:spPr>
          <a:xfrm>
            <a:off x="103837" y="1160816"/>
            <a:ext cx="3643164" cy="1384995"/>
          </a:xfrm>
          <a:prstGeom prst="rect">
            <a:avLst/>
          </a:prstGeom>
          <a:noFill/>
        </p:spPr>
        <p:txBody>
          <a:bodyPr wrap="square" rtlCol="0">
            <a:spAutoFit/>
          </a:bodyPr>
          <a:lstStyle/>
          <a:p>
            <a:pPr algn="ctr"/>
            <a:r>
              <a:rPr lang="en-US" sz="2800" b="1" dirty="0" err="1"/>
              <a:t>Các</a:t>
            </a:r>
            <a:r>
              <a:rPr lang="en-US" sz="2800" b="1" dirty="0"/>
              <a:t> </a:t>
            </a:r>
            <a:r>
              <a:rPr lang="en-US" sz="2800" b="1" dirty="0" err="1"/>
              <a:t>tổ</a:t>
            </a:r>
            <a:r>
              <a:rPr lang="en-US" sz="2800" b="1" dirty="0"/>
              <a:t> </a:t>
            </a:r>
            <a:r>
              <a:rPr lang="en-US" sz="2800" b="1" dirty="0" err="1"/>
              <a:t>trưởng</a:t>
            </a:r>
            <a:r>
              <a:rPr lang="en-US" sz="2800" b="1" dirty="0"/>
              <a:t> </a:t>
            </a:r>
            <a:r>
              <a:rPr lang="en-US" sz="2800" b="1" dirty="0" err="1"/>
              <a:t>báo</a:t>
            </a:r>
            <a:r>
              <a:rPr lang="en-US" sz="2800" b="1" dirty="0"/>
              <a:t> </a:t>
            </a:r>
            <a:r>
              <a:rPr lang="en-US" sz="2800" b="1" dirty="0" err="1"/>
              <a:t>cáo</a:t>
            </a:r>
            <a:r>
              <a:rPr lang="en-US" sz="2800" b="1" dirty="0"/>
              <a:t> </a:t>
            </a:r>
            <a:r>
              <a:rPr lang="en-US" sz="2800" b="1" dirty="0" err="1"/>
              <a:t>kết</a:t>
            </a:r>
            <a:r>
              <a:rPr lang="en-US" sz="2800" b="1" dirty="0"/>
              <a:t> </a:t>
            </a:r>
            <a:r>
              <a:rPr lang="en-US" sz="2800" b="1" dirty="0" err="1"/>
              <a:t>quả</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trong</a:t>
            </a:r>
            <a:r>
              <a:rPr lang="en-US" sz="2800" b="1" dirty="0"/>
              <a:t> </a:t>
            </a:r>
            <a:r>
              <a:rPr lang="en-US" sz="2800" b="1" dirty="0" err="1"/>
              <a:t>tuần</a:t>
            </a:r>
            <a:r>
              <a:rPr lang="en-US" sz="2800" b="1" dirty="0"/>
              <a:t> </a:t>
            </a:r>
            <a:r>
              <a:rPr lang="en-US" sz="2800" b="1" dirty="0" err="1"/>
              <a:t>của</a:t>
            </a:r>
            <a:r>
              <a:rPr lang="en-US" sz="2800" b="1" dirty="0"/>
              <a:t> </a:t>
            </a:r>
            <a:r>
              <a:rPr lang="en-US" sz="2800" b="1" dirty="0" err="1"/>
              <a:t>tổ</a:t>
            </a:r>
            <a:endParaRPr lang="en-US" sz="2800" b="1" dirty="0"/>
          </a:p>
        </p:txBody>
      </p:sp>
      <p:sp>
        <p:nvSpPr>
          <p:cNvPr id="31" name="Speech Bubble: Oval 30">
            <a:extLst>
              <a:ext uri="{FF2B5EF4-FFF2-40B4-BE49-F238E27FC236}">
                <a16:creationId xmlns:a16="http://schemas.microsoft.com/office/drawing/2014/main" xmlns="" id="{F7A1441B-8C2B-95EE-B9A4-2F31A27856E0}"/>
              </a:ext>
            </a:extLst>
          </p:cNvPr>
          <p:cNvSpPr/>
          <p:nvPr/>
        </p:nvSpPr>
        <p:spPr>
          <a:xfrm>
            <a:off x="8467231" y="372314"/>
            <a:ext cx="3717850"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err="1">
                <a:solidFill>
                  <a:schemeClr val="tx1"/>
                </a:solidFill>
                <a:latin typeface="Calibri" panose="020F0502020204030204" pitchFamily="34" charset="0"/>
                <a:cs typeface="Calibri" panose="020F0502020204030204" pitchFamily="34" charset="0"/>
              </a:rPr>
              <a:t>Lớp</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trưởng</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báo</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cáo</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kết</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quả</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học</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tập</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của</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lớp</a:t>
            </a:r>
            <a:r>
              <a:rPr lang="vi-VN" sz="2800" b="1" dirty="0">
                <a:solidFill>
                  <a:schemeClr val="tx1"/>
                </a:solidFill>
                <a:latin typeface="Calibri" panose="020F0502020204030204" pitchFamily="34" charset="0"/>
                <a:cs typeface="Calibri" panose="020F0502020204030204" pitchFamily="34" charset="0"/>
              </a:rPr>
              <a:t> trong </a:t>
            </a:r>
            <a:r>
              <a:rPr lang="vi-VN" sz="2800" b="1" dirty="0" err="1">
                <a:solidFill>
                  <a:schemeClr val="tx1"/>
                </a:solidFill>
                <a:latin typeface="Calibri" panose="020F0502020204030204" pitchFamily="34" charset="0"/>
                <a:cs typeface="Calibri" panose="020F0502020204030204" pitchFamily="34" charset="0"/>
              </a:rPr>
              <a:t>tuần</a:t>
            </a:r>
            <a:endParaRPr lang="vi-VN" sz="28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P spid="30" grpId="0"/>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533400" y="-609600"/>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17659" y="3429000"/>
            <a:ext cx="1177082" cy="2743200"/>
          </a:xfrm>
          <a:prstGeom prst="rect">
            <a:avLst/>
          </a:prstGeom>
        </p:spPr>
      </p:pic>
      <p:pic>
        <p:nvPicPr>
          <p:cNvPr id="12" name="Picture 11">
            <a:extLst>
              <a:ext uri="{FF2B5EF4-FFF2-40B4-BE49-F238E27FC236}">
                <a16:creationId xmlns:a16="http://schemas.microsoft.com/office/drawing/2014/main" xmlns="" id="{8CD8AB0F-7DFA-D8BC-84BC-15ED04C9021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97259" y="2514600"/>
            <a:ext cx="3293128" cy="4709545"/>
          </a:xfrm>
          <a:prstGeom prst="rect">
            <a:avLst/>
          </a:prstGeom>
        </p:spPr>
      </p:pic>
      <p:pic>
        <p:nvPicPr>
          <p:cNvPr id="13" name="Picture 20">
            <a:extLst>
              <a:ext uri="{FF2B5EF4-FFF2-40B4-BE49-F238E27FC236}">
                <a16:creationId xmlns:a16="http://schemas.microsoft.com/office/drawing/2014/main" xmlns="" id="{B9F63352-0A6F-A507-C074-E196102570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88705" y="-31815"/>
            <a:ext cx="6986552" cy="4864387"/>
          </a:xfrm>
          <a:prstGeom prst="rect">
            <a:avLst/>
          </a:prstGeom>
        </p:spPr>
      </p:pic>
      <p:sp>
        <p:nvSpPr>
          <p:cNvPr id="3" name="TextBox 2">
            <a:extLst>
              <a:ext uri="{FF2B5EF4-FFF2-40B4-BE49-F238E27FC236}">
                <a16:creationId xmlns:a16="http://schemas.microsoft.com/office/drawing/2014/main" xmlns="" id="{FDA903CC-A5D8-1C59-C9AB-88D4FB009D90}"/>
              </a:ext>
            </a:extLst>
          </p:cNvPr>
          <p:cNvSpPr txBox="1"/>
          <p:nvPr/>
        </p:nvSpPr>
        <p:spPr>
          <a:xfrm>
            <a:off x="2559614" y="529468"/>
            <a:ext cx="6675995"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SVN-Poky's" panose="020B0606040200020203" pitchFamily="34" charset="0"/>
                <a:ea typeface="+mn-ea"/>
                <a:cs typeface="+mn-cs"/>
              </a:rPr>
              <a:t>Phần</a:t>
            </a: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SVN-Poky's" panose="020B0606040200020203" pitchFamily="34" charset="0"/>
                <a:ea typeface="+mn-ea"/>
                <a:cs typeface="+mn-cs"/>
              </a:rPr>
              <a:t>nhận</a:t>
            </a: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baseline="0" noProof="0" dirty="0" err="1">
                <a:ln>
                  <a:noFill/>
                </a:ln>
                <a:solidFill>
                  <a:srgbClr val="00B050"/>
                </a:solidFill>
                <a:effectLst/>
                <a:uLnTx/>
                <a:uFillTx/>
                <a:latin typeface="SVN-Poky's" panose="020B0606040200020203" pitchFamily="34" charset="0"/>
                <a:ea typeface="+mn-ea"/>
                <a:cs typeface="+mn-cs"/>
              </a:rPr>
              <a:t>xét</a:t>
            </a: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baseline="0" noProof="0" dirty="0" err="1">
                <a:ln>
                  <a:noFill/>
                </a:ln>
                <a:solidFill>
                  <a:srgbClr val="00B0F0"/>
                </a:solidFill>
                <a:effectLst/>
                <a:uLnTx/>
                <a:uFillTx/>
                <a:latin typeface="SVN-Poky's" panose="020B0606040200020203" pitchFamily="34" charset="0"/>
                <a:ea typeface="+mn-ea"/>
                <a:cs typeface="+mn-cs"/>
              </a:rPr>
              <a:t>của</a:t>
            </a:r>
            <a:r>
              <a:rPr kumimoji="0" lang="en-US" sz="4400" b="1" i="0" u="none" strike="noStrike" kern="1200" cap="none" spc="300" normalizeH="0" noProof="0" dirty="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noProof="0" dirty="0" err="1">
                <a:ln>
                  <a:noFill/>
                </a:ln>
                <a:solidFill>
                  <a:srgbClr val="00B0F0"/>
                </a:solidFill>
                <a:effectLst/>
                <a:uLnTx/>
                <a:uFillTx/>
                <a:latin typeface="SVN-Poky's" panose="020B0606040200020203" pitchFamily="34" charset="0"/>
                <a:ea typeface="+mn-ea"/>
                <a:cs typeface="+mn-cs"/>
              </a:rPr>
              <a:t>giáo</a:t>
            </a:r>
            <a:r>
              <a:rPr kumimoji="0" lang="en-US" sz="4400" b="1" i="0" u="none" strike="noStrike" kern="1200" cap="none" spc="300" normalizeH="0" noProof="0" dirty="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noProof="0" dirty="0" err="1">
                <a:ln>
                  <a:noFill/>
                </a:ln>
                <a:solidFill>
                  <a:srgbClr val="00B0F0"/>
                </a:solidFill>
                <a:effectLst/>
                <a:uLnTx/>
                <a:uFillTx/>
                <a:latin typeface="SVN-Poky's" panose="020B0606040200020203" pitchFamily="34" charset="0"/>
                <a:ea typeface="+mn-ea"/>
                <a:cs typeface="+mn-cs"/>
              </a:rPr>
              <a:t>viên</a:t>
            </a:r>
            <a:r>
              <a:rPr kumimoji="0" lang="en-US" sz="4400" b="1" i="0" u="none" strike="noStrike" kern="1200" cap="none" spc="300" normalizeH="0" noProof="0" dirty="0">
                <a:ln>
                  <a:noFill/>
                </a:ln>
                <a:solidFill>
                  <a:srgbClr val="00B0F0"/>
                </a:solidFill>
                <a:effectLst/>
                <a:uLnTx/>
                <a:uFillTx/>
                <a:latin typeface="SVN-Poky's" panose="020B0606040200020203" pitchFamily="34" charset="0"/>
                <a:ea typeface="+mn-ea"/>
                <a:cs typeface="+mn-cs"/>
              </a:rPr>
              <a:t> </a:t>
            </a:r>
            <a:endParaRPr kumimoji="0" lang="en-US" sz="4400" b="1" i="0" u="none" strike="noStrike" kern="1200" cap="none" spc="300" normalizeH="0" baseline="0" noProof="0" dirty="0">
              <a:ln>
                <a:noFill/>
              </a:ln>
              <a:solidFill>
                <a:srgbClr val="C0504D">
                  <a:lumMod val="75000"/>
                </a:srgbClr>
              </a:solidFill>
              <a:effectLst/>
              <a:uLnTx/>
              <a:uFillTx/>
              <a:latin typeface="SVN-Poky's" panose="020B0606040200020203" pitchFamily="34" charset="0"/>
              <a:ea typeface="+mn-ea"/>
              <a:cs typeface="+mn-cs"/>
            </a:endParaRPr>
          </a:p>
        </p:txBody>
      </p:sp>
      <p:sp>
        <p:nvSpPr>
          <p:cNvPr id="5" name="TextBox 4">
            <a:extLst>
              <a:ext uri="{FF2B5EF4-FFF2-40B4-BE49-F238E27FC236}">
                <a16:creationId xmlns:a16="http://schemas.microsoft.com/office/drawing/2014/main" xmlns="" id="{D30F017F-BFFB-C669-9B52-7B9A05DB81A3}"/>
              </a:ext>
            </a:extLst>
          </p:cNvPr>
          <p:cNvSpPr txBox="1"/>
          <p:nvPr/>
        </p:nvSpPr>
        <p:spPr>
          <a:xfrm>
            <a:off x="2593960" y="2317146"/>
            <a:ext cx="1877822" cy="584775"/>
          </a:xfrm>
          <a:prstGeom prst="rect">
            <a:avLst/>
          </a:prstGeom>
          <a:noFill/>
        </p:spPr>
        <p:txBody>
          <a:bodyPr wrap="none" rtlCol="0">
            <a:spAutoFit/>
          </a:bodyPr>
          <a:lstStyle/>
          <a:p>
            <a:r>
              <a:rPr lang="en-US" sz="3200" b="1" dirty="0" err="1">
                <a:solidFill>
                  <a:srgbClr val="FF0000"/>
                </a:solidFill>
              </a:rPr>
              <a:t>Ưu</a:t>
            </a:r>
            <a:r>
              <a:rPr lang="en-US" sz="3200" b="1" dirty="0">
                <a:solidFill>
                  <a:srgbClr val="FF0000"/>
                </a:solidFill>
              </a:rPr>
              <a:t> </a:t>
            </a:r>
            <a:r>
              <a:rPr lang="en-US" sz="3200" b="1" dirty="0" err="1">
                <a:solidFill>
                  <a:srgbClr val="FF0000"/>
                </a:solidFill>
              </a:rPr>
              <a:t>điểm</a:t>
            </a:r>
            <a:r>
              <a:rPr lang="en-US" sz="3200" b="1" dirty="0">
                <a:solidFill>
                  <a:srgbClr val="FF0000"/>
                </a:solidFill>
              </a:rPr>
              <a:t>: </a:t>
            </a:r>
          </a:p>
        </p:txBody>
      </p:sp>
    </p:spTree>
    <p:extLst>
      <p:ext uri="{BB962C8B-B14F-4D97-AF65-F5344CB8AC3E}">
        <p14:creationId xmlns:p14="http://schemas.microsoft.com/office/powerpoint/2010/main" val="23844803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533400" y="-609600"/>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17659" y="3429000"/>
            <a:ext cx="1177082" cy="2743200"/>
          </a:xfrm>
          <a:prstGeom prst="rect">
            <a:avLst/>
          </a:prstGeom>
        </p:spPr>
      </p:pic>
      <p:pic>
        <p:nvPicPr>
          <p:cNvPr id="12" name="Picture 11">
            <a:extLst>
              <a:ext uri="{FF2B5EF4-FFF2-40B4-BE49-F238E27FC236}">
                <a16:creationId xmlns:a16="http://schemas.microsoft.com/office/drawing/2014/main" xmlns="" id="{8CD8AB0F-7DFA-D8BC-84BC-15ED04C9021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97259" y="2514600"/>
            <a:ext cx="3293128" cy="4709545"/>
          </a:xfrm>
          <a:prstGeom prst="rect">
            <a:avLst/>
          </a:prstGeom>
        </p:spPr>
      </p:pic>
      <p:pic>
        <p:nvPicPr>
          <p:cNvPr id="13" name="Picture 20">
            <a:extLst>
              <a:ext uri="{FF2B5EF4-FFF2-40B4-BE49-F238E27FC236}">
                <a16:creationId xmlns:a16="http://schemas.microsoft.com/office/drawing/2014/main" xmlns="" id="{B9F63352-0A6F-A507-C074-E196102570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588705" y="-31815"/>
            <a:ext cx="6986552" cy="4864387"/>
          </a:xfrm>
          <a:prstGeom prst="rect">
            <a:avLst/>
          </a:prstGeom>
        </p:spPr>
      </p:pic>
      <p:sp>
        <p:nvSpPr>
          <p:cNvPr id="3" name="TextBox 2">
            <a:extLst>
              <a:ext uri="{FF2B5EF4-FFF2-40B4-BE49-F238E27FC236}">
                <a16:creationId xmlns:a16="http://schemas.microsoft.com/office/drawing/2014/main" xmlns="" id="{FDA903CC-A5D8-1C59-C9AB-88D4FB009D90}"/>
              </a:ext>
            </a:extLst>
          </p:cNvPr>
          <p:cNvSpPr txBox="1"/>
          <p:nvPr/>
        </p:nvSpPr>
        <p:spPr>
          <a:xfrm>
            <a:off x="2559614" y="529468"/>
            <a:ext cx="6675995"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SVN-Poky's" panose="020B0606040200020203" pitchFamily="34" charset="0"/>
                <a:ea typeface="+mn-ea"/>
                <a:cs typeface="+mn-cs"/>
              </a:rPr>
              <a:t>Phần</a:t>
            </a: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SVN-Poky's" panose="020B0606040200020203" pitchFamily="34" charset="0"/>
                <a:ea typeface="+mn-ea"/>
                <a:cs typeface="+mn-cs"/>
              </a:rPr>
              <a:t>nhận</a:t>
            </a: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baseline="0" noProof="0" dirty="0" err="1">
                <a:ln>
                  <a:noFill/>
                </a:ln>
                <a:solidFill>
                  <a:srgbClr val="00B050"/>
                </a:solidFill>
                <a:effectLst/>
                <a:uLnTx/>
                <a:uFillTx/>
                <a:latin typeface="SVN-Poky's" panose="020B0606040200020203" pitchFamily="34" charset="0"/>
                <a:ea typeface="+mn-ea"/>
                <a:cs typeface="+mn-cs"/>
              </a:rPr>
              <a:t>xét</a:t>
            </a: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baseline="0" noProof="0" dirty="0" err="1">
                <a:ln>
                  <a:noFill/>
                </a:ln>
                <a:solidFill>
                  <a:srgbClr val="00B0F0"/>
                </a:solidFill>
                <a:effectLst/>
                <a:uLnTx/>
                <a:uFillTx/>
                <a:latin typeface="SVN-Poky's" panose="020B0606040200020203" pitchFamily="34" charset="0"/>
                <a:ea typeface="+mn-ea"/>
                <a:cs typeface="+mn-cs"/>
              </a:rPr>
              <a:t>của</a:t>
            </a: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baseline="0" noProof="0" dirty="0" err="1">
                <a:ln>
                  <a:noFill/>
                </a:ln>
                <a:solidFill>
                  <a:srgbClr val="00B0F0"/>
                </a:solidFill>
                <a:effectLst/>
                <a:uLnTx/>
                <a:uFillTx/>
                <a:latin typeface="SVN-Poky's" panose="020B0606040200020203" pitchFamily="34" charset="0"/>
                <a:ea typeface="+mn-ea"/>
                <a:cs typeface="+mn-cs"/>
              </a:rPr>
              <a:t>giáo</a:t>
            </a: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baseline="0" noProof="0" dirty="0" err="1">
                <a:ln>
                  <a:noFill/>
                </a:ln>
                <a:solidFill>
                  <a:srgbClr val="00B0F0"/>
                </a:solidFill>
                <a:effectLst/>
                <a:uLnTx/>
                <a:uFillTx/>
                <a:latin typeface="SVN-Poky's" panose="020B0606040200020203" pitchFamily="34" charset="0"/>
                <a:ea typeface="+mn-ea"/>
                <a:cs typeface="+mn-cs"/>
              </a:rPr>
              <a:t>viên</a:t>
            </a:r>
            <a:r>
              <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rPr>
              <a:t> </a:t>
            </a:r>
            <a:endParaRPr kumimoji="0" lang="en-US" sz="4400" b="1" i="0" u="none" strike="noStrike" kern="1200" cap="none" spc="300" normalizeH="0" baseline="0" noProof="0" dirty="0">
              <a:ln>
                <a:noFill/>
              </a:ln>
              <a:solidFill>
                <a:srgbClr val="C0504D">
                  <a:lumMod val="75000"/>
                </a:srgbClr>
              </a:solidFill>
              <a:effectLst/>
              <a:uLnTx/>
              <a:uFillTx/>
              <a:latin typeface="SVN-Poky's" panose="020B0606040200020203" pitchFamily="34" charset="0"/>
              <a:ea typeface="+mn-ea"/>
              <a:cs typeface="+mn-cs"/>
            </a:endParaRPr>
          </a:p>
        </p:txBody>
      </p:sp>
      <p:sp>
        <p:nvSpPr>
          <p:cNvPr id="5" name="TextBox 4">
            <a:extLst>
              <a:ext uri="{FF2B5EF4-FFF2-40B4-BE49-F238E27FC236}">
                <a16:creationId xmlns:a16="http://schemas.microsoft.com/office/drawing/2014/main" xmlns="" id="{D30F017F-BFFB-C669-9B52-7B9A05DB81A3}"/>
              </a:ext>
            </a:extLst>
          </p:cNvPr>
          <p:cNvSpPr txBox="1"/>
          <p:nvPr/>
        </p:nvSpPr>
        <p:spPr>
          <a:xfrm>
            <a:off x="2593960" y="2317146"/>
            <a:ext cx="17636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mn-cs"/>
              </a:rPr>
              <a:t>Hạn</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chế</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p>
        </p:txBody>
      </p:sp>
    </p:spTree>
    <p:extLst>
      <p:ext uri="{BB962C8B-B14F-4D97-AF65-F5344CB8AC3E}">
        <p14:creationId xmlns:p14="http://schemas.microsoft.com/office/powerpoint/2010/main" val="38929005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33053"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xmlns="" id="{75CBA1F4-EBAE-BA6D-89F5-0FF94B6E5ECD}"/>
              </a:ext>
            </a:extLst>
          </p:cNvPr>
          <p:cNvSpPr txBox="1"/>
          <p:nvPr/>
        </p:nvSpPr>
        <p:spPr>
          <a:xfrm>
            <a:off x="4660596" y="889407"/>
            <a:ext cx="27583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Góc</a:t>
            </a: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tuyên</a:t>
            </a: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dương</a:t>
            </a:r>
            <a:endPar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endParaRPr>
          </a:p>
        </p:txBody>
      </p:sp>
      <p:pic>
        <p:nvPicPr>
          <p:cNvPr id="24" name="Picture 7">
            <a:extLst>
              <a:ext uri="{FF2B5EF4-FFF2-40B4-BE49-F238E27FC236}">
                <a16:creationId xmlns:a16="http://schemas.microsoft.com/office/drawing/2014/main" xmlns="" id="{931318B0-7A3E-A7BF-0C37-BC8112CC22C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3053" y="2515649"/>
            <a:ext cx="3648725" cy="5015431"/>
          </a:xfrm>
          <a:prstGeom prst="rect">
            <a:avLst/>
          </a:prstGeom>
        </p:spPr>
      </p:pic>
      <p:sp>
        <p:nvSpPr>
          <p:cNvPr id="26" name="TextBox 25">
            <a:extLst>
              <a:ext uri="{FF2B5EF4-FFF2-40B4-BE49-F238E27FC236}">
                <a16:creationId xmlns:a16="http://schemas.microsoft.com/office/drawing/2014/main" xmlns="" id="{63038506-BDAE-8DC1-688D-CE5A3E9A9EF6}"/>
              </a:ext>
            </a:extLst>
          </p:cNvPr>
          <p:cNvSpPr txBox="1"/>
          <p:nvPr/>
        </p:nvSpPr>
        <p:spPr>
          <a:xfrm>
            <a:off x="269889" y="5629790"/>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Ngôi</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sao</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chăm</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chỉ</a:t>
            </a:r>
            <a:endPar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pic>
        <p:nvPicPr>
          <p:cNvPr id="29" name="Picture 6">
            <a:extLst>
              <a:ext uri="{FF2B5EF4-FFF2-40B4-BE49-F238E27FC236}">
                <a16:creationId xmlns:a16="http://schemas.microsoft.com/office/drawing/2014/main" xmlns="" id="{A78C3F54-43A8-455D-099E-EAA14A7C673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517775" y="2854044"/>
            <a:ext cx="3314197" cy="4563437"/>
          </a:xfrm>
          <a:prstGeom prst="rect">
            <a:avLst/>
          </a:prstGeom>
        </p:spPr>
      </p:pic>
      <p:sp>
        <p:nvSpPr>
          <p:cNvPr id="32" name="TextBox 31">
            <a:extLst>
              <a:ext uri="{FF2B5EF4-FFF2-40B4-BE49-F238E27FC236}">
                <a16:creationId xmlns:a16="http://schemas.microsoft.com/office/drawing/2014/main" xmlns="" id="{85091EB2-4547-B5EF-A70A-94D1C8DD28AF}"/>
              </a:ext>
            </a:extLst>
          </p:cNvPr>
          <p:cNvSpPr txBox="1"/>
          <p:nvPr/>
        </p:nvSpPr>
        <p:spPr>
          <a:xfrm>
            <a:off x="8653453" y="5726385"/>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Ngôi</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sao</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chăm</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chỉ</a:t>
            </a:r>
            <a:endPar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0489768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4"/>
                                        </p:tgtEl>
                                      </p:cBhvr>
                                    </p:animEffect>
                                    <p:animScale>
                                      <p:cBhvr>
                                        <p:cTn id="20" dur="250" autoRev="1" fill="hold"/>
                                        <p:tgtEl>
                                          <p:spTgt spid="24"/>
                                        </p:tgtEl>
                                      </p:cBhvr>
                                      <p:by x="105000" y="105000"/>
                                    </p:animScale>
                                  </p:childTnLst>
                                </p:cTn>
                              </p:par>
                              <p:par>
                                <p:cTn id="21" presetID="26" presetClass="emph" presetSubtype="0" fill="hold" grpId="1" nodeType="withEffect">
                                  <p:stCondLst>
                                    <p:cond delay="0"/>
                                  </p:stCondLst>
                                  <p:childTnLst>
                                    <p:animEffect transition="out" filter="fade">
                                      <p:cBhvr>
                                        <p:cTn id="22" dur="500" tmFilter="0, 0; .2, .5; .8, .5; 1, 0"/>
                                        <p:tgtEl>
                                          <p:spTgt spid="26"/>
                                        </p:tgtEl>
                                      </p:cBhvr>
                                    </p:animEffect>
                                    <p:animScale>
                                      <p:cBhvr>
                                        <p:cTn id="23" dur="250" autoRev="1" fill="hold"/>
                                        <p:tgtEl>
                                          <p:spTgt spid="26"/>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29"/>
                                        </p:tgtEl>
                                      </p:cBhvr>
                                    </p:animEffect>
                                    <p:animScale>
                                      <p:cBhvr>
                                        <p:cTn id="36" dur="250" autoRev="1" fill="hold"/>
                                        <p:tgtEl>
                                          <p:spTgt spid="29"/>
                                        </p:tgtEl>
                                      </p:cBhvr>
                                      <p:by x="105000" y="105000"/>
                                    </p:animScale>
                                  </p:childTnLst>
                                </p:cTn>
                              </p:par>
                              <p:par>
                                <p:cTn id="37" presetID="26" presetClass="emph" presetSubtype="0" fill="hold" grpId="1" nodeType="withEffect">
                                  <p:stCondLst>
                                    <p:cond delay="0"/>
                                  </p:stCondLst>
                                  <p:childTnLst>
                                    <p:animEffect transition="out" filter="fade">
                                      <p:cBhvr>
                                        <p:cTn id="38" dur="500" tmFilter="0, 0; .2, .5; .8, .5; 1, 0"/>
                                        <p:tgtEl>
                                          <p:spTgt spid="32"/>
                                        </p:tgtEl>
                                      </p:cBhvr>
                                    </p:animEffect>
                                    <p:animScale>
                                      <p:cBhvr>
                                        <p:cTn id="39" dur="25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6" grpId="1"/>
      <p:bldP spid="32" grpId="0"/>
      <p:bldP spid="32"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8174" y="5719297"/>
            <a:ext cx="15011914" cy="753325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6550" y="-937403"/>
            <a:ext cx="9679401" cy="620022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xmlns="" id="{088B750A-F85A-4CBD-647A-8D9362DE747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96123" y="291470"/>
            <a:ext cx="450721" cy="476724"/>
          </a:xfrm>
          <a:prstGeom prst="rect">
            <a:avLst/>
          </a:prstGeom>
        </p:spPr>
      </p:pic>
      <p:sp>
        <p:nvSpPr>
          <p:cNvPr id="15" name="TextBox 14">
            <a:extLst>
              <a:ext uri="{FF2B5EF4-FFF2-40B4-BE49-F238E27FC236}">
                <a16:creationId xmlns:a16="http://schemas.microsoft.com/office/drawing/2014/main" xmlns="" id="{11A673CC-CA8D-572F-4559-BEC8302F1F6D}"/>
              </a:ext>
            </a:extLst>
          </p:cNvPr>
          <p:cNvSpPr txBox="1"/>
          <p:nvPr/>
        </p:nvSpPr>
        <p:spPr>
          <a:xfrm>
            <a:off x="2593471" y="154981"/>
            <a:ext cx="750438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bg1"/>
                </a:solidFill>
                <a:effectLst/>
                <a:uLnTx/>
                <a:uFillTx/>
                <a:latin typeface="UTM Cookies" panose="02040603050506020204" pitchFamily="18" charset="0"/>
                <a:cs typeface="Arial" panose="020B0604020202020204" pitchFamily="34" charset="0"/>
              </a:rPr>
              <a:t>Phương</a:t>
            </a:r>
            <a:r>
              <a:rPr kumimoji="0" lang="en-US" sz="4400" b="1" i="0" u="none" strike="noStrike" kern="1200" cap="none" spc="0" normalizeH="0" baseline="0" noProof="0" dirty="0">
                <a:ln>
                  <a:noFill/>
                </a:ln>
                <a:solidFill>
                  <a:schemeClr val="bg1"/>
                </a:solidFill>
                <a:effectLst/>
                <a:uLnTx/>
                <a:uFillTx/>
                <a:latin typeface="UTM Cookies" panose="02040603050506020204" pitchFamily="18" charset="0"/>
                <a:cs typeface="Arial" panose="020B0604020202020204" pitchFamily="34" charset="0"/>
              </a:rPr>
              <a:t> </a:t>
            </a:r>
            <a:r>
              <a:rPr kumimoji="0" lang="en-US" sz="4400" b="1" i="0" u="none" strike="noStrike" kern="1200" cap="none" spc="0" normalizeH="0" baseline="0" noProof="0" dirty="0" err="1">
                <a:ln>
                  <a:noFill/>
                </a:ln>
                <a:solidFill>
                  <a:schemeClr val="bg1"/>
                </a:solidFill>
                <a:effectLst/>
                <a:uLnTx/>
                <a:uFillTx/>
                <a:latin typeface="UTM Cookies" panose="02040603050506020204" pitchFamily="18" charset="0"/>
                <a:cs typeface="Arial" panose="020B0604020202020204" pitchFamily="34" charset="0"/>
              </a:rPr>
              <a:t>hướng</a:t>
            </a:r>
            <a:r>
              <a:rPr kumimoji="0" lang="en-US" sz="4400" b="1" i="0" u="none" strike="noStrike" kern="1200" cap="none" spc="0" normalizeH="0" baseline="0" noProof="0" dirty="0">
                <a:ln>
                  <a:noFill/>
                </a:ln>
                <a:solidFill>
                  <a:schemeClr val="bg1"/>
                </a:solidFill>
                <a:effectLst/>
                <a:uLnTx/>
                <a:uFillTx/>
                <a:latin typeface="UTM Cookies" panose="02040603050506020204" pitchFamily="18" charset="0"/>
                <a:cs typeface="Arial" panose="020B0604020202020204" pitchFamily="34" charset="0"/>
              </a:rPr>
              <a:t> </a:t>
            </a:r>
            <a:r>
              <a:rPr kumimoji="0" lang="en-US" sz="4400" b="1" i="0" u="none" strike="noStrike" kern="1200" cap="none" spc="0" normalizeH="0" baseline="0" noProof="0" dirty="0" err="1">
                <a:ln>
                  <a:noFill/>
                </a:ln>
                <a:solidFill>
                  <a:schemeClr val="bg1"/>
                </a:solidFill>
                <a:effectLst/>
                <a:uLnTx/>
                <a:uFillTx/>
                <a:latin typeface="UTM Cookies" panose="02040603050506020204" pitchFamily="18" charset="0"/>
                <a:cs typeface="Arial" panose="020B0604020202020204" pitchFamily="34" charset="0"/>
              </a:rPr>
              <a:t>hoạt</a:t>
            </a:r>
            <a:r>
              <a:rPr kumimoji="0" lang="en-US" sz="4400" b="1" i="0" u="none" strike="noStrike" kern="1200" cap="none" spc="0" normalizeH="0" baseline="0" noProof="0" dirty="0">
                <a:ln>
                  <a:noFill/>
                </a:ln>
                <a:solidFill>
                  <a:schemeClr val="bg1"/>
                </a:solidFill>
                <a:effectLst/>
                <a:uLnTx/>
                <a:uFillTx/>
                <a:latin typeface="UTM Cookies" panose="02040603050506020204" pitchFamily="18" charset="0"/>
                <a:cs typeface="Arial" panose="020B0604020202020204" pitchFamily="34" charset="0"/>
              </a:rPr>
              <a:t> </a:t>
            </a:r>
            <a:r>
              <a:rPr kumimoji="0" lang="en-US" sz="4400" b="1" i="0" u="none" strike="noStrike" kern="1200" cap="none" spc="0" normalizeH="0" baseline="0" noProof="0" dirty="0" err="1">
                <a:ln>
                  <a:noFill/>
                </a:ln>
                <a:solidFill>
                  <a:schemeClr val="bg1"/>
                </a:solidFill>
                <a:effectLst/>
                <a:uLnTx/>
                <a:uFillTx/>
                <a:latin typeface="UTM Cookies" panose="02040603050506020204" pitchFamily="18" charset="0"/>
                <a:cs typeface="Arial" panose="020B0604020202020204" pitchFamily="34" charset="0"/>
              </a:rPr>
              <a:t>động</a:t>
            </a:r>
            <a:r>
              <a:rPr kumimoji="0" lang="en-US" sz="4400" b="1" i="0" u="none" strike="noStrike" kern="1200" cap="none" spc="0" normalizeH="0" baseline="0" noProof="0" dirty="0">
                <a:ln>
                  <a:noFill/>
                </a:ln>
                <a:solidFill>
                  <a:schemeClr val="bg1"/>
                </a:solidFill>
                <a:effectLst/>
                <a:uLnTx/>
                <a:uFillTx/>
                <a:latin typeface="UTM Cookies" panose="02040603050506020204" pitchFamily="18" charset="0"/>
                <a:cs typeface="Arial" panose="020B0604020202020204" pitchFamily="34" charset="0"/>
              </a:rPr>
              <a:t> </a:t>
            </a:r>
            <a:r>
              <a:rPr kumimoji="0" lang="en-US" sz="4400" b="1" i="0" u="none" strike="noStrike" kern="1200" cap="none" spc="0" normalizeH="0" baseline="0" noProof="0" dirty="0" err="1">
                <a:ln>
                  <a:noFill/>
                </a:ln>
                <a:solidFill>
                  <a:schemeClr val="bg1"/>
                </a:solidFill>
                <a:effectLst/>
                <a:uLnTx/>
                <a:uFillTx/>
                <a:latin typeface="UTM Cookies" panose="02040603050506020204" pitchFamily="18" charset="0"/>
                <a:cs typeface="Arial" panose="020B0604020202020204" pitchFamily="34" charset="0"/>
              </a:rPr>
              <a:t>tuần</a:t>
            </a:r>
            <a:r>
              <a:rPr kumimoji="0" lang="en-US" sz="4400" b="1" i="0" u="none" strike="noStrike" kern="1200" cap="none" spc="0" normalizeH="0" baseline="0" noProof="0" dirty="0">
                <a:ln>
                  <a:noFill/>
                </a:ln>
                <a:solidFill>
                  <a:schemeClr val="bg1"/>
                </a:solidFill>
                <a:effectLst/>
                <a:uLnTx/>
                <a:uFillTx/>
                <a:latin typeface="UTM Cookies" panose="02040603050506020204" pitchFamily="18" charset="0"/>
                <a:cs typeface="Arial" panose="020B0604020202020204" pitchFamily="34" charset="0"/>
              </a:rPr>
              <a:t> ….</a:t>
            </a:r>
          </a:p>
        </p:txBody>
      </p:sp>
    </p:spTree>
    <p:extLst>
      <p:ext uri="{BB962C8B-B14F-4D97-AF65-F5344CB8AC3E}">
        <p14:creationId xmlns:p14="http://schemas.microsoft.com/office/powerpoint/2010/main" val="4007529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234201"/>
            <a:ext cx="2748176" cy="119920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704553" y="-234201"/>
            <a:ext cx="2748176" cy="1199204"/>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58062" y="-234201"/>
            <a:ext cx="2748176" cy="1199204"/>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30698" y="-234201"/>
            <a:ext cx="2748176" cy="1199204"/>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480801" y="-234201"/>
            <a:ext cx="2748176" cy="1199204"/>
          </a:xfrm>
          <a:prstGeom prst="rect">
            <a:avLst/>
          </a:prstGeom>
        </p:spPr>
      </p:pic>
      <p:pic>
        <p:nvPicPr>
          <p:cNvPr id="11" name="Picture 11">
            <a:extLst>
              <a:ext uri="{FF2B5EF4-FFF2-40B4-BE49-F238E27FC236}">
                <a16:creationId xmlns:a16="http://schemas.microsoft.com/office/drawing/2014/main" xmlns="" id="{3E2EA200-38C2-BFDA-88A0-37E43E33B82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4400" y="5486400"/>
            <a:ext cx="2568699" cy="1541220"/>
          </a:xfrm>
          <a:prstGeom prst="rect">
            <a:avLst/>
          </a:prstGeom>
        </p:spPr>
      </p:pic>
      <p:pic>
        <p:nvPicPr>
          <p:cNvPr id="10" name="Picture 13">
            <a:extLst>
              <a:ext uri="{FF2B5EF4-FFF2-40B4-BE49-F238E27FC236}">
                <a16:creationId xmlns:a16="http://schemas.microsoft.com/office/drawing/2014/main" xmlns="" id="{25221FDA-7F06-346C-6912-E4F8F507CB9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99054">
            <a:off x="-518062" y="3767929"/>
            <a:ext cx="3200110" cy="3329114"/>
          </a:xfrm>
          <a:prstGeom prst="rect">
            <a:avLst/>
          </a:prstGeom>
        </p:spPr>
      </p:pic>
      <p:pic>
        <p:nvPicPr>
          <p:cNvPr id="13" name="Picture 4">
            <a:extLst>
              <a:ext uri="{FF2B5EF4-FFF2-40B4-BE49-F238E27FC236}">
                <a16:creationId xmlns:a16="http://schemas.microsoft.com/office/drawing/2014/main" xmlns="" id="{1F4520B5-BA10-5181-1FBE-43A685314C9B}"/>
              </a:ext>
            </a:extLst>
          </p:cNvPr>
          <p:cNvPicPr>
            <a:picLocks noChangeAspect="1"/>
          </p:cNvPicPr>
          <p:nvPr/>
        </p:nvPicPr>
        <p:blipFill>
          <a:blip r:embed="rId12"/>
          <a:srcRect/>
          <a:stretch>
            <a:fillRect/>
          </a:stretch>
        </p:blipFill>
        <p:spPr>
          <a:xfrm>
            <a:off x="7598690" y="1438111"/>
            <a:ext cx="4425178" cy="5168091"/>
          </a:xfrm>
          <a:prstGeom prst="rect">
            <a:avLst/>
          </a:prstGeom>
        </p:spPr>
      </p:pic>
      <p:pic>
        <p:nvPicPr>
          <p:cNvPr id="12" name="Picture 8">
            <a:extLst>
              <a:ext uri="{FF2B5EF4-FFF2-40B4-BE49-F238E27FC236}">
                <a16:creationId xmlns:a16="http://schemas.microsoft.com/office/drawing/2014/main" xmlns="" id="{A377A046-BB64-BEF5-C0C8-BC3DBD4DBE32}"/>
              </a:ext>
            </a:extLst>
          </p:cNvPr>
          <p:cNvPicPr>
            <a:picLocks noChangeAspect="1"/>
          </p:cNvPicPr>
          <p:nvPr/>
        </p:nvPicPr>
        <p:blipFill>
          <a:blip r:embed="rId13"/>
          <a:srcRect/>
          <a:stretch>
            <a:fillRect/>
          </a:stretch>
        </p:blipFill>
        <p:spPr>
          <a:xfrm>
            <a:off x="7206181" y="389049"/>
            <a:ext cx="4835566" cy="2502406"/>
          </a:xfrm>
          <a:prstGeom prst="rect">
            <a:avLst/>
          </a:prstGeom>
        </p:spPr>
      </p:pic>
      <p:sp>
        <p:nvSpPr>
          <p:cNvPr id="15" name="TextBox 14">
            <a:extLst>
              <a:ext uri="{FF2B5EF4-FFF2-40B4-BE49-F238E27FC236}">
                <a16:creationId xmlns:a16="http://schemas.microsoft.com/office/drawing/2014/main" xmlns="" id="{60E6DE5F-84DD-0CF5-2E1C-79B08D15D492}"/>
              </a:ext>
            </a:extLst>
          </p:cNvPr>
          <p:cNvSpPr txBox="1"/>
          <p:nvPr/>
        </p:nvSpPr>
        <p:spPr>
          <a:xfrm>
            <a:off x="685800" y="990600"/>
            <a:ext cx="735934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GÓC</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a:t>
            </a:r>
            <a:r>
              <a:rPr lang="en-US" sz="3600" dirty="0" err="1">
                <a:solidFill>
                  <a:srgbClr val="FF0000"/>
                </a:solidFill>
                <a:latin typeface="Coiny" panose="02000903060500060000" pitchFamily="2" charset="0"/>
              </a:rPr>
              <a:t>CHÚC</a:t>
            </a:r>
            <a:r>
              <a:rPr lang="en-US" sz="3600" dirty="0">
                <a:solidFill>
                  <a:srgbClr val="FF0000"/>
                </a:solidFill>
                <a:latin typeface="Coiny" panose="02000903060500060000" pitchFamily="2" charset="0"/>
              </a:rPr>
              <a:t> </a:t>
            </a:r>
            <a:r>
              <a:rPr lang="en-US" sz="3600" dirty="0" err="1">
                <a:solidFill>
                  <a:srgbClr val="FF0000"/>
                </a:solidFill>
                <a:latin typeface="Coiny" panose="02000903060500060000" pitchFamily="2" charset="0"/>
              </a:rPr>
              <a:t>MỪNG</a:t>
            </a:r>
            <a:r>
              <a:rPr lang="en-US" sz="3600" dirty="0">
                <a:solidFill>
                  <a:srgbClr val="FF0000"/>
                </a:solidFill>
                <a:latin typeface="Coiny" panose="02000903060500060000" pitchFamily="2" charset="0"/>
              </a:rPr>
              <a:t> SINH </a:t>
            </a:r>
            <a:r>
              <a:rPr lang="en-US" sz="3600" dirty="0" err="1">
                <a:solidFill>
                  <a:srgbClr val="FF0000"/>
                </a:solidFill>
                <a:latin typeface="Coiny" panose="02000903060500060000" pitchFamily="2" charset="0"/>
              </a:rPr>
              <a:t>NHẬT</a:t>
            </a:r>
            <a:r>
              <a:rPr lang="en-US" sz="3600" dirty="0">
                <a:solidFill>
                  <a:srgbClr val="FF0000"/>
                </a:solidFill>
                <a:latin typeface="Coiny" panose="02000903060500060000" pitchFamily="2" charset="0"/>
              </a:rPr>
              <a:t> </a:t>
            </a:r>
            <a:r>
              <a:rPr lang="en-US" sz="3600" dirty="0" err="1">
                <a:solidFill>
                  <a:srgbClr val="FF0000"/>
                </a:solidFill>
                <a:latin typeface="Coiny" panose="02000903060500060000" pitchFamily="2" charset="0"/>
              </a:rPr>
              <a:t>THÁNG</a:t>
            </a:r>
            <a:r>
              <a:rPr lang="en-US" sz="3600" dirty="0">
                <a:solidFill>
                  <a:srgbClr val="FF0000"/>
                </a:solidFill>
                <a:latin typeface="Coiny" panose="02000903060500060000" pitchFamily="2" charset="0"/>
              </a:rPr>
              <a:t> </a:t>
            </a:r>
            <a:endParaRPr lang="en-US" sz="3600" dirty="0">
              <a:solidFill>
                <a:srgbClr val="FF0000"/>
              </a:solidFill>
            </a:endParaRPr>
          </a:p>
        </p:txBody>
      </p:sp>
      <p:pic>
        <p:nvPicPr>
          <p:cNvPr id="16" name="Picture 14">
            <a:extLst>
              <a:ext uri="{FF2B5EF4-FFF2-40B4-BE49-F238E27FC236}">
                <a16:creationId xmlns:a16="http://schemas.microsoft.com/office/drawing/2014/main" xmlns="" id="{3CCDF960-B0F7-06BF-91AE-BC257B2508C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83797" y="3701046"/>
            <a:ext cx="3681579" cy="3156954"/>
          </a:xfrm>
          <a:prstGeom prst="rect">
            <a:avLst/>
          </a:prstGeom>
        </p:spPr>
      </p:pic>
      <p:pic>
        <p:nvPicPr>
          <p:cNvPr id="17" name="Picture 22">
            <a:extLst>
              <a:ext uri="{FF2B5EF4-FFF2-40B4-BE49-F238E27FC236}">
                <a16:creationId xmlns:a16="http://schemas.microsoft.com/office/drawing/2014/main" xmlns="" id="{E9E696B8-ECEA-67E6-E60B-BEA38593A4B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061382" y="3737560"/>
            <a:ext cx="4167595" cy="3156954"/>
          </a:xfrm>
          <a:prstGeom prst="rect">
            <a:avLst/>
          </a:prstGeom>
        </p:spPr>
      </p:pic>
      <p:pic>
        <p:nvPicPr>
          <p:cNvPr id="18" name="Picture 6">
            <a:extLst>
              <a:ext uri="{FF2B5EF4-FFF2-40B4-BE49-F238E27FC236}">
                <a16:creationId xmlns:a16="http://schemas.microsoft.com/office/drawing/2014/main" xmlns="" id="{50BEE78A-5615-DF52-049D-4DE3DF77BBF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741860">
            <a:off x="4660179" y="1760187"/>
            <a:ext cx="1093378" cy="1590367"/>
          </a:xfrm>
          <a:prstGeom prst="rect">
            <a:avLst/>
          </a:prstGeom>
        </p:spPr>
      </p:pic>
      <p:pic>
        <p:nvPicPr>
          <p:cNvPr id="19" name="Picture 6">
            <a:extLst>
              <a:ext uri="{FF2B5EF4-FFF2-40B4-BE49-F238E27FC236}">
                <a16:creationId xmlns:a16="http://schemas.microsoft.com/office/drawing/2014/main" xmlns="" id="{DC8241BA-C8DF-4CC9-F9AC-D4A6C27431B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741860">
            <a:off x="535303" y="2471053"/>
            <a:ext cx="1093378" cy="1590367"/>
          </a:xfrm>
          <a:prstGeom prst="rect">
            <a:avLst/>
          </a:prstGeom>
        </p:spPr>
      </p:pic>
      <p:pic>
        <p:nvPicPr>
          <p:cNvPr id="20" name="Picture 22">
            <a:extLst>
              <a:ext uri="{FF2B5EF4-FFF2-40B4-BE49-F238E27FC236}">
                <a16:creationId xmlns:a16="http://schemas.microsoft.com/office/drawing/2014/main" xmlns="" id="{10ED0A64-C3C2-DC68-AFCB-DAF97213E76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800000">
            <a:off x="0" y="0"/>
            <a:ext cx="2637048" cy="1997564"/>
          </a:xfrm>
          <a:prstGeom prst="rect">
            <a:avLst/>
          </a:prstGeom>
        </p:spPr>
      </p:pic>
      <p:pic>
        <p:nvPicPr>
          <p:cNvPr id="21" name="Picture 26">
            <a:extLst>
              <a:ext uri="{FF2B5EF4-FFF2-40B4-BE49-F238E27FC236}">
                <a16:creationId xmlns:a16="http://schemas.microsoft.com/office/drawing/2014/main" xmlns="" id="{5A706A45-1021-1BDF-CD4A-34C91F44561D}"/>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0186559" y="3886956"/>
            <a:ext cx="1068348" cy="1545530"/>
          </a:xfrm>
          <a:prstGeom prst="rect">
            <a:avLst/>
          </a:prstGeom>
        </p:spPr>
      </p:pic>
      <p:pic>
        <p:nvPicPr>
          <p:cNvPr id="22" name="HappyBirthday-VA_9ey">
            <a:hlinkClick r:id="" action="ppaction://media"/>
            <a:extLst>
              <a:ext uri="{FF2B5EF4-FFF2-40B4-BE49-F238E27FC236}">
                <a16:creationId xmlns:a16="http://schemas.microsoft.com/office/drawing/2014/main" xmlns="" id="{1117370D-3BB4-EF28-C432-0500BB1A7611}"/>
              </a:ext>
            </a:extLst>
          </p:cNvPr>
          <p:cNvPicPr>
            <a:picLocks noChangeAspect="1"/>
          </p:cNvPicPr>
          <p:nvPr>
            <a:audioFile r:link="rId1"/>
            <p:extLst>
              <p:ext uri="{DAA4B4D4-6D71-4841-9C94-3DE7FCFB9230}">
                <p14:media xmlns:p14="http://schemas.microsoft.com/office/powerpoint/2010/main" r:embed="rId2">
                  <p14:trim st="30686"/>
                </p14:media>
              </p:ext>
            </p:extLst>
          </p:nvPr>
        </p:nvPicPr>
        <p:blipFill>
          <a:blip r:embed="rId23"/>
          <a:stretch>
            <a:fillRect/>
          </a:stretch>
        </p:blipFill>
        <p:spPr>
          <a:xfrm>
            <a:off x="12459124" y="894606"/>
            <a:ext cx="406400" cy="4064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32" presetClass="emph" presetSubtype="0" fill="hold" nodeType="withEffect">
                                  <p:stCondLst>
                                    <p:cond delay="0"/>
                                  </p:stCondLst>
                                  <p:childTnLst>
                                    <p:animRot by="120000">
                                      <p:cBhvr>
                                        <p:cTn id="9" dur="190" fill="hold">
                                          <p:stCondLst>
                                            <p:cond delay="0"/>
                                          </p:stCondLst>
                                        </p:cTn>
                                        <p:tgtEl>
                                          <p:spTgt spid="10"/>
                                        </p:tgtEl>
                                        <p:attrNameLst>
                                          <p:attrName>r</p:attrName>
                                        </p:attrNameLst>
                                      </p:cBhvr>
                                    </p:animRot>
                                    <p:animRot by="-240000">
                                      <p:cBhvr>
                                        <p:cTn id="10" dur="380" fill="hold">
                                          <p:stCondLst>
                                            <p:cond delay="380"/>
                                          </p:stCondLst>
                                        </p:cTn>
                                        <p:tgtEl>
                                          <p:spTgt spid="10"/>
                                        </p:tgtEl>
                                        <p:attrNameLst>
                                          <p:attrName>r</p:attrName>
                                        </p:attrNameLst>
                                      </p:cBhvr>
                                    </p:animRot>
                                    <p:animRot by="240000">
                                      <p:cBhvr>
                                        <p:cTn id="11" dur="380" fill="hold">
                                          <p:stCondLst>
                                            <p:cond delay="760"/>
                                          </p:stCondLst>
                                        </p:cTn>
                                        <p:tgtEl>
                                          <p:spTgt spid="10"/>
                                        </p:tgtEl>
                                        <p:attrNameLst>
                                          <p:attrName>r</p:attrName>
                                        </p:attrNameLst>
                                      </p:cBhvr>
                                    </p:animRot>
                                    <p:animRot by="-240000">
                                      <p:cBhvr>
                                        <p:cTn id="12" dur="380" fill="hold">
                                          <p:stCondLst>
                                            <p:cond delay="1140"/>
                                          </p:stCondLst>
                                        </p:cTn>
                                        <p:tgtEl>
                                          <p:spTgt spid="10"/>
                                        </p:tgtEl>
                                        <p:attrNameLst>
                                          <p:attrName>r</p:attrName>
                                        </p:attrNameLst>
                                      </p:cBhvr>
                                    </p:animRot>
                                    <p:animRot by="120000">
                                      <p:cBhvr>
                                        <p:cTn id="13" dur="380" fill="hold">
                                          <p:stCondLst>
                                            <p:cond delay="1520"/>
                                          </p:stCondLst>
                                        </p:cTn>
                                        <p:tgtEl>
                                          <p:spTgt spid="10"/>
                                        </p:tgtEl>
                                        <p:attrNameLst>
                                          <p:attrName>r</p:attrName>
                                        </p:attrNameLst>
                                      </p:cBhvr>
                                    </p:animRot>
                                  </p:childTnLst>
                                </p:cTn>
                              </p:par>
                              <p:par>
                                <p:cTn id="14" presetID="32" presetClass="emph" presetSubtype="0" fill="hold" nodeType="withEffect">
                                  <p:stCondLst>
                                    <p:cond delay="0"/>
                                  </p:stCondLst>
                                  <p:childTnLst>
                                    <p:animRot by="120000">
                                      <p:cBhvr>
                                        <p:cTn id="15" dur="210" fill="hold">
                                          <p:stCondLst>
                                            <p:cond delay="0"/>
                                          </p:stCondLst>
                                        </p:cTn>
                                        <p:tgtEl>
                                          <p:spTgt spid="11"/>
                                        </p:tgtEl>
                                        <p:attrNameLst>
                                          <p:attrName>r</p:attrName>
                                        </p:attrNameLst>
                                      </p:cBhvr>
                                    </p:animRot>
                                    <p:animRot by="-240000">
                                      <p:cBhvr>
                                        <p:cTn id="16" dur="420" fill="hold">
                                          <p:stCondLst>
                                            <p:cond delay="420"/>
                                          </p:stCondLst>
                                        </p:cTn>
                                        <p:tgtEl>
                                          <p:spTgt spid="11"/>
                                        </p:tgtEl>
                                        <p:attrNameLst>
                                          <p:attrName>r</p:attrName>
                                        </p:attrNameLst>
                                      </p:cBhvr>
                                    </p:animRot>
                                    <p:animRot by="240000">
                                      <p:cBhvr>
                                        <p:cTn id="17" dur="420" fill="hold">
                                          <p:stCondLst>
                                            <p:cond delay="840"/>
                                          </p:stCondLst>
                                        </p:cTn>
                                        <p:tgtEl>
                                          <p:spTgt spid="11"/>
                                        </p:tgtEl>
                                        <p:attrNameLst>
                                          <p:attrName>r</p:attrName>
                                        </p:attrNameLst>
                                      </p:cBhvr>
                                    </p:animRot>
                                    <p:animRot by="-240000">
                                      <p:cBhvr>
                                        <p:cTn id="18" dur="420" fill="hold">
                                          <p:stCondLst>
                                            <p:cond delay="1260"/>
                                          </p:stCondLst>
                                        </p:cTn>
                                        <p:tgtEl>
                                          <p:spTgt spid="11"/>
                                        </p:tgtEl>
                                        <p:attrNameLst>
                                          <p:attrName>r</p:attrName>
                                        </p:attrNameLst>
                                      </p:cBhvr>
                                    </p:animRot>
                                    <p:animRot by="120000">
                                      <p:cBhvr>
                                        <p:cTn id="19" dur="420" fill="hold">
                                          <p:stCondLst>
                                            <p:cond delay="1680"/>
                                          </p:stCondLst>
                                        </p:cTn>
                                        <p:tgtEl>
                                          <p:spTgt spid="11"/>
                                        </p:tgtEl>
                                        <p:attrNameLst>
                                          <p:attrName>r</p:attrName>
                                        </p:attrNameLst>
                                      </p:cBhvr>
                                    </p:animRot>
                                  </p:childTnLst>
                                </p:cTn>
                              </p:par>
                              <p:par>
                                <p:cTn id="20" presetID="32" presetClass="emph" presetSubtype="0" fill="hold" nodeType="withEffect">
                                  <p:stCondLst>
                                    <p:cond delay="0"/>
                                  </p:stCondLst>
                                  <p:childTnLst>
                                    <p:animRot by="120000">
                                      <p:cBhvr>
                                        <p:cTn id="21" dur="220" fill="hold">
                                          <p:stCondLst>
                                            <p:cond delay="0"/>
                                          </p:stCondLst>
                                        </p:cTn>
                                        <p:tgtEl>
                                          <p:spTgt spid="16"/>
                                        </p:tgtEl>
                                        <p:attrNameLst>
                                          <p:attrName>r</p:attrName>
                                        </p:attrNameLst>
                                      </p:cBhvr>
                                    </p:animRot>
                                    <p:animRot by="-240000">
                                      <p:cBhvr>
                                        <p:cTn id="22" dur="440" fill="hold">
                                          <p:stCondLst>
                                            <p:cond delay="440"/>
                                          </p:stCondLst>
                                        </p:cTn>
                                        <p:tgtEl>
                                          <p:spTgt spid="16"/>
                                        </p:tgtEl>
                                        <p:attrNameLst>
                                          <p:attrName>r</p:attrName>
                                        </p:attrNameLst>
                                      </p:cBhvr>
                                    </p:animRot>
                                    <p:animRot by="240000">
                                      <p:cBhvr>
                                        <p:cTn id="23" dur="440" fill="hold">
                                          <p:stCondLst>
                                            <p:cond delay="880"/>
                                          </p:stCondLst>
                                        </p:cTn>
                                        <p:tgtEl>
                                          <p:spTgt spid="16"/>
                                        </p:tgtEl>
                                        <p:attrNameLst>
                                          <p:attrName>r</p:attrName>
                                        </p:attrNameLst>
                                      </p:cBhvr>
                                    </p:animRot>
                                    <p:animRot by="-240000">
                                      <p:cBhvr>
                                        <p:cTn id="24" dur="440" fill="hold">
                                          <p:stCondLst>
                                            <p:cond delay="1320"/>
                                          </p:stCondLst>
                                        </p:cTn>
                                        <p:tgtEl>
                                          <p:spTgt spid="16"/>
                                        </p:tgtEl>
                                        <p:attrNameLst>
                                          <p:attrName>r</p:attrName>
                                        </p:attrNameLst>
                                      </p:cBhvr>
                                    </p:animRot>
                                    <p:animRot by="120000">
                                      <p:cBhvr>
                                        <p:cTn id="25" dur="440" fill="hold">
                                          <p:stCondLst>
                                            <p:cond delay="1760"/>
                                          </p:stCondLst>
                                        </p:cTn>
                                        <p:tgtEl>
                                          <p:spTgt spid="16"/>
                                        </p:tgtEl>
                                        <p:attrNameLst>
                                          <p:attrName>r</p:attrName>
                                        </p:attrNameLst>
                                      </p:cBhvr>
                                    </p:animRot>
                                  </p:childTnLst>
                                </p:cTn>
                              </p:par>
                              <p:par>
                                <p:cTn id="26" presetID="32" presetClass="emph" presetSubtype="0" fill="hold" nodeType="withEffect">
                                  <p:stCondLst>
                                    <p:cond delay="0"/>
                                  </p:stCondLst>
                                  <p:childTnLst>
                                    <p:animRot by="120000">
                                      <p:cBhvr>
                                        <p:cTn id="27" dur="220" fill="hold">
                                          <p:stCondLst>
                                            <p:cond delay="0"/>
                                          </p:stCondLst>
                                        </p:cTn>
                                        <p:tgtEl>
                                          <p:spTgt spid="12"/>
                                        </p:tgtEl>
                                        <p:attrNameLst>
                                          <p:attrName>r</p:attrName>
                                        </p:attrNameLst>
                                      </p:cBhvr>
                                    </p:animRot>
                                    <p:animRot by="-240000">
                                      <p:cBhvr>
                                        <p:cTn id="28" dur="440" fill="hold">
                                          <p:stCondLst>
                                            <p:cond delay="440"/>
                                          </p:stCondLst>
                                        </p:cTn>
                                        <p:tgtEl>
                                          <p:spTgt spid="12"/>
                                        </p:tgtEl>
                                        <p:attrNameLst>
                                          <p:attrName>r</p:attrName>
                                        </p:attrNameLst>
                                      </p:cBhvr>
                                    </p:animRot>
                                    <p:animRot by="240000">
                                      <p:cBhvr>
                                        <p:cTn id="29" dur="440" fill="hold">
                                          <p:stCondLst>
                                            <p:cond delay="880"/>
                                          </p:stCondLst>
                                        </p:cTn>
                                        <p:tgtEl>
                                          <p:spTgt spid="12"/>
                                        </p:tgtEl>
                                        <p:attrNameLst>
                                          <p:attrName>r</p:attrName>
                                        </p:attrNameLst>
                                      </p:cBhvr>
                                    </p:animRot>
                                    <p:animRot by="-240000">
                                      <p:cBhvr>
                                        <p:cTn id="30" dur="440" fill="hold">
                                          <p:stCondLst>
                                            <p:cond delay="1320"/>
                                          </p:stCondLst>
                                        </p:cTn>
                                        <p:tgtEl>
                                          <p:spTgt spid="12"/>
                                        </p:tgtEl>
                                        <p:attrNameLst>
                                          <p:attrName>r</p:attrName>
                                        </p:attrNameLst>
                                      </p:cBhvr>
                                    </p:animRot>
                                    <p:animRot by="120000">
                                      <p:cBhvr>
                                        <p:cTn id="31" dur="440" fill="hold">
                                          <p:stCondLst>
                                            <p:cond delay="1760"/>
                                          </p:stCondLst>
                                        </p:cTn>
                                        <p:tgtEl>
                                          <p:spTgt spid="12"/>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34735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2"/>
                </p:tgtEl>
              </p:cMediaNode>
            </p:audio>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053"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xmlns="" id="{75CBA1F4-EBAE-BA6D-89F5-0FF94B6E5ECD}"/>
              </a:ext>
            </a:extLst>
          </p:cNvPr>
          <p:cNvSpPr txBox="1"/>
          <p:nvPr/>
        </p:nvSpPr>
        <p:spPr>
          <a:xfrm>
            <a:off x="4002316" y="1077855"/>
            <a:ext cx="41873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Chủ</a:t>
            </a:r>
            <a:r>
              <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đề</a:t>
            </a:r>
            <a:r>
              <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tuần</a:t>
            </a:r>
            <a:r>
              <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Bầu</a:t>
            </a:r>
            <a:r>
              <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chọn</a:t>
            </a:r>
            <a:r>
              <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 ban </a:t>
            </a:r>
            <a:r>
              <a:rPr kumimoji="0" lang="en-US" sz="40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cán</a:t>
            </a:r>
            <a:r>
              <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sự</a:t>
            </a:r>
            <a:r>
              <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lớp</a:t>
            </a:r>
            <a:endPar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endParaRPr>
          </a:p>
        </p:txBody>
      </p:sp>
      <p:pic>
        <p:nvPicPr>
          <p:cNvPr id="27" name="Picture 17">
            <a:extLst>
              <a:ext uri="{FF2B5EF4-FFF2-40B4-BE49-F238E27FC236}">
                <a16:creationId xmlns:a16="http://schemas.microsoft.com/office/drawing/2014/main" xmlns="" id="{2DCFE8B1-0512-E031-3A84-A1A0463A4F5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770261" y="2692868"/>
            <a:ext cx="2377889" cy="4739142"/>
          </a:xfrm>
          <a:prstGeom prst="rect">
            <a:avLst/>
          </a:prstGeom>
        </p:spPr>
      </p:pic>
      <p:sp>
        <p:nvSpPr>
          <p:cNvPr id="7" name="Thought Bubble: Cloud 6">
            <a:extLst>
              <a:ext uri="{FF2B5EF4-FFF2-40B4-BE49-F238E27FC236}">
                <a16:creationId xmlns:a16="http://schemas.microsoft.com/office/drawing/2014/main" xmlns="" id="{FB4DF8B7-AC28-858C-56B2-CD2D6C310098}"/>
              </a:ext>
            </a:extLst>
          </p:cNvPr>
          <p:cNvSpPr/>
          <p:nvPr/>
        </p:nvSpPr>
        <p:spPr>
          <a:xfrm>
            <a:off x="8689673" y="642244"/>
            <a:ext cx="3502326" cy="2581004"/>
          </a:xfrm>
          <a:prstGeom prst="cloudCallout">
            <a:avLst>
              <a:gd name="adj1" fmla="val -40436"/>
              <a:gd name="adj2" fmla="val 5624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rPr>
              <a:t>Giới</a:t>
            </a:r>
            <a:r>
              <a:rPr lang="en-US" sz="2400" b="1" dirty="0">
                <a:solidFill>
                  <a:sysClr val="windowText" lastClr="000000"/>
                </a:solidFill>
              </a:rPr>
              <a:t> </a:t>
            </a:r>
            <a:r>
              <a:rPr lang="en-US" sz="2400" b="1" dirty="0" err="1">
                <a:solidFill>
                  <a:sysClr val="windowText" lastClr="000000"/>
                </a:solidFill>
              </a:rPr>
              <a:t>thiệu</a:t>
            </a:r>
            <a:r>
              <a:rPr lang="en-US" sz="2400" b="1" dirty="0">
                <a:solidFill>
                  <a:sysClr val="windowText" lastClr="000000"/>
                </a:solidFill>
              </a:rPr>
              <a:t> </a:t>
            </a:r>
            <a:r>
              <a:rPr lang="en-US" sz="2400" b="1" dirty="0" err="1">
                <a:solidFill>
                  <a:sysClr val="windowText" lastClr="000000"/>
                </a:solidFill>
              </a:rPr>
              <a:t>các</a:t>
            </a:r>
            <a:r>
              <a:rPr lang="en-US" sz="2400" b="1" dirty="0">
                <a:solidFill>
                  <a:sysClr val="windowText" lastClr="000000"/>
                </a:solidFill>
              </a:rPr>
              <a:t> </a:t>
            </a:r>
            <a:r>
              <a:rPr lang="en-US" sz="2400" b="1" dirty="0" err="1">
                <a:solidFill>
                  <a:sysClr val="windowText" lastClr="000000"/>
                </a:solidFill>
              </a:rPr>
              <a:t>bạn</a:t>
            </a:r>
            <a:r>
              <a:rPr lang="en-US" sz="2400" b="1" dirty="0">
                <a:solidFill>
                  <a:sysClr val="windowText" lastClr="000000"/>
                </a:solidFill>
              </a:rPr>
              <a:t> </a:t>
            </a:r>
            <a:r>
              <a:rPr lang="en-US" sz="2400" b="1" dirty="0" err="1">
                <a:solidFill>
                  <a:sysClr val="windowText" lastClr="000000"/>
                </a:solidFill>
              </a:rPr>
              <a:t>xứng</a:t>
            </a:r>
            <a:r>
              <a:rPr lang="en-US" sz="2400" b="1" dirty="0">
                <a:solidFill>
                  <a:sysClr val="windowText" lastClr="000000"/>
                </a:solidFill>
              </a:rPr>
              <a:t> </a:t>
            </a:r>
            <a:r>
              <a:rPr lang="en-US" sz="2400" b="1" dirty="0" err="1">
                <a:solidFill>
                  <a:sysClr val="windowText" lastClr="000000"/>
                </a:solidFill>
              </a:rPr>
              <a:t>đáng</a:t>
            </a:r>
            <a:r>
              <a:rPr lang="en-US" sz="2400" b="1" dirty="0">
                <a:solidFill>
                  <a:sysClr val="windowText" lastClr="000000"/>
                </a:solidFill>
              </a:rPr>
              <a:t> </a:t>
            </a:r>
            <a:r>
              <a:rPr lang="en-US" sz="2400" b="1" dirty="0" err="1">
                <a:solidFill>
                  <a:sysClr val="windowText" lastClr="000000"/>
                </a:solidFill>
              </a:rPr>
              <a:t>để</a:t>
            </a:r>
            <a:r>
              <a:rPr lang="en-US" sz="2400" b="1" dirty="0">
                <a:solidFill>
                  <a:sysClr val="windowText" lastClr="000000"/>
                </a:solidFill>
              </a:rPr>
              <a:t> </a:t>
            </a:r>
            <a:r>
              <a:rPr lang="en-US" sz="2400" b="1" dirty="0" err="1">
                <a:solidFill>
                  <a:sysClr val="windowText" lastClr="000000"/>
                </a:solidFill>
              </a:rPr>
              <a:t>bầu</a:t>
            </a:r>
            <a:r>
              <a:rPr lang="en-US" sz="2400" b="1" dirty="0">
                <a:solidFill>
                  <a:sysClr val="windowText" lastClr="000000"/>
                </a:solidFill>
              </a:rPr>
              <a:t> </a:t>
            </a:r>
            <a:r>
              <a:rPr lang="en-US" sz="2400" b="1" dirty="0" err="1">
                <a:solidFill>
                  <a:sysClr val="windowText" lastClr="000000"/>
                </a:solidFill>
              </a:rPr>
              <a:t>làm</a:t>
            </a:r>
            <a:r>
              <a:rPr lang="en-US" sz="2400" b="1" dirty="0">
                <a:solidFill>
                  <a:sysClr val="windowText" lastClr="000000"/>
                </a:solidFill>
              </a:rPr>
              <a:t> </a:t>
            </a:r>
            <a:r>
              <a:rPr lang="en-US" sz="2400" b="1" dirty="0" err="1">
                <a:solidFill>
                  <a:sysClr val="windowText" lastClr="000000"/>
                </a:solidFill>
              </a:rPr>
              <a:t>lớp</a:t>
            </a:r>
            <a:r>
              <a:rPr lang="en-US" sz="2400" b="1" dirty="0">
                <a:solidFill>
                  <a:sysClr val="windowText" lastClr="000000"/>
                </a:solidFill>
              </a:rPr>
              <a:t> </a:t>
            </a:r>
            <a:r>
              <a:rPr lang="en-US" sz="2400" b="1" dirty="0" err="1">
                <a:solidFill>
                  <a:sysClr val="windowText" lastClr="000000"/>
                </a:solidFill>
              </a:rPr>
              <a:t>trưởng</a:t>
            </a:r>
            <a:r>
              <a:rPr lang="en-US" sz="2400" b="1" dirty="0">
                <a:solidFill>
                  <a:sysClr val="windowText" lastClr="000000"/>
                </a:solidFill>
              </a:rPr>
              <a:t>, </a:t>
            </a:r>
            <a:r>
              <a:rPr lang="en-US" sz="2400" b="1" dirty="0" err="1">
                <a:solidFill>
                  <a:sysClr val="windowText" lastClr="000000"/>
                </a:solidFill>
              </a:rPr>
              <a:t>lớp</a:t>
            </a:r>
            <a:r>
              <a:rPr lang="en-US" sz="2400" b="1" dirty="0">
                <a:solidFill>
                  <a:sysClr val="windowText" lastClr="000000"/>
                </a:solidFill>
              </a:rPr>
              <a:t> </a:t>
            </a:r>
            <a:r>
              <a:rPr lang="en-US" sz="2400" b="1" dirty="0" err="1">
                <a:solidFill>
                  <a:sysClr val="windowText" lastClr="000000"/>
                </a:solidFill>
              </a:rPr>
              <a:t>phó</a:t>
            </a:r>
            <a:r>
              <a:rPr lang="en-US" sz="2400" b="1" dirty="0">
                <a:solidFill>
                  <a:sysClr val="windowText" lastClr="000000"/>
                </a:solidFill>
              </a:rPr>
              <a:t>, </a:t>
            </a:r>
            <a:r>
              <a:rPr lang="en-US" sz="2400" b="1" dirty="0" err="1">
                <a:solidFill>
                  <a:sysClr val="windowText" lastClr="000000"/>
                </a:solidFill>
              </a:rPr>
              <a:t>tổ</a:t>
            </a:r>
            <a:r>
              <a:rPr lang="en-US" sz="2400" b="1" dirty="0">
                <a:solidFill>
                  <a:sysClr val="windowText" lastClr="000000"/>
                </a:solidFill>
              </a:rPr>
              <a:t> </a:t>
            </a:r>
            <a:r>
              <a:rPr lang="en-US" sz="2400" b="1" dirty="0" err="1">
                <a:solidFill>
                  <a:sysClr val="windowText" lastClr="000000"/>
                </a:solidFill>
              </a:rPr>
              <a:t>trưởng</a:t>
            </a:r>
            <a:r>
              <a:rPr lang="en-US" sz="2400" b="1" dirty="0">
                <a:solidFill>
                  <a:sysClr val="windowText" lastClr="000000"/>
                </a:solidFill>
              </a:rPr>
              <a:t>… </a:t>
            </a:r>
          </a:p>
        </p:txBody>
      </p:sp>
      <p:pic>
        <p:nvPicPr>
          <p:cNvPr id="20" name="Picture 19">
            <a:extLst>
              <a:ext uri="{FF2B5EF4-FFF2-40B4-BE49-F238E27FC236}">
                <a16:creationId xmlns:a16="http://schemas.microsoft.com/office/drawing/2014/main" xmlns="" id="{DDB09FF8-31CD-4820-B47A-FE3557B0671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3307" y="3883084"/>
            <a:ext cx="5580590" cy="2595623"/>
          </a:xfrm>
          <a:prstGeom prst="rect">
            <a:avLst/>
          </a:prstGeom>
        </p:spPr>
      </p:pic>
    </p:spTree>
    <p:extLst>
      <p:ext uri="{BB962C8B-B14F-4D97-AF65-F5344CB8AC3E}">
        <p14:creationId xmlns:p14="http://schemas.microsoft.com/office/powerpoint/2010/main" val="7681904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053"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pic>
        <p:nvPicPr>
          <p:cNvPr id="23" name="Picture 8">
            <a:extLst>
              <a:ext uri="{FF2B5EF4-FFF2-40B4-BE49-F238E27FC236}">
                <a16:creationId xmlns:a16="http://schemas.microsoft.com/office/drawing/2014/main" xmlns="" id="{D48A565A-4E3C-7548-A3DF-61843592BAA6}"/>
              </a:ext>
            </a:extLst>
          </p:cNvPr>
          <p:cNvPicPr>
            <a:picLocks noChangeAspect="1"/>
          </p:cNvPicPr>
          <p:nvPr/>
        </p:nvPicPr>
        <p:blipFill>
          <a:blip r:embed="rId12"/>
          <a:srcRect/>
          <a:stretch>
            <a:fillRect/>
          </a:stretch>
        </p:blipFill>
        <p:spPr>
          <a:xfrm>
            <a:off x="3422626" y="15542"/>
            <a:ext cx="5697125" cy="5000848"/>
          </a:xfrm>
          <a:prstGeom prst="rect">
            <a:avLst/>
          </a:prstGeom>
        </p:spPr>
      </p:pic>
      <p:pic>
        <p:nvPicPr>
          <p:cNvPr id="21" name="Picture 20">
            <a:extLst>
              <a:ext uri="{FF2B5EF4-FFF2-40B4-BE49-F238E27FC236}">
                <a16:creationId xmlns:a16="http://schemas.microsoft.com/office/drawing/2014/main" xmlns="" id="{290BDA77-6DDE-0F1E-1000-F106F77C4C9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013820" y="2403420"/>
            <a:ext cx="3293128" cy="4709545"/>
          </a:xfrm>
          <a:prstGeom prst="rect">
            <a:avLst/>
          </a:prstGeom>
        </p:spPr>
      </p:pic>
      <p:pic>
        <p:nvPicPr>
          <p:cNvPr id="24" name="Picture 14">
            <a:extLst>
              <a:ext uri="{FF2B5EF4-FFF2-40B4-BE49-F238E27FC236}">
                <a16:creationId xmlns:a16="http://schemas.microsoft.com/office/drawing/2014/main" xmlns="" id="{C496939A-80A7-CD70-5D2F-A17C72ABA4A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443242" y="2964733"/>
            <a:ext cx="1551534" cy="3978291"/>
          </a:xfrm>
          <a:prstGeom prst="rect">
            <a:avLst/>
          </a:prstGeom>
        </p:spPr>
      </p:pic>
      <p:sp>
        <p:nvSpPr>
          <p:cNvPr id="19" name="TextBox 18">
            <a:extLst>
              <a:ext uri="{FF2B5EF4-FFF2-40B4-BE49-F238E27FC236}">
                <a16:creationId xmlns:a16="http://schemas.microsoft.com/office/drawing/2014/main" xmlns="" id="{6C23ACAB-F910-24EC-35B5-C6C5C4D9DAB4}"/>
              </a:ext>
            </a:extLst>
          </p:cNvPr>
          <p:cNvSpPr txBox="1"/>
          <p:nvPr/>
        </p:nvSpPr>
        <p:spPr>
          <a:xfrm>
            <a:off x="4283764" y="940198"/>
            <a:ext cx="4613631" cy="3662541"/>
          </a:xfrm>
          <a:prstGeom prst="rect">
            <a:avLst/>
          </a:prstGeom>
          <a:noFill/>
        </p:spPr>
        <p:txBody>
          <a:bodyPr wrap="square" rtlCol="0">
            <a:spAutoFit/>
          </a:bodyPr>
          <a:lstStyle/>
          <a:p>
            <a:r>
              <a:rPr lang="en-US" sz="3200" b="1" dirty="0" err="1"/>
              <a:t>Nhiệm</a:t>
            </a:r>
            <a:r>
              <a:rPr lang="en-US" sz="3200" b="1" dirty="0"/>
              <a:t> </a:t>
            </a:r>
            <a:r>
              <a:rPr lang="en-US" sz="3200" b="1" dirty="0" err="1"/>
              <a:t>vụ</a:t>
            </a:r>
            <a:r>
              <a:rPr lang="en-US" sz="3200" b="1" dirty="0"/>
              <a:t> </a:t>
            </a:r>
            <a:r>
              <a:rPr lang="en-US" sz="3200" b="1" dirty="0" err="1"/>
              <a:t>và</a:t>
            </a:r>
            <a:r>
              <a:rPr lang="en-US" sz="3200" b="1" dirty="0"/>
              <a:t> </a:t>
            </a:r>
            <a:r>
              <a:rPr lang="en-US" sz="3200" b="1" dirty="0" err="1"/>
              <a:t>quyền</a:t>
            </a:r>
            <a:r>
              <a:rPr lang="en-US" sz="3200" b="1" dirty="0"/>
              <a:t> </a:t>
            </a:r>
            <a:r>
              <a:rPr lang="en-US" sz="3200" b="1" dirty="0" err="1"/>
              <a:t>lợi</a:t>
            </a:r>
            <a:r>
              <a:rPr lang="en-US" sz="3200" b="1" dirty="0"/>
              <a:t> </a:t>
            </a:r>
            <a:r>
              <a:rPr lang="en-US" sz="3200" b="1" dirty="0" err="1"/>
              <a:t>của</a:t>
            </a:r>
            <a:r>
              <a:rPr lang="en-US" sz="3200" b="1" dirty="0"/>
              <a:t> ban </a:t>
            </a:r>
            <a:r>
              <a:rPr lang="en-US" sz="3200" b="1" dirty="0" err="1"/>
              <a:t>cán</a:t>
            </a:r>
            <a:r>
              <a:rPr lang="en-US" sz="3200" b="1" dirty="0"/>
              <a:t> </a:t>
            </a:r>
            <a:r>
              <a:rPr lang="en-US" sz="3200" b="1" dirty="0" err="1"/>
              <a:t>sự</a:t>
            </a:r>
            <a:r>
              <a:rPr lang="en-US" sz="3200" b="1" dirty="0"/>
              <a:t> </a:t>
            </a:r>
            <a:r>
              <a:rPr lang="en-US" sz="3200" b="1" dirty="0" err="1"/>
              <a:t>lớp</a:t>
            </a:r>
            <a:r>
              <a:rPr lang="en-US" sz="3200" b="1" dirty="0"/>
              <a:t>:</a:t>
            </a:r>
          </a:p>
          <a:p>
            <a:pPr marL="285750" indent="-285750">
              <a:buFontTx/>
              <a:buChar char="-"/>
            </a:pPr>
            <a:r>
              <a:rPr lang="en-US" sz="2400" dirty="0" err="1"/>
              <a:t>Quản</a:t>
            </a:r>
            <a:r>
              <a:rPr lang="en-US" sz="2400" dirty="0"/>
              <a:t> </a:t>
            </a:r>
            <a:r>
              <a:rPr lang="en-US" sz="2400" dirty="0" err="1"/>
              <a:t>lý</a:t>
            </a:r>
            <a:r>
              <a:rPr lang="en-US" sz="2400" dirty="0"/>
              <a:t> </a:t>
            </a:r>
            <a:r>
              <a:rPr lang="en-US" sz="2400" dirty="0" err="1"/>
              <a:t>các</a:t>
            </a:r>
            <a:r>
              <a:rPr lang="en-US" sz="2400" dirty="0"/>
              <a:t> </a:t>
            </a:r>
            <a:r>
              <a:rPr lang="en-US" sz="2400" dirty="0" err="1"/>
              <a:t>bạn</a:t>
            </a:r>
            <a:r>
              <a:rPr lang="en-US" sz="2400" dirty="0"/>
              <a:t> </a:t>
            </a:r>
            <a:r>
              <a:rPr lang="en-US" sz="2400" dirty="0" err="1"/>
              <a:t>trong</a:t>
            </a:r>
            <a:r>
              <a:rPr lang="en-US" sz="2400" dirty="0"/>
              <a:t> </a:t>
            </a:r>
            <a:r>
              <a:rPr lang="en-US" sz="2400" dirty="0" err="1"/>
              <a:t>lớp</a:t>
            </a:r>
            <a:r>
              <a:rPr lang="en-US" sz="2400" dirty="0"/>
              <a:t> </a:t>
            </a:r>
            <a:r>
              <a:rPr lang="en-US" sz="2400" dirty="0" err="1"/>
              <a:t>vào</a:t>
            </a:r>
            <a:r>
              <a:rPr lang="en-US" sz="2400" dirty="0"/>
              <a:t> </a:t>
            </a:r>
            <a:r>
              <a:rPr lang="en-US" sz="2400" dirty="0" err="1"/>
              <a:t>các</a:t>
            </a:r>
            <a:r>
              <a:rPr lang="en-US" sz="2400" dirty="0"/>
              <a:t> </a:t>
            </a:r>
            <a:r>
              <a:rPr lang="en-US" sz="2400" dirty="0" err="1"/>
              <a:t>giờ</a:t>
            </a:r>
            <a:r>
              <a:rPr lang="en-US" sz="2400" dirty="0"/>
              <a:t> </a:t>
            </a:r>
            <a:r>
              <a:rPr lang="en-US" sz="2400" dirty="0" err="1"/>
              <a:t>học</a:t>
            </a:r>
            <a:endParaRPr lang="en-US" sz="2400" dirty="0"/>
          </a:p>
          <a:p>
            <a:pPr marL="285750" indent="-285750">
              <a:buFontTx/>
              <a:buChar char="-"/>
            </a:pPr>
            <a:r>
              <a:rPr lang="en-US" sz="2400" dirty="0" err="1"/>
              <a:t>Giúp</a:t>
            </a:r>
            <a:r>
              <a:rPr lang="en-US" sz="2400" dirty="0"/>
              <a:t> </a:t>
            </a:r>
            <a:r>
              <a:rPr lang="en-US" sz="2400" dirty="0" err="1"/>
              <a:t>đỡ</a:t>
            </a:r>
            <a:r>
              <a:rPr lang="en-US" sz="2400" dirty="0"/>
              <a:t> </a:t>
            </a:r>
            <a:r>
              <a:rPr lang="en-US" sz="2400" dirty="0" err="1"/>
              <a:t>các</a:t>
            </a:r>
            <a:r>
              <a:rPr lang="en-US" sz="2400" dirty="0"/>
              <a:t> </a:t>
            </a:r>
            <a:r>
              <a:rPr lang="en-US" sz="2400" dirty="0" err="1"/>
              <a:t>bạn</a:t>
            </a:r>
            <a:r>
              <a:rPr lang="en-US" sz="2400" dirty="0"/>
              <a:t> </a:t>
            </a:r>
            <a:r>
              <a:rPr lang="en-US" sz="2400" dirty="0" err="1"/>
              <a:t>trong</a:t>
            </a:r>
            <a:r>
              <a:rPr lang="en-US" sz="2400" dirty="0"/>
              <a:t> </a:t>
            </a:r>
            <a:r>
              <a:rPr lang="en-US" sz="2400" dirty="0" err="1"/>
              <a:t>học</a:t>
            </a:r>
            <a:r>
              <a:rPr lang="en-US" sz="2400" dirty="0"/>
              <a:t> </a:t>
            </a:r>
            <a:r>
              <a:rPr lang="en-US" sz="2400" dirty="0" err="1"/>
              <a:t>tập</a:t>
            </a:r>
            <a:endParaRPr lang="en-US" sz="2400" dirty="0"/>
          </a:p>
          <a:p>
            <a:pPr marL="285750" indent="-285750">
              <a:buFontTx/>
              <a:buChar char="-"/>
            </a:pPr>
            <a:r>
              <a:rPr lang="en-US" sz="2400" dirty="0" err="1"/>
              <a:t>Được</a:t>
            </a:r>
            <a:r>
              <a:rPr lang="en-US" sz="2400" dirty="0"/>
              <a:t> </a:t>
            </a:r>
            <a:r>
              <a:rPr lang="en-US" sz="2400" dirty="0" err="1"/>
              <a:t>tuyên</a:t>
            </a:r>
            <a:r>
              <a:rPr lang="en-US" sz="2400" dirty="0"/>
              <a:t> </a:t>
            </a:r>
            <a:r>
              <a:rPr lang="en-US" sz="2400" dirty="0" err="1"/>
              <a:t>dương</a:t>
            </a:r>
            <a:r>
              <a:rPr lang="en-US" sz="2400" dirty="0"/>
              <a:t> </a:t>
            </a:r>
            <a:r>
              <a:rPr lang="en-US" sz="2400" dirty="0" err="1"/>
              <a:t>trước</a:t>
            </a:r>
            <a:r>
              <a:rPr lang="en-US" sz="2400" dirty="0"/>
              <a:t> </a:t>
            </a:r>
            <a:r>
              <a:rPr lang="en-US" sz="2400" dirty="0" err="1"/>
              <a:t>lớp</a:t>
            </a:r>
            <a:r>
              <a:rPr lang="en-US" sz="2400" dirty="0"/>
              <a:t> </a:t>
            </a:r>
            <a:r>
              <a:rPr lang="en-US" sz="2400" dirty="0" err="1"/>
              <a:t>khi</a:t>
            </a:r>
            <a:r>
              <a:rPr lang="en-US" sz="2400" dirty="0"/>
              <a:t> </a:t>
            </a:r>
            <a:r>
              <a:rPr lang="en-US" sz="2400" dirty="0" err="1"/>
              <a:t>hoàn</a:t>
            </a:r>
            <a:r>
              <a:rPr lang="en-US" sz="2400" dirty="0"/>
              <a:t> </a:t>
            </a:r>
            <a:r>
              <a:rPr lang="en-US" sz="2400" dirty="0" err="1"/>
              <a:t>thành</a:t>
            </a:r>
            <a:r>
              <a:rPr lang="en-US" sz="2400" dirty="0"/>
              <a:t> </a:t>
            </a:r>
            <a:r>
              <a:rPr lang="en-US" sz="2400" dirty="0" err="1"/>
              <a:t>tốt</a:t>
            </a:r>
            <a:r>
              <a:rPr lang="en-US" sz="2400" dirty="0"/>
              <a:t> </a:t>
            </a:r>
            <a:r>
              <a:rPr lang="en-US" sz="2400" dirty="0" err="1"/>
              <a:t>nhiệm</a:t>
            </a:r>
            <a:r>
              <a:rPr lang="en-US" sz="2400" dirty="0"/>
              <a:t> </a:t>
            </a:r>
            <a:r>
              <a:rPr lang="en-US" sz="2400" dirty="0" err="1"/>
              <a:t>vụ</a:t>
            </a:r>
            <a:endParaRPr lang="en-US" sz="2400" dirty="0"/>
          </a:p>
          <a:p>
            <a:pPr marL="285750" indent="-285750">
              <a:buFontTx/>
              <a:buChar char="-"/>
            </a:pPr>
            <a:r>
              <a:rPr lang="en-US" sz="2400" dirty="0" err="1"/>
              <a:t>Được</a:t>
            </a:r>
            <a:r>
              <a:rPr lang="en-US" sz="2400" dirty="0"/>
              <a:t> </a:t>
            </a:r>
            <a:r>
              <a:rPr lang="en-US" sz="2400" dirty="0" err="1"/>
              <a:t>cộng</a:t>
            </a:r>
            <a:r>
              <a:rPr lang="en-US" sz="2400" dirty="0"/>
              <a:t> </a:t>
            </a:r>
            <a:r>
              <a:rPr lang="en-US" sz="2400" dirty="0" err="1"/>
              <a:t>điểm</a:t>
            </a:r>
            <a:r>
              <a:rPr lang="en-US" sz="2400" dirty="0"/>
              <a:t> </a:t>
            </a:r>
            <a:r>
              <a:rPr lang="en-US" sz="2400" dirty="0" err="1"/>
              <a:t>tích</a:t>
            </a:r>
            <a:r>
              <a:rPr lang="en-US" sz="2400" dirty="0"/>
              <a:t> </a:t>
            </a:r>
            <a:r>
              <a:rPr lang="en-US" sz="2400" dirty="0" err="1"/>
              <a:t>cực</a:t>
            </a:r>
            <a:r>
              <a:rPr lang="en-US" sz="2400" dirty="0"/>
              <a:t> </a:t>
            </a:r>
            <a:r>
              <a:rPr lang="en-US" sz="2400" dirty="0" err="1"/>
              <a:t>trong</a:t>
            </a:r>
            <a:r>
              <a:rPr lang="en-US" sz="2400" dirty="0"/>
              <a:t> </a:t>
            </a:r>
            <a:r>
              <a:rPr lang="en-US" sz="2400" dirty="0" err="1"/>
              <a:t>các</a:t>
            </a:r>
            <a:r>
              <a:rPr lang="en-US" sz="2400" dirty="0"/>
              <a:t> </a:t>
            </a:r>
            <a:r>
              <a:rPr lang="en-US" sz="2400" dirty="0" err="1"/>
              <a:t>hoạt</a:t>
            </a:r>
            <a:r>
              <a:rPr lang="en-US" sz="2400" dirty="0"/>
              <a:t> </a:t>
            </a:r>
            <a:r>
              <a:rPr lang="en-US" sz="2400" dirty="0" err="1"/>
              <a:t>động</a:t>
            </a:r>
            <a:r>
              <a:rPr lang="en-US" sz="2400" dirty="0"/>
              <a:t> </a:t>
            </a:r>
            <a:r>
              <a:rPr lang="en-US" sz="2400" dirty="0" err="1"/>
              <a:t>của</a:t>
            </a:r>
            <a:r>
              <a:rPr lang="en-US" sz="2400" dirty="0"/>
              <a:t> </a:t>
            </a:r>
            <a:r>
              <a:rPr lang="en-US" sz="2400" dirty="0" err="1"/>
              <a:t>lớp</a:t>
            </a:r>
            <a:endParaRPr lang="en-US" sz="2400" dirty="0"/>
          </a:p>
        </p:txBody>
      </p:sp>
    </p:spTree>
    <p:extLst>
      <p:ext uri="{BB962C8B-B14F-4D97-AF65-F5344CB8AC3E}">
        <p14:creationId xmlns:p14="http://schemas.microsoft.com/office/powerpoint/2010/main" val="41093784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053"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164646" y="577304"/>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pic>
        <p:nvPicPr>
          <p:cNvPr id="24" name="Picture 14">
            <a:extLst>
              <a:ext uri="{FF2B5EF4-FFF2-40B4-BE49-F238E27FC236}">
                <a16:creationId xmlns:a16="http://schemas.microsoft.com/office/drawing/2014/main" xmlns="" id="{C496939A-80A7-CD70-5D2F-A17C72ABA4A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3389" y="2879709"/>
            <a:ext cx="1551534" cy="3978291"/>
          </a:xfrm>
          <a:prstGeom prst="rect">
            <a:avLst/>
          </a:prstGeom>
        </p:spPr>
      </p:pic>
      <p:sp>
        <p:nvSpPr>
          <p:cNvPr id="7" name="TextBox 6">
            <a:extLst>
              <a:ext uri="{FF2B5EF4-FFF2-40B4-BE49-F238E27FC236}">
                <a16:creationId xmlns:a16="http://schemas.microsoft.com/office/drawing/2014/main" xmlns="" id="{7875705B-1E14-A825-5521-725D4CC87E9A}"/>
              </a:ext>
            </a:extLst>
          </p:cNvPr>
          <p:cNvSpPr txBox="1"/>
          <p:nvPr/>
        </p:nvSpPr>
        <p:spPr>
          <a:xfrm>
            <a:off x="4639017" y="1122720"/>
            <a:ext cx="3383380" cy="2123658"/>
          </a:xfrm>
          <a:prstGeom prst="rect">
            <a:avLst/>
          </a:prstGeom>
          <a:noFill/>
        </p:spPr>
        <p:txBody>
          <a:bodyPr wrap="square" rtlCol="0">
            <a:spAutoFit/>
          </a:bodyPr>
          <a:lstStyle/>
          <a:p>
            <a:pPr algn="ctr"/>
            <a:r>
              <a:rPr lang="en-US" sz="4400" dirty="0" err="1">
                <a:solidFill>
                  <a:schemeClr val="bg1"/>
                </a:solidFill>
                <a:latin typeface="UTM Cookies" panose="02040603050506020204" pitchFamily="18" charset="0"/>
              </a:rPr>
              <a:t>Ứng</a:t>
            </a:r>
            <a:r>
              <a:rPr lang="en-US" sz="4400" dirty="0">
                <a:solidFill>
                  <a:schemeClr val="bg1"/>
                </a:solidFill>
                <a:latin typeface="UTM Cookies" panose="02040603050506020204" pitchFamily="18" charset="0"/>
              </a:rPr>
              <a:t> </a:t>
            </a:r>
            <a:r>
              <a:rPr lang="en-US" sz="4400" dirty="0" err="1">
                <a:solidFill>
                  <a:schemeClr val="bg1"/>
                </a:solidFill>
                <a:latin typeface="UTM Cookies" panose="02040603050506020204" pitchFamily="18" charset="0"/>
              </a:rPr>
              <a:t>cử</a:t>
            </a:r>
            <a:r>
              <a:rPr lang="en-US" sz="4400" dirty="0">
                <a:solidFill>
                  <a:schemeClr val="bg1"/>
                </a:solidFill>
                <a:latin typeface="UTM Cookies" panose="02040603050506020204" pitchFamily="18" charset="0"/>
              </a:rPr>
              <a:t>  </a:t>
            </a:r>
          </a:p>
          <a:p>
            <a:pPr algn="ctr"/>
            <a:r>
              <a:rPr lang="en-US" sz="4400" dirty="0" err="1">
                <a:solidFill>
                  <a:schemeClr val="bg1"/>
                </a:solidFill>
                <a:latin typeface="UTM Cookies" panose="02040603050506020204" pitchFamily="18" charset="0"/>
              </a:rPr>
              <a:t>Bầu</a:t>
            </a:r>
            <a:r>
              <a:rPr lang="en-US" sz="4400" dirty="0">
                <a:solidFill>
                  <a:schemeClr val="bg1"/>
                </a:solidFill>
                <a:latin typeface="UTM Cookies" panose="02040603050506020204" pitchFamily="18" charset="0"/>
              </a:rPr>
              <a:t> </a:t>
            </a:r>
            <a:r>
              <a:rPr lang="en-US" sz="4400" dirty="0" err="1">
                <a:solidFill>
                  <a:schemeClr val="bg1"/>
                </a:solidFill>
                <a:latin typeface="UTM Cookies" panose="02040603050506020204" pitchFamily="18" charset="0"/>
              </a:rPr>
              <a:t>cử</a:t>
            </a:r>
            <a:r>
              <a:rPr lang="en-US" sz="4400" dirty="0">
                <a:solidFill>
                  <a:schemeClr val="bg1"/>
                </a:solidFill>
                <a:latin typeface="UTM Cookies" panose="02040603050506020204" pitchFamily="18" charset="0"/>
              </a:rPr>
              <a:t> ban </a:t>
            </a:r>
            <a:r>
              <a:rPr lang="en-US" sz="4400" dirty="0" err="1">
                <a:solidFill>
                  <a:schemeClr val="bg1"/>
                </a:solidFill>
                <a:latin typeface="UTM Cookies" panose="02040603050506020204" pitchFamily="18" charset="0"/>
              </a:rPr>
              <a:t>cán</a:t>
            </a:r>
            <a:r>
              <a:rPr lang="en-US" sz="4400" dirty="0">
                <a:solidFill>
                  <a:schemeClr val="bg1"/>
                </a:solidFill>
                <a:latin typeface="UTM Cookies" panose="02040603050506020204" pitchFamily="18" charset="0"/>
              </a:rPr>
              <a:t> </a:t>
            </a:r>
            <a:r>
              <a:rPr lang="en-US" sz="4400" dirty="0" err="1">
                <a:solidFill>
                  <a:schemeClr val="bg1"/>
                </a:solidFill>
                <a:latin typeface="UTM Cookies" panose="02040603050506020204" pitchFamily="18" charset="0"/>
              </a:rPr>
              <a:t>sự</a:t>
            </a:r>
            <a:r>
              <a:rPr lang="en-US" sz="4400" dirty="0">
                <a:solidFill>
                  <a:schemeClr val="bg1"/>
                </a:solidFill>
                <a:latin typeface="UTM Cookies" panose="02040603050506020204" pitchFamily="18" charset="0"/>
              </a:rPr>
              <a:t> </a:t>
            </a:r>
          </a:p>
        </p:txBody>
      </p:sp>
      <p:sp>
        <p:nvSpPr>
          <p:cNvPr id="9" name="Speech Bubble: Rectangle with Corners Rounded 8">
            <a:extLst>
              <a:ext uri="{FF2B5EF4-FFF2-40B4-BE49-F238E27FC236}">
                <a16:creationId xmlns:a16="http://schemas.microsoft.com/office/drawing/2014/main" xmlns="" id="{83786E49-A55D-3608-1BF0-D3E61DC9A095}"/>
              </a:ext>
            </a:extLst>
          </p:cNvPr>
          <p:cNvSpPr/>
          <p:nvPr/>
        </p:nvSpPr>
        <p:spPr>
          <a:xfrm>
            <a:off x="574614" y="697288"/>
            <a:ext cx="3590032" cy="1878175"/>
          </a:xfrm>
          <a:prstGeom prst="wedgeRoundRectCallout">
            <a:avLst>
              <a:gd name="adj1" fmla="val -32839"/>
              <a:gd name="adj2" fmla="val 66977"/>
              <a:gd name="adj3" fmla="val 16667"/>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err="1">
                <a:solidFill>
                  <a:schemeClr val="tx1"/>
                </a:solidFill>
                <a:latin typeface="Calibri" panose="020F0502020204030204" pitchFamily="34" charset="0"/>
                <a:cs typeface="Calibri" panose="020F0502020204030204" pitchFamily="34" charset="0"/>
              </a:rPr>
              <a:t>Mình</a:t>
            </a:r>
            <a:r>
              <a:rPr lang="vi-VN" sz="2800" dirty="0">
                <a:solidFill>
                  <a:schemeClr val="tx1"/>
                </a:solidFill>
                <a:latin typeface="Calibri" panose="020F0502020204030204" pitchFamily="34" charset="0"/>
                <a:cs typeface="Calibri" panose="020F0502020204030204" pitchFamily="34" charset="0"/>
              </a:rPr>
              <a:t> tên </a:t>
            </a:r>
            <a:r>
              <a:rPr lang="vi-VN" sz="2800" dirty="0" err="1">
                <a:solidFill>
                  <a:schemeClr val="tx1"/>
                </a:solidFill>
                <a:latin typeface="Calibri" panose="020F0502020204030204" pitchFamily="34" charset="0"/>
                <a:cs typeface="Calibri" panose="020F0502020204030204" pitchFamily="34" charset="0"/>
              </a:rPr>
              <a:t>là</a:t>
            </a:r>
            <a:r>
              <a:rPr lang="vi-VN" sz="2800" dirty="0">
                <a:solidFill>
                  <a:schemeClr val="tx1"/>
                </a:solidFill>
                <a:latin typeface="Calibri" panose="020F0502020204030204" pitchFamily="34" charset="0"/>
                <a:cs typeface="Calibri" panose="020F0502020204030204" pitchFamily="34" charset="0"/>
              </a:rPr>
              <a:t> ……..</a:t>
            </a:r>
          </a:p>
          <a:p>
            <a:pPr algn="ctr"/>
            <a:r>
              <a:rPr lang="vi-VN" sz="2800" dirty="0">
                <a:solidFill>
                  <a:schemeClr val="tx1"/>
                </a:solidFill>
                <a:latin typeface="Calibri" panose="020F0502020204030204" pitchFamily="34" charset="0"/>
                <a:cs typeface="Calibri" panose="020F0502020204030204" pitchFamily="34" charset="0"/>
              </a:rPr>
              <a:t>Ưu </a:t>
            </a:r>
            <a:r>
              <a:rPr lang="vi-VN" sz="2800" dirty="0" err="1">
                <a:solidFill>
                  <a:schemeClr val="tx1"/>
                </a:solidFill>
                <a:latin typeface="Calibri" panose="020F0502020204030204" pitchFamily="34" charset="0"/>
                <a:cs typeface="Calibri" panose="020F0502020204030204" pitchFamily="34" charset="0"/>
              </a:rPr>
              <a:t>điểm</a:t>
            </a:r>
            <a:r>
              <a:rPr lang="vi-VN" sz="2800" dirty="0">
                <a:solidFill>
                  <a:schemeClr val="tx1"/>
                </a:solidFill>
                <a:latin typeface="Calibri" panose="020F0502020204030204" pitchFamily="34" charset="0"/>
                <a:cs typeface="Calibri" panose="020F0502020204030204" pitchFamily="34" charset="0"/>
              </a:rPr>
              <a:t> </a:t>
            </a:r>
            <a:r>
              <a:rPr lang="vi-VN" sz="2800" dirty="0" err="1">
                <a:solidFill>
                  <a:schemeClr val="tx1"/>
                </a:solidFill>
                <a:latin typeface="Calibri" panose="020F0502020204030204" pitchFamily="34" charset="0"/>
                <a:cs typeface="Calibri" panose="020F0502020204030204" pitchFamily="34" charset="0"/>
              </a:rPr>
              <a:t>của</a:t>
            </a:r>
            <a:r>
              <a:rPr lang="vi-VN" sz="2800" dirty="0">
                <a:solidFill>
                  <a:schemeClr val="tx1"/>
                </a:solidFill>
                <a:latin typeface="Calibri" panose="020F0502020204030204" pitchFamily="34" charset="0"/>
                <a:cs typeface="Calibri" panose="020F0502020204030204" pitchFamily="34" charset="0"/>
              </a:rPr>
              <a:t> </a:t>
            </a:r>
            <a:r>
              <a:rPr lang="vi-VN" sz="2800" dirty="0" err="1">
                <a:solidFill>
                  <a:schemeClr val="tx1"/>
                </a:solidFill>
                <a:latin typeface="Calibri" panose="020F0502020204030204" pitchFamily="34" charset="0"/>
                <a:cs typeface="Calibri" panose="020F0502020204030204" pitchFamily="34" charset="0"/>
              </a:rPr>
              <a:t>mình</a:t>
            </a:r>
            <a:r>
              <a:rPr lang="vi-VN" sz="2800" dirty="0">
                <a:solidFill>
                  <a:schemeClr val="tx1"/>
                </a:solidFill>
                <a:latin typeface="Calibri" panose="020F0502020204030204" pitchFamily="34" charset="0"/>
                <a:cs typeface="Calibri" panose="020F0502020204030204" pitchFamily="34" charset="0"/>
              </a:rPr>
              <a:t> </a:t>
            </a:r>
            <a:r>
              <a:rPr lang="vi-VN" sz="2800" dirty="0" err="1">
                <a:solidFill>
                  <a:schemeClr val="tx1"/>
                </a:solidFill>
                <a:latin typeface="Calibri" panose="020F0502020204030204" pitchFamily="34" charset="0"/>
                <a:cs typeface="Calibri" panose="020F0502020204030204" pitchFamily="34" charset="0"/>
              </a:rPr>
              <a:t>là</a:t>
            </a:r>
            <a:r>
              <a:rPr lang="vi-VN" sz="2800" dirty="0">
                <a:solidFill>
                  <a:schemeClr val="tx1"/>
                </a:solidFill>
                <a:latin typeface="Calibri" panose="020F0502020204030204" pitchFamily="34" charset="0"/>
                <a:cs typeface="Calibri" panose="020F0502020204030204" pitchFamily="34" charset="0"/>
              </a:rPr>
              <a:t>… </a:t>
            </a:r>
            <a:r>
              <a:rPr lang="vi-VN" sz="2800" dirty="0" err="1">
                <a:solidFill>
                  <a:schemeClr val="tx1"/>
                </a:solidFill>
                <a:latin typeface="Calibri" panose="020F0502020204030204" pitchFamily="34" charset="0"/>
                <a:cs typeface="Calibri" panose="020F0502020204030204" pitchFamily="34" charset="0"/>
              </a:rPr>
              <a:t>Vì</a:t>
            </a:r>
            <a:r>
              <a:rPr lang="vi-VN" sz="2800" dirty="0">
                <a:solidFill>
                  <a:schemeClr val="tx1"/>
                </a:solidFill>
                <a:latin typeface="Calibri" panose="020F0502020204030204" pitchFamily="34" charset="0"/>
                <a:cs typeface="Calibri" panose="020F0502020204030204" pitchFamily="34" charset="0"/>
              </a:rPr>
              <a:t> </a:t>
            </a:r>
            <a:r>
              <a:rPr lang="vi-VN" sz="2800" dirty="0" err="1">
                <a:solidFill>
                  <a:schemeClr val="tx1"/>
                </a:solidFill>
                <a:latin typeface="Calibri" panose="020F0502020204030204" pitchFamily="34" charset="0"/>
                <a:cs typeface="Calibri" panose="020F0502020204030204" pitchFamily="34" charset="0"/>
              </a:rPr>
              <a:t>vậy</a:t>
            </a:r>
            <a:r>
              <a:rPr lang="vi-VN" sz="2800" dirty="0">
                <a:solidFill>
                  <a:schemeClr val="tx1"/>
                </a:solidFill>
                <a:latin typeface="Calibri" panose="020F0502020204030204" pitchFamily="34" charset="0"/>
                <a:cs typeface="Calibri" panose="020F0502020204030204" pitchFamily="34" charset="0"/>
              </a:rPr>
              <a:t> </a:t>
            </a:r>
            <a:r>
              <a:rPr lang="vi-VN" sz="2800" dirty="0" err="1">
                <a:solidFill>
                  <a:schemeClr val="tx1"/>
                </a:solidFill>
                <a:latin typeface="Calibri" panose="020F0502020204030204" pitchFamily="34" charset="0"/>
                <a:cs typeface="Calibri" panose="020F0502020204030204" pitchFamily="34" charset="0"/>
              </a:rPr>
              <a:t>mình</a:t>
            </a:r>
            <a:r>
              <a:rPr lang="vi-VN" sz="2800" dirty="0">
                <a:solidFill>
                  <a:schemeClr val="tx1"/>
                </a:solidFill>
                <a:latin typeface="Calibri" panose="020F0502020204030204" pitchFamily="34" charset="0"/>
                <a:cs typeface="Calibri" panose="020F0502020204030204" pitchFamily="34" charset="0"/>
              </a:rPr>
              <a:t> mong </a:t>
            </a:r>
            <a:r>
              <a:rPr lang="vi-VN" sz="2800" dirty="0" err="1">
                <a:solidFill>
                  <a:schemeClr val="tx1"/>
                </a:solidFill>
                <a:latin typeface="Calibri" panose="020F0502020204030204" pitchFamily="34" charset="0"/>
                <a:cs typeface="Calibri" panose="020F0502020204030204" pitchFamily="34" charset="0"/>
              </a:rPr>
              <a:t>được</a:t>
            </a:r>
            <a:r>
              <a:rPr lang="vi-VN" sz="2800" dirty="0">
                <a:solidFill>
                  <a:schemeClr val="tx1"/>
                </a:solidFill>
                <a:latin typeface="Calibri" panose="020F0502020204030204" pitchFamily="34" charset="0"/>
                <a:cs typeface="Calibri" panose="020F0502020204030204" pitchFamily="34" charset="0"/>
              </a:rPr>
              <a:t> </a:t>
            </a:r>
            <a:r>
              <a:rPr lang="vi-VN" sz="2800" dirty="0" err="1">
                <a:solidFill>
                  <a:schemeClr val="tx1"/>
                </a:solidFill>
                <a:latin typeface="Calibri" panose="020F0502020204030204" pitchFamily="34" charset="0"/>
                <a:cs typeface="Calibri" panose="020F0502020204030204" pitchFamily="34" charset="0"/>
              </a:rPr>
              <a:t>ứng</a:t>
            </a:r>
            <a:r>
              <a:rPr lang="vi-VN" sz="2800" dirty="0">
                <a:solidFill>
                  <a:schemeClr val="tx1"/>
                </a:solidFill>
                <a:latin typeface="Calibri" panose="020F0502020204030204" pitchFamily="34" charset="0"/>
                <a:cs typeface="Calibri" panose="020F0502020204030204" pitchFamily="34" charset="0"/>
              </a:rPr>
              <a:t> </a:t>
            </a:r>
            <a:r>
              <a:rPr lang="vi-VN" sz="2800" dirty="0" err="1">
                <a:solidFill>
                  <a:schemeClr val="tx1"/>
                </a:solidFill>
                <a:latin typeface="Calibri" panose="020F0502020204030204" pitchFamily="34" charset="0"/>
                <a:cs typeface="Calibri" panose="020F0502020204030204" pitchFamily="34" charset="0"/>
              </a:rPr>
              <a:t>cử</a:t>
            </a:r>
            <a:r>
              <a:rPr lang="vi-VN" sz="2800" dirty="0">
                <a:solidFill>
                  <a:schemeClr val="tx1"/>
                </a:solidFill>
                <a:latin typeface="Calibri" panose="020F0502020204030204" pitchFamily="34" charset="0"/>
                <a:cs typeface="Calibri" panose="020F0502020204030204" pitchFamily="34" charset="0"/>
              </a:rPr>
              <a:t> </a:t>
            </a:r>
            <a:r>
              <a:rPr lang="vi-VN" sz="2800" dirty="0" err="1">
                <a:solidFill>
                  <a:schemeClr val="tx1"/>
                </a:solidFill>
                <a:latin typeface="Calibri" panose="020F0502020204030204" pitchFamily="34" charset="0"/>
                <a:cs typeface="Calibri" panose="020F0502020204030204" pitchFamily="34" charset="0"/>
              </a:rPr>
              <a:t>vào</a:t>
            </a:r>
            <a:r>
              <a:rPr lang="vi-VN" sz="2800" dirty="0">
                <a:solidFill>
                  <a:schemeClr val="tx1"/>
                </a:solidFill>
                <a:latin typeface="Calibri" panose="020F0502020204030204" pitchFamily="34" charset="0"/>
                <a:cs typeface="Calibri" panose="020F0502020204030204" pitchFamily="34" charset="0"/>
              </a:rPr>
              <a:t> ……</a:t>
            </a:r>
          </a:p>
        </p:txBody>
      </p:sp>
      <p:pic>
        <p:nvPicPr>
          <p:cNvPr id="25" name="Picture 3">
            <a:extLst>
              <a:ext uri="{FF2B5EF4-FFF2-40B4-BE49-F238E27FC236}">
                <a16:creationId xmlns:a16="http://schemas.microsoft.com/office/drawing/2014/main" xmlns="" id="{2C0BF2DD-15A3-0D80-3E5B-A361B8B2E96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393945" y="3060421"/>
            <a:ext cx="2050693" cy="3797579"/>
          </a:xfrm>
          <a:prstGeom prst="rect">
            <a:avLst/>
          </a:prstGeom>
        </p:spPr>
      </p:pic>
    </p:spTree>
    <p:extLst>
      <p:ext uri="{BB962C8B-B14F-4D97-AF65-F5344CB8AC3E}">
        <p14:creationId xmlns:p14="http://schemas.microsoft.com/office/powerpoint/2010/main" val="10479023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24"/>
                                        </p:tgtEl>
                                      </p:cBhvr>
                                    </p:animEffect>
                                    <p:animScale>
                                      <p:cBhvr>
                                        <p:cTn id="27" dur="250" autoRev="1" fill="hold"/>
                                        <p:tgtEl>
                                          <p:spTgt spid="24"/>
                                        </p:tgtEl>
                                      </p:cBhvr>
                                      <p:by x="105000" y="105000"/>
                                    </p:animScale>
                                  </p:childTnLst>
                                </p:cTn>
                              </p:par>
                              <p:par>
                                <p:cTn id="28" presetID="26" presetClass="emph" presetSubtype="0" fill="hold" grpId="1" nodeType="withEffect">
                                  <p:stCondLst>
                                    <p:cond delay="0"/>
                                  </p:stCondLst>
                                  <p:childTnLst>
                                    <p:animEffect transition="out" filter="fade">
                                      <p:cBhvr>
                                        <p:cTn id="29" dur="500" tmFilter="0, 0; .2, .5; .8, .5; 1, 0"/>
                                        <p:tgtEl>
                                          <p:spTgt spid="9"/>
                                        </p:tgtEl>
                                      </p:cBhvr>
                                    </p:animEffect>
                                    <p:animScale>
                                      <p:cBhvr>
                                        <p:cTn id="3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053"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164646" y="577304"/>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pic>
        <p:nvPicPr>
          <p:cNvPr id="24" name="Picture 14">
            <a:extLst>
              <a:ext uri="{FF2B5EF4-FFF2-40B4-BE49-F238E27FC236}">
                <a16:creationId xmlns:a16="http://schemas.microsoft.com/office/drawing/2014/main" xmlns="" id="{C496939A-80A7-CD70-5D2F-A17C72ABA4A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3389" y="2879709"/>
            <a:ext cx="1551534" cy="3978291"/>
          </a:xfrm>
          <a:prstGeom prst="rect">
            <a:avLst/>
          </a:prstGeom>
        </p:spPr>
      </p:pic>
      <p:sp>
        <p:nvSpPr>
          <p:cNvPr id="7" name="TextBox 6">
            <a:extLst>
              <a:ext uri="{FF2B5EF4-FFF2-40B4-BE49-F238E27FC236}">
                <a16:creationId xmlns:a16="http://schemas.microsoft.com/office/drawing/2014/main" xmlns="" id="{7875705B-1E14-A825-5521-725D4CC87E9A}"/>
              </a:ext>
            </a:extLst>
          </p:cNvPr>
          <p:cNvSpPr txBox="1"/>
          <p:nvPr/>
        </p:nvSpPr>
        <p:spPr>
          <a:xfrm>
            <a:off x="4629750" y="1390326"/>
            <a:ext cx="33833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Tổ</a:t>
            </a: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chức</a:t>
            </a: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bỏ</a:t>
            </a: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phiếu</a:t>
            </a: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Cookies" panose="02040603050506020204" pitchFamily="18" charset="0"/>
                <a:ea typeface="+mn-ea"/>
                <a:cs typeface="+mn-cs"/>
              </a:rPr>
              <a:t>kín</a:t>
            </a:r>
            <a:endPar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endParaRPr>
          </a:p>
        </p:txBody>
      </p:sp>
      <p:pic>
        <p:nvPicPr>
          <p:cNvPr id="25" name="Picture 3">
            <a:extLst>
              <a:ext uri="{FF2B5EF4-FFF2-40B4-BE49-F238E27FC236}">
                <a16:creationId xmlns:a16="http://schemas.microsoft.com/office/drawing/2014/main" xmlns="" id="{2C0BF2DD-15A3-0D80-3E5B-A361B8B2E96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3320564" y="3247071"/>
            <a:ext cx="1960597" cy="3630735"/>
          </a:xfrm>
          <a:prstGeom prst="rect">
            <a:avLst/>
          </a:prstGeom>
        </p:spPr>
      </p:pic>
      <p:pic>
        <p:nvPicPr>
          <p:cNvPr id="21" name="Picture 19">
            <a:extLst>
              <a:ext uri="{FF2B5EF4-FFF2-40B4-BE49-F238E27FC236}">
                <a16:creationId xmlns:a16="http://schemas.microsoft.com/office/drawing/2014/main" xmlns="" id="{4A7CD0C9-679C-E2E2-43F4-FBFB4329DD7E}"/>
              </a:ext>
            </a:extLst>
          </p:cNvPr>
          <p:cNvPicPr>
            <a:picLocks noChangeAspect="1"/>
          </p:cNvPicPr>
          <p:nvPr/>
        </p:nvPicPr>
        <p:blipFill>
          <a:blip r:embed="rId16"/>
          <a:srcRect/>
          <a:stretch>
            <a:fillRect/>
          </a:stretch>
        </p:blipFill>
        <p:spPr>
          <a:xfrm>
            <a:off x="1875991" y="3268092"/>
            <a:ext cx="1384218" cy="3630736"/>
          </a:xfrm>
          <a:prstGeom prst="rect">
            <a:avLst/>
          </a:prstGeom>
        </p:spPr>
      </p:pic>
      <p:pic>
        <p:nvPicPr>
          <p:cNvPr id="22" name="Picture 15">
            <a:extLst>
              <a:ext uri="{FF2B5EF4-FFF2-40B4-BE49-F238E27FC236}">
                <a16:creationId xmlns:a16="http://schemas.microsoft.com/office/drawing/2014/main" xmlns="" id="{C6CC6D28-01DC-1B91-74C9-0BD0D00672D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4936776" y="3357853"/>
            <a:ext cx="1301308" cy="3540975"/>
          </a:xfrm>
          <a:prstGeom prst="rect">
            <a:avLst/>
          </a:prstGeom>
        </p:spPr>
      </p:pic>
      <p:pic>
        <p:nvPicPr>
          <p:cNvPr id="28" name="Picture 11">
            <a:extLst>
              <a:ext uri="{FF2B5EF4-FFF2-40B4-BE49-F238E27FC236}">
                <a16:creationId xmlns:a16="http://schemas.microsoft.com/office/drawing/2014/main" xmlns="" id="{DE63AFFF-EAE1-E789-2A3B-1EE9D3436E7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7703402" y="4571110"/>
            <a:ext cx="4528258" cy="2321762"/>
          </a:xfrm>
          <a:prstGeom prst="rect">
            <a:avLst/>
          </a:prstGeom>
        </p:spPr>
      </p:pic>
      <p:pic>
        <p:nvPicPr>
          <p:cNvPr id="27" name="Picture 9">
            <a:extLst>
              <a:ext uri="{FF2B5EF4-FFF2-40B4-BE49-F238E27FC236}">
                <a16:creationId xmlns:a16="http://schemas.microsoft.com/office/drawing/2014/main" xmlns="" id="{3746A7D1-19D9-1A11-D991-AA70E2A5D24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9186455" y="3404700"/>
            <a:ext cx="1838607" cy="1778852"/>
          </a:xfrm>
          <a:prstGeom prst="rect">
            <a:avLst/>
          </a:prstGeom>
        </p:spPr>
      </p:pic>
    </p:spTree>
    <p:extLst>
      <p:ext uri="{BB962C8B-B14F-4D97-AF65-F5344CB8AC3E}">
        <p14:creationId xmlns:p14="http://schemas.microsoft.com/office/powerpoint/2010/main" val="23039726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par>
                                <p:cTn id="14" presetID="53" presetClass="entr" presetSubtype="16"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par>
                                <p:cTn id="19" presetID="53" presetClass="entr" presetSubtype="16"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C93813F-5F2F-4618-B1FC-C596BB3BB122}"/>
              </a:ext>
            </a:extLst>
          </p:cNvPr>
          <p:cNvSpPr txBox="1"/>
          <p:nvPr/>
        </p:nvSpPr>
        <p:spPr>
          <a:xfrm>
            <a:off x="0" y="0"/>
            <a:ext cx="12344400" cy="954107"/>
          </a:xfrm>
          <a:prstGeom prst="rect">
            <a:avLst/>
          </a:prstGeom>
          <a:solidFill>
            <a:schemeClr val="bg1"/>
          </a:solidFill>
        </p:spPr>
        <p:txBody>
          <a:bodyPr wrap="square" rtlCol="0">
            <a:spAutoFit/>
          </a:bodyPr>
          <a:lstStyle/>
          <a:p>
            <a:pPr algn="just"/>
            <a:r>
              <a:rPr lang="vi-VN" sz="2800" b="1">
                <a:latin typeface="+mj-lt"/>
                <a:cs typeface="Arial" panose="020B0604020202020204" pitchFamily="34" charset="0"/>
              </a:rPr>
              <a:t>1.	Biểu diễn hoặc cổ vũ các tiết mục văn nghệ trong Lễ khai giảng.</a:t>
            </a:r>
          </a:p>
          <a:p>
            <a:pPr algn="just"/>
            <a:r>
              <a:rPr lang="vi-VN" sz="2800" b="1">
                <a:latin typeface="+mj-lt"/>
                <a:cs typeface="Arial" panose="020B0604020202020204" pitchFamily="34" charset="0"/>
              </a:rPr>
              <a:t>2.	Chia sẻ về điều em ấn tượng nhất trong Lễ khai giảng.</a:t>
            </a:r>
            <a:endParaRPr lang="en-US" sz="2800" b="1" dirty="0">
              <a:latin typeface="+mj-lt"/>
            </a:endParaRPr>
          </a:p>
        </p:txBody>
      </p:sp>
    </p:spTree>
    <p:extLst>
      <p:ext uri="{BB962C8B-B14F-4D97-AF65-F5344CB8AC3E}">
        <p14:creationId xmlns:p14="http://schemas.microsoft.com/office/powerpoint/2010/main" val="351031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053"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pic>
        <p:nvPicPr>
          <p:cNvPr id="23" name="Picture 8">
            <a:extLst>
              <a:ext uri="{FF2B5EF4-FFF2-40B4-BE49-F238E27FC236}">
                <a16:creationId xmlns:a16="http://schemas.microsoft.com/office/drawing/2014/main" xmlns="" id="{D48A565A-4E3C-7548-A3DF-61843592BAA6}"/>
              </a:ext>
            </a:extLst>
          </p:cNvPr>
          <p:cNvPicPr>
            <a:picLocks noChangeAspect="1"/>
          </p:cNvPicPr>
          <p:nvPr/>
        </p:nvPicPr>
        <p:blipFill>
          <a:blip r:embed="rId12"/>
          <a:srcRect/>
          <a:stretch>
            <a:fillRect/>
          </a:stretch>
        </p:blipFill>
        <p:spPr>
          <a:xfrm>
            <a:off x="3346679" y="7345"/>
            <a:ext cx="5697125" cy="5000848"/>
          </a:xfrm>
          <a:prstGeom prst="rect">
            <a:avLst/>
          </a:prstGeom>
        </p:spPr>
      </p:pic>
      <p:pic>
        <p:nvPicPr>
          <p:cNvPr id="21" name="Picture 20">
            <a:extLst>
              <a:ext uri="{FF2B5EF4-FFF2-40B4-BE49-F238E27FC236}">
                <a16:creationId xmlns:a16="http://schemas.microsoft.com/office/drawing/2014/main" xmlns="" id="{290BDA77-6DDE-0F1E-1000-F106F77C4C9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013820" y="2403420"/>
            <a:ext cx="3293128" cy="4709545"/>
          </a:xfrm>
          <a:prstGeom prst="rect">
            <a:avLst/>
          </a:prstGeom>
        </p:spPr>
      </p:pic>
      <p:sp>
        <p:nvSpPr>
          <p:cNvPr id="19" name="TextBox 18">
            <a:extLst>
              <a:ext uri="{FF2B5EF4-FFF2-40B4-BE49-F238E27FC236}">
                <a16:creationId xmlns:a16="http://schemas.microsoft.com/office/drawing/2014/main" xmlns="" id="{6C23ACAB-F910-24EC-35B5-C6C5C4D9DAB4}"/>
              </a:ext>
            </a:extLst>
          </p:cNvPr>
          <p:cNvSpPr txBox="1"/>
          <p:nvPr/>
        </p:nvSpPr>
        <p:spPr>
          <a:xfrm>
            <a:off x="4446699" y="1013271"/>
            <a:ext cx="46136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QUẢ</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BỎ</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PHIẾU</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EE4F9F06-B688-2A1F-4F9E-D22A15AA874F}"/>
              </a:ext>
            </a:extLst>
          </p:cNvPr>
          <p:cNvSpPr txBox="1"/>
          <p:nvPr/>
        </p:nvSpPr>
        <p:spPr>
          <a:xfrm>
            <a:off x="4086133" y="1853690"/>
            <a:ext cx="2367956" cy="1569660"/>
          </a:xfrm>
          <a:prstGeom prst="rect">
            <a:avLst/>
          </a:prstGeom>
          <a:noFill/>
        </p:spPr>
        <p:txBody>
          <a:bodyPr wrap="none" rtlCol="0">
            <a:spAutoFit/>
          </a:bodyPr>
          <a:lstStyle/>
          <a:p>
            <a:pPr marL="285750" indent="-285750">
              <a:buFontTx/>
              <a:buChar char="-"/>
            </a:pPr>
            <a:r>
              <a:rPr lang="en-US" sz="3200" dirty="0" err="1"/>
              <a:t>Lớp</a:t>
            </a:r>
            <a:r>
              <a:rPr lang="en-US" sz="3200" dirty="0"/>
              <a:t> </a:t>
            </a:r>
            <a:r>
              <a:rPr lang="en-US" sz="3200" dirty="0" err="1"/>
              <a:t>trưởng</a:t>
            </a:r>
            <a:endParaRPr lang="en-US" sz="3200" dirty="0"/>
          </a:p>
          <a:p>
            <a:pPr marL="285750" indent="-285750">
              <a:buFontTx/>
              <a:buChar char="-"/>
            </a:pPr>
            <a:r>
              <a:rPr lang="en-US" sz="3200" dirty="0" err="1"/>
              <a:t>Lớp</a:t>
            </a:r>
            <a:r>
              <a:rPr lang="en-US" sz="3200" dirty="0"/>
              <a:t> </a:t>
            </a:r>
            <a:r>
              <a:rPr lang="en-US" sz="3200" dirty="0" err="1"/>
              <a:t>phó</a:t>
            </a:r>
            <a:endParaRPr lang="en-US" sz="3200" dirty="0"/>
          </a:p>
          <a:p>
            <a:pPr marL="285750" indent="-285750">
              <a:buFontTx/>
              <a:buChar char="-"/>
            </a:pPr>
            <a:r>
              <a:rPr lang="en-US" sz="3200" dirty="0" err="1"/>
              <a:t>Tổ</a:t>
            </a:r>
            <a:r>
              <a:rPr lang="en-US" sz="3200" dirty="0"/>
              <a:t> </a:t>
            </a:r>
            <a:r>
              <a:rPr lang="en-US" sz="3200" dirty="0" err="1"/>
              <a:t>trưởng</a:t>
            </a:r>
            <a:endParaRPr lang="en-US" sz="3200" dirty="0"/>
          </a:p>
        </p:txBody>
      </p:sp>
    </p:spTree>
    <p:extLst>
      <p:ext uri="{BB962C8B-B14F-4D97-AF65-F5344CB8AC3E}">
        <p14:creationId xmlns:p14="http://schemas.microsoft.com/office/powerpoint/2010/main" val="25849069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053"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pic>
        <p:nvPicPr>
          <p:cNvPr id="23" name="Picture 8">
            <a:extLst>
              <a:ext uri="{FF2B5EF4-FFF2-40B4-BE49-F238E27FC236}">
                <a16:creationId xmlns:a16="http://schemas.microsoft.com/office/drawing/2014/main" xmlns="" id="{D48A565A-4E3C-7548-A3DF-61843592BAA6}"/>
              </a:ext>
            </a:extLst>
          </p:cNvPr>
          <p:cNvPicPr>
            <a:picLocks noChangeAspect="1"/>
          </p:cNvPicPr>
          <p:nvPr/>
        </p:nvPicPr>
        <p:blipFill>
          <a:blip r:embed="rId12"/>
          <a:srcRect/>
          <a:stretch>
            <a:fillRect/>
          </a:stretch>
        </p:blipFill>
        <p:spPr>
          <a:xfrm>
            <a:off x="3422626" y="15542"/>
            <a:ext cx="5697125" cy="5000848"/>
          </a:xfrm>
          <a:prstGeom prst="rect">
            <a:avLst/>
          </a:prstGeom>
        </p:spPr>
      </p:pic>
      <p:pic>
        <p:nvPicPr>
          <p:cNvPr id="21" name="Picture 20">
            <a:extLst>
              <a:ext uri="{FF2B5EF4-FFF2-40B4-BE49-F238E27FC236}">
                <a16:creationId xmlns:a16="http://schemas.microsoft.com/office/drawing/2014/main" xmlns="" id="{290BDA77-6DDE-0F1E-1000-F106F77C4C9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013820" y="2403420"/>
            <a:ext cx="3293128" cy="4709545"/>
          </a:xfrm>
          <a:prstGeom prst="rect">
            <a:avLst/>
          </a:prstGeom>
        </p:spPr>
      </p:pic>
      <p:pic>
        <p:nvPicPr>
          <p:cNvPr id="24" name="Picture 14">
            <a:extLst>
              <a:ext uri="{FF2B5EF4-FFF2-40B4-BE49-F238E27FC236}">
                <a16:creationId xmlns:a16="http://schemas.microsoft.com/office/drawing/2014/main" xmlns="" id="{C496939A-80A7-CD70-5D2F-A17C72ABA4A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443242" y="2964733"/>
            <a:ext cx="1551534" cy="3978291"/>
          </a:xfrm>
          <a:prstGeom prst="rect">
            <a:avLst/>
          </a:prstGeom>
        </p:spPr>
      </p:pic>
      <p:sp>
        <p:nvSpPr>
          <p:cNvPr id="19" name="TextBox 18">
            <a:extLst>
              <a:ext uri="{FF2B5EF4-FFF2-40B4-BE49-F238E27FC236}">
                <a16:creationId xmlns:a16="http://schemas.microsoft.com/office/drawing/2014/main" xmlns="" id="{6C23ACAB-F910-24EC-35B5-C6C5C4D9DAB4}"/>
              </a:ext>
            </a:extLst>
          </p:cNvPr>
          <p:cNvSpPr txBox="1"/>
          <p:nvPr/>
        </p:nvSpPr>
        <p:spPr>
          <a:xfrm>
            <a:off x="4272434" y="1381108"/>
            <a:ext cx="4613631" cy="2554545"/>
          </a:xfrm>
          <a:prstGeom prst="rect">
            <a:avLst/>
          </a:prstGeom>
          <a:noFill/>
        </p:spPr>
        <p:txBody>
          <a:bodyPr wrap="square" rtlCol="0">
            <a:spAutoFit/>
          </a:bodyPr>
          <a:lstStyle/>
          <a:p>
            <a:pPr lvl="0" algn="ctr"/>
            <a:r>
              <a:rPr lang="vi-VN" sz="4000" b="1">
                <a:solidFill>
                  <a:prstClr val="black"/>
                </a:solidFill>
                <a:latin typeface="Calibri"/>
              </a:rPr>
              <a:t>2. Trao đổi về một số quy định khi tham gia giao thông đường bộ.</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21659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533400" y="-609600"/>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17659" y="3429000"/>
            <a:ext cx="1177082" cy="2743200"/>
          </a:xfrm>
          <a:prstGeom prst="rect">
            <a:avLst/>
          </a:prstGeom>
        </p:spPr>
      </p:pic>
      <p:pic>
        <p:nvPicPr>
          <p:cNvPr id="12" name="Picture 11">
            <a:extLst>
              <a:ext uri="{FF2B5EF4-FFF2-40B4-BE49-F238E27FC236}">
                <a16:creationId xmlns:a16="http://schemas.microsoft.com/office/drawing/2014/main" xmlns="" id="{8CD8AB0F-7DFA-D8BC-84BC-15ED04C9021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375624" y="2819400"/>
            <a:ext cx="3293128" cy="4709545"/>
          </a:xfrm>
          <a:prstGeom prst="rect">
            <a:avLst/>
          </a:prstGeom>
        </p:spPr>
      </p:pic>
      <p:pic>
        <p:nvPicPr>
          <p:cNvPr id="13" name="Picture 20">
            <a:extLst>
              <a:ext uri="{FF2B5EF4-FFF2-40B4-BE49-F238E27FC236}">
                <a16:creationId xmlns:a16="http://schemas.microsoft.com/office/drawing/2014/main" xmlns="" id="{B9F63352-0A6F-A507-C074-E196102570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04800" y="-339626"/>
            <a:ext cx="10825496" cy="7537252"/>
          </a:xfrm>
          <a:prstGeom prst="rect">
            <a:avLst/>
          </a:prstGeom>
        </p:spPr>
      </p:pic>
      <p:sp>
        <p:nvSpPr>
          <p:cNvPr id="10" name="TextBox 9">
            <a:extLst>
              <a:ext uri="{FF2B5EF4-FFF2-40B4-BE49-F238E27FC236}">
                <a16:creationId xmlns:a16="http://schemas.microsoft.com/office/drawing/2014/main" xmlns="" id="{F5BBDFB6-C9F0-4EAF-8979-AD1ED5DCDD87}"/>
              </a:ext>
            </a:extLst>
          </p:cNvPr>
          <p:cNvSpPr txBox="1"/>
          <p:nvPr/>
        </p:nvSpPr>
        <p:spPr>
          <a:xfrm>
            <a:off x="873858" y="714196"/>
            <a:ext cx="9905999" cy="6124754"/>
          </a:xfrm>
          <a:prstGeom prst="rect">
            <a:avLst/>
          </a:prstGeom>
          <a:noFill/>
        </p:spPr>
        <p:txBody>
          <a:bodyPr wrap="square">
            <a:spAutoFit/>
          </a:bodyPr>
          <a:lstStyle/>
          <a:p>
            <a:pPr algn="just">
              <a:buFont typeface="Arial" panose="020B0604020202020204" pitchFamily="34" charset="0"/>
              <a:buChar char="•"/>
            </a:pPr>
            <a:r>
              <a:rPr lang="en-US" sz="2800" b="0" i="0">
                <a:solidFill>
                  <a:srgbClr val="333333"/>
                </a:solidFill>
                <a:effectLst/>
              </a:rPr>
              <a:t> </a:t>
            </a:r>
            <a:r>
              <a:rPr lang="vi-VN" sz="2800" b="0" i="0">
                <a:solidFill>
                  <a:srgbClr val="333333"/>
                </a:solidFill>
                <a:effectLst/>
              </a:rPr>
              <a:t>Người tham gia giao thông phải đi bên phải theo chiều đi của mình, đi đúng làn đường, phần đường quy định và phải chấp hành hệ thống báo hiệu đường bộ.</a:t>
            </a:r>
          </a:p>
          <a:p>
            <a:pPr algn="just">
              <a:buFont typeface="Arial" panose="020B0604020202020204" pitchFamily="34" charset="0"/>
              <a:buChar char="•"/>
            </a:pPr>
            <a:r>
              <a:rPr lang="en-US" sz="2800" b="0" i="0">
                <a:solidFill>
                  <a:srgbClr val="333333"/>
                </a:solidFill>
                <a:effectLst/>
              </a:rPr>
              <a:t> </a:t>
            </a:r>
            <a:r>
              <a:rPr lang="vi-VN" sz="2800" b="0" i="0">
                <a:solidFill>
                  <a:srgbClr val="333333"/>
                </a:solidFill>
                <a:effectLst/>
              </a:rPr>
              <a:t>Xe ô tô có trang bị dây an toàn thì người lái xe và người ngồi hàng ghế phía trước trong xe ô tô phải thắt dây an toàn.</a:t>
            </a:r>
          </a:p>
          <a:p>
            <a:pPr algn="just">
              <a:buFont typeface="Arial" panose="020B0604020202020204" pitchFamily="34" charset="0"/>
              <a:buChar char="•"/>
            </a:pPr>
            <a:r>
              <a:rPr lang="en-US" sz="2800" b="0" i="0">
                <a:solidFill>
                  <a:srgbClr val="333333"/>
                </a:solidFill>
                <a:effectLst/>
              </a:rPr>
              <a:t> </a:t>
            </a:r>
            <a:r>
              <a:rPr lang="vi-VN" sz="2800" b="0" i="0">
                <a:solidFill>
                  <a:srgbClr val="333333"/>
                </a:solidFill>
                <a:effectLst/>
              </a:rPr>
              <a:t>Người tham gia giao thông phải chấp hành hiệu lệnh và chỉ dẫn của hệ thống báo hiệu đường bộ.</a:t>
            </a:r>
          </a:p>
          <a:p>
            <a:pPr algn="just">
              <a:buFont typeface="Arial" panose="020B0604020202020204" pitchFamily="34" charset="0"/>
              <a:buChar char="•"/>
            </a:pPr>
            <a:r>
              <a:rPr lang="en-US" sz="2800" b="0" i="0">
                <a:solidFill>
                  <a:srgbClr val="333333"/>
                </a:solidFill>
                <a:effectLst/>
              </a:rPr>
              <a:t> </a:t>
            </a:r>
            <a:r>
              <a:rPr lang="vi-VN" sz="2800" b="0" i="0">
                <a:solidFill>
                  <a:srgbClr val="333333"/>
                </a:solidFill>
                <a:effectLst/>
              </a:rPr>
              <a:t>Khi có người điều khiển giao thông thì người tham gia giao thông phải chấp hành hiệu lệnh của người điều khiển giao thông.</a:t>
            </a:r>
          </a:p>
          <a:p>
            <a:pPr algn="just">
              <a:buFont typeface="Arial" panose="020B0604020202020204" pitchFamily="34" charset="0"/>
              <a:buChar char="•"/>
            </a:pPr>
            <a:r>
              <a:rPr lang="en-US" sz="2800" b="0" i="0">
                <a:solidFill>
                  <a:srgbClr val="333333"/>
                </a:solidFill>
                <a:effectLst/>
              </a:rPr>
              <a:t> </a:t>
            </a:r>
            <a:r>
              <a:rPr lang="vi-VN" sz="2800" b="0" i="0">
                <a:solidFill>
                  <a:srgbClr val="333333"/>
                </a:solidFill>
                <a:effectLst/>
              </a:rPr>
              <a:t>Tại nơi có vạch kẻ đường dành cho người đi bộ, người điều khiển phương tiện phải quan sát, giảm tốc độ và nhường đường cho người đi bộ, xe lăn của người khuyết tật qua đường.</a:t>
            </a:r>
          </a:p>
        </p:txBody>
      </p:sp>
    </p:spTree>
    <p:extLst>
      <p:ext uri="{BB962C8B-B14F-4D97-AF65-F5344CB8AC3E}">
        <p14:creationId xmlns:p14="http://schemas.microsoft.com/office/powerpoint/2010/main" val="1707929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8"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381000" y="1066800"/>
            <a:ext cx="1295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737175" y="478222"/>
            <a:ext cx="1582272" cy="1004743"/>
          </a:xfrm>
          <a:prstGeom prst="rect">
            <a:avLst/>
          </a:prstGeom>
        </p:spPr>
      </p:pic>
      <p:sp>
        <p:nvSpPr>
          <p:cNvPr id="6" name="TextBox 5">
            <a:extLst>
              <a:ext uri="{FF2B5EF4-FFF2-40B4-BE49-F238E27FC236}">
                <a16:creationId xmlns:a16="http://schemas.microsoft.com/office/drawing/2014/main" xmlns="" id="{5E41F7F8-639C-973A-6BFE-DC36D7978438}"/>
              </a:ext>
            </a:extLst>
          </p:cNvPr>
          <p:cNvSpPr txBox="1"/>
          <p:nvPr/>
        </p:nvSpPr>
        <p:spPr>
          <a:xfrm rot="20779475">
            <a:off x="526193" y="1865353"/>
            <a:ext cx="4387252" cy="1754326"/>
          </a:xfrm>
          <a:prstGeom prst="rect">
            <a:avLst/>
          </a:prstGeom>
          <a:noFill/>
        </p:spPr>
        <p:txBody>
          <a:bodyPr wrap="square" rtlCol="0">
            <a:spAutoFit/>
          </a:bodyPr>
          <a:lstStyle/>
          <a:p>
            <a:pPr algn="ctr"/>
            <a:r>
              <a:rPr lang="en-US" sz="5400" dirty="0">
                <a:ln>
                  <a:solidFill>
                    <a:schemeClr val="tx1">
                      <a:lumMod val="85000"/>
                      <a:lumOff val="15000"/>
                    </a:schemeClr>
                  </a:solidFill>
                </a:ln>
                <a:solidFill>
                  <a:schemeClr val="bg1"/>
                </a:solidFill>
                <a:latin typeface="UTM Cookies" panose="02040603050506020204" pitchFamily="18" charset="0"/>
              </a:rPr>
              <a:t>Xin </a:t>
            </a:r>
            <a:r>
              <a:rPr lang="en-US" sz="5400" dirty="0" err="1">
                <a:ln>
                  <a:solidFill>
                    <a:schemeClr val="tx1">
                      <a:lumMod val="85000"/>
                      <a:lumOff val="15000"/>
                    </a:schemeClr>
                  </a:solidFill>
                </a:ln>
                <a:solidFill>
                  <a:schemeClr val="bg1"/>
                </a:solidFill>
                <a:latin typeface="UTM Cookies" panose="02040603050506020204" pitchFamily="18" charset="0"/>
              </a:rPr>
              <a:t>chào</a:t>
            </a:r>
            <a:r>
              <a:rPr lang="en-US" sz="5400" dirty="0">
                <a:ln>
                  <a:solidFill>
                    <a:schemeClr val="tx1">
                      <a:lumMod val="85000"/>
                      <a:lumOff val="15000"/>
                    </a:schemeClr>
                  </a:solidFill>
                </a:ln>
                <a:solidFill>
                  <a:schemeClr val="bg1"/>
                </a:solidFill>
                <a:latin typeface="UTM Cookies" panose="02040603050506020204" pitchFamily="18" charset="0"/>
              </a:rPr>
              <a:t> </a:t>
            </a:r>
            <a:r>
              <a:rPr lang="en-US" sz="5400" dirty="0" err="1">
                <a:ln>
                  <a:solidFill>
                    <a:schemeClr val="tx1">
                      <a:lumMod val="85000"/>
                      <a:lumOff val="15000"/>
                    </a:schemeClr>
                  </a:solidFill>
                </a:ln>
                <a:solidFill>
                  <a:schemeClr val="bg1"/>
                </a:solidFill>
                <a:latin typeface="UTM Cookies" panose="02040603050506020204" pitchFamily="18" charset="0"/>
              </a:rPr>
              <a:t>và</a:t>
            </a:r>
            <a:r>
              <a:rPr lang="en-US" sz="5400" dirty="0">
                <a:ln>
                  <a:solidFill>
                    <a:schemeClr val="tx1">
                      <a:lumMod val="85000"/>
                      <a:lumOff val="15000"/>
                    </a:schemeClr>
                  </a:solidFill>
                </a:ln>
                <a:solidFill>
                  <a:schemeClr val="bg1"/>
                </a:solidFill>
                <a:latin typeface="UTM Cookies" panose="02040603050506020204" pitchFamily="18" charset="0"/>
              </a:rPr>
              <a:t> </a:t>
            </a:r>
            <a:r>
              <a:rPr lang="en-US" sz="5400" dirty="0" err="1">
                <a:ln>
                  <a:solidFill>
                    <a:schemeClr val="tx1">
                      <a:lumMod val="85000"/>
                      <a:lumOff val="15000"/>
                    </a:schemeClr>
                  </a:solidFill>
                </a:ln>
                <a:solidFill>
                  <a:schemeClr val="bg1"/>
                </a:solidFill>
                <a:latin typeface="UTM Cookies" panose="02040603050506020204" pitchFamily="18" charset="0"/>
              </a:rPr>
              <a:t>hẹn</a:t>
            </a:r>
            <a:r>
              <a:rPr lang="en-US" sz="5400" dirty="0">
                <a:ln>
                  <a:solidFill>
                    <a:schemeClr val="tx1">
                      <a:lumMod val="85000"/>
                      <a:lumOff val="15000"/>
                    </a:schemeClr>
                  </a:solidFill>
                </a:ln>
                <a:solidFill>
                  <a:schemeClr val="bg1"/>
                </a:solidFill>
                <a:latin typeface="UTM Cookies" panose="02040603050506020204" pitchFamily="18" charset="0"/>
              </a:rPr>
              <a:t> </a:t>
            </a:r>
            <a:r>
              <a:rPr lang="en-US" sz="5400" dirty="0" err="1">
                <a:ln>
                  <a:solidFill>
                    <a:schemeClr val="tx1">
                      <a:lumMod val="85000"/>
                      <a:lumOff val="15000"/>
                    </a:schemeClr>
                  </a:solidFill>
                </a:ln>
                <a:solidFill>
                  <a:schemeClr val="bg1"/>
                </a:solidFill>
                <a:latin typeface="UTM Cookies" panose="02040603050506020204" pitchFamily="18" charset="0"/>
              </a:rPr>
              <a:t>gặp</a:t>
            </a:r>
            <a:r>
              <a:rPr lang="en-US" sz="5400" dirty="0">
                <a:ln>
                  <a:solidFill>
                    <a:schemeClr val="tx1">
                      <a:lumMod val="85000"/>
                      <a:lumOff val="15000"/>
                    </a:schemeClr>
                  </a:solidFill>
                </a:ln>
                <a:solidFill>
                  <a:schemeClr val="bg1"/>
                </a:solidFill>
                <a:latin typeface="UTM Cookies" panose="02040603050506020204" pitchFamily="18" charset="0"/>
              </a:rPr>
              <a:t> </a:t>
            </a:r>
            <a:r>
              <a:rPr lang="en-US" sz="5400" dirty="0" err="1">
                <a:ln>
                  <a:solidFill>
                    <a:schemeClr val="tx1">
                      <a:lumMod val="85000"/>
                      <a:lumOff val="15000"/>
                    </a:schemeClr>
                  </a:solidFill>
                </a:ln>
                <a:solidFill>
                  <a:schemeClr val="bg1"/>
                </a:solidFill>
                <a:latin typeface="UTM Cookies" panose="02040603050506020204" pitchFamily="18" charset="0"/>
              </a:rPr>
              <a:t>lại</a:t>
            </a:r>
            <a:r>
              <a:rPr lang="en-US" sz="5400" dirty="0">
                <a:ln>
                  <a:solidFill>
                    <a:schemeClr val="tx1">
                      <a:lumMod val="85000"/>
                      <a:lumOff val="15000"/>
                    </a:schemeClr>
                  </a:solidFill>
                </a:ln>
                <a:solidFill>
                  <a:schemeClr val="bg1"/>
                </a:solidFill>
                <a:latin typeface="UTM Cookies" panose="02040603050506020204" pitchFamily="18" charset="0"/>
              </a:rPr>
              <a:t>!</a:t>
            </a:r>
          </a:p>
        </p:txBody>
      </p:sp>
      <p:pic>
        <p:nvPicPr>
          <p:cNvPr id="7" name="Picture 15">
            <a:extLst>
              <a:ext uri="{FF2B5EF4-FFF2-40B4-BE49-F238E27FC236}">
                <a16:creationId xmlns:a16="http://schemas.microsoft.com/office/drawing/2014/main" xmlns="" id="{D313C411-2747-B4D9-33D1-4C7CE4B506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486400" y="2742516"/>
            <a:ext cx="4161618"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par>
                                <p:cTn id="53" presetID="42"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xmlns="" id="{31DDBFB3-A148-4CF4-237E-9EF9F663D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705600"/>
          </a:xfrm>
          <a:prstGeom prst="rect">
            <a:avLst/>
          </a:prstGeom>
        </p:spPr>
      </p:pic>
      <p:pic>
        <p:nvPicPr>
          <p:cNvPr id="6" name="Picture 5">
            <a:extLst>
              <a:ext uri="{FF2B5EF4-FFF2-40B4-BE49-F238E27FC236}">
                <a16:creationId xmlns:a16="http://schemas.microsoft.com/office/drawing/2014/main" xmlns="" id="{EDF0C1D8-2D26-1D18-4C67-F0DFF3FF2F48}"/>
              </a:ext>
            </a:extLst>
          </p:cNvPr>
          <p:cNvPicPr>
            <a:picLocks noChangeAspect="1"/>
          </p:cNvPicPr>
          <p:nvPr/>
        </p:nvPicPr>
        <p:blipFill>
          <a:blip r:embed="rId3"/>
          <a:srcRect/>
          <a:stretch>
            <a:fillRect/>
          </a:stretch>
        </p:blipFill>
        <p:spPr>
          <a:xfrm>
            <a:off x="7086600" y="3343406"/>
            <a:ext cx="2490716" cy="3239956"/>
          </a:xfrm>
          <a:prstGeom prst="rect">
            <a:avLst/>
          </a:prstGeom>
        </p:spPr>
      </p:pic>
      <p:sp>
        <p:nvSpPr>
          <p:cNvPr id="9" name="矩形 1">
            <a:extLst>
              <a:ext uri="{FF2B5EF4-FFF2-40B4-BE49-F238E27FC236}">
                <a16:creationId xmlns:a16="http://schemas.microsoft.com/office/drawing/2014/main" xmlns="" id="{2938A1A7-6BCA-C611-F365-08271457DA01}"/>
              </a:ext>
            </a:extLst>
          </p:cNvPr>
          <p:cNvSpPr/>
          <p:nvPr/>
        </p:nvSpPr>
        <p:spPr>
          <a:xfrm>
            <a:off x="2346834" y="1307467"/>
            <a:ext cx="5705431" cy="2219357"/>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TextBox 9">
            <a:extLst>
              <a:ext uri="{FF2B5EF4-FFF2-40B4-BE49-F238E27FC236}">
                <a16:creationId xmlns:a16="http://schemas.microsoft.com/office/drawing/2014/main" xmlns="" id="{F3F91D00-8F56-9DE7-67A6-69488A802B6B}"/>
              </a:ext>
            </a:extLst>
          </p:cNvPr>
          <p:cNvSpPr txBox="1"/>
          <p:nvPr/>
        </p:nvSpPr>
        <p:spPr>
          <a:xfrm>
            <a:off x="2944540" y="1539982"/>
            <a:ext cx="43217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Chia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sẻ</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về</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điều</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em</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thấy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ấn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tượng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nhất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trong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Lễ</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Khai</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Giảng</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29745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3CE7A450-CFF1-8049-14DA-1A52CCD7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821" y="0"/>
            <a:ext cx="12471655" cy="6858000"/>
          </a:xfrm>
          <a:prstGeom prst="rect">
            <a:avLst/>
          </a:prstGeom>
        </p:spPr>
      </p:pic>
      <p:pic>
        <p:nvPicPr>
          <p:cNvPr id="5" name="Picture 3">
            <a:extLst>
              <a:ext uri="{FF2B5EF4-FFF2-40B4-BE49-F238E27FC236}">
                <a16:creationId xmlns:a16="http://schemas.microsoft.com/office/drawing/2014/main" xmlns="" id="{F77C7969-A8C4-0D7A-E6A0-353A4D1FC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4064" y="-510296"/>
            <a:ext cx="7233368" cy="6248400"/>
          </a:xfrm>
          <a:prstGeom prst="rect">
            <a:avLst/>
          </a:prstGeom>
        </p:spPr>
      </p:pic>
      <p:pic>
        <p:nvPicPr>
          <p:cNvPr id="7" name="Picture 10">
            <a:extLst>
              <a:ext uri="{FF2B5EF4-FFF2-40B4-BE49-F238E27FC236}">
                <a16:creationId xmlns:a16="http://schemas.microsoft.com/office/drawing/2014/main" xmlns="" id="{04E8B639-4F19-A751-62EF-A7E444A35C77}"/>
              </a:ext>
            </a:extLst>
          </p:cNvPr>
          <p:cNvPicPr>
            <a:picLocks noChangeAspect="1"/>
          </p:cNvPicPr>
          <p:nvPr/>
        </p:nvPicPr>
        <p:blipFill>
          <a:blip r:embed="rId6"/>
          <a:srcRect/>
          <a:stretch>
            <a:fillRect/>
          </a:stretch>
        </p:blipFill>
        <p:spPr>
          <a:xfrm>
            <a:off x="4457721" y="262746"/>
            <a:ext cx="4499823" cy="2351158"/>
          </a:xfrm>
          <a:prstGeom prst="rect">
            <a:avLst/>
          </a:prstGeom>
        </p:spPr>
      </p:pic>
      <p:sp>
        <p:nvSpPr>
          <p:cNvPr id="8" name="TextBox 7">
            <a:extLst>
              <a:ext uri="{FF2B5EF4-FFF2-40B4-BE49-F238E27FC236}">
                <a16:creationId xmlns:a16="http://schemas.microsoft.com/office/drawing/2014/main" xmlns="" id="{6996171E-A66F-17E5-1897-BFB2ECA9033F}"/>
              </a:ext>
            </a:extLst>
          </p:cNvPr>
          <p:cNvSpPr txBox="1"/>
          <p:nvPr/>
        </p:nvSpPr>
        <p:spPr>
          <a:xfrm>
            <a:off x="-1905000" y="1900043"/>
            <a:ext cx="2286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28575">
                  <a:solidFill>
                    <a:srgbClr val="C0504D"/>
                  </a:solidFill>
                  <a:prstDash val="solid"/>
                </a:ln>
                <a:solidFill>
                  <a:prstClr val="white"/>
                </a:solidFill>
                <a:effectLst/>
                <a:uLnTx/>
                <a:uFillTx/>
                <a:latin typeface="UTM Cookies" panose="02040603050506020204" pitchFamily="18" charset="0"/>
              </a:rPr>
              <a:t>SINH </a:t>
            </a:r>
            <a:r>
              <a:rPr kumimoji="0" lang="en-US" sz="1600" b="1" i="0" u="none" strike="noStrike" kern="1200" cap="none" spc="0" normalizeH="0" baseline="0" noProof="0" dirty="0" err="1">
                <a:ln w="28575">
                  <a:solidFill>
                    <a:srgbClr val="C0504D"/>
                  </a:solidFill>
                  <a:prstDash val="solid"/>
                </a:ln>
                <a:solidFill>
                  <a:prstClr val="white"/>
                </a:solidFill>
                <a:effectLst/>
                <a:uLnTx/>
                <a:uFillTx/>
                <a:latin typeface="UTM Cookies" panose="02040603050506020204" pitchFamily="18" charset="0"/>
              </a:rPr>
              <a:t>HOẠT</a:t>
            </a:r>
            <a:endParaRPr kumimoji="0" lang="en-US" sz="1600" b="1" i="0" u="none" strike="noStrike" kern="1200" cap="none" spc="0" normalizeH="0" baseline="0" noProof="0" dirty="0">
              <a:ln w="28575">
                <a:solidFill>
                  <a:srgbClr val="C0504D"/>
                </a:solidFill>
                <a:prstDash val="solid"/>
              </a:ln>
              <a:solidFill>
                <a:prstClr val="white"/>
              </a:solidFill>
              <a:effectLst/>
              <a:uLnTx/>
              <a:uFillTx/>
              <a:latin typeface="UTM Cookies" panose="0204060305050602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n w="28575">
                  <a:solidFill>
                    <a:srgbClr val="C0504D"/>
                  </a:solidFill>
                  <a:prstDash val="solid"/>
                </a:ln>
                <a:solidFill>
                  <a:prstClr val="white"/>
                </a:solidFill>
                <a:latin typeface="UTM Cookies" panose="02040603050506020204" pitchFamily="18" charset="0"/>
              </a:rPr>
              <a:t>CHỦ ĐỀ</a:t>
            </a:r>
            <a:endParaRPr kumimoji="0" lang="en-US" sz="1600" b="1" i="0" u="none" strike="noStrike" kern="1200" cap="none" spc="0" normalizeH="0" baseline="0" noProof="0" dirty="0">
              <a:ln w="28575">
                <a:solidFill>
                  <a:srgbClr val="C0504D"/>
                </a:solidFill>
                <a:prstDash val="solid"/>
              </a:ln>
              <a:solidFill>
                <a:prstClr val="white"/>
              </a:solidFill>
              <a:effectLst/>
              <a:uLnTx/>
              <a:uFillTx/>
              <a:latin typeface="UTM Cookies" panose="02040603050506020204" pitchFamily="18" charset="0"/>
            </a:endParaRPr>
          </a:p>
        </p:txBody>
      </p:sp>
      <p:pic>
        <p:nvPicPr>
          <p:cNvPr id="9" name="Picture 4">
            <a:extLst>
              <a:ext uri="{FF2B5EF4-FFF2-40B4-BE49-F238E27FC236}">
                <a16:creationId xmlns:a16="http://schemas.microsoft.com/office/drawing/2014/main" xmlns="" id="{5C27629F-6CB2-4960-A9C4-A6D7F2D135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4598" y="3138777"/>
            <a:ext cx="1856457" cy="341127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xmlns="" id="{702BF291-DBB8-4857-9307-7820D1A945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09448" y="3288824"/>
            <a:ext cx="1952968" cy="32612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CB85537C-1C28-398D-A45A-21552C89D12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393272" y="2484818"/>
            <a:ext cx="271501" cy="258173"/>
          </a:xfrm>
          <a:prstGeom prst="rect">
            <a:avLst/>
          </a:prstGeom>
        </p:spPr>
      </p:pic>
      <p:sp>
        <p:nvSpPr>
          <p:cNvPr id="15" name="Text Box 45"/>
          <p:cNvSpPr txBox="1">
            <a:spLocks noChangeArrowheads="1"/>
          </p:cNvSpPr>
          <p:nvPr/>
        </p:nvSpPr>
        <p:spPr bwMode="auto">
          <a:xfrm>
            <a:off x="4580930" y="559101"/>
            <a:ext cx="391819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hangingPunct="1">
              <a:spcBef>
                <a:spcPct val="50000"/>
              </a:spcBef>
            </a:pPr>
            <a:r>
              <a:rPr lang="en-US" altLang="en-US" sz="6000" dirty="0" err="1" smtClean="0">
                <a:solidFill>
                  <a:srgbClr val="0000CC"/>
                </a:solidFill>
                <a:latin typeface="Times New Roman" pitchFamily="18" charset="0"/>
                <a:cs typeface="Times New Roman" pitchFamily="18" charset="0"/>
              </a:rPr>
              <a:t>Sinh</a:t>
            </a:r>
            <a:r>
              <a:rPr lang="en-US" altLang="en-US" sz="6000" dirty="0" smtClean="0">
                <a:solidFill>
                  <a:srgbClr val="0000CC"/>
                </a:solidFill>
                <a:latin typeface="Times New Roman" pitchFamily="18" charset="0"/>
                <a:cs typeface="Times New Roman" pitchFamily="18" charset="0"/>
              </a:rPr>
              <a:t> </a:t>
            </a:r>
            <a:r>
              <a:rPr lang="en-US" altLang="en-US" sz="6000" dirty="0" err="1" smtClean="0">
                <a:solidFill>
                  <a:srgbClr val="0000CC"/>
                </a:solidFill>
                <a:latin typeface="Times New Roman" pitchFamily="18" charset="0"/>
                <a:cs typeface="Times New Roman" pitchFamily="18" charset="0"/>
              </a:rPr>
              <a:t>hoạt</a:t>
            </a:r>
            <a:r>
              <a:rPr lang="en-US" altLang="en-US" sz="6000" dirty="0" smtClean="0">
                <a:solidFill>
                  <a:srgbClr val="0000CC"/>
                </a:solidFill>
                <a:latin typeface="Times New Roman" pitchFamily="18" charset="0"/>
                <a:cs typeface="Times New Roman" pitchFamily="18" charset="0"/>
              </a:rPr>
              <a:t> </a:t>
            </a:r>
            <a:r>
              <a:rPr lang="en-US" altLang="en-US" sz="6000" dirty="0" err="1" smtClean="0">
                <a:solidFill>
                  <a:srgbClr val="0000CC"/>
                </a:solidFill>
                <a:latin typeface="Times New Roman" pitchFamily="18" charset="0"/>
                <a:cs typeface="Times New Roman" pitchFamily="18" charset="0"/>
              </a:rPr>
              <a:t>chủ</a:t>
            </a:r>
            <a:r>
              <a:rPr lang="en-US" altLang="en-US" sz="6000" dirty="0" smtClean="0">
                <a:solidFill>
                  <a:srgbClr val="0000CC"/>
                </a:solidFill>
                <a:latin typeface="Times New Roman" pitchFamily="18" charset="0"/>
                <a:cs typeface="Times New Roman" pitchFamily="18" charset="0"/>
              </a:rPr>
              <a:t> </a:t>
            </a:r>
            <a:r>
              <a:rPr lang="en-US" altLang="en-US" sz="6000" dirty="0" err="1" smtClean="0">
                <a:solidFill>
                  <a:srgbClr val="0000CC"/>
                </a:solidFill>
                <a:latin typeface="Times New Roman" pitchFamily="18" charset="0"/>
                <a:cs typeface="Times New Roman" pitchFamily="18" charset="0"/>
              </a:rPr>
              <a:t>đề</a:t>
            </a:r>
            <a:r>
              <a:rPr lang="en-US" altLang="en-US" sz="6000" dirty="0" smtClean="0">
                <a:solidFill>
                  <a:srgbClr val="0000CC"/>
                </a:solidFill>
                <a:latin typeface="Times New Roman" pitchFamily="18" charset="0"/>
                <a:cs typeface="Times New Roman" pitchFamily="18" charset="0"/>
              </a:rPr>
              <a:t> </a:t>
            </a:r>
            <a:endParaRPr lang="vi-VN" altLang="en-US" sz="6000" dirty="0">
              <a:solidFill>
                <a:srgbClr val="0000CC"/>
              </a:solidFill>
              <a:latin typeface="Times New Roman" pitchFamily="18" charset="0"/>
              <a:cs typeface="Times New Roman" pitchFamily="18" charset="0"/>
            </a:endParaRPr>
          </a:p>
        </p:txBody>
      </p:sp>
      <p:grpSp>
        <p:nvGrpSpPr>
          <p:cNvPr id="17" name="Group 4"/>
          <p:cNvGrpSpPr>
            <a:grpSpLocks/>
          </p:cNvGrpSpPr>
          <p:nvPr/>
        </p:nvGrpSpPr>
        <p:grpSpPr bwMode="auto">
          <a:xfrm>
            <a:off x="1605121" y="6081975"/>
            <a:ext cx="2255373" cy="1167497"/>
            <a:chOff x="1156" y="2069"/>
            <a:chExt cx="4010" cy="1702"/>
          </a:xfrm>
        </p:grpSpPr>
        <p:grpSp>
          <p:nvGrpSpPr>
            <p:cNvPr id="18" name="Group 24"/>
            <p:cNvGrpSpPr>
              <a:grpSpLocks/>
            </p:cNvGrpSpPr>
            <p:nvPr/>
          </p:nvGrpSpPr>
          <p:grpSpPr bwMode="auto">
            <a:xfrm rot="896949">
              <a:off x="2517" y="2160"/>
              <a:ext cx="1152" cy="1248"/>
              <a:chOff x="1968" y="1152"/>
              <a:chExt cx="1829" cy="2688"/>
            </a:xfrm>
          </p:grpSpPr>
          <p:pic>
            <p:nvPicPr>
              <p:cNvPr id="54"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55" name="Group 26"/>
              <p:cNvGrpSpPr>
                <a:grpSpLocks/>
              </p:cNvGrpSpPr>
              <p:nvPr/>
            </p:nvGrpSpPr>
            <p:grpSpPr bwMode="auto">
              <a:xfrm>
                <a:off x="1968" y="1296"/>
                <a:ext cx="1829" cy="2256"/>
                <a:chOff x="1968" y="1296"/>
                <a:chExt cx="1829" cy="2256"/>
              </a:xfrm>
            </p:grpSpPr>
            <p:pic>
              <p:nvPicPr>
                <p:cNvPr id="56"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57"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58"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59"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9" name="Group 24"/>
            <p:cNvGrpSpPr>
              <a:grpSpLocks/>
            </p:cNvGrpSpPr>
            <p:nvPr/>
          </p:nvGrpSpPr>
          <p:grpSpPr bwMode="auto">
            <a:xfrm rot="896949">
              <a:off x="1156" y="2069"/>
              <a:ext cx="1152" cy="1248"/>
              <a:chOff x="1968" y="1152"/>
              <a:chExt cx="1829" cy="2688"/>
            </a:xfrm>
          </p:grpSpPr>
          <p:pic>
            <p:nvPicPr>
              <p:cNvPr id="48"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49" name="Group 26"/>
              <p:cNvGrpSpPr>
                <a:grpSpLocks/>
              </p:cNvGrpSpPr>
              <p:nvPr/>
            </p:nvGrpSpPr>
            <p:grpSpPr bwMode="auto">
              <a:xfrm>
                <a:off x="1968" y="1296"/>
                <a:ext cx="1829" cy="2256"/>
                <a:chOff x="1968" y="1296"/>
                <a:chExt cx="1829" cy="2256"/>
              </a:xfrm>
            </p:grpSpPr>
            <p:pic>
              <p:nvPicPr>
                <p:cNvPr id="50"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51"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52"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53"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0" name="Group 24"/>
            <p:cNvGrpSpPr>
              <a:grpSpLocks/>
            </p:cNvGrpSpPr>
            <p:nvPr/>
          </p:nvGrpSpPr>
          <p:grpSpPr bwMode="auto">
            <a:xfrm rot="896949">
              <a:off x="4014" y="2115"/>
              <a:ext cx="1152" cy="1248"/>
              <a:chOff x="1968" y="1152"/>
              <a:chExt cx="1829" cy="2688"/>
            </a:xfrm>
          </p:grpSpPr>
          <p:pic>
            <p:nvPicPr>
              <p:cNvPr id="42"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43" name="Group 26"/>
              <p:cNvGrpSpPr>
                <a:grpSpLocks/>
              </p:cNvGrpSpPr>
              <p:nvPr/>
            </p:nvGrpSpPr>
            <p:grpSpPr bwMode="auto">
              <a:xfrm>
                <a:off x="1968" y="1296"/>
                <a:ext cx="1829" cy="2256"/>
                <a:chOff x="1968" y="1296"/>
                <a:chExt cx="1829" cy="2256"/>
              </a:xfrm>
            </p:grpSpPr>
            <p:pic>
              <p:nvPicPr>
                <p:cNvPr id="44"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45"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46"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47"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1" name="Group 24"/>
            <p:cNvGrpSpPr>
              <a:grpSpLocks/>
            </p:cNvGrpSpPr>
            <p:nvPr/>
          </p:nvGrpSpPr>
          <p:grpSpPr bwMode="auto">
            <a:xfrm rot="896949">
              <a:off x="1565" y="2523"/>
              <a:ext cx="1152" cy="1248"/>
              <a:chOff x="1968" y="1152"/>
              <a:chExt cx="1829" cy="2688"/>
            </a:xfrm>
          </p:grpSpPr>
          <p:pic>
            <p:nvPicPr>
              <p:cNvPr id="36"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7" name="Group 26"/>
              <p:cNvGrpSpPr>
                <a:grpSpLocks/>
              </p:cNvGrpSpPr>
              <p:nvPr/>
            </p:nvGrpSpPr>
            <p:grpSpPr bwMode="auto">
              <a:xfrm>
                <a:off x="1968" y="1296"/>
                <a:ext cx="1829" cy="2256"/>
                <a:chOff x="1968" y="1296"/>
                <a:chExt cx="1829" cy="2256"/>
              </a:xfrm>
            </p:grpSpPr>
            <p:pic>
              <p:nvPicPr>
                <p:cNvPr id="38"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9"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40"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41"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2" name="Group 24"/>
            <p:cNvGrpSpPr>
              <a:grpSpLocks/>
            </p:cNvGrpSpPr>
            <p:nvPr/>
          </p:nvGrpSpPr>
          <p:grpSpPr bwMode="auto">
            <a:xfrm rot="896949">
              <a:off x="2562" y="2432"/>
              <a:ext cx="1152" cy="1248"/>
              <a:chOff x="1968" y="1152"/>
              <a:chExt cx="1829" cy="2688"/>
            </a:xfrm>
          </p:grpSpPr>
          <p:pic>
            <p:nvPicPr>
              <p:cNvPr id="30"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1" name="Group 26"/>
              <p:cNvGrpSpPr>
                <a:grpSpLocks/>
              </p:cNvGrpSpPr>
              <p:nvPr/>
            </p:nvGrpSpPr>
            <p:grpSpPr bwMode="auto">
              <a:xfrm>
                <a:off x="1968" y="1296"/>
                <a:ext cx="1829" cy="2256"/>
                <a:chOff x="1968" y="1296"/>
                <a:chExt cx="1829" cy="2256"/>
              </a:xfrm>
            </p:grpSpPr>
            <p:pic>
              <p:nvPicPr>
                <p:cNvPr id="32"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3"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4"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5"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3" name="Group 24"/>
            <p:cNvGrpSpPr>
              <a:grpSpLocks/>
            </p:cNvGrpSpPr>
            <p:nvPr/>
          </p:nvGrpSpPr>
          <p:grpSpPr bwMode="auto">
            <a:xfrm rot="896949">
              <a:off x="3424" y="2387"/>
              <a:ext cx="1152" cy="1248"/>
              <a:chOff x="1968" y="1152"/>
              <a:chExt cx="1829" cy="2688"/>
            </a:xfrm>
          </p:grpSpPr>
          <p:pic>
            <p:nvPicPr>
              <p:cNvPr id="24"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5" name="Group 26"/>
              <p:cNvGrpSpPr>
                <a:grpSpLocks/>
              </p:cNvGrpSpPr>
              <p:nvPr/>
            </p:nvGrpSpPr>
            <p:grpSpPr bwMode="auto">
              <a:xfrm>
                <a:off x="1968" y="1296"/>
                <a:ext cx="1829" cy="2256"/>
                <a:chOff x="1968" y="1296"/>
                <a:chExt cx="1829" cy="2256"/>
              </a:xfrm>
            </p:grpSpPr>
            <p:pic>
              <p:nvPicPr>
                <p:cNvPr id="26"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7"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8"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9"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grpSp>
        <p:nvGrpSpPr>
          <p:cNvPr id="60" name="Group 4"/>
          <p:cNvGrpSpPr>
            <a:grpSpLocks/>
          </p:cNvGrpSpPr>
          <p:nvPr/>
        </p:nvGrpSpPr>
        <p:grpSpPr bwMode="auto">
          <a:xfrm>
            <a:off x="-410743" y="6504119"/>
            <a:ext cx="2255373" cy="699007"/>
            <a:chOff x="1156" y="2069"/>
            <a:chExt cx="4010" cy="1702"/>
          </a:xfrm>
        </p:grpSpPr>
        <p:grpSp>
          <p:nvGrpSpPr>
            <p:cNvPr id="61" name="Group 24"/>
            <p:cNvGrpSpPr>
              <a:grpSpLocks/>
            </p:cNvGrpSpPr>
            <p:nvPr/>
          </p:nvGrpSpPr>
          <p:grpSpPr bwMode="auto">
            <a:xfrm rot="896949">
              <a:off x="2517" y="2160"/>
              <a:ext cx="1152" cy="1248"/>
              <a:chOff x="1968" y="1152"/>
              <a:chExt cx="1829" cy="2688"/>
            </a:xfrm>
          </p:grpSpPr>
          <p:pic>
            <p:nvPicPr>
              <p:cNvPr id="97"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98" name="Group 26"/>
              <p:cNvGrpSpPr>
                <a:grpSpLocks/>
              </p:cNvGrpSpPr>
              <p:nvPr/>
            </p:nvGrpSpPr>
            <p:grpSpPr bwMode="auto">
              <a:xfrm>
                <a:off x="1968" y="1296"/>
                <a:ext cx="1829" cy="2256"/>
                <a:chOff x="1968" y="1296"/>
                <a:chExt cx="1829" cy="2256"/>
              </a:xfrm>
            </p:grpSpPr>
            <p:pic>
              <p:nvPicPr>
                <p:cNvPr id="99"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00"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101"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102"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62" name="Group 24"/>
            <p:cNvGrpSpPr>
              <a:grpSpLocks/>
            </p:cNvGrpSpPr>
            <p:nvPr/>
          </p:nvGrpSpPr>
          <p:grpSpPr bwMode="auto">
            <a:xfrm rot="896949">
              <a:off x="1156" y="2069"/>
              <a:ext cx="1152" cy="1248"/>
              <a:chOff x="1968" y="1152"/>
              <a:chExt cx="1829" cy="2688"/>
            </a:xfrm>
          </p:grpSpPr>
          <p:pic>
            <p:nvPicPr>
              <p:cNvPr id="91"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92" name="Group 26"/>
              <p:cNvGrpSpPr>
                <a:grpSpLocks/>
              </p:cNvGrpSpPr>
              <p:nvPr/>
            </p:nvGrpSpPr>
            <p:grpSpPr bwMode="auto">
              <a:xfrm>
                <a:off x="1968" y="1296"/>
                <a:ext cx="1829" cy="2256"/>
                <a:chOff x="1968" y="1296"/>
                <a:chExt cx="1829" cy="2256"/>
              </a:xfrm>
            </p:grpSpPr>
            <p:pic>
              <p:nvPicPr>
                <p:cNvPr id="93"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94"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95"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96"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63" name="Group 24"/>
            <p:cNvGrpSpPr>
              <a:grpSpLocks/>
            </p:cNvGrpSpPr>
            <p:nvPr/>
          </p:nvGrpSpPr>
          <p:grpSpPr bwMode="auto">
            <a:xfrm rot="896949">
              <a:off x="4014" y="2115"/>
              <a:ext cx="1152" cy="1248"/>
              <a:chOff x="1968" y="1152"/>
              <a:chExt cx="1829" cy="2688"/>
            </a:xfrm>
          </p:grpSpPr>
          <p:pic>
            <p:nvPicPr>
              <p:cNvPr id="85"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86" name="Group 26"/>
              <p:cNvGrpSpPr>
                <a:grpSpLocks/>
              </p:cNvGrpSpPr>
              <p:nvPr/>
            </p:nvGrpSpPr>
            <p:grpSpPr bwMode="auto">
              <a:xfrm>
                <a:off x="1968" y="1296"/>
                <a:ext cx="1829" cy="2256"/>
                <a:chOff x="1968" y="1296"/>
                <a:chExt cx="1829" cy="2256"/>
              </a:xfrm>
            </p:grpSpPr>
            <p:pic>
              <p:nvPicPr>
                <p:cNvPr id="87"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88"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89"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90"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64" name="Group 24"/>
            <p:cNvGrpSpPr>
              <a:grpSpLocks/>
            </p:cNvGrpSpPr>
            <p:nvPr/>
          </p:nvGrpSpPr>
          <p:grpSpPr bwMode="auto">
            <a:xfrm rot="896949">
              <a:off x="1565" y="2523"/>
              <a:ext cx="1152" cy="1248"/>
              <a:chOff x="1968" y="1152"/>
              <a:chExt cx="1829" cy="2688"/>
            </a:xfrm>
          </p:grpSpPr>
          <p:pic>
            <p:nvPicPr>
              <p:cNvPr id="79"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80" name="Group 26"/>
              <p:cNvGrpSpPr>
                <a:grpSpLocks/>
              </p:cNvGrpSpPr>
              <p:nvPr/>
            </p:nvGrpSpPr>
            <p:grpSpPr bwMode="auto">
              <a:xfrm>
                <a:off x="1968" y="1296"/>
                <a:ext cx="1829" cy="2256"/>
                <a:chOff x="1968" y="1296"/>
                <a:chExt cx="1829" cy="2256"/>
              </a:xfrm>
            </p:grpSpPr>
            <p:pic>
              <p:nvPicPr>
                <p:cNvPr id="81"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82"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83"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84"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65" name="Group 24"/>
            <p:cNvGrpSpPr>
              <a:grpSpLocks/>
            </p:cNvGrpSpPr>
            <p:nvPr/>
          </p:nvGrpSpPr>
          <p:grpSpPr bwMode="auto">
            <a:xfrm rot="896949">
              <a:off x="2562" y="2432"/>
              <a:ext cx="1152" cy="1248"/>
              <a:chOff x="1968" y="1152"/>
              <a:chExt cx="1829" cy="2688"/>
            </a:xfrm>
          </p:grpSpPr>
          <p:pic>
            <p:nvPicPr>
              <p:cNvPr id="73"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74" name="Group 26"/>
              <p:cNvGrpSpPr>
                <a:grpSpLocks/>
              </p:cNvGrpSpPr>
              <p:nvPr/>
            </p:nvGrpSpPr>
            <p:grpSpPr bwMode="auto">
              <a:xfrm>
                <a:off x="1968" y="1296"/>
                <a:ext cx="1829" cy="2256"/>
                <a:chOff x="1968" y="1296"/>
                <a:chExt cx="1829" cy="2256"/>
              </a:xfrm>
            </p:grpSpPr>
            <p:pic>
              <p:nvPicPr>
                <p:cNvPr id="75"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76"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77"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78"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66" name="Group 24"/>
            <p:cNvGrpSpPr>
              <a:grpSpLocks/>
            </p:cNvGrpSpPr>
            <p:nvPr/>
          </p:nvGrpSpPr>
          <p:grpSpPr bwMode="auto">
            <a:xfrm rot="896949">
              <a:off x="3424" y="2387"/>
              <a:ext cx="1152" cy="1248"/>
              <a:chOff x="1968" y="1152"/>
              <a:chExt cx="1829" cy="2688"/>
            </a:xfrm>
          </p:grpSpPr>
          <p:pic>
            <p:nvPicPr>
              <p:cNvPr id="67"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68" name="Group 26"/>
              <p:cNvGrpSpPr>
                <a:grpSpLocks/>
              </p:cNvGrpSpPr>
              <p:nvPr/>
            </p:nvGrpSpPr>
            <p:grpSpPr bwMode="auto">
              <a:xfrm>
                <a:off x="1968" y="1296"/>
                <a:ext cx="1829" cy="2256"/>
                <a:chOff x="1968" y="1296"/>
                <a:chExt cx="1829" cy="2256"/>
              </a:xfrm>
            </p:grpSpPr>
            <p:pic>
              <p:nvPicPr>
                <p:cNvPr id="69"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70"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71"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72"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grpSp>
        <p:nvGrpSpPr>
          <p:cNvPr id="103" name="Group 4"/>
          <p:cNvGrpSpPr>
            <a:grpSpLocks/>
          </p:cNvGrpSpPr>
          <p:nvPr/>
        </p:nvGrpSpPr>
        <p:grpSpPr bwMode="auto">
          <a:xfrm>
            <a:off x="7484818" y="6152303"/>
            <a:ext cx="2255373" cy="1069065"/>
            <a:chOff x="1156" y="2069"/>
            <a:chExt cx="4010" cy="1702"/>
          </a:xfrm>
        </p:grpSpPr>
        <p:grpSp>
          <p:nvGrpSpPr>
            <p:cNvPr id="104" name="Group 24"/>
            <p:cNvGrpSpPr>
              <a:grpSpLocks/>
            </p:cNvGrpSpPr>
            <p:nvPr/>
          </p:nvGrpSpPr>
          <p:grpSpPr bwMode="auto">
            <a:xfrm rot="896949">
              <a:off x="2517" y="2160"/>
              <a:ext cx="1152" cy="1248"/>
              <a:chOff x="1968" y="1152"/>
              <a:chExt cx="1829" cy="2688"/>
            </a:xfrm>
          </p:grpSpPr>
          <p:pic>
            <p:nvPicPr>
              <p:cNvPr id="140"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141" name="Group 26"/>
              <p:cNvGrpSpPr>
                <a:grpSpLocks/>
              </p:cNvGrpSpPr>
              <p:nvPr/>
            </p:nvGrpSpPr>
            <p:grpSpPr bwMode="auto">
              <a:xfrm>
                <a:off x="1968" y="1296"/>
                <a:ext cx="1829" cy="2256"/>
                <a:chOff x="1968" y="1296"/>
                <a:chExt cx="1829" cy="2256"/>
              </a:xfrm>
            </p:grpSpPr>
            <p:pic>
              <p:nvPicPr>
                <p:cNvPr id="142"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43"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144"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145"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05" name="Group 24"/>
            <p:cNvGrpSpPr>
              <a:grpSpLocks/>
            </p:cNvGrpSpPr>
            <p:nvPr/>
          </p:nvGrpSpPr>
          <p:grpSpPr bwMode="auto">
            <a:xfrm rot="896949">
              <a:off x="1156" y="2069"/>
              <a:ext cx="1152" cy="1248"/>
              <a:chOff x="1968" y="1152"/>
              <a:chExt cx="1829" cy="2688"/>
            </a:xfrm>
          </p:grpSpPr>
          <p:pic>
            <p:nvPicPr>
              <p:cNvPr id="134"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135" name="Group 26"/>
              <p:cNvGrpSpPr>
                <a:grpSpLocks/>
              </p:cNvGrpSpPr>
              <p:nvPr/>
            </p:nvGrpSpPr>
            <p:grpSpPr bwMode="auto">
              <a:xfrm>
                <a:off x="1968" y="1296"/>
                <a:ext cx="1829" cy="2256"/>
                <a:chOff x="1968" y="1296"/>
                <a:chExt cx="1829" cy="2256"/>
              </a:xfrm>
            </p:grpSpPr>
            <p:pic>
              <p:nvPicPr>
                <p:cNvPr id="136"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37"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138"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139"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06" name="Group 24"/>
            <p:cNvGrpSpPr>
              <a:grpSpLocks/>
            </p:cNvGrpSpPr>
            <p:nvPr/>
          </p:nvGrpSpPr>
          <p:grpSpPr bwMode="auto">
            <a:xfrm rot="896949">
              <a:off x="4014" y="2115"/>
              <a:ext cx="1152" cy="1248"/>
              <a:chOff x="1968" y="1152"/>
              <a:chExt cx="1829" cy="2688"/>
            </a:xfrm>
          </p:grpSpPr>
          <p:pic>
            <p:nvPicPr>
              <p:cNvPr id="128"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129" name="Group 26"/>
              <p:cNvGrpSpPr>
                <a:grpSpLocks/>
              </p:cNvGrpSpPr>
              <p:nvPr/>
            </p:nvGrpSpPr>
            <p:grpSpPr bwMode="auto">
              <a:xfrm>
                <a:off x="1968" y="1296"/>
                <a:ext cx="1829" cy="2256"/>
                <a:chOff x="1968" y="1296"/>
                <a:chExt cx="1829" cy="2256"/>
              </a:xfrm>
            </p:grpSpPr>
            <p:pic>
              <p:nvPicPr>
                <p:cNvPr id="130"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31"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132"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133"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07" name="Group 24"/>
            <p:cNvGrpSpPr>
              <a:grpSpLocks/>
            </p:cNvGrpSpPr>
            <p:nvPr/>
          </p:nvGrpSpPr>
          <p:grpSpPr bwMode="auto">
            <a:xfrm rot="896949">
              <a:off x="1565" y="2523"/>
              <a:ext cx="1152" cy="1248"/>
              <a:chOff x="1968" y="1152"/>
              <a:chExt cx="1829" cy="2688"/>
            </a:xfrm>
          </p:grpSpPr>
          <p:pic>
            <p:nvPicPr>
              <p:cNvPr id="122"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123" name="Group 26"/>
              <p:cNvGrpSpPr>
                <a:grpSpLocks/>
              </p:cNvGrpSpPr>
              <p:nvPr/>
            </p:nvGrpSpPr>
            <p:grpSpPr bwMode="auto">
              <a:xfrm>
                <a:off x="1968" y="1296"/>
                <a:ext cx="1829" cy="2256"/>
                <a:chOff x="1968" y="1296"/>
                <a:chExt cx="1829" cy="2256"/>
              </a:xfrm>
            </p:grpSpPr>
            <p:pic>
              <p:nvPicPr>
                <p:cNvPr id="124"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25"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126"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127"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08" name="Group 24"/>
            <p:cNvGrpSpPr>
              <a:grpSpLocks/>
            </p:cNvGrpSpPr>
            <p:nvPr/>
          </p:nvGrpSpPr>
          <p:grpSpPr bwMode="auto">
            <a:xfrm rot="896949">
              <a:off x="2562" y="2432"/>
              <a:ext cx="1152" cy="1248"/>
              <a:chOff x="1968" y="1152"/>
              <a:chExt cx="1829" cy="2688"/>
            </a:xfrm>
          </p:grpSpPr>
          <p:pic>
            <p:nvPicPr>
              <p:cNvPr id="116"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117" name="Group 26"/>
              <p:cNvGrpSpPr>
                <a:grpSpLocks/>
              </p:cNvGrpSpPr>
              <p:nvPr/>
            </p:nvGrpSpPr>
            <p:grpSpPr bwMode="auto">
              <a:xfrm>
                <a:off x="1968" y="1296"/>
                <a:ext cx="1829" cy="2256"/>
                <a:chOff x="1968" y="1296"/>
                <a:chExt cx="1829" cy="2256"/>
              </a:xfrm>
            </p:grpSpPr>
            <p:pic>
              <p:nvPicPr>
                <p:cNvPr id="118"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19"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120"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121"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09" name="Group 24"/>
            <p:cNvGrpSpPr>
              <a:grpSpLocks/>
            </p:cNvGrpSpPr>
            <p:nvPr/>
          </p:nvGrpSpPr>
          <p:grpSpPr bwMode="auto">
            <a:xfrm rot="896949">
              <a:off x="3424" y="2387"/>
              <a:ext cx="1152" cy="1248"/>
              <a:chOff x="1968" y="1152"/>
              <a:chExt cx="1829" cy="2688"/>
            </a:xfrm>
          </p:grpSpPr>
          <p:pic>
            <p:nvPicPr>
              <p:cNvPr id="110"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111" name="Group 26"/>
              <p:cNvGrpSpPr>
                <a:grpSpLocks/>
              </p:cNvGrpSpPr>
              <p:nvPr/>
            </p:nvGrpSpPr>
            <p:grpSpPr bwMode="auto">
              <a:xfrm>
                <a:off x="1968" y="1296"/>
                <a:ext cx="1829" cy="2256"/>
                <a:chOff x="1968" y="1296"/>
                <a:chExt cx="1829" cy="2256"/>
              </a:xfrm>
            </p:grpSpPr>
            <p:pic>
              <p:nvPicPr>
                <p:cNvPr id="112"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13"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114"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115"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grpSp>
        <p:nvGrpSpPr>
          <p:cNvPr id="146" name="Group 4"/>
          <p:cNvGrpSpPr>
            <a:grpSpLocks/>
          </p:cNvGrpSpPr>
          <p:nvPr/>
        </p:nvGrpSpPr>
        <p:grpSpPr bwMode="auto">
          <a:xfrm>
            <a:off x="3443850" y="6156865"/>
            <a:ext cx="2255373" cy="999619"/>
            <a:chOff x="1156" y="2069"/>
            <a:chExt cx="4010" cy="1702"/>
          </a:xfrm>
        </p:grpSpPr>
        <p:grpSp>
          <p:nvGrpSpPr>
            <p:cNvPr id="147" name="Group 24"/>
            <p:cNvGrpSpPr>
              <a:grpSpLocks/>
            </p:cNvGrpSpPr>
            <p:nvPr/>
          </p:nvGrpSpPr>
          <p:grpSpPr bwMode="auto">
            <a:xfrm rot="896949">
              <a:off x="2517" y="2160"/>
              <a:ext cx="1152" cy="1248"/>
              <a:chOff x="1968" y="1152"/>
              <a:chExt cx="1829" cy="2688"/>
            </a:xfrm>
          </p:grpSpPr>
          <p:pic>
            <p:nvPicPr>
              <p:cNvPr id="183"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184" name="Group 26"/>
              <p:cNvGrpSpPr>
                <a:grpSpLocks/>
              </p:cNvGrpSpPr>
              <p:nvPr/>
            </p:nvGrpSpPr>
            <p:grpSpPr bwMode="auto">
              <a:xfrm>
                <a:off x="1968" y="1296"/>
                <a:ext cx="1829" cy="2256"/>
                <a:chOff x="1968" y="1296"/>
                <a:chExt cx="1829" cy="2256"/>
              </a:xfrm>
            </p:grpSpPr>
            <p:pic>
              <p:nvPicPr>
                <p:cNvPr id="185"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86"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187"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188"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48" name="Group 24"/>
            <p:cNvGrpSpPr>
              <a:grpSpLocks/>
            </p:cNvGrpSpPr>
            <p:nvPr/>
          </p:nvGrpSpPr>
          <p:grpSpPr bwMode="auto">
            <a:xfrm rot="896949">
              <a:off x="1156" y="2069"/>
              <a:ext cx="1152" cy="1248"/>
              <a:chOff x="1968" y="1152"/>
              <a:chExt cx="1829" cy="2688"/>
            </a:xfrm>
          </p:grpSpPr>
          <p:pic>
            <p:nvPicPr>
              <p:cNvPr id="177"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178" name="Group 26"/>
              <p:cNvGrpSpPr>
                <a:grpSpLocks/>
              </p:cNvGrpSpPr>
              <p:nvPr/>
            </p:nvGrpSpPr>
            <p:grpSpPr bwMode="auto">
              <a:xfrm>
                <a:off x="1968" y="1296"/>
                <a:ext cx="1829" cy="2256"/>
                <a:chOff x="1968" y="1296"/>
                <a:chExt cx="1829" cy="2256"/>
              </a:xfrm>
            </p:grpSpPr>
            <p:pic>
              <p:nvPicPr>
                <p:cNvPr id="179"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80"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181"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182"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49" name="Group 24"/>
            <p:cNvGrpSpPr>
              <a:grpSpLocks/>
            </p:cNvGrpSpPr>
            <p:nvPr/>
          </p:nvGrpSpPr>
          <p:grpSpPr bwMode="auto">
            <a:xfrm rot="896949">
              <a:off x="4014" y="2115"/>
              <a:ext cx="1152" cy="1248"/>
              <a:chOff x="1968" y="1152"/>
              <a:chExt cx="1829" cy="2688"/>
            </a:xfrm>
          </p:grpSpPr>
          <p:pic>
            <p:nvPicPr>
              <p:cNvPr id="171"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172" name="Group 26"/>
              <p:cNvGrpSpPr>
                <a:grpSpLocks/>
              </p:cNvGrpSpPr>
              <p:nvPr/>
            </p:nvGrpSpPr>
            <p:grpSpPr bwMode="auto">
              <a:xfrm>
                <a:off x="1968" y="1296"/>
                <a:ext cx="1829" cy="2256"/>
                <a:chOff x="1968" y="1296"/>
                <a:chExt cx="1829" cy="2256"/>
              </a:xfrm>
            </p:grpSpPr>
            <p:pic>
              <p:nvPicPr>
                <p:cNvPr id="173"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74"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175"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176"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50" name="Group 24"/>
            <p:cNvGrpSpPr>
              <a:grpSpLocks/>
            </p:cNvGrpSpPr>
            <p:nvPr/>
          </p:nvGrpSpPr>
          <p:grpSpPr bwMode="auto">
            <a:xfrm rot="896949">
              <a:off x="1565" y="2523"/>
              <a:ext cx="1152" cy="1248"/>
              <a:chOff x="1968" y="1152"/>
              <a:chExt cx="1829" cy="2688"/>
            </a:xfrm>
          </p:grpSpPr>
          <p:pic>
            <p:nvPicPr>
              <p:cNvPr id="165"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166" name="Group 26"/>
              <p:cNvGrpSpPr>
                <a:grpSpLocks/>
              </p:cNvGrpSpPr>
              <p:nvPr/>
            </p:nvGrpSpPr>
            <p:grpSpPr bwMode="auto">
              <a:xfrm>
                <a:off x="1968" y="1296"/>
                <a:ext cx="1829" cy="2256"/>
                <a:chOff x="1968" y="1296"/>
                <a:chExt cx="1829" cy="2256"/>
              </a:xfrm>
            </p:grpSpPr>
            <p:pic>
              <p:nvPicPr>
                <p:cNvPr id="167"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68"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169"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170"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51" name="Group 24"/>
            <p:cNvGrpSpPr>
              <a:grpSpLocks/>
            </p:cNvGrpSpPr>
            <p:nvPr/>
          </p:nvGrpSpPr>
          <p:grpSpPr bwMode="auto">
            <a:xfrm rot="896949">
              <a:off x="2562" y="2432"/>
              <a:ext cx="1152" cy="1248"/>
              <a:chOff x="1968" y="1152"/>
              <a:chExt cx="1829" cy="2688"/>
            </a:xfrm>
          </p:grpSpPr>
          <p:pic>
            <p:nvPicPr>
              <p:cNvPr id="159"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160" name="Group 26"/>
              <p:cNvGrpSpPr>
                <a:grpSpLocks/>
              </p:cNvGrpSpPr>
              <p:nvPr/>
            </p:nvGrpSpPr>
            <p:grpSpPr bwMode="auto">
              <a:xfrm>
                <a:off x="1968" y="1296"/>
                <a:ext cx="1829" cy="2256"/>
                <a:chOff x="1968" y="1296"/>
                <a:chExt cx="1829" cy="2256"/>
              </a:xfrm>
            </p:grpSpPr>
            <p:pic>
              <p:nvPicPr>
                <p:cNvPr id="161"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62"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163"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164"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52" name="Group 24"/>
            <p:cNvGrpSpPr>
              <a:grpSpLocks/>
            </p:cNvGrpSpPr>
            <p:nvPr/>
          </p:nvGrpSpPr>
          <p:grpSpPr bwMode="auto">
            <a:xfrm rot="896949">
              <a:off x="3424" y="2387"/>
              <a:ext cx="1152" cy="1248"/>
              <a:chOff x="1968" y="1152"/>
              <a:chExt cx="1829" cy="2688"/>
            </a:xfrm>
          </p:grpSpPr>
          <p:pic>
            <p:nvPicPr>
              <p:cNvPr id="153"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154" name="Group 26"/>
              <p:cNvGrpSpPr>
                <a:grpSpLocks/>
              </p:cNvGrpSpPr>
              <p:nvPr/>
            </p:nvGrpSpPr>
            <p:grpSpPr bwMode="auto">
              <a:xfrm>
                <a:off x="1968" y="1296"/>
                <a:ext cx="1829" cy="2256"/>
                <a:chOff x="1968" y="1296"/>
                <a:chExt cx="1829" cy="2256"/>
              </a:xfrm>
            </p:grpSpPr>
            <p:pic>
              <p:nvPicPr>
                <p:cNvPr id="155"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56"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157"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158"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grpSp>
        <p:nvGrpSpPr>
          <p:cNvPr id="189" name="Group 4"/>
          <p:cNvGrpSpPr>
            <a:grpSpLocks/>
          </p:cNvGrpSpPr>
          <p:nvPr/>
        </p:nvGrpSpPr>
        <p:grpSpPr bwMode="auto">
          <a:xfrm>
            <a:off x="5466349" y="6344194"/>
            <a:ext cx="2255373" cy="699007"/>
            <a:chOff x="1156" y="2069"/>
            <a:chExt cx="4010" cy="1702"/>
          </a:xfrm>
        </p:grpSpPr>
        <p:grpSp>
          <p:nvGrpSpPr>
            <p:cNvPr id="190" name="Group 24"/>
            <p:cNvGrpSpPr>
              <a:grpSpLocks/>
            </p:cNvGrpSpPr>
            <p:nvPr/>
          </p:nvGrpSpPr>
          <p:grpSpPr bwMode="auto">
            <a:xfrm rot="896949">
              <a:off x="2517" y="2160"/>
              <a:ext cx="1152" cy="1248"/>
              <a:chOff x="1968" y="1152"/>
              <a:chExt cx="1829" cy="2688"/>
            </a:xfrm>
          </p:grpSpPr>
          <p:pic>
            <p:nvPicPr>
              <p:cNvPr id="226"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27" name="Group 26"/>
              <p:cNvGrpSpPr>
                <a:grpSpLocks/>
              </p:cNvGrpSpPr>
              <p:nvPr/>
            </p:nvGrpSpPr>
            <p:grpSpPr bwMode="auto">
              <a:xfrm>
                <a:off x="1968" y="1296"/>
                <a:ext cx="1829" cy="2256"/>
                <a:chOff x="1968" y="1296"/>
                <a:chExt cx="1829" cy="2256"/>
              </a:xfrm>
            </p:grpSpPr>
            <p:pic>
              <p:nvPicPr>
                <p:cNvPr id="228"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29"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30"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31"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91" name="Group 24"/>
            <p:cNvGrpSpPr>
              <a:grpSpLocks/>
            </p:cNvGrpSpPr>
            <p:nvPr/>
          </p:nvGrpSpPr>
          <p:grpSpPr bwMode="auto">
            <a:xfrm rot="896949">
              <a:off x="1156" y="2069"/>
              <a:ext cx="1152" cy="1248"/>
              <a:chOff x="1968" y="1152"/>
              <a:chExt cx="1829" cy="2688"/>
            </a:xfrm>
          </p:grpSpPr>
          <p:pic>
            <p:nvPicPr>
              <p:cNvPr id="220"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21" name="Group 26"/>
              <p:cNvGrpSpPr>
                <a:grpSpLocks/>
              </p:cNvGrpSpPr>
              <p:nvPr/>
            </p:nvGrpSpPr>
            <p:grpSpPr bwMode="auto">
              <a:xfrm>
                <a:off x="1968" y="1296"/>
                <a:ext cx="1829" cy="2256"/>
                <a:chOff x="1968" y="1296"/>
                <a:chExt cx="1829" cy="2256"/>
              </a:xfrm>
            </p:grpSpPr>
            <p:pic>
              <p:nvPicPr>
                <p:cNvPr id="222"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23"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24"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25"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92" name="Group 24"/>
            <p:cNvGrpSpPr>
              <a:grpSpLocks/>
            </p:cNvGrpSpPr>
            <p:nvPr/>
          </p:nvGrpSpPr>
          <p:grpSpPr bwMode="auto">
            <a:xfrm rot="896949">
              <a:off x="4014" y="2115"/>
              <a:ext cx="1152" cy="1248"/>
              <a:chOff x="1968" y="1152"/>
              <a:chExt cx="1829" cy="2688"/>
            </a:xfrm>
          </p:grpSpPr>
          <p:pic>
            <p:nvPicPr>
              <p:cNvPr id="214"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15" name="Group 26"/>
              <p:cNvGrpSpPr>
                <a:grpSpLocks/>
              </p:cNvGrpSpPr>
              <p:nvPr/>
            </p:nvGrpSpPr>
            <p:grpSpPr bwMode="auto">
              <a:xfrm>
                <a:off x="1968" y="1296"/>
                <a:ext cx="1829" cy="2256"/>
                <a:chOff x="1968" y="1296"/>
                <a:chExt cx="1829" cy="2256"/>
              </a:xfrm>
            </p:grpSpPr>
            <p:pic>
              <p:nvPicPr>
                <p:cNvPr id="216"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17"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18"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19"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93" name="Group 24"/>
            <p:cNvGrpSpPr>
              <a:grpSpLocks/>
            </p:cNvGrpSpPr>
            <p:nvPr/>
          </p:nvGrpSpPr>
          <p:grpSpPr bwMode="auto">
            <a:xfrm rot="896949">
              <a:off x="1565" y="2523"/>
              <a:ext cx="1152" cy="1248"/>
              <a:chOff x="1968" y="1152"/>
              <a:chExt cx="1829" cy="2688"/>
            </a:xfrm>
          </p:grpSpPr>
          <p:pic>
            <p:nvPicPr>
              <p:cNvPr id="208"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09" name="Group 26"/>
              <p:cNvGrpSpPr>
                <a:grpSpLocks/>
              </p:cNvGrpSpPr>
              <p:nvPr/>
            </p:nvGrpSpPr>
            <p:grpSpPr bwMode="auto">
              <a:xfrm>
                <a:off x="1968" y="1296"/>
                <a:ext cx="1829" cy="2256"/>
                <a:chOff x="1968" y="1296"/>
                <a:chExt cx="1829" cy="2256"/>
              </a:xfrm>
            </p:grpSpPr>
            <p:pic>
              <p:nvPicPr>
                <p:cNvPr id="210"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11"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12"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13"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94" name="Group 24"/>
            <p:cNvGrpSpPr>
              <a:grpSpLocks/>
            </p:cNvGrpSpPr>
            <p:nvPr/>
          </p:nvGrpSpPr>
          <p:grpSpPr bwMode="auto">
            <a:xfrm rot="896949">
              <a:off x="2562" y="2432"/>
              <a:ext cx="1152" cy="1248"/>
              <a:chOff x="1968" y="1152"/>
              <a:chExt cx="1829" cy="2688"/>
            </a:xfrm>
          </p:grpSpPr>
          <p:pic>
            <p:nvPicPr>
              <p:cNvPr id="202"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03" name="Group 26"/>
              <p:cNvGrpSpPr>
                <a:grpSpLocks/>
              </p:cNvGrpSpPr>
              <p:nvPr/>
            </p:nvGrpSpPr>
            <p:grpSpPr bwMode="auto">
              <a:xfrm>
                <a:off x="1968" y="1296"/>
                <a:ext cx="1829" cy="2256"/>
                <a:chOff x="1968" y="1296"/>
                <a:chExt cx="1829" cy="2256"/>
              </a:xfrm>
            </p:grpSpPr>
            <p:pic>
              <p:nvPicPr>
                <p:cNvPr id="204"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05"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06"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07"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195" name="Group 24"/>
            <p:cNvGrpSpPr>
              <a:grpSpLocks/>
            </p:cNvGrpSpPr>
            <p:nvPr/>
          </p:nvGrpSpPr>
          <p:grpSpPr bwMode="auto">
            <a:xfrm rot="896949">
              <a:off x="3424" y="2387"/>
              <a:ext cx="1152" cy="1248"/>
              <a:chOff x="1968" y="1152"/>
              <a:chExt cx="1829" cy="2688"/>
            </a:xfrm>
          </p:grpSpPr>
          <p:pic>
            <p:nvPicPr>
              <p:cNvPr id="196"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197" name="Group 26"/>
              <p:cNvGrpSpPr>
                <a:grpSpLocks/>
              </p:cNvGrpSpPr>
              <p:nvPr/>
            </p:nvGrpSpPr>
            <p:grpSpPr bwMode="auto">
              <a:xfrm>
                <a:off x="1968" y="1296"/>
                <a:ext cx="1829" cy="2256"/>
                <a:chOff x="1968" y="1296"/>
                <a:chExt cx="1829" cy="2256"/>
              </a:xfrm>
            </p:grpSpPr>
            <p:pic>
              <p:nvPicPr>
                <p:cNvPr id="198"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199"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00"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01"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grpSp>
        <p:nvGrpSpPr>
          <p:cNvPr id="232" name="Group 4"/>
          <p:cNvGrpSpPr>
            <a:grpSpLocks/>
          </p:cNvGrpSpPr>
          <p:nvPr/>
        </p:nvGrpSpPr>
        <p:grpSpPr bwMode="auto">
          <a:xfrm>
            <a:off x="-516934" y="6054521"/>
            <a:ext cx="2255373" cy="699007"/>
            <a:chOff x="1156" y="2069"/>
            <a:chExt cx="4010" cy="1702"/>
          </a:xfrm>
        </p:grpSpPr>
        <p:grpSp>
          <p:nvGrpSpPr>
            <p:cNvPr id="233" name="Group 24"/>
            <p:cNvGrpSpPr>
              <a:grpSpLocks/>
            </p:cNvGrpSpPr>
            <p:nvPr/>
          </p:nvGrpSpPr>
          <p:grpSpPr bwMode="auto">
            <a:xfrm rot="896949">
              <a:off x="2517" y="2160"/>
              <a:ext cx="1152" cy="1248"/>
              <a:chOff x="1968" y="1152"/>
              <a:chExt cx="1829" cy="2688"/>
            </a:xfrm>
          </p:grpSpPr>
          <p:pic>
            <p:nvPicPr>
              <p:cNvPr id="269"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70" name="Group 26"/>
              <p:cNvGrpSpPr>
                <a:grpSpLocks/>
              </p:cNvGrpSpPr>
              <p:nvPr/>
            </p:nvGrpSpPr>
            <p:grpSpPr bwMode="auto">
              <a:xfrm>
                <a:off x="1968" y="1296"/>
                <a:ext cx="1829" cy="2256"/>
                <a:chOff x="1968" y="1296"/>
                <a:chExt cx="1829" cy="2256"/>
              </a:xfrm>
            </p:grpSpPr>
            <p:pic>
              <p:nvPicPr>
                <p:cNvPr id="271"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72"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73"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74"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34" name="Group 24"/>
            <p:cNvGrpSpPr>
              <a:grpSpLocks/>
            </p:cNvGrpSpPr>
            <p:nvPr/>
          </p:nvGrpSpPr>
          <p:grpSpPr bwMode="auto">
            <a:xfrm rot="896949">
              <a:off x="1156" y="2069"/>
              <a:ext cx="1152" cy="1248"/>
              <a:chOff x="1968" y="1152"/>
              <a:chExt cx="1829" cy="2688"/>
            </a:xfrm>
          </p:grpSpPr>
          <p:pic>
            <p:nvPicPr>
              <p:cNvPr id="263"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64" name="Group 26"/>
              <p:cNvGrpSpPr>
                <a:grpSpLocks/>
              </p:cNvGrpSpPr>
              <p:nvPr/>
            </p:nvGrpSpPr>
            <p:grpSpPr bwMode="auto">
              <a:xfrm>
                <a:off x="1968" y="1296"/>
                <a:ext cx="1829" cy="2256"/>
                <a:chOff x="1968" y="1296"/>
                <a:chExt cx="1829" cy="2256"/>
              </a:xfrm>
            </p:grpSpPr>
            <p:pic>
              <p:nvPicPr>
                <p:cNvPr id="265"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66"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67"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68"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35" name="Group 24"/>
            <p:cNvGrpSpPr>
              <a:grpSpLocks/>
            </p:cNvGrpSpPr>
            <p:nvPr/>
          </p:nvGrpSpPr>
          <p:grpSpPr bwMode="auto">
            <a:xfrm rot="896949">
              <a:off x="4014" y="2115"/>
              <a:ext cx="1152" cy="1248"/>
              <a:chOff x="1968" y="1152"/>
              <a:chExt cx="1829" cy="2688"/>
            </a:xfrm>
          </p:grpSpPr>
          <p:pic>
            <p:nvPicPr>
              <p:cNvPr id="257"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58" name="Group 26"/>
              <p:cNvGrpSpPr>
                <a:grpSpLocks/>
              </p:cNvGrpSpPr>
              <p:nvPr/>
            </p:nvGrpSpPr>
            <p:grpSpPr bwMode="auto">
              <a:xfrm>
                <a:off x="1968" y="1296"/>
                <a:ext cx="1829" cy="2256"/>
                <a:chOff x="1968" y="1296"/>
                <a:chExt cx="1829" cy="2256"/>
              </a:xfrm>
            </p:grpSpPr>
            <p:pic>
              <p:nvPicPr>
                <p:cNvPr id="259"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60"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61"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62"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36" name="Group 24"/>
            <p:cNvGrpSpPr>
              <a:grpSpLocks/>
            </p:cNvGrpSpPr>
            <p:nvPr/>
          </p:nvGrpSpPr>
          <p:grpSpPr bwMode="auto">
            <a:xfrm rot="896949">
              <a:off x="1565" y="2523"/>
              <a:ext cx="1152" cy="1248"/>
              <a:chOff x="1968" y="1152"/>
              <a:chExt cx="1829" cy="2688"/>
            </a:xfrm>
          </p:grpSpPr>
          <p:pic>
            <p:nvPicPr>
              <p:cNvPr id="251"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52" name="Group 26"/>
              <p:cNvGrpSpPr>
                <a:grpSpLocks/>
              </p:cNvGrpSpPr>
              <p:nvPr/>
            </p:nvGrpSpPr>
            <p:grpSpPr bwMode="auto">
              <a:xfrm>
                <a:off x="1968" y="1296"/>
                <a:ext cx="1829" cy="2256"/>
                <a:chOff x="1968" y="1296"/>
                <a:chExt cx="1829" cy="2256"/>
              </a:xfrm>
            </p:grpSpPr>
            <p:pic>
              <p:nvPicPr>
                <p:cNvPr id="253"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54"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55"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56"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37" name="Group 24"/>
            <p:cNvGrpSpPr>
              <a:grpSpLocks/>
            </p:cNvGrpSpPr>
            <p:nvPr/>
          </p:nvGrpSpPr>
          <p:grpSpPr bwMode="auto">
            <a:xfrm rot="896949">
              <a:off x="2562" y="2432"/>
              <a:ext cx="1152" cy="1248"/>
              <a:chOff x="1968" y="1152"/>
              <a:chExt cx="1829" cy="2688"/>
            </a:xfrm>
          </p:grpSpPr>
          <p:pic>
            <p:nvPicPr>
              <p:cNvPr id="245"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46" name="Group 26"/>
              <p:cNvGrpSpPr>
                <a:grpSpLocks/>
              </p:cNvGrpSpPr>
              <p:nvPr/>
            </p:nvGrpSpPr>
            <p:grpSpPr bwMode="auto">
              <a:xfrm>
                <a:off x="1968" y="1296"/>
                <a:ext cx="1829" cy="2256"/>
                <a:chOff x="1968" y="1296"/>
                <a:chExt cx="1829" cy="2256"/>
              </a:xfrm>
            </p:grpSpPr>
            <p:pic>
              <p:nvPicPr>
                <p:cNvPr id="247"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48"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49"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50"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38" name="Group 24"/>
            <p:cNvGrpSpPr>
              <a:grpSpLocks/>
            </p:cNvGrpSpPr>
            <p:nvPr/>
          </p:nvGrpSpPr>
          <p:grpSpPr bwMode="auto">
            <a:xfrm rot="896949">
              <a:off x="3424" y="2387"/>
              <a:ext cx="1152" cy="1248"/>
              <a:chOff x="1968" y="1152"/>
              <a:chExt cx="1829" cy="2688"/>
            </a:xfrm>
          </p:grpSpPr>
          <p:pic>
            <p:nvPicPr>
              <p:cNvPr id="239"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40" name="Group 26"/>
              <p:cNvGrpSpPr>
                <a:grpSpLocks/>
              </p:cNvGrpSpPr>
              <p:nvPr/>
            </p:nvGrpSpPr>
            <p:grpSpPr bwMode="auto">
              <a:xfrm>
                <a:off x="1968" y="1296"/>
                <a:ext cx="1829" cy="2256"/>
                <a:chOff x="1968" y="1296"/>
                <a:chExt cx="1829" cy="2256"/>
              </a:xfrm>
            </p:grpSpPr>
            <p:pic>
              <p:nvPicPr>
                <p:cNvPr id="241"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42"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43"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44"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grpSp>
        <p:nvGrpSpPr>
          <p:cNvPr id="275" name="Group 4"/>
          <p:cNvGrpSpPr>
            <a:grpSpLocks/>
          </p:cNvGrpSpPr>
          <p:nvPr/>
        </p:nvGrpSpPr>
        <p:grpSpPr bwMode="auto">
          <a:xfrm>
            <a:off x="-410743" y="6504119"/>
            <a:ext cx="2255373" cy="699007"/>
            <a:chOff x="1156" y="2069"/>
            <a:chExt cx="4010" cy="1702"/>
          </a:xfrm>
        </p:grpSpPr>
        <p:grpSp>
          <p:nvGrpSpPr>
            <p:cNvPr id="276" name="Group 24"/>
            <p:cNvGrpSpPr>
              <a:grpSpLocks/>
            </p:cNvGrpSpPr>
            <p:nvPr/>
          </p:nvGrpSpPr>
          <p:grpSpPr bwMode="auto">
            <a:xfrm rot="896949">
              <a:off x="2517" y="2160"/>
              <a:ext cx="1152" cy="1248"/>
              <a:chOff x="1968" y="1152"/>
              <a:chExt cx="1829" cy="2688"/>
            </a:xfrm>
          </p:grpSpPr>
          <p:pic>
            <p:nvPicPr>
              <p:cNvPr id="312"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13" name="Group 26"/>
              <p:cNvGrpSpPr>
                <a:grpSpLocks/>
              </p:cNvGrpSpPr>
              <p:nvPr/>
            </p:nvGrpSpPr>
            <p:grpSpPr bwMode="auto">
              <a:xfrm>
                <a:off x="1968" y="1296"/>
                <a:ext cx="1829" cy="2256"/>
                <a:chOff x="1968" y="1296"/>
                <a:chExt cx="1829" cy="2256"/>
              </a:xfrm>
            </p:grpSpPr>
            <p:pic>
              <p:nvPicPr>
                <p:cNvPr id="314"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15"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16"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17"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77" name="Group 24"/>
            <p:cNvGrpSpPr>
              <a:grpSpLocks/>
            </p:cNvGrpSpPr>
            <p:nvPr/>
          </p:nvGrpSpPr>
          <p:grpSpPr bwMode="auto">
            <a:xfrm rot="896949">
              <a:off x="1156" y="2069"/>
              <a:ext cx="1152" cy="1248"/>
              <a:chOff x="1968" y="1152"/>
              <a:chExt cx="1829" cy="2688"/>
            </a:xfrm>
          </p:grpSpPr>
          <p:pic>
            <p:nvPicPr>
              <p:cNvPr id="306"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07" name="Group 26"/>
              <p:cNvGrpSpPr>
                <a:grpSpLocks/>
              </p:cNvGrpSpPr>
              <p:nvPr/>
            </p:nvGrpSpPr>
            <p:grpSpPr bwMode="auto">
              <a:xfrm>
                <a:off x="1968" y="1296"/>
                <a:ext cx="1829" cy="2256"/>
                <a:chOff x="1968" y="1296"/>
                <a:chExt cx="1829" cy="2256"/>
              </a:xfrm>
            </p:grpSpPr>
            <p:pic>
              <p:nvPicPr>
                <p:cNvPr id="308"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09"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10"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11"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78" name="Group 24"/>
            <p:cNvGrpSpPr>
              <a:grpSpLocks/>
            </p:cNvGrpSpPr>
            <p:nvPr/>
          </p:nvGrpSpPr>
          <p:grpSpPr bwMode="auto">
            <a:xfrm rot="896949">
              <a:off x="4014" y="2115"/>
              <a:ext cx="1152" cy="1248"/>
              <a:chOff x="1968" y="1152"/>
              <a:chExt cx="1829" cy="2688"/>
            </a:xfrm>
          </p:grpSpPr>
          <p:pic>
            <p:nvPicPr>
              <p:cNvPr id="300"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01" name="Group 26"/>
              <p:cNvGrpSpPr>
                <a:grpSpLocks/>
              </p:cNvGrpSpPr>
              <p:nvPr/>
            </p:nvGrpSpPr>
            <p:grpSpPr bwMode="auto">
              <a:xfrm>
                <a:off x="1968" y="1296"/>
                <a:ext cx="1829" cy="2256"/>
                <a:chOff x="1968" y="1296"/>
                <a:chExt cx="1829" cy="2256"/>
              </a:xfrm>
            </p:grpSpPr>
            <p:pic>
              <p:nvPicPr>
                <p:cNvPr id="302"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03"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04"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05"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79" name="Group 24"/>
            <p:cNvGrpSpPr>
              <a:grpSpLocks/>
            </p:cNvGrpSpPr>
            <p:nvPr/>
          </p:nvGrpSpPr>
          <p:grpSpPr bwMode="auto">
            <a:xfrm rot="896949">
              <a:off x="1565" y="2523"/>
              <a:ext cx="1152" cy="1248"/>
              <a:chOff x="1968" y="1152"/>
              <a:chExt cx="1829" cy="2688"/>
            </a:xfrm>
          </p:grpSpPr>
          <p:pic>
            <p:nvPicPr>
              <p:cNvPr id="294"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95" name="Group 26"/>
              <p:cNvGrpSpPr>
                <a:grpSpLocks/>
              </p:cNvGrpSpPr>
              <p:nvPr/>
            </p:nvGrpSpPr>
            <p:grpSpPr bwMode="auto">
              <a:xfrm>
                <a:off x="1968" y="1296"/>
                <a:ext cx="1829" cy="2256"/>
                <a:chOff x="1968" y="1296"/>
                <a:chExt cx="1829" cy="2256"/>
              </a:xfrm>
            </p:grpSpPr>
            <p:pic>
              <p:nvPicPr>
                <p:cNvPr id="296"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97"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98"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99"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80" name="Group 24"/>
            <p:cNvGrpSpPr>
              <a:grpSpLocks/>
            </p:cNvGrpSpPr>
            <p:nvPr/>
          </p:nvGrpSpPr>
          <p:grpSpPr bwMode="auto">
            <a:xfrm rot="896949">
              <a:off x="2562" y="2432"/>
              <a:ext cx="1152" cy="1248"/>
              <a:chOff x="1968" y="1152"/>
              <a:chExt cx="1829" cy="2688"/>
            </a:xfrm>
          </p:grpSpPr>
          <p:pic>
            <p:nvPicPr>
              <p:cNvPr id="288"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89" name="Group 26"/>
              <p:cNvGrpSpPr>
                <a:grpSpLocks/>
              </p:cNvGrpSpPr>
              <p:nvPr/>
            </p:nvGrpSpPr>
            <p:grpSpPr bwMode="auto">
              <a:xfrm>
                <a:off x="1968" y="1296"/>
                <a:ext cx="1829" cy="2256"/>
                <a:chOff x="1968" y="1296"/>
                <a:chExt cx="1829" cy="2256"/>
              </a:xfrm>
            </p:grpSpPr>
            <p:pic>
              <p:nvPicPr>
                <p:cNvPr id="290"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91"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92"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93"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281" name="Group 24"/>
            <p:cNvGrpSpPr>
              <a:grpSpLocks/>
            </p:cNvGrpSpPr>
            <p:nvPr/>
          </p:nvGrpSpPr>
          <p:grpSpPr bwMode="auto">
            <a:xfrm rot="896949">
              <a:off x="3424" y="2387"/>
              <a:ext cx="1152" cy="1248"/>
              <a:chOff x="1968" y="1152"/>
              <a:chExt cx="1829" cy="2688"/>
            </a:xfrm>
          </p:grpSpPr>
          <p:pic>
            <p:nvPicPr>
              <p:cNvPr id="282"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283" name="Group 26"/>
              <p:cNvGrpSpPr>
                <a:grpSpLocks/>
              </p:cNvGrpSpPr>
              <p:nvPr/>
            </p:nvGrpSpPr>
            <p:grpSpPr bwMode="auto">
              <a:xfrm>
                <a:off x="1968" y="1296"/>
                <a:ext cx="1829" cy="2256"/>
                <a:chOff x="1968" y="1296"/>
                <a:chExt cx="1829" cy="2256"/>
              </a:xfrm>
            </p:grpSpPr>
            <p:pic>
              <p:nvPicPr>
                <p:cNvPr id="284"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285"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286"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287"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grpSp>
        <p:nvGrpSpPr>
          <p:cNvPr id="318" name="Group 4"/>
          <p:cNvGrpSpPr>
            <a:grpSpLocks/>
          </p:cNvGrpSpPr>
          <p:nvPr/>
        </p:nvGrpSpPr>
        <p:grpSpPr bwMode="auto">
          <a:xfrm>
            <a:off x="9558245" y="6473526"/>
            <a:ext cx="2255373" cy="699007"/>
            <a:chOff x="1156" y="2069"/>
            <a:chExt cx="4010" cy="1702"/>
          </a:xfrm>
        </p:grpSpPr>
        <p:grpSp>
          <p:nvGrpSpPr>
            <p:cNvPr id="319" name="Group 24"/>
            <p:cNvGrpSpPr>
              <a:grpSpLocks/>
            </p:cNvGrpSpPr>
            <p:nvPr/>
          </p:nvGrpSpPr>
          <p:grpSpPr bwMode="auto">
            <a:xfrm rot="896949">
              <a:off x="2517" y="2160"/>
              <a:ext cx="1152" cy="1248"/>
              <a:chOff x="1968" y="1152"/>
              <a:chExt cx="1829" cy="2688"/>
            </a:xfrm>
          </p:grpSpPr>
          <p:pic>
            <p:nvPicPr>
              <p:cNvPr id="355"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56" name="Group 26"/>
              <p:cNvGrpSpPr>
                <a:grpSpLocks/>
              </p:cNvGrpSpPr>
              <p:nvPr/>
            </p:nvGrpSpPr>
            <p:grpSpPr bwMode="auto">
              <a:xfrm>
                <a:off x="1968" y="1296"/>
                <a:ext cx="1829" cy="2256"/>
                <a:chOff x="1968" y="1296"/>
                <a:chExt cx="1829" cy="2256"/>
              </a:xfrm>
            </p:grpSpPr>
            <p:pic>
              <p:nvPicPr>
                <p:cNvPr id="357"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58"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59"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60"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320" name="Group 24"/>
            <p:cNvGrpSpPr>
              <a:grpSpLocks/>
            </p:cNvGrpSpPr>
            <p:nvPr/>
          </p:nvGrpSpPr>
          <p:grpSpPr bwMode="auto">
            <a:xfrm rot="896949">
              <a:off x="1156" y="2069"/>
              <a:ext cx="1152" cy="1248"/>
              <a:chOff x="1968" y="1152"/>
              <a:chExt cx="1829" cy="2688"/>
            </a:xfrm>
          </p:grpSpPr>
          <p:pic>
            <p:nvPicPr>
              <p:cNvPr id="349"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50" name="Group 26"/>
              <p:cNvGrpSpPr>
                <a:grpSpLocks/>
              </p:cNvGrpSpPr>
              <p:nvPr/>
            </p:nvGrpSpPr>
            <p:grpSpPr bwMode="auto">
              <a:xfrm>
                <a:off x="1968" y="1296"/>
                <a:ext cx="1829" cy="2256"/>
                <a:chOff x="1968" y="1296"/>
                <a:chExt cx="1829" cy="2256"/>
              </a:xfrm>
            </p:grpSpPr>
            <p:pic>
              <p:nvPicPr>
                <p:cNvPr id="351"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52"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53"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54"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321" name="Group 24"/>
            <p:cNvGrpSpPr>
              <a:grpSpLocks/>
            </p:cNvGrpSpPr>
            <p:nvPr/>
          </p:nvGrpSpPr>
          <p:grpSpPr bwMode="auto">
            <a:xfrm rot="896949">
              <a:off x="4014" y="2115"/>
              <a:ext cx="1152" cy="1248"/>
              <a:chOff x="1968" y="1152"/>
              <a:chExt cx="1829" cy="2688"/>
            </a:xfrm>
          </p:grpSpPr>
          <p:pic>
            <p:nvPicPr>
              <p:cNvPr id="343"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44" name="Group 26"/>
              <p:cNvGrpSpPr>
                <a:grpSpLocks/>
              </p:cNvGrpSpPr>
              <p:nvPr/>
            </p:nvGrpSpPr>
            <p:grpSpPr bwMode="auto">
              <a:xfrm>
                <a:off x="1968" y="1296"/>
                <a:ext cx="1829" cy="2256"/>
                <a:chOff x="1968" y="1296"/>
                <a:chExt cx="1829" cy="2256"/>
              </a:xfrm>
            </p:grpSpPr>
            <p:pic>
              <p:nvPicPr>
                <p:cNvPr id="345"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46"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47"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48"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322" name="Group 24"/>
            <p:cNvGrpSpPr>
              <a:grpSpLocks/>
            </p:cNvGrpSpPr>
            <p:nvPr/>
          </p:nvGrpSpPr>
          <p:grpSpPr bwMode="auto">
            <a:xfrm rot="896949">
              <a:off x="1565" y="2523"/>
              <a:ext cx="1152" cy="1248"/>
              <a:chOff x="1968" y="1152"/>
              <a:chExt cx="1829" cy="2688"/>
            </a:xfrm>
          </p:grpSpPr>
          <p:pic>
            <p:nvPicPr>
              <p:cNvPr id="337"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38" name="Group 26"/>
              <p:cNvGrpSpPr>
                <a:grpSpLocks/>
              </p:cNvGrpSpPr>
              <p:nvPr/>
            </p:nvGrpSpPr>
            <p:grpSpPr bwMode="auto">
              <a:xfrm>
                <a:off x="1968" y="1296"/>
                <a:ext cx="1829" cy="2256"/>
                <a:chOff x="1968" y="1296"/>
                <a:chExt cx="1829" cy="2256"/>
              </a:xfrm>
            </p:grpSpPr>
            <p:pic>
              <p:nvPicPr>
                <p:cNvPr id="339"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40"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41"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42"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323" name="Group 24"/>
            <p:cNvGrpSpPr>
              <a:grpSpLocks/>
            </p:cNvGrpSpPr>
            <p:nvPr/>
          </p:nvGrpSpPr>
          <p:grpSpPr bwMode="auto">
            <a:xfrm rot="896949">
              <a:off x="2562" y="2432"/>
              <a:ext cx="1152" cy="1248"/>
              <a:chOff x="1968" y="1152"/>
              <a:chExt cx="1829" cy="2688"/>
            </a:xfrm>
          </p:grpSpPr>
          <p:pic>
            <p:nvPicPr>
              <p:cNvPr id="331"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32" name="Group 26"/>
              <p:cNvGrpSpPr>
                <a:grpSpLocks/>
              </p:cNvGrpSpPr>
              <p:nvPr/>
            </p:nvGrpSpPr>
            <p:grpSpPr bwMode="auto">
              <a:xfrm>
                <a:off x="1968" y="1296"/>
                <a:ext cx="1829" cy="2256"/>
                <a:chOff x="1968" y="1296"/>
                <a:chExt cx="1829" cy="2256"/>
              </a:xfrm>
            </p:grpSpPr>
            <p:pic>
              <p:nvPicPr>
                <p:cNvPr id="333"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34"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35"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36"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324" name="Group 24"/>
            <p:cNvGrpSpPr>
              <a:grpSpLocks/>
            </p:cNvGrpSpPr>
            <p:nvPr/>
          </p:nvGrpSpPr>
          <p:grpSpPr bwMode="auto">
            <a:xfrm rot="896949">
              <a:off x="3424" y="2387"/>
              <a:ext cx="1152" cy="1248"/>
              <a:chOff x="1968" y="1152"/>
              <a:chExt cx="1829" cy="2688"/>
            </a:xfrm>
          </p:grpSpPr>
          <p:pic>
            <p:nvPicPr>
              <p:cNvPr id="325"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26" name="Group 26"/>
              <p:cNvGrpSpPr>
                <a:grpSpLocks/>
              </p:cNvGrpSpPr>
              <p:nvPr/>
            </p:nvGrpSpPr>
            <p:grpSpPr bwMode="auto">
              <a:xfrm>
                <a:off x="1968" y="1296"/>
                <a:ext cx="1829" cy="2256"/>
                <a:chOff x="1968" y="1296"/>
                <a:chExt cx="1829" cy="2256"/>
              </a:xfrm>
            </p:grpSpPr>
            <p:pic>
              <p:nvPicPr>
                <p:cNvPr id="327"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28"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29"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30"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grpSp>
        <p:nvGrpSpPr>
          <p:cNvPr id="361" name="Group 4"/>
          <p:cNvGrpSpPr>
            <a:grpSpLocks/>
          </p:cNvGrpSpPr>
          <p:nvPr/>
        </p:nvGrpSpPr>
        <p:grpSpPr bwMode="auto">
          <a:xfrm>
            <a:off x="9848842" y="6267793"/>
            <a:ext cx="2255373" cy="699007"/>
            <a:chOff x="1156" y="2069"/>
            <a:chExt cx="4010" cy="1702"/>
          </a:xfrm>
        </p:grpSpPr>
        <p:grpSp>
          <p:nvGrpSpPr>
            <p:cNvPr id="362" name="Group 24"/>
            <p:cNvGrpSpPr>
              <a:grpSpLocks/>
            </p:cNvGrpSpPr>
            <p:nvPr/>
          </p:nvGrpSpPr>
          <p:grpSpPr bwMode="auto">
            <a:xfrm rot="896949">
              <a:off x="2517" y="2160"/>
              <a:ext cx="1152" cy="1248"/>
              <a:chOff x="1968" y="1152"/>
              <a:chExt cx="1829" cy="2688"/>
            </a:xfrm>
          </p:grpSpPr>
          <p:pic>
            <p:nvPicPr>
              <p:cNvPr id="398"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99" name="Group 26"/>
              <p:cNvGrpSpPr>
                <a:grpSpLocks/>
              </p:cNvGrpSpPr>
              <p:nvPr/>
            </p:nvGrpSpPr>
            <p:grpSpPr bwMode="auto">
              <a:xfrm>
                <a:off x="1968" y="1296"/>
                <a:ext cx="1829" cy="2256"/>
                <a:chOff x="1968" y="1296"/>
                <a:chExt cx="1829" cy="2256"/>
              </a:xfrm>
            </p:grpSpPr>
            <p:pic>
              <p:nvPicPr>
                <p:cNvPr id="400"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401"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402"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403"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363" name="Group 24"/>
            <p:cNvGrpSpPr>
              <a:grpSpLocks/>
            </p:cNvGrpSpPr>
            <p:nvPr/>
          </p:nvGrpSpPr>
          <p:grpSpPr bwMode="auto">
            <a:xfrm rot="896949">
              <a:off x="1156" y="2069"/>
              <a:ext cx="1152" cy="1248"/>
              <a:chOff x="1968" y="1152"/>
              <a:chExt cx="1829" cy="2688"/>
            </a:xfrm>
          </p:grpSpPr>
          <p:pic>
            <p:nvPicPr>
              <p:cNvPr id="392"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93" name="Group 26"/>
              <p:cNvGrpSpPr>
                <a:grpSpLocks/>
              </p:cNvGrpSpPr>
              <p:nvPr/>
            </p:nvGrpSpPr>
            <p:grpSpPr bwMode="auto">
              <a:xfrm>
                <a:off x="1968" y="1296"/>
                <a:ext cx="1829" cy="2256"/>
                <a:chOff x="1968" y="1296"/>
                <a:chExt cx="1829" cy="2256"/>
              </a:xfrm>
            </p:grpSpPr>
            <p:pic>
              <p:nvPicPr>
                <p:cNvPr id="394"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95"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96"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97"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364" name="Group 24"/>
            <p:cNvGrpSpPr>
              <a:grpSpLocks/>
            </p:cNvGrpSpPr>
            <p:nvPr/>
          </p:nvGrpSpPr>
          <p:grpSpPr bwMode="auto">
            <a:xfrm rot="896949">
              <a:off x="4014" y="2115"/>
              <a:ext cx="1152" cy="1248"/>
              <a:chOff x="1968" y="1152"/>
              <a:chExt cx="1829" cy="2688"/>
            </a:xfrm>
          </p:grpSpPr>
          <p:pic>
            <p:nvPicPr>
              <p:cNvPr id="386"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87" name="Group 26"/>
              <p:cNvGrpSpPr>
                <a:grpSpLocks/>
              </p:cNvGrpSpPr>
              <p:nvPr/>
            </p:nvGrpSpPr>
            <p:grpSpPr bwMode="auto">
              <a:xfrm>
                <a:off x="1968" y="1296"/>
                <a:ext cx="1829" cy="2256"/>
                <a:chOff x="1968" y="1296"/>
                <a:chExt cx="1829" cy="2256"/>
              </a:xfrm>
            </p:grpSpPr>
            <p:pic>
              <p:nvPicPr>
                <p:cNvPr id="388"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89"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90"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91"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365" name="Group 24"/>
            <p:cNvGrpSpPr>
              <a:grpSpLocks/>
            </p:cNvGrpSpPr>
            <p:nvPr/>
          </p:nvGrpSpPr>
          <p:grpSpPr bwMode="auto">
            <a:xfrm rot="896949">
              <a:off x="1565" y="2523"/>
              <a:ext cx="1152" cy="1248"/>
              <a:chOff x="1968" y="1152"/>
              <a:chExt cx="1829" cy="2688"/>
            </a:xfrm>
          </p:grpSpPr>
          <p:pic>
            <p:nvPicPr>
              <p:cNvPr id="380"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81" name="Group 26"/>
              <p:cNvGrpSpPr>
                <a:grpSpLocks/>
              </p:cNvGrpSpPr>
              <p:nvPr/>
            </p:nvGrpSpPr>
            <p:grpSpPr bwMode="auto">
              <a:xfrm>
                <a:off x="1968" y="1296"/>
                <a:ext cx="1829" cy="2256"/>
                <a:chOff x="1968" y="1296"/>
                <a:chExt cx="1829" cy="2256"/>
              </a:xfrm>
            </p:grpSpPr>
            <p:pic>
              <p:nvPicPr>
                <p:cNvPr id="382"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83"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84"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85"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366" name="Group 24"/>
            <p:cNvGrpSpPr>
              <a:grpSpLocks/>
            </p:cNvGrpSpPr>
            <p:nvPr/>
          </p:nvGrpSpPr>
          <p:grpSpPr bwMode="auto">
            <a:xfrm rot="896949">
              <a:off x="2562" y="2432"/>
              <a:ext cx="1152" cy="1248"/>
              <a:chOff x="1968" y="1152"/>
              <a:chExt cx="1829" cy="2688"/>
            </a:xfrm>
          </p:grpSpPr>
          <p:pic>
            <p:nvPicPr>
              <p:cNvPr id="374"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75" name="Group 26"/>
              <p:cNvGrpSpPr>
                <a:grpSpLocks/>
              </p:cNvGrpSpPr>
              <p:nvPr/>
            </p:nvGrpSpPr>
            <p:grpSpPr bwMode="auto">
              <a:xfrm>
                <a:off x="1968" y="1296"/>
                <a:ext cx="1829" cy="2256"/>
                <a:chOff x="1968" y="1296"/>
                <a:chExt cx="1829" cy="2256"/>
              </a:xfrm>
            </p:grpSpPr>
            <p:pic>
              <p:nvPicPr>
                <p:cNvPr id="376"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77"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78"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79"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nvGrpSpPr>
            <p:cNvPr id="367" name="Group 24"/>
            <p:cNvGrpSpPr>
              <a:grpSpLocks/>
            </p:cNvGrpSpPr>
            <p:nvPr/>
          </p:nvGrpSpPr>
          <p:grpSpPr bwMode="auto">
            <a:xfrm rot="896949">
              <a:off x="3424" y="2387"/>
              <a:ext cx="1152" cy="1248"/>
              <a:chOff x="1968" y="1152"/>
              <a:chExt cx="1829" cy="2688"/>
            </a:xfrm>
          </p:grpSpPr>
          <p:pic>
            <p:nvPicPr>
              <p:cNvPr id="368" name="Picture 25" descr="hoahong"/>
              <p:cNvPicPr>
                <a:picLocks noChangeAspect="1" noChangeArrowheads="1" noCrop="1"/>
              </p:cNvPicPr>
              <p:nvPr/>
            </p:nvPicPr>
            <p:blipFill>
              <a:blip r:embed="rId11"/>
              <a:srcRect/>
              <a:stretch>
                <a:fillRect/>
              </a:stretch>
            </p:blipFill>
            <p:spPr bwMode="auto">
              <a:xfrm>
                <a:off x="2112" y="1152"/>
                <a:ext cx="1301" cy="2688"/>
              </a:xfrm>
              <a:prstGeom prst="rect">
                <a:avLst/>
              </a:prstGeom>
              <a:noFill/>
              <a:ln w="9525">
                <a:noFill/>
                <a:miter lim="800000"/>
                <a:headEnd/>
                <a:tailEnd/>
              </a:ln>
            </p:spPr>
          </p:pic>
          <p:grpSp>
            <p:nvGrpSpPr>
              <p:cNvPr id="369" name="Group 26"/>
              <p:cNvGrpSpPr>
                <a:grpSpLocks/>
              </p:cNvGrpSpPr>
              <p:nvPr/>
            </p:nvGrpSpPr>
            <p:grpSpPr bwMode="auto">
              <a:xfrm>
                <a:off x="1968" y="1296"/>
                <a:ext cx="1829" cy="2256"/>
                <a:chOff x="1968" y="1296"/>
                <a:chExt cx="1829" cy="2256"/>
              </a:xfrm>
            </p:grpSpPr>
            <p:pic>
              <p:nvPicPr>
                <p:cNvPr id="370" name="Picture 27" descr="hoahong"/>
                <p:cNvPicPr>
                  <a:picLocks noChangeAspect="1" noChangeArrowheads="1" noCrop="1"/>
                </p:cNvPicPr>
                <p:nvPr/>
              </p:nvPicPr>
              <p:blipFill>
                <a:blip r:embed="rId11"/>
                <a:srcRect/>
                <a:stretch>
                  <a:fillRect/>
                </a:stretch>
              </p:blipFill>
              <p:spPr bwMode="auto">
                <a:xfrm rot="-1466575">
                  <a:off x="2112" y="1776"/>
                  <a:ext cx="800" cy="1152"/>
                </a:xfrm>
                <a:prstGeom prst="rect">
                  <a:avLst/>
                </a:prstGeom>
                <a:noFill/>
                <a:ln w="9525">
                  <a:noFill/>
                  <a:miter lim="800000"/>
                  <a:headEnd/>
                  <a:tailEnd/>
                </a:ln>
              </p:spPr>
            </p:pic>
            <p:pic>
              <p:nvPicPr>
                <p:cNvPr id="371" name="Picture 28" descr="hoahong"/>
                <p:cNvPicPr>
                  <a:picLocks noChangeAspect="1" noChangeArrowheads="1" noCrop="1"/>
                </p:cNvPicPr>
                <p:nvPr/>
              </p:nvPicPr>
              <p:blipFill>
                <a:blip r:embed="rId11"/>
                <a:srcRect/>
                <a:stretch>
                  <a:fillRect/>
                </a:stretch>
              </p:blipFill>
              <p:spPr bwMode="auto">
                <a:xfrm rot="724743">
                  <a:off x="2304" y="1296"/>
                  <a:ext cx="1301" cy="1872"/>
                </a:xfrm>
                <a:prstGeom prst="rect">
                  <a:avLst/>
                </a:prstGeom>
                <a:noFill/>
                <a:ln w="9525">
                  <a:noFill/>
                  <a:miter lim="800000"/>
                  <a:headEnd/>
                  <a:tailEnd/>
                </a:ln>
              </p:spPr>
            </p:pic>
            <p:pic>
              <p:nvPicPr>
                <p:cNvPr id="372" name="Picture 29" descr="hoahong"/>
                <p:cNvPicPr>
                  <a:picLocks noChangeAspect="1" noChangeArrowheads="1" noCrop="1"/>
                </p:cNvPicPr>
                <p:nvPr/>
              </p:nvPicPr>
              <p:blipFill>
                <a:blip r:embed="rId11"/>
                <a:srcRect/>
                <a:stretch>
                  <a:fillRect/>
                </a:stretch>
              </p:blipFill>
              <p:spPr bwMode="auto">
                <a:xfrm rot="-1466575">
                  <a:off x="1968" y="2304"/>
                  <a:ext cx="800" cy="1152"/>
                </a:xfrm>
                <a:prstGeom prst="rect">
                  <a:avLst/>
                </a:prstGeom>
                <a:noFill/>
                <a:ln w="9525">
                  <a:noFill/>
                  <a:miter lim="800000"/>
                  <a:headEnd/>
                  <a:tailEnd/>
                </a:ln>
              </p:spPr>
            </p:pic>
            <p:pic>
              <p:nvPicPr>
                <p:cNvPr id="373" name="Picture 30" descr="hoahong"/>
                <p:cNvPicPr>
                  <a:picLocks noChangeAspect="1" noChangeArrowheads="1" noCrop="1"/>
                </p:cNvPicPr>
                <p:nvPr/>
              </p:nvPicPr>
              <p:blipFill>
                <a:blip r:embed="rId11"/>
                <a:srcRect/>
                <a:stretch>
                  <a:fillRect/>
                </a:stretch>
              </p:blipFill>
              <p:spPr bwMode="auto">
                <a:xfrm rot="1078134">
                  <a:off x="2496" y="1680"/>
                  <a:ext cx="1301" cy="1872"/>
                </a:xfrm>
                <a:prstGeom prst="rect">
                  <a:avLst/>
                </a:prstGeom>
                <a:noFill/>
                <a:ln w="9525">
                  <a:noFill/>
                  <a:miter lim="800000"/>
                  <a:headEnd/>
                  <a:tailEnd/>
                </a:ln>
              </p:spPr>
            </p:pic>
          </p:grpSp>
        </p:grpSp>
      </p:grpSp>
    </p:spTree>
    <p:extLst>
      <p:ext uri="{BB962C8B-B14F-4D97-AF65-F5344CB8AC3E}">
        <p14:creationId xmlns:p14="http://schemas.microsoft.com/office/powerpoint/2010/main" val="305267461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4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40000">
                                          <p:cBhvr additive="base">
                                            <p:cTn id="25"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uỷn.wav"/>
                                            </p:tgtEl>
                                          </p:cMediaNode>
                                        </p:audio>
                                      </p:subTnLst>
                                    </p:cTn>
                                  </p:par>
                                  <p:par>
                                    <p:cTn id="27" presetID="2" presetClass="entr" presetSubtype="4" fill="hold" nodeType="withEffect" p14:presetBounceEnd="40000">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14:bounceEnd="40000">
                                          <p:cBhvr additive="base">
                                            <p:cTn id="29"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uỷ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750" fill="hold"/>
                                            <p:tgtEl>
                                              <p:spTgt spid="9"/>
                                            </p:tgtEl>
                                            <p:attrNameLst>
                                              <p:attrName>ppt_x</p:attrName>
                                            </p:attrNameLst>
                                          </p:cBhvr>
                                          <p:tavLst>
                                            <p:tav tm="0">
                                              <p:val>
                                                <p:strVal val="#ppt_x"/>
                                              </p:val>
                                            </p:tav>
                                            <p:tav tm="100000">
                                              <p:val>
                                                <p:strVal val="#ppt_x"/>
                                              </p:val>
                                            </p:tav>
                                          </p:tavLst>
                                        </p:anim>
                                        <p:anim calcmode="lin" valueType="num">
                                          <p:cBhvr additive="base">
                                            <p:cTn id="26"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uỷn.wav"/>
                                            </p:tgtEl>
                                          </p:cMediaNode>
                                        </p:audio>
                                      </p:sub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750" fill="hold"/>
                                            <p:tgtEl>
                                              <p:spTgt spid="10"/>
                                            </p:tgtEl>
                                            <p:attrNameLst>
                                              <p:attrName>ppt_x</p:attrName>
                                            </p:attrNameLst>
                                          </p:cBhvr>
                                          <p:tavLst>
                                            <p:tav tm="0">
                                              <p:val>
                                                <p:strVal val="#ppt_x"/>
                                              </p:val>
                                            </p:tav>
                                            <p:tav tm="100000">
                                              <p:val>
                                                <p:strVal val="#ppt_x"/>
                                              </p:val>
                                            </p:tav>
                                          </p:tavLst>
                                        </p:anim>
                                        <p:anim calcmode="lin" valueType="num">
                                          <p:cBhvr additive="base">
                                            <p:cTn id="30"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2" name="uỷ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sp>
        <p:nvSpPr>
          <p:cNvPr id="29" name="Thought Bubble: Cloud 28">
            <a:extLst>
              <a:ext uri="{FF2B5EF4-FFF2-40B4-BE49-F238E27FC236}">
                <a16:creationId xmlns:a16="http://schemas.microsoft.com/office/drawing/2014/main" xmlns="" id="{D5A8213B-2185-C239-834B-9E00CC036470}"/>
              </a:ext>
            </a:extLst>
          </p:cNvPr>
          <p:cNvSpPr/>
          <p:nvPr/>
        </p:nvSpPr>
        <p:spPr>
          <a:xfrm flipH="1">
            <a:off x="6175199" y="-40398"/>
            <a:ext cx="5018746" cy="3685736"/>
          </a:xfrm>
          <a:prstGeom prst="cloudCallout">
            <a:avLst>
              <a:gd name="adj1" fmla="val -30818"/>
              <a:gd name="adj2" fmla="val 504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17">
            <a:extLst>
              <a:ext uri="{FF2B5EF4-FFF2-40B4-BE49-F238E27FC236}">
                <a16:creationId xmlns:a16="http://schemas.microsoft.com/office/drawing/2014/main" xmlns="" id="{C914F131-0ED9-F962-42BD-7892F65E2A19}"/>
              </a:ext>
            </a:extLst>
          </p:cNvPr>
          <p:cNvPicPr>
            <a:picLocks noChangeAspect="1"/>
          </p:cNvPicPr>
          <p:nvPr/>
        </p:nvPicPr>
        <p:blipFill>
          <a:blip r:embed="rId12"/>
          <a:srcRect l="298" r="298" b="4945"/>
          <a:stretch>
            <a:fillRect/>
          </a:stretch>
        </p:blipFill>
        <p:spPr>
          <a:xfrm>
            <a:off x="9357527" y="2063542"/>
            <a:ext cx="2834473" cy="4786687"/>
          </a:xfrm>
          <a:prstGeom prst="rect">
            <a:avLst/>
          </a:prstGeom>
        </p:spPr>
      </p:pic>
      <p:sp>
        <p:nvSpPr>
          <p:cNvPr id="34" name="TextBox 33">
            <a:extLst>
              <a:ext uri="{FF2B5EF4-FFF2-40B4-BE49-F238E27FC236}">
                <a16:creationId xmlns:a16="http://schemas.microsoft.com/office/drawing/2014/main" xmlns="" id="{21BE0A63-B2D7-67A6-0645-B84C261FB062}"/>
              </a:ext>
            </a:extLst>
          </p:cNvPr>
          <p:cNvSpPr txBox="1"/>
          <p:nvPr/>
        </p:nvSpPr>
        <p:spPr>
          <a:xfrm>
            <a:off x="6975448" y="554490"/>
            <a:ext cx="3105337" cy="1023165"/>
          </a:xfrm>
          <a:prstGeom prst="rect">
            <a:avLst/>
          </a:prstGeom>
          <a:noFill/>
        </p:spPr>
        <p:txBody>
          <a:bodyPr wrap="none" rtlCol="0">
            <a:spAutoFit/>
          </a:bodyPr>
          <a:lstStyle/>
          <a:p>
            <a:pPr lvl="0" algn="ctr">
              <a:lnSpc>
                <a:spcPct val="150000"/>
              </a:lnSpc>
            </a:pPr>
            <a:r>
              <a:rPr lang="en-US" sz="4800">
                <a:ln>
                  <a:solidFill>
                    <a:prstClr val="black">
                      <a:lumMod val="85000"/>
                      <a:lumOff val="15000"/>
                    </a:prstClr>
                  </a:solidFill>
                </a:ln>
                <a:solidFill>
                  <a:srgbClr val="F79646">
                    <a:lumMod val="75000"/>
                  </a:srgbClr>
                </a:solidFill>
                <a:effectLst>
                  <a:innerShdw blurRad="63500" dist="50800" dir="13500000">
                    <a:prstClr val="black">
                      <a:alpha val="50000"/>
                    </a:prstClr>
                  </a:innerShdw>
                </a:effectLst>
                <a:latin typeface="UTM Cookies" panose="02040603050506020204" pitchFamily="18" charset="0"/>
              </a:rPr>
              <a:t>KHỞI ĐỘNG</a:t>
            </a:r>
            <a:endParaRPr lang="en-US" sz="4800" dirty="0" err="1">
              <a:ln>
                <a:solidFill>
                  <a:prstClr val="black">
                    <a:lumMod val="85000"/>
                    <a:lumOff val="15000"/>
                  </a:prstClr>
                </a:solidFill>
              </a:ln>
              <a:solidFill>
                <a:srgbClr val="F79646">
                  <a:lumMod val="75000"/>
                </a:srgbClr>
              </a:solidFill>
              <a:effectLst>
                <a:innerShdw blurRad="63500" dist="50800" dir="13500000">
                  <a:prstClr val="black">
                    <a:alpha val="50000"/>
                  </a:prstClr>
                </a:innerShdw>
              </a:effectLst>
              <a:latin typeface="UTM Cookies" panose="02040603050506020204" pitchFamily="18" charset="0"/>
            </a:endParaRPr>
          </a:p>
        </p:txBody>
      </p:sp>
      <p:pic>
        <p:nvPicPr>
          <p:cNvPr id="35" name="Picture 23">
            <a:extLst>
              <a:ext uri="{FF2B5EF4-FFF2-40B4-BE49-F238E27FC236}">
                <a16:creationId xmlns:a16="http://schemas.microsoft.com/office/drawing/2014/main" xmlns="" id="{E0179AAF-DD3C-FDB1-7210-46A24A485AF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312749" y="2438400"/>
            <a:ext cx="2889859" cy="4362051"/>
          </a:xfrm>
          <a:prstGeom prst="rect">
            <a:avLst/>
          </a:prstGeom>
          <a:effectLst>
            <a:glow rad="63500">
              <a:schemeClr val="accent1">
                <a:lumMod val="20000"/>
                <a:lumOff val="80000"/>
                <a:alpha val="40000"/>
              </a:schemeClr>
            </a:glow>
          </a:effectLst>
        </p:spPr>
      </p:pic>
      <p:pic>
        <p:nvPicPr>
          <p:cNvPr id="36" name="Picture 24">
            <a:extLst>
              <a:ext uri="{FF2B5EF4-FFF2-40B4-BE49-F238E27FC236}">
                <a16:creationId xmlns:a16="http://schemas.microsoft.com/office/drawing/2014/main" xmlns="" id="{D0329574-0E25-2737-C2C7-9F0DBD41A8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0582" y="2685651"/>
            <a:ext cx="2839212" cy="4114800"/>
          </a:xfrm>
          <a:prstGeom prst="rect">
            <a:avLst/>
          </a:prstGeom>
          <a:effectLst>
            <a:glow rad="63500">
              <a:schemeClr val="accent1">
                <a:lumMod val="20000"/>
                <a:lumOff val="80000"/>
                <a:alpha val="40000"/>
              </a:schemeClr>
            </a:glow>
          </a:effectLst>
        </p:spPr>
      </p:pic>
      <p:sp>
        <p:nvSpPr>
          <p:cNvPr id="23" name="TextBox 22">
            <a:extLst>
              <a:ext uri="{FF2B5EF4-FFF2-40B4-BE49-F238E27FC236}">
                <a16:creationId xmlns:a16="http://schemas.microsoft.com/office/drawing/2014/main" xmlns="" id="{B85F5EA7-CF24-8442-9943-986D44F29D6D}"/>
              </a:ext>
            </a:extLst>
          </p:cNvPr>
          <p:cNvSpPr txBox="1"/>
          <p:nvPr/>
        </p:nvSpPr>
        <p:spPr>
          <a:xfrm>
            <a:off x="6965219" y="481227"/>
            <a:ext cx="3105337" cy="1023165"/>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KHỞI</a:t>
            </a:r>
            <a:r>
              <a:rPr kumimoji="0" lang="en-US" sz="4800" b="0" i="0" u="none" strike="noStrike" kern="1200" cap="none" spc="0" normalizeH="0" noProof="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rPr>
              <a:t> ĐỘNG</a:t>
            </a:r>
            <a:endParaRPr kumimoji="0" lang="en-US" sz="4800" b="0" i="0" u="none" strike="noStrike" kern="1200" cap="none" spc="0" normalizeH="0" baseline="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32595442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16" presetClass="entr" presetSubtype="21"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par>
                                <p:cTn id="17" presetID="16" presetClass="entr" presetSubtype="21"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36"/>
                                        </p:tgtEl>
                                        <p:attrNameLst>
                                          <p:attrName>r</p:attrName>
                                        </p:attrNameLst>
                                      </p:cBhvr>
                                    </p:animRot>
                                    <p:animRot by="-240000">
                                      <p:cBhvr>
                                        <p:cTn id="23" dur="200" fill="hold">
                                          <p:stCondLst>
                                            <p:cond delay="200"/>
                                          </p:stCondLst>
                                        </p:cTn>
                                        <p:tgtEl>
                                          <p:spTgt spid="36"/>
                                        </p:tgtEl>
                                        <p:attrNameLst>
                                          <p:attrName>r</p:attrName>
                                        </p:attrNameLst>
                                      </p:cBhvr>
                                    </p:animRot>
                                    <p:animRot by="240000">
                                      <p:cBhvr>
                                        <p:cTn id="24" dur="200" fill="hold">
                                          <p:stCondLst>
                                            <p:cond delay="400"/>
                                          </p:stCondLst>
                                        </p:cTn>
                                        <p:tgtEl>
                                          <p:spTgt spid="36"/>
                                        </p:tgtEl>
                                        <p:attrNameLst>
                                          <p:attrName>r</p:attrName>
                                        </p:attrNameLst>
                                      </p:cBhvr>
                                    </p:animRot>
                                    <p:animRot by="-240000">
                                      <p:cBhvr>
                                        <p:cTn id="25" dur="200" fill="hold">
                                          <p:stCondLst>
                                            <p:cond delay="600"/>
                                          </p:stCondLst>
                                        </p:cTn>
                                        <p:tgtEl>
                                          <p:spTgt spid="36"/>
                                        </p:tgtEl>
                                        <p:attrNameLst>
                                          <p:attrName>r</p:attrName>
                                        </p:attrNameLst>
                                      </p:cBhvr>
                                    </p:animRot>
                                    <p:animRot by="120000">
                                      <p:cBhvr>
                                        <p:cTn id="26" dur="200" fill="hold">
                                          <p:stCondLst>
                                            <p:cond delay="800"/>
                                          </p:stCondLst>
                                        </p:cTn>
                                        <p:tgtEl>
                                          <p:spTgt spid="36"/>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35"/>
                                        </p:tgtEl>
                                        <p:attrNameLst>
                                          <p:attrName>r</p:attrName>
                                        </p:attrNameLst>
                                      </p:cBhvr>
                                    </p:animRot>
                                    <p:animRot by="-240000">
                                      <p:cBhvr>
                                        <p:cTn id="29" dur="200" fill="hold">
                                          <p:stCondLst>
                                            <p:cond delay="200"/>
                                          </p:stCondLst>
                                        </p:cTn>
                                        <p:tgtEl>
                                          <p:spTgt spid="35"/>
                                        </p:tgtEl>
                                        <p:attrNameLst>
                                          <p:attrName>r</p:attrName>
                                        </p:attrNameLst>
                                      </p:cBhvr>
                                    </p:animRot>
                                    <p:animRot by="240000">
                                      <p:cBhvr>
                                        <p:cTn id="30" dur="200" fill="hold">
                                          <p:stCondLst>
                                            <p:cond delay="400"/>
                                          </p:stCondLst>
                                        </p:cTn>
                                        <p:tgtEl>
                                          <p:spTgt spid="35"/>
                                        </p:tgtEl>
                                        <p:attrNameLst>
                                          <p:attrName>r</p:attrName>
                                        </p:attrNameLst>
                                      </p:cBhvr>
                                    </p:animRot>
                                    <p:animRot by="-240000">
                                      <p:cBhvr>
                                        <p:cTn id="31" dur="200" fill="hold">
                                          <p:stCondLst>
                                            <p:cond delay="600"/>
                                          </p:stCondLst>
                                        </p:cTn>
                                        <p:tgtEl>
                                          <p:spTgt spid="35"/>
                                        </p:tgtEl>
                                        <p:attrNameLst>
                                          <p:attrName>r</p:attrName>
                                        </p:attrNameLst>
                                      </p:cBhvr>
                                    </p:animRot>
                                    <p:animRot by="120000">
                                      <p:cBhvr>
                                        <p:cTn id="32" dur="200" fill="hold">
                                          <p:stCondLst>
                                            <p:cond delay="800"/>
                                          </p:stCondLst>
                                        </p:cTn>
                                        <p:tgtEl>
                                          <p:spTgt spid="35"/>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p:bldP spid="34" grpId="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sp>
        <p:nvSpPr>
          <p:cNvPr id="29" name="Thought Bubble: Cloud 28">
            <a:extLst>
              <a:ext uri="{FF2B5EF4-FFF2-40B4-BE49-F238E27FC236}">
                <a16:creationId xmlns:a16="http://schemas.microsoft.com/office/drawing/2014/main" xmlns="" id="{D5A8213B-2185-C239-834B-9E00CC036470}"/>
              </a:ext>
            </a:extLst>
          </p:cNvPr>
          <p:cNvSpPr/>
          <p:nvPr/>
        </p:nvSpPr>
        <p:spPr>
          <a:xfrm flipH="1">
            <a:off x="834661" y="939543"/>
            <a:ext cx="9641445" cy="4786686"/>
          </a:xfrm>
          <a:prstGeom prst="cloudCallout">
            <a:avLst>
              <a:gd name="adj1" fmla="val -55293"/>
              <a:gd name="adj2" fmla="val 46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17">
            <a:extLst>
              <a:ext uri="{FF2B5EF4-FFF2-40B4-BE49-F238E27FC236}">
                <a16:creationId xmlns:a16="http://schemas.microsoft.com/office/drawing/2014/main" xmlns="" id="{C914F131-0ED9-F962-42BD-7892F65E2A19}"/>
              </a:ext>
            </a:extLst>
          </p:cNvPr>
          <p:cNvPicPr>
            <a:picLocks noChangeAspect="1"/>
          </p:cNvPicPr>
          <p:nvPr/>
        </p:nvPicPr>
        <p:blipFill>
          <a:blip r:embed="rId12"/>
          <a:srcRect l="298" r="298" b="4945"/>
          <a:stretch>
            <a:fillRect/>
          </a:stretch>
        </p:blipFill>
        <p:spPr>
          <a:xfrm>
            <a:off x="9357527" y="2063542"/>
            <a:ext cx="2834473" cy="4786687"/>
          </a:xfrm>
          <a:prstGeom prst="rect">
            <a:avLst/>
          </a:prstGeom>
        </p:spPr>
      </p:pic>
      <p:sp>
        <p:nvSpPr>
          <p:cNvPr id="23" name="TextBox 22">
            <a:extLst>
              <a:ext uri="{FF2B5EF4-FFF2-40B4-BE49-F238E27FC236}">
                <a16:creationId xmlns:a16="http://schemas.microsoft.com/office/drawing/2014/main" xmlns="" id="{B85F5EA7-CF24-8442-9943-986D44F29D6D}"/>
              </a:ext>
            </a:extLst>
          </p:cNvPr>
          <p:cNvSpPr txBox="1"/>
          <p:nvPr/>
        </p:nvSpPr>
        <p:spPr>
          <a:xfrm>
            <a:off x="2293887" y="1455327"/>
            <a:ext cx="7672954" cy="2219838"/>
          </a:xfrm>
          <a:prstGeom prst="rect">
            <a:avLst/>
          </a:prstGeom>
          <a:noFill/>
        </p:spPr>
        <p:txBody>
          <a:bodyPr wrap="square" rtlCol="0">
            <a:spAutoFit/>
          </a:bodyPr>
          <a:lstStyle/>
          <a:p>
            <a:pPr lvl="0">
              <a:lnSpc>
                <a:spcPct val="150000"/>
              </a:lnSpc>
              <a:defRPr/>
            </a:pP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Mô</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tả</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về</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đặc</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điểm</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đáng</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tự</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hào</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của</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một</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số</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nhân</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vật</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trong</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truyền</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thuyết</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cổ</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tích</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smtClean="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Việt</a:t>
            </a:r>
            <a:endPar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endParaRPr>
          </a:p>
          <a:p>
            <a:pPr lvl="0">
              <a:lnSpc>
                <a:spcPct val="150000"/>
              </a:lnSpc>
              <a:defRPr/>
            </a:pPr>
            <a:r>
              <a:rPr lang="en-US" sz="3200" dirty="0" smtClean="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Nam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nổi</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tiếng</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để</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r>
              <a:rPr lang="en-US" sz="3200" dirty="0" err="1">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đoán</a:t>
            </a:r>
            <a:r>
              <a:rPr lang="en-US" sz="3200" dirty="0">
                <a:ln>
                  <a:solidFill>
                    <a:prstClr val="black">
                      <a:lumMod val="85000"/>
                      <a:lumOff val="15000"/>
                    </a:prstClr>
                  </a:solidFill>
                </a:ln>
                <a:solidFill>
                  <a:srgbClr val="FFC000"/>
                </a:solidFill>
                <a:effectLst>
                  <a:innerShdw blurRad="63500" dist="50800" dir="13500000">
                    <a:prstClr val="black">
                      <a:alpha val="50000"/>
                    </a:prstClr>
                  </a:innerShdw>
                </a:effectLst>
                <a:latin typeface="Times New Roman" pitchFamily="18" charset="0"/>
                <a:cs typeface="Times New Roman" pitchFamily="18" charset="0"/>
              </a:rPr>
              <a:t>. </a:t>
            </a:r>
            <a:endParaRPr lang="en-US" sz="3200" dirty="0">
              <a:ln>
                <a:solidFill>
                  <a:prstClr val="black">
                    <a:lumMod val="85000"/>
                    <a:lumOff val="15000"/>
                  </a:prstClr>
                </a:solidFill>
              </a:ln>
              <a:solidFill>
                <a:srgbClr val="FF0000"/>
              </a:solidFill>
              <a:effectLst>
                <a:innerShdw blurRad="63500" dist="50800" dir="13500000">
                  <a:prstClr val="black">
                    <a:alpha val="50000"/>
                  </a:prstClr>
                </a:innerShdw>
              </a:effectLst>
              <a:latin typeface="UTM Cookies" panose="02040603050506020204" pitchFamily="18" charset="0"/>
            </a:endParaRPr>
          </a:p>
        </p:txBody>
      </p:sp>
      <p:sp>
        <p:nvSpPr>
          <p:cNvPr id="20" name="Text Box 45"/>
          <p:cNvSpPr txBox="1">
            <a:spLocks noChangeArrowheads="1"/>
          </p:cNvSpPr>
          <p:nvPr/>
        </p:nvSpPr>
        <p:spPr bwMode="auto">
          <a:xfrm>
            <a:off x="2293887" y="3609899"/>
            <a:ext cx="76729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hangingPunct="1">
              <a:spcBef>
                <a:spcPct val="50000"/>
              </a:spcBef>
            </a:pPr>
            <a:r>
              <a:rPr lang="en-US" altLang="en-US" sz="3600" dirty="0" err="1" smtClean="0">
                <a:solidFill>
                  <a:srgbClr val="0000CC"/>
                </a:solidFill>
                <a:latin typeface="Times New Roman" pitchFamily="18" charset="0"/>
                <a:cs typeface="Times New Roman" pitchFamily="18" charset="0"/>
              </a:rPr>
              <a:t>Gợi</a:t>
            </a:r>
            <a:r>
              <a:rPr lang="en-US" altLang="en-US" sz="3600" dirty="0" smtClean="0">
                <a:solidFill>
                  <a:srgbClr val="0000CC"/>
                </a:solidFill>
                <a:latin typeface="Times New Roman" pitchFamily="18" charset="0"/>
                <a:cs typeface="Times New Roman" pitchFamily="18" charset="0"/>
              </a:rPr>
              <a:t> ý: </a:t>
            </a:r>
            <a:r>
              <a:rPr lang="en-US" altLang="en-US" sz="3600" dirty="0" err="1" smtClean="0">
                <a:solidFill>
                  <a:srgbClr val="0000CC"/>
                </a:solidFill>
                <a:latin typeface="Times New Roman" pitchFamily="18" charset="0"/>
                <a:cs typeface="Times New Roman" pitchFamily="18" charset="0"/>
              </a:rPr>
              <a:t>Thánh</a:t>
            </a:r>
            <a:r>
              <a:rPr lang="en-US" altLang="en-US" sz="3600" dirty="0" smtClean="0">
                <a:solidFill>
                  <a:srgbClr val="0000CC"/>
                </a:solidFill>
                <a:latin typeface="Times New Roman" pitchFamily="18" charset="0"/>
                <a:cs typeface="Times New Roman" pitchFamily="18" charset="0"/>
              </a:rPr>
              <a:t> </a:t>
            </a:r>
            <a:r>
              <a:rPr lang="en-US" altLang="en-US" sz="3600" dirty="0" err="1" smtClean="0">
                <a:solidFill>
                  <a:srgbClr val="0000CC"/>
                </a:solidFill>
                <a:latin typeface="Times New Roman" pitchFamily="18" charset="0"/>
                <a:cs typeface="Times New Roman" pitchFamily="18" charset="0"/>
              </a:rPr>
              <a:t>Gióng</a:t>
            </a:r>
            <a:r>
              <a:rPr lang="en-US" altLang="en-US" sz="3600" dirty="0" smtClean="0">
                <a:solidFill>
                  <a:srgbClr val="0000CC"/>
                </a:solidFill>
                <a:latin typeface="Times New Roman" pitchFamily="18" charset="0"/>
                <a:cs typeface="Times New Roman" pitchFamily="18" charset="0"/>
              </a:rPr>
              <a:t>, </a:t>
            </a:r>
            <a:r>
              <a:rPr lang="en-US" altLang="en-US" sz="3600" dirty="0" err="1" smtClean="0">
                <a:solidFill>
                  <a:srgbClr val="0000CC"/>
                </a:solidFill>
                <a:latin typeface="Times New Roman" pitchFamily="18" charset="0"/>
                <a:cs typeface="Times New Roman" pitchFamily="18" charset="0"/>
              </a:rPr>
              <a:t>Thạch</a:t>
            </a:r>
            <a:r>
              <a:rPr lang="en-US" altLang="en-US" sz="3600" dirty="0" smtClean="0">
                <a:solidFill>
                  <a:srgbClr val="0000CC"/>
                </a:solidFill>
                <a:latin typeface="Times New Roman" pitchFamily="18" charset="0"/>
                <a:cs typeface="Times New Roman" pitchFamily="18" charset="0"/>
              </a:rPr>
              <a:t> </a:t>
            </a:r>
            <a:r>
              <a:rPr lang="en-US" altLang="en-US" sz="3600" dirty="0" err="1" smtClean="0">
                <a:solidFill>
                  <a:srgbClr val="0000CC"/>
                </a:solidFill>
                <a:latin typeface="Times New Roman" pitchFamily="18" charset="0"/>
                <a:cs typeface="Times New Roman" pitchFamily="18" charset="0"/>
              </a:rPr>
              <a:t>Sanh</a:t>
            </a:r>
            <a:r>
              <a:rPr lang="en-US" altLang="en-US" sz="3600" dirty="0" smtClean="0">
                <a:solidFill>
                  <a:srgbClr val="0000CC"/>
                </a:solidFill>
                <a:latin typeface="Times New Roman" pitchFamily="18" charset="0"/>
                <a:cs typeface="Times New Roman" pitchFamily="18" charset="0"/>
              </a:rPr>
              <a:t>, Mai An </a:t>
            </a:r>
            <a:r>
              <a:rPr lang="en-US" altLang="en-US" sz="3600" dirty="0" err="1" smtClean="0">
                <a:solidFill>
                  <a:srgbClr val="0000CC"/>
                </a:solidFill>
                <a:latin typeface="Times New Roman" pitchFamily="18" charset="0"/>
                <a:cs typeface="Times New Roman" pitchFamily="18" charset="0"/>
              </a:rPr>
              <a:t>Tiêm</a:t>
            </a:r>
            <a:r>
              <a:rPr lang="en-US" altLang="en-US" sz="3600" dirty="0" smtClean="0">
                <a:solidFill>
                  <a:srgbClr val="0000CC"/>
                </a:solidFill>
                <a:latin typeface="Times New Roman" pitchFamily="18" charset="0"/>
                <a:cs typeface="Times New Roman" pitchFamily="18" charset="0"/>
              </a:rPr>
              <a:t>,…. </a:t>
            </a:r>
            <a:endParaRPr lang="vi-VN" alt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5783228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3"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76811" y="2561465"/>
            <a:ext cx="1423035" cy="2743200"/>
          </a:xfrm>
          <a:prstGeom prst="rect">
            <a:avLst/>
          </a:prstGeom>
        </p:spPr>
      </p:pic>
      <p:sp>
        <p:nvSpPr>
          <p:cNvPr id="19" name="TextBox 18">
            <a:extLst>
              <a:ext uri="{FF2B5EF4-FFF2-40B4-BE49-F238E27FC236}">
                <a16:creationId xmlns:a16="http://schemas.microsoft.com/office/drawing/2014/main" xmlns="" id="{D3E61BCF-CC5F-91FA-D611-18974DAEEAF6}"/>
              </a:ext>
            </a:extLst>
          </p:cNvPr>
          <p:cNvSpPr txBox="1"/>
          <p:nvPr/>
        </p:nvSpPr>
        <p:spPr>
          <a:xfrm>
            <a:off x="4038599" y="765939"/>
            <a:ext cx="4003433" cy="2862322"/>
          </a:xfrm>
          <a:prstGeom prst="rect">
            <a:avLst/>
          </a:prstGeom>
          <a:noFill/>
        </p:spPr>
        <p:txBody>
          <a:bodyPr wrap="square" rtlCol="0">
            <a:spAutoFit/>
          </a:bodyPr>
          <a:lstStyle/>
          <a:p>
            <a:pPr lvl="0" algn="ctr">
              <a:defRPr/>
            </a:pPr>
            <a:r>
              <a:rPr lang="en-US" sz="3600" b="1">
                <a:ln w="28575">
                  <a:solidFill>
                    <a:sysClr val="windowText" lastClr="000000"/>
                  </a:solidFill>
                  <a:prstDash val="solid"/>
                </a:ln>
                <a:solidFill>
                  <a:prstClr val="white"/>
                </a:solidFill>
                <a:latin typeface="UTM Cookies" panose="02040603050506020204" pitchFamily="18" charset="0"/>
              </a:rPr>
              <a:t>Hoạt động 1: Xác định những đặc điểm đáng tự hào của bản thân</a:t>
            </a:r>
            <a:endParaRPr kumimoji="0" lang="en-US" sz="3600" b="1" i="0" u="none" strike="noStrike" kern="1200" cap="none" spc="0" normalizeH="0" baseline="0" noProof="0" dirty="0">
              <a:ln w="28575">
                <a:solidFill>
                  <a:sysClr val="windowText" lastClr="000000"/>
                </a:solidFill>
                <a:prstDash val="solid"/>
              </a:ln>
              <a:solidFill>
                <a:prstClr val="white"/>
              </a:solidFill>
              <a:effectLst/>
              <a:uLnTx/>
              <a:uFillTx/>
              <a:latin typeface="UTM Cookies" panose="02040603050506020204" pitchFamily="18" charset="0"/>
            </a:endParaRPr>
          </a:p>
        </p:txBody>
      </p:sp>
      <p:pic>
        <p:nvPicPr>
          <p:cNvPr id="9" name="Picture 8">
            <a:extLst>
              <a:ext uri="{FF2B5EF4-FFF2-40B4-BE49-F238E27FC236}">
                <a16:creationId xmlns:a16="http://schemas.microsoft.com/office/drawing/2014/main" xmlns="" id="{3975C6E1-3B6C-4DA7-B12E-13170BD3EC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1122" y="1121130"/>
            <a:ext cx="6096012" cy="60960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677361" y="-319392"/>
            <a:ext cx="2947958" cy="2947958"/>
          </a:xfrm>
          <a:prstGeom prst="rect">
            <a:avLst/>
          </a:prstGeom>
        </p:spPr>
      </p:pic>
      <p:grpSp>
        <p:nvGrpSpPr>
          <p:cNvPr id="3" name="Group 3"/>
          <p:cNvGrpSpPr/>
          <p:nvPr/>
        </p:nvGrpSpPr>
        <p:grpSpPr>
          <a:xfrm>
            <a:off x="0" y="0"/>
            <a:ext cx="1891810" cy="6708003"/>
            <a:chOff x="0" y="0"/>
            <a:chExt cx="527677" cy="1871042"/>
          </a:xfrm>
        </p:grpSpPr>
        <p:sp>
          <p:nvSpPr>
            <p:cNvPr id="4" name="Freeform 4"/>
            <p:cNvSpPr/>
            <p:nvPr/>
          </p:nvSpPr>
          <p:spPr>
            <a:xfrm>
              <a:off x="0" y="0"/>
              <a:ext cx="527677" cy="1871042"/>
            </a:xfrm>
            <a:custGeom>
              <a:avLst/>
              <a:gdLst/>
              <a:ahLst/>
              <a:cxnLst/>
              <a:rect l="l" t="t" r="r" b="b"/>
              <a:pathLst>
                <a:path w="527677" h="1871042">
                  <a:moveTo>
                    <a:pt x="0" y="0"/>
                  </a:moveTo>
                  <a:lnTo>
                    <a:pt x="527677" y="0"/>
                  </a:lnTo>
                  <a:lnTo>
                    <a:pt x="527677" y="1871042"/>
                  </a:lnTo>
                  <a:lnTo>
                    <a:pt x="0" y="1871042"/>
                  </a:lnTo>
                  <a:close/>
                </a:path>
              </a:pathLst>
            </a:custGeom>
            <a:solidFill>
              <a:srgbClr val="AB8CB4"/>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71635" y="5703175"/>
            <a:ext cx="14735270" cy="7367635"/>
          </a:xfrm>
          <a:prstGeom prst="rect">
            <a:avLst/>
          </a:prstGeom>
        </p:spPr>
      </p:pic>
      <p:sp>
        <p:nvSpPr>
          <p:cNvPr id="10" name="Rectangle: Diagonal Corners Rounded 9">
            <a:extLst>
              <a:ext uri="{FF2B5EF4-FFF2-40B4-BE49-F238E27FC236}">
                <a16:creationId xmlns:a16="http://schemas.microsoft.com/office/drawing/2014/main" xmlns="" id="{136BA457-9563-3739-F406-200EE3502D7E}"/>
              </a:ext>
            </a:extLst>
          </p:cNvPr>
          <p:cNvSpPr/>
          <p:nvPr/>
        </p:nvSpPr>
        <p:spPr>
          <a:xfrm>
            <a:off x="2146902" y="157372"/>
            <a:ext cx="6857536" cy="1283145"/>
          </a:xfrm>
          <a:prstGeom prst="round2DiagRect">
            <a:avLst>
              <a:gd name="adj1" fmla="val 10117"/>
              <a:gd name="adj2"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1. </a:t>
            </a:r>
            <a:r>
              <a:rPr lang="en-US" sz="3200" b="1" dirty="0" err="1">
                <a:solidFill>
                  <a:srgbClr val="FF0000"/>
                </a:solidFill>
                <a:latin typeface="Times New Roman" pitchFamily="18" charset="0"/>
                <a:cs typeface="Times New Roman" pitchFamily="18" charset="0"/>
              </a:rPr>
              <a:t>Tìm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từ</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chỉ</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đặc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điểm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tự</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bản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thân</a:t>
            </a:r>
            <a:endParaRPr lang="en-US" sz="3200" b="1" dirty="0">
              <a:solidFill>
                <a:srgbClr val="FF0000"/>
              </a:solidFill>
              <a:latin typeface="Times New Roman" pitchFamily="18" charset="0"/>
              <a:cs typeface="Times New Roman" pitchFamily="18" charset="0"/>
            </a:endParaRPr>
          </a:p>
        </p:txBody>
      </p:sp>
      <p:pic>
        <p:nvPicPr>
          <p:cNvPr id="51" name="Picture 19">
            <a:extLst>
              <a:ext uri="{FF2B5EF4-FFF2-40B4-BE49-F238E27FC236}">
                <a16:creationId xmlns:a16="http://schemas.microsoft.com/office/drawing/2014/main" xmlns="" id="{0DCCCB45-3BFB-3DAF-5B76-77C98FFB34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38537" y="121795"/>
            <a:ext cx="1030278" cy="1023409"/>
          </a:xfrm>
          <a:prstGeom prst="rect">
            <a:avLst/>
          </a:prstGeom>
        </p:spPr>
      </p:pic>
      <p:pic>
        <p:nvPicPr>
          <p:cNvPr id="104" name="Picture 103">
            <a:extLst>
              <a:ext uri="{FF2B5EF4-FFF2-40B4-BE49-F238E27FC236}">
                <a16:creationId xmlns:a16="http://schemas.microsoft.com/office/drawing/2014/main" xmlns="" id="{0D0E8786-FF4B-4249-915C-90A540F295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4056" y="1534013"/>
            <a:ext cx="4837393" cy="4004685"/>
          </a:xfrm>
          <a:prstGeom prst="rect">
            <a:avLst/>
          </a:prstGeom>
        </p:spPr>
      </p:pic>
      <p:sp>
        <p:nvSpPr>
          <p:cNvPr id="12" name="Text Box 45"/>
          <p:cNvSpPr txBox="1">
            <a:spLocks noChangeArrowheads="1"/>
          </p:cNvSpPr>
          <p:nvPr/>
        </p:nvSpPr>
        <p:spPr bwMode="auto">
          <a:xfrm>
            <a:off x="7768431" y="4953922"/>
            <a:ext cx="22347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hangingPunct="1">
              <a:spcBef>
                <a:spcPct val="50000"/>
              </a:spcBef>
            </a:pPr>
            <a:r>
              <a:rPr lang="en-US" altLang="en-US" sz="3200" dirty="0" smtClean="0">
                <a:solidFill>
                  <a:srgbClr val="0000CC"/>
                </a:solidFill>
                <a:latin typeface="Times New Roman" pitchFamily="18" charset="0"/>
                <a:cs typeface="Times New Roman" pitchFamily="18" charset="0"/>
              </a:rPr>
              <a:t>  </a:t>
            </a:r>
            <a:r>
              <a:rPr lang="en-US" altLang="en-US" sz="3200" dirty="0" err="1">
                <a:solidFill>
                  <a:srgbClr val="0000CC"/>
                </a:solidFill>
                <a:latin typeface="Times New Roman" pitchFamily="18" charset="0"/>
                <a:cs typeface="Times New Roman" pitchFamily="18" charset="0"/>
              </a:rPr>
              <a:t>C</a:t>
            </a:r>
            <a:r>
              <a:rPr lang="en-US" altLang="en-US" sz="3200" dirty="0" err="1" smtClean="0">
                <a:solidFill>
                  <a:srgbClr val="0000CC"/>
                </a:solidFill>
                <a:latin typeface="Times New Roman" pitchFamily="18" charset="0"/>
                <a:cs typeface="Times New Roman" pitchFamily="18" charset="0"/>
              </a:rPr>
              <a:t>ẩn</a:t>
            </a:r>
            <a:r>
              <a:rPr lang="en-US" altLang="en-US" sz="3200" dirty="0" smtClean="0">
                <a:solidFill>
                  <a:srgbClr val="0000CC"/>
                </a:solidFill>
                <a:latin typeface="Times New Roman" pitchFamily="18" charset="0"/>
                <a:cs typeface="Times New Roman" pitchFamily="18" charset="0"/>
              </a:rPr>
              <a:t> </a:t>
            </a:r>
            <a:r>
              <a:rPr lang="en-US" altLang="en-US" sz="3200" dirty="0" err="1" smtClean="0">
                <a:solidFill>
                  <a:srgbClr val="0000CC"/>
                </a:solidFill>
                <a:latin typeface="Times New Roman" pitchFamily="18" charset="0"/>
                <a:cs typeface="Times New Roman" pitchFamily="18" charset="0"/>
              </a:rPr>
              <a:t>thận</a:t>
            </a:r>
            <a:r>
              <a:rPr lang="en-US" altLang="en-US" sz="3200" dirty="0" smtClean="0">
                <a:solidFill>
                  <a:srgbClr val="0000CC"/>
                </a:solidFill>
                <a:latin typeface="Times New Roman" pitchFamily="18" charset="0"/>
                <a:cs typeface="Times New Roman" pitchFamily="18" charset="0"/>
              </a:rPr>
              <a:t> </a:t>
            </a:r>
            <a:endParaRPr lang="vi-VN" altLang="en-US" sz="3200" dirty="0">
              <a:solidFill>
                <a:srgbClr val="0000CC"/>
              </a:solidFill>
              <a:latin typeface="Times New Roman" pitchFamily="18" charset="0"/>
              <a:cs typeface="Times New Roman" pitchFamily="18" charset="0"/>
            </a:endParaRPr>
          </a:p>
        </p:txBody>
      </p:sp>
      <p:sp>
        <p:nvSpPr>
          <p:cNvPr id="13" name="Text Box 45"/>
          <p:cNvSpPr txBox="1">
            <a:spLocks noChangeArrowheads="1"/>
          </p:cNvSpPr>
          <p:nvPr/>
        </p:nvSpPr>
        <p:spPr bwMode="auto">
          <a:xfrm>
            <a:off x="7434770" y="1503316"/>
            <a:ext cx="17848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hangingPunct="1">
              <a:spcBef>
                <a:spcPct val="50000"/>
              </a:spcBef>
            </a:pPr>
            <a:r>
              <a:rPr lang="en-US" altLang="en-US" sz="3200" dirty="0" err="1" smtClean="0">
                <a:solidFill>
                  <a:srgbClr val="0000CC"/>
                </a:solidFill>
                <a:latin typeface="Times New Roman" pitchFamily="18" charset="0"/>
                <a:cs typeface="Times New Roman" pitchFamily="18" charset="0"/>
              </a:rPr>
              <a:t>Từ</a:t>
            </a:r>
            <a:r>
              <a:rPr lang="en-US" altLang="en-US" sz="3200" dirty="0" smtClean="0">
                <a:solidFill>
                  <a:srgbClr val="0000CC"/>
                </a:solidFill>
                <a:latin typeface="Times New Roman" pitchFamily="18" charset="0"/>
                <a:cs typeface="Times New Roman" pitchFamily="18" charset="0"/>
              </a:rPr>
              <a:t> </a:t>
            </a:r>
            <a:r>
              <a:rPr lang="en-US" altLang="en-US" sz="3200" dirty="0" err="1" smtClean="0">
                <a:solidFill>
                  <a:srgbClr val="0000CC"/>
                </a:solidFill>
                <a:latin typeface="Times New Roman" pitchFamily="18" charset="0"/>
                <a:cs typeface="Times New Roman" pitchFamily="18" charset="0"/>
              </a:rPr>
              <a:t>tự</a:t>
            </a:r>
            <a:r>
              <a:rPr lang="en-US" altLang="en-US" sz="3200" dirty="0" smtClean="0">
                <a:solidFill>
                  <a:srgbClr val="0000CC"/>
                </a:solidFill>
                <a:latin typeface="Times New Roman" pitchFamily="18" charset="0"/>
                <a:cs typeface="Times New Roman" pitchFamily="18" charset="0"/>
              </a:rPr>
              <a:t> tin </a:t>
            </a:r>
            <a:endParaRPr lang="vi-VN" altLang="en-US" sz="3200" dirty="0">
              <a:solidFill>
                <a:srgbClr val="0000CC"/>
              </a:solidFill>
              <a:latin typeface="Times New Roman" pitchFamily="18" charset="0"/>
              <a:cs typeface="Times New Roman" pitchFamily="18" charset="0"/>
            </a:endParaRPr>
          </a:p>
        </p:txBody>
      </p:sp>
      <p:sp>
        <p:nvSpPr>
          <p:cNvPr id="14" name="Text Box 45"/>
          <p:cNvSpPr txBox="1">
            <a:spLocks noChangeArrowheads="1"/>
          </p:cNvSpPr>
          <p:nvPr/>
        </p:nvSpPr>
        <p:spPr bwMode="auto">
          <a:xfrm>
            <a:off x="7422748" y="1988408"/>
            <a:ext cx="18325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hangingPunct="1">
              <a:spcBef>
                <a:spcPct val="50000"/>
              </a:spcBef>
            </a:pPr>
            <a:r>
              <a:rPr lang="en-US" altLang="en-US" sz="3200" dirty="0" err="1">
                <a:solidFill>
                  <a:srgbClr val="0000CC"/>
                </a:solidFill>
                <a:latin typeface="Times New Roman" pitchFamily="18" charset="0"/>
                <a:cs typeface="Times New Roman" pitchFamily="18" charset="0"/>
              </a:rPr>
              <a:t>H</a:t>
            </a:r>
            <a:r>
              <a:rPr lang="en-US" altLang="en-US" sz="3200" dirty="0" err="1" smtClean="0">
                <a:solidFill>
                  <a:srgbClr val="0000CC"/>
                </a:solidFill>
                <a:latin typeface="Times New Roman" pitchFamily="18" charset="0"/>
                <a:cs typeface="Times New Roman" pitchFamily="18" charset="0"/>
              </a:rPr>
              <a:t>ài</a:t>
            </a:r>
            <a:r>
              <a:rPr lang="en-US" altLang="en-US" sz="3200" dirty="0" smtClean="0">
                <a:solidFill>
                  <a:srgbClr val="0000CC"/>
                </a:solidFill>
                <a:latin typeface="Times New Roman" pitchFamily="18" charset="0"/>
                <a:cs typeface="Times New Roman" pitchFamily="18" charset="0"/>
              </a:rPr>
              <a:t> </a:t>
            </a:r>
            <a:r>
              <a:rPr lang="en-US" altLang="en-US" sz="3200" dirty="0" err="1" smtClean="0">
                <a:solidFill>
                  <a:srgbClr val="0000CC"/>
                </a:solidFill>
                <a:latin typeface="Times New Roman" pitchFamily="18" charset="0"/>
                <a:cs typeface="Times New Roman" pitchFamily="18" charset="0"/>
              </a:rPr>
              <a:t>hước</a:t>
            </a:r>
            <a:r>
              <a:rPr lang="en-US" altLang="en-US" sz="3200" dirty="0" smtClean="0">
                <a:solidFill>
                  <a:srgbClr val="0000CC"/>
                </a:solidFill>
                <a:latin typeface="Times New Roman" pitchFamily="18" charset="0"/>
                <a:cs typeface="Times New Roman" pitchFamily="18" charset="0"/>
              </a:rPr>
              <a:t> </a:t>
            </a:r>
            <a:endParaRPr lang="vi-VN" altLang="en-US" sz="3200" dirty="0">
              <a:solidFill>
                <a:srgbClr val="0000CC"/>
              </a:solidFill>
              <a:latin typeface="Times New Roman" pitchFamily="18" charset="0"/>
              <a:cs typeface="Times New Roman" pitchFamily="18" charset="0"/>
            </a:endParaRPr>
          </a:p>
        </p:txBody>
      </p:sp>
      <p:sp>
        <p:nvSpPr>
          <p:cNvPr id="15" name="Text Box 45"/>
          <p:cNvSpPr txBox="1">
            <a:spLocks noChangeArrowheads="1"/>
          </p:cNvSpPr>
          <p:nvPr/>
        </p:nvSpPr>
        <p:spPr bwMode="auto">
          <a:xfrm>
            <a:off x="7655080" y="2573183"/>
            <a:ext cx="21543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hangingPunct="1">
              <a:spcBef>
                <a:spcPct val="50000"/>
              </a:spcBef>
            </a:pPr>
            <a:r>
              <a:rPr lang="en-US" altLang="en-US" sz="3200" dirty="0" smtClean="0">
                <a:solidFill>
                  <a:srgbClr val="0000CC"/>
                </a:solidFill>
                <a:latin typeface="Times New Roman" pitchFamily="18" charset="0"/>
                <a:cs typeface="Times New Roman" pitchFamily="18" charset="0"/>
              </a:rPr>
              <a:t> </a:t>
            </a:r>
            <a:r>
              <a:rPr lang="en-US" altLang="en-US" sz="3200" dirty="0" err="1">
                <a:solidFill>
                  <a:srgbClr val="0000CC"/>
                </a:solidFill>
                <a:latin typeface="Times New Roman" pitchFamily="18" charset="0"/>
                <a:cs typeface="Times New Roman" pitchFamily="18" charset="0"/>
              </a:rPr>
              <a:t>K</a:t>
            </a:r>
            <a:r>
              <a:rPr lang="en-US" altLang="en-US" sz="3200" dirty="0" err="1" smtClean="0">
                <a:solidFill>
                  <a:srgbClr val="0000CC"/>
                </a:solidFill>
                <a:latin typeface="Times New Roman" pitchFamily="18" charset="0"/>
                <a:cs typeface="Times New Roman" pitchFamily="18" charset="0"/>
              </a:rPr>
              <a:t>iên</a:t>
            </a:r>
            <a:r>
              <a:rPr lang="en-US" altLang="en-US" sz="3200" dirty="0" smtClean="0">
                <a:solidFill>
                  <a:srgbClr val="0000CC"/>
                </a:solidFill>
                <a:latin typeface="Times New Roman" pitchFamily="18" charset="0"/>
                <a:cs typeface="Times New Roman" pitchFamily="18" charset="0"/>
              </a:rPr>
              <a:t> </a:t>
            </a:r>
            <a:r>
              <a:rPr lang="en-US" altLang="en-US" sz="3200" dirty="0" err="1" smtClean="0">
                <a:solidFill>
                  <a:srgbClr val="0000CC"/>
                </a:solidFill>
                <a:latin typeface="Times New Roman" pitchFamily="18" charset="0"/>
                <a:cs typeface="Times New Roman" pitchFamily="18" charset="0"/>
              </a:rPr>
              <a:t>nhẫn</a:t>
            </a:r>
            <a:r>
              <a:rPr lang="en-US" altLang="en-US" sz="3200" dirty="0" smtClean="0">
                <a:solidFill>
                  <a:srgbClr val="0000CC"/>
                </a:solidFill>
                <a:latin typeface="Times New Roman" pitchFamily="18" charset="0"/>
                <a:cs typeface="Times New Roman" pitchFamily="18" charset="0"/>
              </a:rPr>
              <a:t> </a:t>
            </a:r>
            <a:endParaRPr lang="vi-VN" altLang="en-US" sz="3200" dirty="0">
              <a:solidFill>
                <a:srgbClr val="0000CC"/>
              </a:solidFill>
              <a:latin typeface="Times New Roman" pitchFamily="18" charset="0"/>
              <a:cs typeface="Times New Roman" pitchFamily="18" charset="0"/>
            </a:endParaRPr>
          </a:p>
        </p:txBody>
      </p:sp>
      <p:sp>
        <p:nvSpPr>
          <p:cNvPr id="16" name="Text Box 45"/>
          <p:cNvSpPr txBox="1">
            <a:spLocks noChangeArrowheads="1"/>
          </p:cNvSpPr>
          <p:nvPr/>
        </p:nvSpPr>
        <p:spPr bwMode="auto">
          <a:xfrm>
            <a:off x="7768431" y="3145107"/>
            <a:ext cx="228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hangingPunct="1">
              <a:spcBef>
                <a:spcPct val="50000"/>
              </a:spcBef>
            </a:pPr>
            <a:r>
              <a:rPr lang="en-US" altLang="en-US" sz="3200" dirty="0" smtClean="0">
                <a:solidFill>
                  <a:srgbClr val="0000CC"/>
                </a:solidFill>
                <a:latin typeface="Times New Roman" pitchFamily="18" charset="0"/>
                <a:cs typeface="Times New Roman" pitchFamily="18" charset="0"/>
              </a:rPr>
              <a:t> </a:t>
            </a:r>
            <a:r>
              <a:rPr lang="en-US" altLang="en-US" sz="3200" dirty="0" err="1">
                <a:solidFill>
                  <a:srgbClr val="0000CC"/>
                </a:solidFill>
                <a:latin typeface="Times New Roman" pitchFamily="18" charset="0"/>
                <a:cs typeface="Times New Roman" pitchFamily="18" charset="0"/>
              </a:rPr>
              <a:t>S</a:t>
            </a:r>
            <a:r>
              <a:rPr lang="en-US" altLang="en-US" sz="3200" dirty="0" err="1" smtClean="0">
                <a:solidFill>
                  <a:srgbClr val="0000CC"/>
                </a:solidFill>
                <a:latin typeface="Times New Roman" pitchFamily="18" charset="0"/>
                <a:cs typeface="Times New Roman" pitchFamily="18" charset="0"/>
              </a:rPr>
              <a:t>áng</a:t>
            </a:r>
            <a:r>
              <a:rPr lang="en-US" altLang="en-US" sz="3200" dirty="0" smtClean="0">
                <a:solidFill>
                  <a:srgbClr val="0000CC"/>
                </a:solidFill>
                <a:latin typeface="Times New Roman" pitchFamily="18" charset="0"/>
                <a:cs typeface="Times New Roman" pitchFamily="18" charset="0"/>
              </a:rPr>
              <a:t> </a:t>
            </a:r>
            <a:r>
              <a:rPr lang="en-US" altLang="en-US" sz="3200" dirty="0" err="1" smtClean="0">
                <a:solidFill>
                  <a:srgbClr val="0000CC"/>
                </a:solidFill>
                <a:latin typeface="Times New Roman" pitchFamily="18" charset="0"/>
                <a:cs typeface="Times New Roman" pitchFamily="18" charset="0"/>
              </a:rPr>
              <a:t>tạo</a:t>
            </a:r>
            <a:r>
              <a:rPr lang="en-US" altLang="en-US" sz="3200" dirty="0" smtClean="0">
                <a:solidFill>
                  <a:srgbClr val="0000CC"/>
                </a:solidFill>
                <a:latin typeface="Times New Roman" pitchFamily="18" charset="0"/>
                <a:cs typeface="Times New Roman" pitchFamily="18" charset="0"/>
              </a:rPr>
              <a:t> </a:t>
            </a:r>
            <a:endParaRPr lang="vi-VN" altLang="en-US" sz="3200" dirty="0">
              <a:solidFill>
                <a:srgbClr val="0000CC"/>
              </a:solidFill>
              <a:latin typeface="Times New Roman" pitchFamily="18" charset="0"/>
              <a:cs typeface="Times New Roman" pitchFamily="18" charset="0"/>
            </a:endParaRPr>
          </a:p>
        </p:txBody>
      </p:sp>
      <p:sp>
        <p:nvSpPr>
          <p:cNvPr id="17" name="Text Box 45"/>
          <p:cNvSpPr txBox="1">
            <a:spLocks noChangeArrowheads="1"/>
          </p:cNvSpPr>
          <p:nvPr/>
        </p:nvSpPr>
        <p:spPr bwMode="auto">
          <a:xfrm>
            <a:off x="7992128" y="3684586"/>
            <a:ext cx="24548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hangingPunct="1">
              <a:spcBef>
                <a:spcPct val="50000"/>
              </a:spcBef>
            </a:pPr>
            <a:r>
              <a:rPr lang="en-US" altLang="en-US" sz="3200" dirty="0" smtClean="0">
                <a:solidFill>
                  <a:srgbClr val="0000CC"/>
                </a:solidFill>
                <a:latin typeface="Times New Roman" pitchFamily="18" charset="0"/>
                <a:cs typeface="Times New Roman" pitchFamily="18" charset="0"/>
              </a:rPr>
              <a:t> </a:t>
            </a:r>
            <a:r>
              <a:rPr lang="en-US" altLang="en-US" sz="3200" dirty="0" err="1">
                <a:solidFill>
                  <a:srgbClr val="0000CC"/>
                </a:solidFill>
                <a:latin typeface="Times New Roman" pitchFamily="18" charset="0"/>
                <a:cs typeface="Times New Roman" pitchFamily="18" charset="0"/>
              </a:rPr>
              <a:t>V</a:t>
            </a:r>
            <a:r>
              <a:rPr lang="en-US" altLang="en-US" sz="3200" dirty="0" err="1" smtClean="0">
                <a:solidFill>
                  <a:srgbClr val="0000CC"/>
                </a:solidFill>
                <a:latin typeface="Times New Roman" pitchFamily="18" charset="0"/>
                <a:cs typeface="Times New Roman" pitchFamily="18" charset="0"/>
              </a:rPr>
              <a:t>ui</a:t>
            </a:r>
            <a:r>
              <a:rPr lang="en-US" altLang="en-US" sz="3200" dirty="0" smtClean="0">
                <a:solidFill>
                  <a:srgbClr val="0000CC"/>
                </a:solidFill>
                <a:latin typeface="Times New Roman" pitchFamily="18" charset="0"/>
                <a:cs typeface="Times New Roman" pitchFamily="18" charset="0"/>
              </a:rPr>
              <a:t> </a:t>
            </a:r>
            <a:r>
              <a:rPr lang="en-US" altLang="en-US" sz="3200" dirty="0" err="1" smtClean="0">
                <a:solidFill>
                  <a:srgbClr val="0000CC"/>
                </a:solidFill>
                <a:latin typeface="Times New Roman" pitchFamily="18" charset="0"/>
                <a:cs typeface="Times New Roman" pitchFamily="18" charset="0"/>
              </a:rPr>
              <a:t>tính</a:t>
            </a:r>
            <a:r>
              <a:rPr lang="en-US" altLang="en-US" sz="3200" dirty="0" smtClean="0">
                <a:solidFill>
                  <a:srgbClr val="0000CC"/>
                </a:solidFill>
                <a:latin typeface="Times New Roman" pitchFamily="18" charset="0"/>
                <a:cs typeface="Times New Roman" pitchFamily="18" charset="0"/>
              </a:rPr>
              <a:t> </a:t>
            </a:r>
            <a:endParaRPr lang="vi-VN" altLang="en-US" sz="3200" dirty="0">
              <a:solidFill>
                <a:srgbClr val="0000CC"/>
              </a:solidFill>
              <a:latin typeface="Times New Roman" pitchFamily="18" charset="0"/>
              <a:cs typeface="Times New Roman" pitchFamily="18" charset="0"/>
            </a:endParaRPr>
          </a:p>
        </p:txBody>
      </p:sp>
      <p:sp>
        <p:nvSpPr>
          <p:cNvPr id="18" name="Text Box 45"/>
          <p:cNvSpPr txBox="1">
            <a:spLocks noChangeArrowheads="1"/>
          </p:cNvSpPr>
          <p:nvPr/>
        </p:nvSpPr>
        <p:spPr bwMode="auto">
          <a:xfrm>
            <a:off x="7992128" y="4268694"/>
            <a:ext cx="24548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hangingPunct="1">
              <a:spcBef>
                <a:spcPct val="50000"/>
              </a:spcBef>
            </a:pPr>
            <a:r>
              <a:rPr lang="en-US" altLang="en-US" sz="3200" dirty="0" smtClean="0">
                <a:solidFill>
                  <a:srgbClr val="0000CC"/>
                </a:solidFill>
                <a:latin typeface="Times New Roman" pitchFamily="18" charset="0"/>
                <a:cs typeface="Times New Roman" pitchFamily="18" charset="0"/>
              </a:rPr>
              <a:t>  </a:t>
            </a:r>
            <a:r>
              <a:rPr lang="en-US" altLang="en-US" sz="3200" dirty="0" err="1">
                <a:solidFill>
                  <a:srgbClr val="0000CC"/>
                </a:solidFill>
                <a:latin typeface="Times New Roman" pitchFamily="18" charset="0"/>
                <a:cs typeface="Times New Roman" pitchFamily="18" charset="0"/>
              </a:rPr>
              <a:t>C</a:t>
            </a:r>
            <a:r>
              <a:rPr lang="en-US" altLang="en-US" sz="3200" dirty="0" err="1" smtClean="0">
                <a:solidFill>
                  <a:srgbClr val="0000CC"/>
                </a:solidFill>
                <a:latin typeface="Times New Roman" pitchFamily="18" charset="0"/>
                <a:cs typeface="Times New Roman" pitchFamily="18" charset="0"/>
              </a:rPr>
              <a:t>hâm</a:t>
            </a:r>
            <a:r>
              <a:rPr lang="en-US" altLang="en-US" sz="3200" dirty="0" smtClean="0">
                <a:solidFill>
                  <a:srgbClr val="0000CC"/>
                </a:solidFill>
                <a:latin typeface="Times New Roman" pitchFamily="18" charset="0"/>
                <a:cs typeface="Times New Roman" pitchFamily="18" charset="0"/>
              </a:rPr>
              <a:t> </a:t>
            </a:r>
            <a:r>
              <a:rPr lang="en-US" altLang="en-US" sz="3200" dirty="0" err="1" smtClean="0">
                <a:solidFill>
                  <a:srgbClr val="0000CC"/>
                </a:solidFill>
                <a:latin typeface="Times New Roman" pitchFamily="18" charset="0"/>
                <a:cs typeface="Times New Roman" pitchFamily="18" charset="0"/>
              </a:rPr>
              <a:t>chỉ</a:t>
            </a:r>
            <a:r>
              <a:rPr lang="en-US" altLang="en-US" sz="3200" dirty="0" smtClean="0">
                <a:solidFill>
                  <a:srgbClr val="0000CC"/>
                </a:solidFill>
                <a:latin typeface="Times New Roman" pitchFamily="18" charset="0"/>
                <a:cs typeface="Times New Roman" pitchFamily="18" charset="0"/>
              </a:rPr>
              <a:t> </a:t>
            </a:r>
            <a:endParaRPr lang="vi-VN" altLang="en-US" sz="3200" dirty="0">
              <a:solidFill>
                <a:srgbClr val="0000CC"/>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P spid="16"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1181</TotalTime>
  <Words>720</Words>
  <Application>Microsoft Office PowerPoint</Application>
  <PresentationFormat>Custom</PresentationFormat>
  <Paragraphs>90</Paragraphs>
  <Slides>33</Slides>
  <Notes>0</Notes>
  <HiddenSlides>0</HiddenSlides>
  <MMClips>1</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THANH HUONG</cp:lastModifiedBy>
  <cp:revision>101</cp:revision>
  <dcterms:created xsi:type="dcterms:W3CDTF">2006-08-16T00:00:00Z</dcterms:created>
  <dcterms:modified xsi:type="dcterms:W3CDTF">2023-09-16T16:25:44Z</dcterms:modified>
  <cp:category>9Slide.vn</cp:category>
  <dc:identifier>DAFCOrWx99k</dc:identifier>
</cp:coreProperties>
</file>