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rykat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61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30869"/>
            <a:ext cx="16230600" cy="8225263"/>
            <a:chOff x="0" y="0"/>
            <a:chExt cx="4274726" cy="21663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6324"/>
            </a:xfrm>
            <a:custGeom>
              <a:avLst/>
              <a:gdLst/>
              <a:ahLst/>
              <a:cxnLst/>
              <a:rect l="l" t="t" r="r" b="b"/>
              <a:pathLst>
                <a:path w="4274726" h="216632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1998"/>
                  </a:lnTo>
                  <a:cubicBezTo>
                    <a:pt x="4274726" y="2155433"/>
                    <a:pt x="4263834" y="2166324"/>
                    <a:pt x="4250399" y="2166324"/>
                  </a:cubicBezTo>
                  <a:lnTo>
                    <a:pt x="24327" y="2166324"/>
                  </a:lnTo>
                  <a:cubicBezTo>
                    <a:pt x="10891" y="2166324"/>
                    <a:pt x="0" y="2155433"/>
                    <a:pt x="0" y="214199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572813" y="5581411"/>
            <a:ext cx="3362357" cy="4705589"/>
          </a:xfrm>
          <a:custGeom>
            <a:avLst/>
            <a:gdLst/>
            <a:ahLst/>
            <a:cxnLst/>
            <a:rect l="l" t="t" r="r" b="b"/>
            <a:pathLst>
              <a:path w="3362357" h="4705589">
                <a:moveTo>
                  <a:pt x="0" y="0"/>
                </a:moveTo>
                <a:lnTo>
                  <a:pt x="3362357" y="0"/>
                </a:lnTo>
                <a:lnTo>
                  <a:pt x="3362357" y="4705589"/>
                </a:lnTo>
                <a:lnTo>
                  <a:pt x="0" y="4705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80808" y="2810345"/>
            <a:ext cx="15326385" cy="363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1300" dirty="0">
                <a:solidFill>
                  <a:srgbClr val="804B3B"/>
                </a:solidFill>
                <a:latin typeface="Marykate"/>
              </a:rPr>
              <a:t>Bài 1: ÔN TẬP CÁC SỐ ĐẾN 100 000 (</a:t>
            </a:r>
            <a:r>
              <a:rPr lang="en-US" sz="11300" dirty="0" err="1">
                <a:solidFill>
                  <a:srgbClr val="804B3B"/>
                </a:solidFill>
                <a:latin typeface="Marykate"/>
              </a:rPr>
              <a:t>tiết</a:t>
            </a:r>
            <a:r>
              <a:rPr lang="en-US" sz="11300" dirty="0">
                <a:solidFill>
                  <a:srgbClr val="804B3B"/>
                </a:solidFill>
                <a:latin typeface="Marykate"/>
              </a:rPr>
              <a:t> 1)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5501345" y="5581411"/>
            <a:ext cx="3362357" cy="4705589"/>
          </a:xfrm>
          <a:custGeom>
            <a:avLst/>
            <a:gdLst/>
            <a:ahLst/>
            <a:cxnLst/>
            <a:rect l="l" t="t" r="r" b="b"/>
            <a:pathLst>
              <a:path w="3362357" h="4705589">
                <a:moveTo>
                  <a:pt x="3362357" y="0"/>
                </a:moveTo>
                <a:lnTo>
                  <a:pt x="0" y="0"/>
                </a:lnTo>
                <a:lnTo>
                  <a:pt x="0" y="4705589"/>
                </a:lnTo>
                <a:lnTo>
                  <a:pt x="3362357" y="4705589"/>
                </a:lnTo>
                <a:lnTo>
                  <a:pt x="33623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26" y="0"/>
            <a:ext cx="18503849" cy="10395799"/>
          </a:xfrm>
          <a:custGeom>
            <a:avLst/>
            <a:gdLst/>
            <a:ahLst/>
            <a:cxnLst/>
            <a:rect l="l" t="t" r="r" b="b"/>
            <a:pathLst>
              <a:path w="18503849" h="10395799">
                <a:moveTo>
                  <a:pt x="0" y="0"/>
                </a:moveTo>
                <a:lnTo>
                  <a:pt x="18503848" y="0"/>
                </a:lnTo>
                <a:lnTo>
                  <a:pt x="18503848" y="10395799"/>
                </a:lnTo>
                <a:lnTo>
                  <a:pt x="0" y="10395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79788" y="6344666"/>
            <a:ext cx="2816977" cy="3942334"/>
          </a:xfrm>
          <a:custGeom>
            <a:avLst/>
            <a:gdLst/>
            <a:ahLst/>
            <a:cxnLst/>
            <a:rect l="l" t="t" r="r" b="b"/>
            <a:pathLst>
              <a:path w="2816977" h="3942334">
                <a:moveTo>
                  <a:pt x="0" y="0"/>
                </a:moveTo>
                <a:lnTo>
                  <a:pt x="2816976" y="0"/>
                </a:lnTo>
                <a:lnTo>
                  <a:pt x="2816976" y="3942334"/>
                </a:lnTo>
                <a:lnTo>
                  <a:pt x="0" y="3942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5722297" y="6344666"/>
            <a:ext cx="2816977" cy="3942334"/>
          </a:xfrm>
          <a:custGeom>
            <a:avLst/>
            <a:gdLst/>
            <a:ahLst/>
            <a:cxnLst/>
            <a:rect l="l" t="t" r="r" b="b"/>
            <a:pathLst>
              <a:path w="2816977" h="3942334">
                <a:moveTo>
                  <a:pt x="2816977" y="0"/>
                </a:moveTo>
                <a:lnTo>
                  <a:pt x="0" y="0"/>
                </a:lnTo>
                <a:lnTo>
                  <a:pt x="0" y="3942334"/>
                </a:lnTo>
                <a:lnTo>
                  <a:pt x="2816977" y="3942334"/>
                </a:lnTo>
                <a:lnTo>
                  <a:pt x="28169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367D30-476E-6AF7-D56A-F3166FD0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576" y="1444198"/>
            <a:ext cx="15240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altLang="en-US" sz="5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0" indent="-91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20 107, 19 482, 15 999, 18 700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12 967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81AF03-654C-766F-CBDE-1ED556B895EA}"/>
              </a:ext>
            </a:extLst>
          </p:cNvPr>
          <p:cNvSpPr/>
          <p:nvPr/>
        </p:nvSpPr>
        <p:spPr>
          <a:xfrm>
            <a:off x="1046988" y="811405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2F03DDA-5511-4332-50DD-4D88E039C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73357"/>
              </p:ext>
            </p:extLst>
          </p:nvPr>
        </p:nvGraphicFramePr>
        <p:xfrm>
          <a:off x="2437189" y="2814637"/>
          <a:ext cx="12421812" cy="804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453">
                  <a:extLst>
                    <a:ext uri="{9D8B030D-6E8A-4147-A177-3AD203B41FA5}">
                      <a16:colId xmlns:a16="http://schemas.microsoft.com/office/drawing/2014/main" val="3831989697"/>
                    </a:ext>
                  </a:extLst>
                </a:gridCol>
                <a:gridCol w="3105453">
                  <a:extLst>
                    <a:ext uri="{9D8B030D-6E8A-4147-A177-3AD203B41FA5}">
                      <a16:colId xmlns:a16="http://schemas.microsoft.com/office/drawing/2014/main" val="2249521836"/>
                    </a:ext>
                  </a:extLst>
                </a:gridCol>
                <a:gridCol w="3105453">
                  <a:extLst>
                    <a:ext uri="{9D8B030D-6E8A-4147-A177-3AD203B41FA5}">
                      <a16:colId xmlns:a16="http://schemas.microsoft.com/office/drawing/2014/main" val="2497805029"/>
                    </a:ext>
                  </a:extLst>
                </a:gridCol>
                <a:gridCol w="3105453">
                  <a:extLst>
                    <a:ext uri="{9D8B030D-6E8A-4147-A177-3AD203B41FA5}">
                      <a16:colId xmlns:a16="http://schemas.microsoft.com/office/drawing/2014/main" val="2611421496"/>
                    </a:ext>
                  </a:extLst>
                </a:gridCol>
              </a:tblGrid>
              <a:tr h="773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20 107</a:t>
                      </a:r>
                      <a:endParaRPr lang="en-US" sz="4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19 482</a:t>
                      </a:r>
                      <a:endParaRPr lang="en-US" sz="4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C.15 999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D.18 700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802594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28AB432D-926E-9427-D0A1-F19AFEC0B748}"/>
              </a:ext>
            </a:extLst>
          </p:cNvPr>
          <p:cNvSpPr/>
          <p:nvPr/>
        </p:nvSpPr>
        <p:spPr>
          <a:xfrm>
            <a:off x="8525350" y="29337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65EDA2-FD25-2759-0B65-7B9A8B66C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41018"/>
              </p:ext>
            </p:extLst>
          </p:nvPr>
        </p:nvGraphicFramePr>
        <p:xfrm>
          <a:off x="2129028" y="4297510"/>
          <a:ext cx="12421812" cy="804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453">
                  <a:extLst>
                    <a:ext uri="{9D8B030D-6E8A-4147-A177-3AD203B41FA5}">
                      <a16:colId xmlns:a16="http://schemas.microsoft.com/office/drawing/2014/main" val="1870547143"/>
                    </a:ext>
                  </a:extLst>
                </a:gridCol>
                <a:gridCol w="3105453">
                  <a:extLst>
                    <a:ext uri="{9D8B030D-6E8A-4147-A177-3AD203B41FA5}">
                      <a16:colId xmlns:a16="http://schemas.microsoft.com/office/drawing/2014/main" val="3968959517"/>
                    </a:ext>
                  </a:extLst>
                </a:gridCol>
                <a:gridCol w="3105453">
                  <a:extLst>
                    <a:ext uri="{9D8B030D-6E8A-4147-A177-3AD203B41FA5}">
                      <a16:colId xmlns:a16="http://schemas.microsoft.com/office/drawing/2014/main" val="4113524988"/>
                    </a:ext>
                  </a:extLst>
                </a:gridCol>
                <a:gridCol w="3105453">
                  <a:extLst>
                    <a:ext uri="{9D8B030D-6E8A-4147-A177-3AD203B41FA5}">
                      <a16:colId xmlns:a16="http://schemas.microsoft.com/office/drawing/2014/main" val="3096265664"/>
                    </a:ext>
                  </a:extLst>
                </a:gridCol>
              </a:tblGrid>
              <a:tr h="660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57 680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48 954</a:t>
                      </a:r>
                      <a:endParaRPr lang="en-US" sz="4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C.84 273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D.39 825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871387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594C8E64-6A70-0147-75ED-AB5B03F61C67}"/>
              </a:ext>
            </a:extLst>
          </p:cNvPr>
          <p:cNvSpPr/>
          <p:nvPr/>
        </p:nvSpPr>
        <p:spPr>
          <a:xfrm>
            <a:off x="11201400" y="4354657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210A297-4911-2AA8-76AC-7C1E6134C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40008"/>
              </p:ext>
            </p:extLst>
          </p:nvPr>
        </p:nvGraphicFramePr>
        <p:xfrm>
          <a:off x="1757884" y="6552755"/>
          <a:ext cx="13964412" cy="804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1103">
                  <a:extLst>
                    <a:ext uri="{9D8B030D-6E8A-4147-A177-3AD203B41FA5}">
                      <a16:colId xmlns:a16="http://schemas.microsoft.com/office/drawing/2014/main" val="2604584883"/>
                    </a:ext>
                  </a:extLst>
                </a:gridCol>
                <a:gridCol w="3491103">
                  <a:extLst>
                    <a:ext uri="{9D8B030D-6E8A-4147-A177-3AD203B41FA5}">
                      <a16:colId xmlns:a16="http://schemas.microsoft.com/office/drawing/2014/main" val="1463652994"/>
                    </a:ext>
                  </a:extLst>
                </a:gridCol>
                <a:gridCol w="3491103">
                  <a:extLst>
                    <a:ext uri="{9D8B030D-6E8A-4147-A177-3AD203B41FA5}">
                      <a16:colId xmlns:a16="http://schemas.microsoft.com/office/drawing/2014/main" val="525614588"/>
                    </a:ext>
                  </a:extLst>
                </a:gridCol>
                <a:gridCol w="3491103">
                  <a:extLst>
                    <a:ext uri="{9D8B030D-6E8A-4147-A177-3AD203B41FA5}">
                      <a16:colId xmlns:a16="http://schemas.microsoft.com/office/drawing/2014/main" val="3386958723"/>
                    </a:ext>
                  </a:extLst>
                </a:gridCol>
              </a:tblGrid>
              <a:tr h="596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12 900</a:t>
                      </a:r>
                      <a:endParaRPr lang="en-US" sz="4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13 000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C.12 000</a:t>
                      </a:r>
                      <a:endParaRPr lang="en-US" sz="4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D.12 960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792811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A80A2D5E-8CB2-C128-552A-96470DEE1EFB}"/>
              </a:ext>
            </a:extLst>
          </p:cNvPr>
          <p:cNvSpPr/>
          <p:nvPr/>
        </p:nvSpPr>
        <p:spPr>
          <a:xfrm>
            <a:off x="5029200" y="6591508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229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50392" y="920204"/>
            <a:ext cx="11638365" cy="121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097047" y="119024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332139-3D48-2056-16F3-9995EDD8C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338" y="985559"/>
            <a:ext cx="13007270" cy="822510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6BC7B3E-53D1-1CDE-BD64-5022F447E8E2}"/>
              </a:ext>
            </a:extLst>
          </p:cNvPr>
          <p:cNvSpPr/>
          <p:nvPr/>
        </p:nvSpPr>
        <p:spPr>
          <a:xfrm>
            <a:off x="7552136" y="3940636"/>
            <a:ext cx="829864" cy="593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08597C-49AA-5165-E407-997B0E0AB854}"/>
              </a:ext>
            </a:extLst>
          </p:cNvPr>
          <p:cNvSpPr/>
          <p:nvPr/>
        </p:nvSpPr>
        <p:spPr>
          <a:xfrm>
            <a:off x="9253299" y="2357038"/>
            <a:ext cx="829864" cy="593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D46FE8-A516-7B2D-BF0F-AFBBA9A88B4D}"/>
              </a:ext>
            </a:extLst>
          </p:cNvPr>
          <p:cNvSpPr/>
          <p:nvPr/>
        </p:nvSpPr>
        <p:spPr>
          <a:xfrm>
            <a:off x="6561536" y="5829300"/>
            <a:ext cx="829864" cy="593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A5AFEC-1D8E-AD53-4299-233A33CA14FB}"/>
              </a:ext>
            </a:extLst>
          </p:cNvPr>
          <p:cNvSpPr/>
          <p:nvPr/>
        </p:nvSpPr>
        <p:spPr>
          <a:xfrm>
            <a:off x="5867400" y="7810500"/>
            <a:ext cx="1143000" cy="593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8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229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50392" y="920204"/>
            <a:ext cx="11638365" cy="97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097047" y="119024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71C97-7820-4131-E027-8904B75E91A3}"/>
              </a:ext>
            </a:extLst>
          </p:cNvPr>
          <p:cNvSpPr txBox="1"/>
          <p:nvPr/>
        </p:nvSpPr>
        <p:spPr>
          <a:xfrm>
            <a:off x="1440664" y="1405446"/>
            <a:ext cx="15662450" cy="6774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 – 19,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29 419 &lt; 35 952 &lt; 36 785 &lt; 37 243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9B5E01F-F028-4D60-2143-02C222122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33163"/>
              </p:ext>
            </p:extLst>
          </p:nvPr>
        </p:nvGraphicFramePr>
        <p:xfrm>
          <a:off x="1630447" y="2962919"/>
          <a:ext cx="12192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56217215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82537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Hai:  36 785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Ba: 35 952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37 243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29 419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97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4839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229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50392" y="920204"/>
            <a:ext cx="11638365" cy="97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097047" y="119024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71C97-7820-4131-E027-8904B75E91A3}"/>
              </a:ext>
            </a:extLst>
          </p:cNvPr>
          <p:cNvSpPr txBox="1"/>
          <p:nvPr/>
        </p:nvSpPr>
        <p:spPr>
          <a:xfrm>
            <a:off x="1440664" y="1405446"/>
            <a:ext cx="15662450" cy="5090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 – 19,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6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9B5E01F-F028-4D60-2143-02C222122462}"/>
              </a:ext>
            </a:extLst>
          </p:cNvPr>
          <p:cNvGraphicFramePr>
            <a:graphicFrameLocks noGrp="1"/>
          </p:cNvGraphicFramePr>
          <p:nvPr/>
        </p:nvGraphicFramePr>
        <p:xfrm>
          <a:off x="1630447" y="2962919"/>
          <a:ext cx="12192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56217215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82537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Hai:  36 785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Ba: 35 952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37 243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29 419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97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0204"/>
            <a:ext cx="16184142" cy="8338095"/>
            <a:chOff x="0" y="-28575"/>
            <a:chExt cx="4262490" cy="21960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097047" y="119024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2CA2A-FF8F-85AC-8BAA-58AF823D13D6}"/>
              </a:ext>
            </a:extLst>
          </p:cNvPr>
          <p:cNvSpPr txBox="1"/>
          <p:nvPr/>
        </p:nvSpPr>
        <p:spPr>
          <a:xfrm>
            <a:off x="2232194" y="1185668"/>
            <a:ext cx="9994392" cy="175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28 569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0EC5A8-4E15-9B9A-6EF1-451F913FE832}"/>
              </a:ext>
            </a:extLst>
          </p:cNvPr>
          <p:cNvCxnSpPr/>
          <p:nvPr/>
        </p:nvCxnSpPr>
        <p:spPr>
          <a:xfrm>
            <a:off x="2848303" y="36957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664C2E-2782-0D34-6983-2F6780BCCB80}"/>
              </a:ext>
            </a:extLst>
          </p:cNvPr>
          <p:cNvCxnSpPr/>
          <p:nvPr/>
        </p:nvCxnSpPr>
        <p:spPr>
          <a:xfrm>
            <a:off x="2848303" y="52959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CA9573-C8B0-40BF-E9F5-960DD88BE7F8}"/>
              </a:ext>
            </a:extLst>
          </p:cNvPr>
          <p:cNvCxnSpPr>
            <a:cxnSpLocks/>
          </p:cNvCxnSpPr>
          <p:nvPr/>
        </p:nvCxnSpPr>
        <p:spPr>
          <a:xfrm>
            <a:off x="4524703" y="36957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D2A6D4-B75C-681C-36FA-0F51188D267E}"/>
              </a:ext>
            </a:extLst>
          </p:cNvPr>
          <p:cNvCxnSpPr>
            <a:cxnSpLocks/>
          </p:cNvCxnSpPr>
          <p:nvPr/>
        </p:nvCxnSpPr>
        <p:spPr>
          <a:xfrm>
            <a:off x="2822027" y="52959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8F3F04-7B0D-3269-E2A5-D4BCB5EC2793}"/>
              </a:ext>
            </a:extLst>
          </p:cNvPr>
          <p:cNvCxnSpPr/>
          <p:nvPr/>
        </p:nvCxnSpPr>
        <p:spPr>
          <a:xfrm>
            <a:off x="2822027" y="68961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1AB4BF-9357-CDA2-BA49-F7D8465B4BA1}"/>
              </a:ext>
            </a:extLst>
          </p:cNvPr>
          <p:cNvCxnSpPr/>
          <p:nvPr/>
        </p:nvCxnSpPr>
        <p:spPr>
          <a:xfrm>
            <a:off x="5105400" y="36957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D42C445-67A2-AE60-932D-A08736F084A3}"/>
              </a:ext>
            </a:extLst>
          </p:cNvPr>
          <p:cNvCxnSpPr>
            <a:cxnSpLocks/>
          </p:cNvCxnSpPr>
          <p:nvPr/>
        </p:nvCxnSpPr>
        <p:spPr>
          <a:xfrm>
            <a:off x="6787055" y="36957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E35F30-B5BF-097F-6FC1-791E5EF21960}"/>
              </a:ext>
            </a:extLst>
          </p:cNvPr>
          <p:cNvCxnSpPr>
            <a:cxnSpLocks/>
          </p:cNvCxnSpPr>
          <p:nvPr/>
        </p:nvCxnSpPr>
        <p:spPr>
          <a:xfrm>
            <a:off x="5105400" y="36957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25C2F1-3FC7-1060-2E9F-892D6E6EB2AF}"/>
              </a:ext>
            </a:extLst>
          </p:cNvPr>
          <p:cNvCxnSpPr>
            <a:cxnSpLocks/>
          </p:cNvCxnSpPr>
          <p:nvPr/>
        </p:nvCxnSpPr>
        <p:spPr>
          <a:xfrm>
            <a:off x="5105400" y="52959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683470-99E5-BE64-A8FC-F0FB263151A8}"/>
              </a:ext>
            </a:extLst>
          </p:cNvPr>
          <p:cNvCxnSpPr/>
          <p:nvPr/>
        </p:nvCxnSpPr>
        <p:spPr>
          <a:xfrm>
            <a:off x="5105400" y="52959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F728D9-CBA4-6DDB-437E-E3F91F4D3DA1}"/>
              </a:ext>
            </a:extLst>
          </p:cNvPr>
          <p:cNvCxnSpPr/>
          <p:nvPr/>
        </p:nvCxnSpPr>
        <p:spPr>
          <a:xfrm>
            <a:off x="5105400" y="68961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8A75B4-3F0C-3E80-232C-543A2E9B1857}"/>
              </a:ext>
            </a:extLst>
          </p:cNvPr>
          <p:cNvCxnSpPr>
            <a:cxnSpLocks/>
          </p:cNvCxnSpPr>
          <p:nvPr/>
        </p:nvCxnSpPr>
        <p:spPr>
          <a:xfrm>
            <a:off x="6781800" y="52959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D52720-1D20-3E06-E9F3-104499414A98}"/>
              </a:ext>
            </a:extLst>
          </p:cNvPr>
          <p:cNvCxnSpPr/>
          <p:nvPr/>
        </p:nvCxnSpPr>
        <p:spPr>
          <a:xfrm>
            <a:off x="7458409" y="36957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04F629-CD11-364F-B23B-BED87EFDA1F2}"/>
              </a:ext>
            </a:extLst>
          </p:cNvPr>
          <p:cNvCxnSpPr/>
          <p:nvPr/>
        </p:nvCxnSpPr>
        <p:spPr>
          <a:xfrm>
            <a:off x="7458409" y="52959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235D95-945F-D100-B3AD-4148A8033BCE}"/>
              </a:ext>
            </a:extLst>
          </p:cNvPr>
          <p:cNvCxnSpPr>
            <a:cxnSpLocks/>
          </p:cNvCxnSpPr>
          <p:nvPr/>
        </p:nvCxnSpPr>
        <p:spPr>
          <a:xfrm>
            <a:off x="7459728" y="36957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57A33F-6E1C-E618-4795-A2B7E8F11A11}"/>
              </a:ext>
            </a:extLst>
          </p:cNvPr>
          <p:cNvCxnSpPr>
            <a:cxnSpLocks/>
          </p:cNvCxnSpPr>
          <p:nvPr/>
        </p:nvCxnSpPr>
        <p:spPr>
          <a:xfrm>
            <a:off x="9120771" y="52959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4B89B7-9A48-DF15-F886-7891A887F209}"/>
              </a:ext>
            </a:extLst>
          </p:cNvPr>
          <p:cNvCxnSpPr/>
          <p:nvPr/>
        </p:nvCxnSpPr>
        <p:spPr>
          <a:xfrm>
            <a:off x="7432133" y="68961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972556-5ADB-F4C4-B444-7B559BEAEB5F}"/>
              </a:ext>
            </a:extLst>
          </p:cNvPr>
          <p:cNvCxnSpPr/>
          <p:nvPr/>
        </p:nvCxnSpPr>
        <p:spPr>
          <a:xfrm>
            <a:off x="9601200" y="36957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E96B29-59EF-BC87-50C0-B805695870CB}"/>
              </a:ext>
            </a:extLst>
          </p:cNvPr>
          <p:cNvCxnSpPr>
            <a:cxnSpLocks/>
          </p:cNvCxnSpPr>
          <p:nvPr/>
        </p:nvCxnSpPr>
        <p:spPr>
          <a:xfrm>
            <a:off x="9601200" y="36957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EFED67-1EE1-36B3-5414-D6D6004B983D}"/>
              </a:ext>
            </a:extLst>
          </p:cNvPr>
          <p:cNvCxnSpPr>
            <a:cxnSpLocks/>
          </p:cNvCxnSpPr>
          <p:nvPr/>
        </p:nvCxnSpPr>
        <p:spPr>
          <a:xfrm>
            <a:off x="9601200" y="52959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D6CC28-F6B5-2F90-19AE-0B783B6CC8C5}"/>
              </a:ext>
            </a:extLst>
          </p:cNvPr>
          <p:cNvCxnSpPr/>
          <p:nvPr/>
        </p:nvCxnSpPr>
        <p:spPr>
          <a:xfrm>
            <a:off x="9601200" y="52959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FC1373-B97E-B406-DE8B-BC3B1FD36FB4}"/>
              </a:ext>
            </a:extLst>
          </p:cNvPr>
          <p:cNvCxnSpPr/>
          <p:nvPr/>
        </p:nvCxnSpPr>
        <p:spPr>
          <a:xfrm>
            <a:off x="9601200" y="68961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0752F2-20A0-68CD-45A0-9165FF96306E}"/>
              </a:ext>
            </a:extLst>
          </p:cNvPr>
          <p:cNvCxnSpPr>
            <a:cxnSpLocks/>
          </p:cNvCxnSpPr>
          <p:nvPr/>
        </p:nvCxnSpPr>
        <p:spPr>
          <a:xfrm>
            <a:off x="11277600" y="52959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0E34AB-E9FA-E536-F80F-4A023AC87A95}"/>
              </a:ext>
            </a:extLst>
          </p:cNvPr>
          <p:cNvCxnSpPr/>
          <p:nvPr/>
        </p:nvCxnSpPr>
        <p:spPr>
          <a:xfrm>
            <a:off x="11811000" y="36957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F79749-6063-83A9-A875-7EFF9A4E1BDD}"/>
              </a:ext>
            </a:extLst>
          </p:cNvPr>
          <p:cNvCxnSpPr>
            <a:cxnSpLocks/>
          </p:cNvCxnSpPr>
          <p:nvPr/>
        </p:nvCxnSpPr>
        <p:spPr>
          <a:xfrm>
            <a:off x="11811000" y="36957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444957-3604-0075-0606-E5ED414B7408}"/>
              </a:ext>
            </a:extLst>
          </p:cNvPr>
          <p:cNvCxnSpPr>
            <a:cxnSpLocks/>
          </p:cNvCxnSpPr>
          <p:nvPr/>
        </p:nvCxnSpPr>
        <p:spPr>
          <a:xfrm>
            <a:off x="13487400" y="36957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08F469-ED0F-9C97-1CAE-F8992E49670F}"/>
              </a:ext>
            </a:extLst>
          </p:cNvPr>
          <p:cNvCxnSpPr/>
          <p:nvPr/>
        </p:nvCxnSpPr>
        <p:spPr>
          <a:xfrm>
            <a:off x="11811000" y="52959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121CA8A-8AFD-3126-EF3F-9228FCBCC21C}"/>
              </a:ext>
            </a:extLst>
          </p:cNvPr>
          <p:cNvCxnSpPr/>
          <p:nvPr/>
        </p:nvCxnSpPr>
        <p:spPr>
          <a:xfrm>
            <a:off x="11811000" y="6896100"/>
            <a:ext cx="167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2936B59-BBE3-F761-E5A9-66AC9A4E713F}"/>
              </a:ext>
            </a:extLst>
          </p:cNvPr>
          <p:cNvCxnSpPr>
            <a:cxnSpLocks/>
          </p:cNvCxnSpPr>
          <p:nvPr/>
        </p:nvCxnSpPr>
        <p:spPr>
          <a:xfrm>
            <a:off x="13487400" y="5295900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E18664-8493-99BD-49F1-75D65F55569E}"/>
              </a:ext>
            </a:extLst>
          </p:cNvPr>
          <p:cNvCxnSpPr>
            <a:cxnSpLocks/>
          </p:cNvCxnSpPr>
          <p:nvPr/>
        </p:nvCxnSpPr>
        <p:spPr>
          <a:xfrm>
            <a:off x="11811000" y="5273233"/>
            <a:ext cx="0" cy="16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87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26" y="0"/>
            <a:ext cx="18503849" cy="10395799"/>
          </a:xfrm>
          <a:custGeom>
            <a:avLst/>
            <a:gdLst/>
            <a:ahLst/>
            <a:cxnLst/>
            <a:rect l="l" t="t" r="r" b="b"/>
            <a:pathLst>
              <a:path w="18503849" h="10395799">
                <a:moveTo>
                  <a:pt x="0" y="0"/>
                </a:moveTo>
                <a:lnTo>
                  <a:pt x="18503848" y="0"/>
                </a:lnTo>
                <a:lnTo>
                  <a:pt x="18503848" y="10395799"/>
                </a:lnTo>
                <a:lnTo>
                  <a:pt x="0" y="10395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79788" y="6344666"/>
            <a:ext cx="2816977" cy="3942334"/>
          </a:xfrm>
          <a:custGeom>
            <a:avLst/>
            <a:gdLst/>
            <a:ahLst/>
            <a:cxnLst/>
            <a:rect l="l" t="t" r="r" b="b"/>
            <a:pathLst>
              <a:path w="2816977" h="3942334">
                <a:moveTo>
                  <a:pt x="0" y="0"/>
                </a:moveTo>
                <a:lnTo>
                  <a:pt x="2816976" y="0"/>
                </a:lnTo>
                <a:lnTo>
                  <a:pt x="2816976" y="3942334"/>
                </a:lnTo>
                <a:lnTo>
                  <a:pt x="0" y="3942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46970" y="2554567"/>
            <a:ext cx="13994061" cy="341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800"/>
              </a:lnSpc>
              <a:spcBef>
                <a:spcPct val="0"/>
              </a:spcBef>
            </a:pPr>
            <a:r>
              <a:rPr lang="en-US" sz="19857">
                <a:solidFill>
                  <a:srgbClr val="804B3B"/>
                </a:solidFill>
                <a:latin typeface="Marykate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5722297" y="6344666"/>
            <a:ext cx="2816977" cy="3942334"/>
          </a:xfrm>
          <a:custGeom>
            <a:avLst/>
            <a:gdLst/>
            <a:ahLst/>
            <a:cxnLst/>
            <a:rect l="l" t="t" r="r" b="b"/>
            <a:pathLst>
              <a:path w="2816977" h="3942334">
                <a:moveTo>
                  <a:pt x="2816977" y="0"/>
                </a:moveTo>
                <a:lnTo>
                  <a:pt x="0" y="0"/>
                </a:lnTo>
                <a:lnTo>
                  <a:pt x="0" y="3942334"/>
                </a:lnTo>
                <a:lnTo>
                  <a:pt x="2816977" y="3942334"/>
                </a:lnTo>
                <a:lnTo>
                  <a:pt x="28169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74531"/>
          </a:xfrm>
          <a:custGeom>
            <a:avLst/>
            <a:gdLst/>
            <a:ahLst/>
            <a:cxnLst/>
            <a:rect l="l" t="t" r="r" b="b"/>
            <a:pathLst>
              <a:path w="18288000" h="10274531">
                <a:moveTo>
                  <a:pt x="0" y="0"/>
                </a:moveTo>
                <a:lnTo>
                  <a:pt x="18288000" y="0"/>
                </a:lnTo>
                <a:lnTo>
                  <a:pt x="18288000" y="10274531"/>
                </a:lnTo>
                <a:lnTo>
                  <a:pt x="0" y="10274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1040130"/>
            <a:ext cx="16954500" cy="87630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5795382" y="6189520"/>
            <a:ext cx="2927836" cy="4097480"/>
          </a:xfrm>
          <a:custGeom>
            <a:avLst/>
            <a:gdLst/>
            <a:ahLst/>
            <a:cxnLst/>
            <a:rect l="l" t="t" r="r" b="b"/>
            <a:pathLst>
              <a:path w="2927836" h="4097480">
                <a:moveTo>
                  <a:pt x="2927836" y="0"/>
                </a:moveTo>
                <a:lnTo>
                  <a:pt x="0" y="0"/>
                </a:lnTo>
                <a:lnTo>
                  <a:pt x="0" y="4097480"/>
                </a:lnTo>
                <a:lnTo>
                  <a:pt x="2927836" y="4097480"/>
                </a:lnTo>
                <a:lnTo>
                  <a:pt x="29278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3D49E2-2D87-7453-6676-939B04C92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4613"/>
              </p:ext>
            </p:extLst>
          </p:nvPr>
        </p:nvGraphicFramePr>
        <p:xfrm>
          <a:off x="838200" y="2183130"/>
          <a:ext cx="15117642" cy="760857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816251">
                  <a:extLst>
                    <a:ext uri="{9D8B030D-6E8A-4147-A177-3AD203B41FA5}">
                      <a16:colId xmlns:a16="http://schemas.microsoft.com/office/drawing/2014/main" val="2998295892"/>
                    </a:ext>
                  </a:extLst>
                </a:gridCol>
                <a:gridCol w="1910161">
                  <a:extLst>
                    <a:ext uri="{9D8B030D-6E8A-4147-A177-3AD203B41FA5}">
                      <a16:colId xmlns:a16="http://schemas.microsoft.com/office/drawing/2014/main" val="1957907467"/>
                    </a:ext>
                  </a:extLst>
                </a:gridCol>
                <a:gridCol w="1910161">
                  <a:extLst>
                    <a:ext uri="{9D8B030D-6E8A-4147-A177-3AD203B41FA5}">
                      <a16:colId xmlns:a16="http://schemas.microsoft.com/office/drawing/2014/main" val="2358033866"/>
                    </a:ext>
                  </a:extLst>
                </a:gridCol>
                <a:gridCol w="1910161">
                  <a:extLst>
                    <a:ext uri="{9D8B030D-6E8A-4147-A177-3AD203B41FA5}">
                      <a16:colId xmlns:a16="http://schemas.microsoft.com/office/drawing/2014/main" val="511534668"/>
                    </a:ext>
                  </a:extLst>
                </a:gridCol>
                <a:gridCol w="1910161">
                  <a:extLst>
                    <a:ext uri="{9D8B030D-6E8A-4147-A177-3AD203B41FA5}">
                      <a16:colId xmlns:a16="http://schemas.microsoft.com/office/drawing/2014/main" val="1924138216"/>
                    </a:ext>
                  </a:extLst>
                </a:gridCol>
                <a:gridCol w="1910161">
                  <a:extLst>
                    <a:ext uri="{9D8B030D-6E8A-4147-A177-3AD203B41FA5}">
                      <a16:colId xmlns:a16="http://schemas.microsoft.com/office/drawing/2014/main" val="1444917808"/>
                    </a:ext>
                  </a:extLst>
                </a:gridCol>
                <a:gridCol w="3750586">
                  <a:extLst>
                    <a:ext uri="{9D8B030D-6E8A-4147-A177-3AD203B41FA5}">
                      <a16:colId xmlns:a16="http://schemas.microsoft.com/office/drawing/2014/main" val="3079265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5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5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5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5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5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5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5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61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36 515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800" b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800" b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ba mươi sáu nghìn năm trăm mười lăm</a:t>
                      </a:r>
                      <a:endParaRPr lang="en-US" sz="4000" b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260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61 034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800" b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sáu mươi mốt nghìn không trăm ba mươi tư</a:t>
                      </a:r>
                      <a:endParaRPr lang="en-US" sz="4000" b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414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7 941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b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800" b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14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20 809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chín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744377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63751DE-DAF3-0B5E-E9AF-B4A582F5544A}"/>
              </a:ext>
            </a:extLst>
          </p:cNvPr>
          <p:cNvSpPr/>
          <p:nvPr/>
        </p:nvSpPr>
        <p:spPr>
          <a:xfrm>
            <a:off x="990600" y="1027661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3D308F-DE01-A35F-5088-06EB17395A9B}"/>
              </a:ext>
            </a:extLst>
          </p:cNvPr>
          <p:cNvSpPr/>
          <p:nvPr/>
        </p:nvSpPr>
        <p:spPr>
          <a:xfrm>
            <a:off x="2332157" y="1040130"/>
            <a:ext cx="1558335" cy="9791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FDA00A-F4D4-B218-1148-0FA14FF0C08A}"/>
              </a:ext>
            </a:extLst>
          </p:cNvPr>
          <p:cNvSpPr/>
          <p:nvPr/>
        </p:nvSpPr>
        <p:spPr>
          <a:xfrm>
            <a:off x="10450391" y="5432772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0BA33D-7DCC-B5BA-307E-F2012AB31563}"/>
              </a:ext>
            </a:extLst>
          </p:cNvPr>
          <p:cNvSpPr/>
          <p:nvPr/>
        </p:nvSpPr>
        <p:spPr>
          <a:xfrm>
            <a:off x="4648200" y="5530215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539D32-999C-C49B-BA3C-370C8472840E}"/>
              </a:ext>
            </a:extLst>
          </p:cNvPr>
          <p:cNvSpPr/>
          <p:nvPr/>
        </p:nvSpPr>
        <p:spPr>
          <a:xfrm>
            <a:off x="947005" y="5718835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7074DD-C4C7-38DB-872D-CCCEFD564A30}"/>
              </a:ext>
            </a:extLst>
          </p:cNvPr>
          <p:cNvSpPr/>
          <p:nvPr/>
        </p:nvSpPr>
        <p:spPr>
          <a:xfrm>
            <a:off x="836824" y="7370944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A0C3E2-2B3D-5515-720F-DFA1E2C73306}"/>
              </a:ext>
            </a:extLst>
          </p:cNvPr>
          <p:cNvSpPr/>
          <p:nvPr/>
        </p:nvSpPr>
        <p:spPr>
          <a:xfrm>
            <a:off x="1016333" y="8601259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CDF255-7C76-C5F5-9ED5-9A4F40CBBFB1}"/>
              </a:ext>
            </a:extLst>
          </p:cNvPr>
          <p:cNvSpPr/>
          <p:nvPr/>
        </p:nvSpPr>
        <p:spPr>
          <a:xfrm>
            <a:off x="2766222" y="8690489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E6A37F-1860-4AE3-27FB-655D6C09878A}"/>
              </a:ext>
            </a:extLst>
          </p:cNvPr>
          <p:cNvSpPr/>
          <p:nvPr/>
        </p:nvSpPr>
        <p:spPr>
          <a:xfrm>
            <a:off x="6730813" y="8639286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D65A34-1150-0C60-A483-EA1A1FC23A98}"/>
              </a:ext>
            </a:extLst>
          </p:cNvPr>
          <p:cNvSpPr/>
          <p:nvPr/>
        </p:nvSpPr>
        <p:spPr>
          <a:xfrm>
            <a:off x="8500757" y="7370944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E5F395-7CA9-D744-E2C8-5061CBF1C48A}"/>
              </a:ext>
            </a:extLst>
          </p:cNvPr>
          <p:cNvSpPr/>
          <p:nvPr/>
        </p:nvSpPr>
        <p:spPr>
          <a:xfrm>
            <a:off x="10411084" y="7235619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4DAF07-D91D-B3F5-70D0-69A7F3E28BF7}"/>
              </a:ext>
            </a:extLst>
          </p:cNvPr>
          <p:cNvSpPr/>
          <p:nvPr/>
        </p:nvSpPr>
        <p:spPr>
          <a:xfrm>
            <a:off x="8480702" y="8690489"/>
            <a:ext cx="1600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437" y="-91848"/>
            <a:ext cx="18359437" cy="10314665"/>
          </a:xfrm>
          <a:custGeom>
            <a:avLst/>
            <a:gdLst/>
            <a:ahLst/>
            <a:cxnLst/>
            <a:rect l="l" t="t" r="r" b="b"/>
            <a:pathLst>
              <a:path w="18359437" h="10314665">
                <a:moveTo>
                  <a:pt x="0" y="0"/>
                </a:moveTo>
                <a:lnTo>
                  <a:pt x="18359437" y="0"/>
                </a:lnTo>
                <a:lnTo>
                  <a:pt x="18359437" y="10314665"/>
                </a:lnTo>
                <a:lnTo>
                  <a:pt x="0" y="10314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37683" cy="8229600"/>
            <a:chOff x="0" y="0"/>
            <a:chExt cx="4250254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50254" cy="2167467"/>
            </a:xfrm>
            <a:custGeom>
              <a:avLst/>
              <a:gdLst/>
              <a:ahLst/>
              <a:cxnLst/>
              <a:rect l="l" t="t" r="r" b="b"/>
              <a:pathLst>
                <a:path w="4250254" h="2167467">
                  <a:moveTo>
                    <a:pt x="24467" y="0"/>
                  </a:moveTo>
                  <a:lnTo>
                    <a:pt x="4225787" y="0"/>
                  </a:lnTo>
                  <a:cubicBezTo>
                    <a:pt x="4239300" y="0"/>
                    <a:pt x="4250254" y="10954"/>
                    <a:pt x="4250254" y="24467"/>
                  </a:cubicBezTo>
                  <a:lnTo>
                    <a:pt x="4250254" y="2143000"/>
                  </a:lnTo>
                  <a:cubicBezTo>
                    <a:pt x="4250254" y="2156513"/>
                    <a:pt x="4239300" y="2167467"/>
                    <a:pt x="4225787" y="2167467"/>
                  </a:cubicBezTo>
                  <a:lnTo>
                    <a:pt x="24467" y="2167467"/>
                  </a:lnTo>
                  <a:cubicBezTo>
                    <a:pt x="17978" y="2167467"/>
                    <a:pt x="11755" y="2164889"/>
                    <a:pt x="7166" y="2160301"/>
                  </a:cubicBezTo>
                  <a:cubicBezTo>
                    <a:pt x="2578" y="2155712"/>
                    <a:pt x="0" y="2149489"/>
                    <a:pt x="0" y="2143000"/>
                  </a:cubicBezTo>
                  <a:lnTo>
                    <a:pt x="0" y="24467"/>
                  </a:lnTo>
                  <a:cubicBezTo>
                    <a:pt x="0" y="10954"/>
                    <a:pt x="10954" y="0"/>
                    <a:pt x="2446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609399" y="6556973"/>
            <a:ext cx="2619412" cy="3665844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0" y="0"/>
                </a:moveTo>
                <a:lnTo>
                  <a:pt x="2619413" y="0"/>
                </a:lnTo>
                <a:lnTo>
                  <a:pt x="2619413" y="3665844"/>
                </a:lnTo>
                <a:lnTo>
                  <a:pt x="0" y="366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828800" y="1347515"/>
            <a:ext cx="16230600" cy="649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4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8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5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9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6"/>
          <p:cNvSpPr/>
          <p:nvPr/>
        </p:nvSpPr>
        <p:spPr>
          <a:xfrm flipH="1">
            <a:off x="16189129" y="6621156"/>
            <a:ext cx="2619412" cy="3665844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2619412" y="0"/>
                </a:moveTo>
                <a:lnTo>
                  <a:pt x="0" y="0"/>
                </a:lnTo>
                <a:lnTo>
                  <a:pt x="0" y="3665844"/>
                </a:lnTo>
                <a:lnTo>
                  <a:pt x="2619412" y="3665844"/>
                </a:lnTo>
                <a:lnTo>
                  <a:pt x="26194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894649-B831-1BEB-B200-358030F51578}"/>
              </a:ext>
            </a:extLst>
          </p:cNvPr>
          <p:cNvSpPr/>
          <p:nvPr/>
        </p:nvSpPr>
        <p:spPr>
          <a:xfrm>
            <a:off x="1566746" y="1525862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7F4E3E-A730-D625-F52E-DD6225C10AC1}"/>
              </a:ext>
            </a:extLst>
          </p:cNvPr>
          <p:cNvSpPr txBox="1"/>
          <p:nvPr/>
        </p:nvSpPr>
        <p:spPr>
          <a:xfrm>
            <a:off x="14244584" y="2805777"/>
            <a:ext cx="261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52908-CA86-DD83-A0C7-2083A8B1EDAC}"/>
              </a:ext>
            </a:extLst>
          </p:cNvPr>
          <p:cNvSpPr txBox="1"/>
          <p:nvPr/>
        </p:nvSpPr>
        <p:spPr>
          <a:xfrm>
            <a:off x="13940300" y="4114799"/>
            <a:ext cx="261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8 888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5E09E-E019-EE0F-5E75-EAB5EA9B14C3}"/>
              </a:ext>
            </a:extLst>
          </p:cNvPr>
          <p:cNvSpPr txBox="1"/>
          <p:nvPr/>
        </p:nvSpPr>
        <p:spPr>
          <a:xfrm>
            <a:off x="13856028" y="5478531"/>
            <a:ext cx="261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50 714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FD0AAA-5085-3136-0662-1A6DC0F62D45}"/>
              </a:ext>
            </a:extLst>
          </p:cNvPr>
          <p:cNvSpPr txBox="1"/>
          <p:nvPr/>
        </p:nvSpPr>
        <p:spPr>
          <a:xfrm>
            <a:off x="13497537" y="6917694"/>
            <a:ext cx="261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229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235067" y="1567749"/>
            <a:ext cx="11638365" cy="609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6 825 = 6 000 + 800 + 20 +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33 471 = 30 000 + 3 000 +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+ 70 + 1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75 850 = 70 000 + 5 000 + 800 +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86 209 = 80 000 + 6 000 +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+ 9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905000" y="171450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66F719-6C29-C91F-287C-7DCBB222D04D}"/>
              </a:ext>
            </a:extLst>
          </p:cNvPr>
          <p:cNvSpPr/>
          <p:nvPr/>
        </p:nvSpPr>
        <p:spPr>
          <a:xfrm>
            <a:off x="9525000" y="4463464"/>
            <a:ext cx="1087244" cy="8762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CDA683-C6D3-D076-70B2-AA2B242BDF74}"/>
              </a:ext>
            </a:extLst>
          </p:cNvPr>
          <p:cNvSpPr/>
          <p:nvPr/>
        </p:nvSpPr>
        <p:spPr>
          <a:xfrm>
            <a:off x="9753600" y="3094768"/>
            <a:ext cx="762000" cy="8762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2EE209-0BAE-2F9D-01BE-206D33175BA8}"/>
              </a:ext>
            </a:extLst>
          </p:cNvPr>
          <p:cNvSpPr/>
          <p:nvPr/>
        </p:nvSpPr>
        <p:spPr>
          <a:xfrm>
            <a:off x="11049000" y="5524500"/>
            <a:ext cx="762000" cy="8762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A1566F-63E2-347E-E6B1-60EBD2F39156}"/>
              </a:ext>
            </a:extLst>
          </p:cNvPr>
          <p:cNvSpPr/>
          <p:nvPr/>
        </p:nvSpPr>
        <p:spPr>
          <a:xfrm>
            <a:off x="9428356" y="6786067"/>
            <a:ext cx="1087244" cy="8762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229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235067" y="1567749"/>
            <a:ext cx="11638365" cy="121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905000" y="171450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4525BD-19CF-91D4-7223-96CE328A4C5E}"/>
              </a:ext>
            </a:extLst>
          </p:cNvPr>
          <p:cNvGrpSpPr/>
          <p:nvPr/>
        </p:nvGrpSpPr>
        <p:grpSpPr>
          <a:xfrm>
            <a:off x="2115632" y="6292743"/>
            <a:ext cx="14327838" cy="403260"/>
            <a:chOff x="2235067" y="3276600"/>
            <a:chExt cx="12471533" cy="24391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1735A78-6091-F172-087E-73EBDA43A1D7}"/>
                </a:ext>
              </a:extLst>
            </p:cNvPr>
            <p:cNvGrpSpPr/>
            <p:nvPr/>
          </p:nvGrpSpPr>
          <p:grpSpPr>
            <a:xfrm>
              <a:off x="2235067" y="3276600"/>
              <a:ext cx="12304391" cy="243911"/>
              <a:chOff x="2235067" y="3276600"/>
              <a:chExt cx="12304391" cy="24391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54A52A8-47CF-121E-971D-7E75B8CE1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067" y="3390900"/>
                <a:ext cx="736733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7D2338D-6255-9D8F-AAC5-0790F5FDD0DA}"/>
                  </a:ext>
                </a:extLst>
              </p:cNvPr>
              <p:cNvCxnSpPr/>
              <p:nvPr/>
            </p:nvCxnSpPr>
            <p:spPr>
              <a:xfrm>
                <a:off x="2979336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0063185-0BED-03E3-4BA2-6EC955091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9336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3206E9-21D4-323B-4E42-B7D4B9068C14}"/>
                  </a:ext>
                </a:extLst>
              </p:cNvPr>
              <p:cNvCxnSpPr/>
              <p:nvPr/>
            </p:nvCxnSpPr>
            <p:spPr>
              <a:xfrm>
                <a:off x="4419600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72868A-F02F-7D70-E6B1-79C274FFC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0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5A397B8-C869-4558-5DA4-B139247A68E9}"/>
                  </a:ext>
                </a:extLst>
              </p:cNvPr>
              <p:cNvCxnSpPr/>
              <p:nvPr/>
            </p:nvCxnSpPr>
            <p:spPr>
              <a:xfrm>
                <a:off x="5859864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485DA97-25E3-F3FA-D678-EB2181EEB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9864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E4B00B-D145-8F5A-887B-30782BD234B7}"/>
                  </a:ext>
                </a:extLst>
              </p:cNvPr>
              <p:cNvCxnSpPr/>
              <p:nvPr/>
            </p:nvCxnSpPr>
            <p:spPr>
              <a:xfrm>
                <a:off x="7315200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2643F41-9162-A821-CEDF-AF6B231E06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33FDCC7-55DE-E05C-0C42-7986FBD0E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000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233C115-1A2F-079B-1D9F-FEFB29564B75}"/>
                  </a:ext>
                </a:extLst>
              </p:cNvPr>
              <p:cNvCxnSpPr/>
              <p:nvPr/>
            </p:nvCxnSpPr>
            <p:spPr>
              <a:xfrm>
                <a:off x="10216795" y="3291911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849C8D0-F77C-71DE-84AA-26A735295642}"/>
                  </a:ext>
                </a:extLst>
              </p:cNvPr>
              <p:cNvCxnSpPr/>
              <p:nvPr/>
            </p:nvCxnSpPr>
            <p:spPr>
              <a:xfrm>
                <a:off x="8755464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EC0E5C2-0325-205D-D450-3EE5A88DBF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6795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EB245CC-AB9D-D2B9-136D-2FB0DA3DE2F9}"/>
                  </a:ext>
                </a:extLst>
              </p:cNvPr>
              <p:cNvCxnSpPr/>
              <p:nvPr/>
            </p:nvCxnSpPr>
            <p:spPr>
              <a:xfrm>
                <a:off x="11657059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32D8C37-283E-D7EF-34F4-FA1309CF4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57059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BA5CB3F-0127-8F4F-027D-06E68904BB91}"/>
                  </a:ext>
                </a:extLst>
              </p:cNvPr>
              <p:cNvCxnSpPr/>
              <p:nvPr/>
            </p:nvCxnSpPr>
            <p:spPr>
              <a:xfrm>
                <a:off x="13099194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9E78813-540F-FF22-9DB7-FA5846153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99194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EC39FF5-88BC-DBB1-47C6-0E3844389391}"/>
                </a:ext>
              </a:extLst>
            </p:cNvPr>
            <p:cNvCxnSpPr/>
            <p:nvPr/>
          </p:nvCxnSpPr>
          <p:spPr>
            <a:xfrm>
              <a:off x="13944600" y="3390900"/>
              <a:ext cx="7620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365CBFF-8BEF-A4D1-4EF7-79AEF60E0FE9}"/>
              </a:ext>
            </a:extLst>
          </p:cNvPr>
          <p:cNvSpPr txBox="1"/>
          <p:nvPr/>
        </p:nvSpPr>
        <p:spPr>
          <a:xfrm>
            <a:off x="1995115" y="528438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F346DB-00D8-6223-FBAF-D7C3B400D620}"/>
              </a:ext>
            </a:extLst>
          </p:cNvPr>
          <p:cNvSpPr txBox="1"/>
          <p:nvPr/>
        </p:nvSpPr>
        <p:spPr>
          <a:xfrm>
            <a:off x="2162412" y="6859662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E0FF45-9137-7208-AEA1-3EC8485FACCE}"/>
              </a:ext>
            </a:extLst>
          </p:cNvPr>
          <p:cNvGrpSpPr/>
          <p:nvPr/>
        </p:nvGrpSpPr>
        <p:grpSpPr>
          <a:xfrm>
            <a:off x="2162412" y="3889161"/>
            <a:ext cx="14327838" cy="403260"/>
            <a:chOff x="2235067" y="3276600"/>
            <a:chExt cx="12471533" cy="24391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FFA2A7F-683C-B5AD-A2A5-06E82F5D4513}"/>
                </a:ext>
              </a:extLst>
            </p:cNvPr>
            <p:cNvGrpSpPr/>
            <p:nvPr/>
          </p:nvGrpSpPr>
          <p:grpSpPr>
            <a:xfrm>
              <a:off x="2235067" y="3276600"/>
              <a:ext cx="12304391" cy="243911"/>
              <a:chOff x="2235067" y="3276600"/>
              <a:chExt cx="12304391" cy="24391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A6BDA3A-FDCB-FB80-8BBA-B09C14A68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067" y="3390900"/>
                <a:ext cx="736733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8B4D358-97DD-431E-880E-682677662AC7}"/>
                  </a:ext>
                </a:extLst>
              </p:cNvPr>
              <p:cNvCxnSpPr/>
              <p:nvPr/>
            </p:nvCxnSpPr>
            <p:spPr>
              <a:xfrm>
                <a:off x="2979336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946D87B-B9AD-464F-1DAC-42B930E24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9336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5FEE80-DF0E-A17B-3606-D7187B3ED1AB}"/>
                  </a:ext>
                </a:extLst>
              </p:cNvPr>
              <p:cNvCxnSpPr/>
              <p:nvPr/>
            </p:nvCxnSpPr>
            <p:spPr>
              <a:xfrm>
                <a:off x="4419600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C6BC57A-6C41-BBF2-CDF1-62686AF9F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0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A058F7B-6961-F83F-DB7D-983F8A67CD6A}"/>
                  </a:ext>
                </a:extLst>
              </p:cNvPr>
              <p:cNvCxnSpPr/>
              <p:nvPr/>
            </p:nvCxnSpPr>
            <p:spPr>
              <a:xfrm>
                <a:off x="5859864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1DB5411-11A8-B89E-F3C7-D64513FB4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9864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C2B7803-9F2A-1D6C-4D8A-74176E95A929}"/>
                  </a:ext>
                </a:extLst>
              </p:cNvPr>
              <p:cNvCxnSpPr/>
              <p:nvPr/>
            </p:nvCxnSpPr>
            <p:spPr>
              <a:xfrm>
                <a:off x="7315200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3845A28-7A00-71F2-E5CD-5014A86A1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D297308-4339-4B6B-8D53-FB5BB5F2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000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D17DCA5-AEBB-5B7E-7B55-410B76896E4A}"/>
                  </a:ext>
                </a:extLst>
              </p:cNvPr>
              <p:cNvCxnSpPr/>
              <p:nvPr/>
            </p:nvCxnSpPr>
            <p:spPr>
              <a:xfrm>
                <a:off x="10216795" y="3291911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96599CB-94AD-1276-BB66-89F94FCF75D3}"/>
                  </a:ext>
                </a:extLst>
              </p:cNvPr>
              <p:cNvCxnSpPr/>
              <p:nvPr/>
            </p:nvCxnSpPr>
            <p:spPr>
              <a:xfrm>
                <a:off x="8755464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7A884BB-65A3-8EBE-E378-4279491A14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6795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4E5C2D3-AB9F-0872-4F46-65E50790C1FB}"/>
                  </a:ext>
                </a:extLst>
              </p:cNvPr>
              <p:cNvCxnSpPr/>
              <p:nvPr/>
            </p:nvCxnSpPr>
            <p:spPr>
              <a:xfrm>
                <a:off x="11657059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87B43DB-B00D-8645-A04B-B82A708D8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57059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7FAF446-9DDC-4BFE-1D89-5D5E8984CF1D}"/>
                  </a:ext>
                </a:extLst>
              </p:cNvPr>
              <p:cNvCxnSpPr/>
              <p:nvPr/>
            </p:nvCxnSpPr>
            <p:spPr>
              <a:xfrm>
                <a:off x="13099194" y="3276600"/>
                <a:ext cx="0" cy="2286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1EAA8DD-52FD-2D65-427E-AC0BF53C9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99194" y="3390900"/>
                <a:ext cx="144026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A8A34F1-8B78-3D78-85C0-2BC16C5F1610}"/>
                </a:ext>
              </a:extLst>
            </p:cNvPr>
            <p:cNvCxnSpPr/>
            <p:nvPr/>
          </p:nvCxnSpPr>
          <p:spPr>
            <a:xfrm>
              <a:off x="13944600" y="3390900"/>
              <a:ext cx="7620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9F0AB57-2201-399F-057E-5222729540A4}"/>
              </a:ext>
            </a:extLst>
          </p:cNvPr>
          <p:cNvSpPr txBox="1"/>
          <p:nvPr/>
        </p:nvSpPr>
        <p:spPr>
          <a:xfrm>
            <a:off x="2041895" y="288080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D616030-AEC0-DA55-7C64-C77311FA8C29}"/>
              </a:ext>
            </a:extLst>
          </p:cNvPr>
          <p:cNvSpPr txBox="1"/>
          <p:nvPr/>
        </p:nvSpPr>
        <p:spPr>
          <a:xfrm>
            <a:off x="2209192" y="4456080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17 595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2F3277-73BA-8636-E6CC-A9D8ECB7DEDB}"/>
              </a:ext>
            </a:extLst>
          </p:cNvPr>
          <p:cNvSpPr txBox="1"/>
          <p:nvPr/>
        </p:nvSpPr>
        <p:spPr>
          <a:xfrm>
            <a:off x="4023095" y="4476911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17 596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3C8084-8B58-08B0-40AA-EEDF91BBAC90}"/>
              </a:ext>
            </a:extLst>
          </p:cNvPr>
          <p:cNvSpPr txBox="1"/>
          <p:nvPr/>
        </p:nvSpPr>
        <p:spPr>
          <a:xfrm>
            <a:off x="5873652" y="4375603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17 597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7B384A3-4DD6-C702-4D25-55A4454FB179}"/>
              </a:ext>
            </a:extLst>
          </p:cNvPr>
          <p:cNvSpPr txBox="1"/>
          <p:nvPr/>
        </p:nvSpPr>
        <p:spPr>
          <a:xfrm>
            <a:off x="7489430" y="4366489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17 598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0E013F-B7F4-A98B-6B26-DE19AECDC99F}"/>
              </a:ext>
            </a:extLst>
          </p:cNvPr>
          <p:cNvSpPr txBox="1"/>
          <p:nvPr/>
        </p:nvSpPr>
        <p:spPr>
          <a:xfrm>
            <a:off x="9193787" y="4305700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17 599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1CE73E-67CD-8B05-108C-6C3D6B0F0764}"/>
              </a:ext>
            </a:extLst>
          </p:cNvPr>
          <p:cNvSpPr txBox="1"/>
          <p:nvPr/>
        </p:nvSpPr>
        <p:spPr>
          <a:xfrm>
            <a:off x="10852414" y="4305700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17 600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895580-3ADD-28E0-A95D-EDF0F93B70A4}"/>
              </a:ext>
            </a:extLst>
          </p:cNvPr>
          <p:cNvSpPr txBox="1"/>
          <p:nvPr/>
        </p:nvSpPr>
        <p:spPr>
          <a:xfrm>
            <a:off x="12493432" y="4313649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17 601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E19878-0088-8674-2049-430AF89BD1D2}"/>
              </a:ext>
            </a:extLst>
          </p:cNvPr>
          <p:cNvSpPr txBox="1"/>
          <p:nvPr/>
        </p:nvSpPr>
        <p:spPr>
          <a:xfrm>
            <a:off x="14148070" y="4313649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17 602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F921762-9EB6-4CD1-2B0E-41A26E6F6F9D}"/>
              </a:ext>
            </a:extLst>
          </p:cNvPr>
          <p:cNvSpPr/>
          <p:nvPr/>
        </p:nvSpPr>
        <p:spPr>
          <a:xfrm>
            <a:off x="7489430" y="4350674"/>
            <a:ext cx="1537661" cy="64632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0476F09-3FD7-DF6F-1EDF-9C1DE08D7020}"/>
              </a:ext>
            </a:extLst>
          </p:cNvPr>
          <p:cNvSpPr/>
          <p:nvPr/>
        </p:nvSpPr>
        <p:spPr>
          <a:xfrm>
            <a:off x="10756752" y="4425329"/>
            <a:ext cx="1537661" cy="64632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AA0DC83-E601-35B2-2720-69E7EB613CA7}"/>
              </a:ext>
            </a:extLst>
          </p:cNvPr>
          <p:cNvSpPr/>
          <p:nvPr/>
        </p:nvSpPr>
        <p:spPr>
          <a:xfrm>
            <a:off x="12526403" y="4366489"/>
            <a:ext cx="1537661" cy="64632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DABC84E-D6AE-F0C2-CBC1-797A13A4667C}"/>
              </a:ext>
            </a:extLst>
          </p:cNvPr>
          <p:cNvSpPr txBox="1"/>
          <p:nvPr/>
        </p:nvSpPr>
        <p:spPr>
          <a:xfrm>
            <a:off x="3863670" y="6859662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6E6FCF-D10F-8D6D-C37B-AD66BCEC1AC9}"/>
              </a:ext>
            </a:extLst>
          </p:cNvPr>
          <p:cNvSpPr txBox="1"/>
          <p:nvPr/>
        </p:nvSpPr>
        <p:spPr>
          <a:xfrm>
            <a:off x="5648537" y="6859662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4FDBCF9-FBB5-2538-3352-4A4B84F2F950}"/>
              </a:ext>
            </a:extLst>
          </p:cNvPr>
          <p:cNvSpPr txBox="1"/>
          <p:nvPr/>
        </p:nvSpPr>
        <p:spPr>
          <a:xfrm>
            <a:off x="7496420" y="6856045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20DB5E-4B02-7B03-AFC4-01A27D00BFDD}"/>
              </a:ext>
            </a:extLst>
          </p:cNvPr>
          <p:cNvSpPr txBox="1"/>
          <p:nvPr/>
        </p:nvSpPr>
        <p:spPr>
          <a:xfrm>
            <a:off x="9216723" y="6873433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09B04B-F4D3-2B2A-6919-10D9A7E497F5}"/>
              </a:ext>
            </a:extLst>
          </p:cNvPr>
          <p:cNvSpPr txBox="1"/>
          <p:nvPr/>
        </p:nvSpPr>
        <p:spPr>
          <a:xfrm>
            <a:off x="11026930" y="6856044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AC3688-CD38-B0B9-8516-67E06B0E7CD9}"/>
              </a:ext>
            </a:extLst>
          </p:cNvPr>
          <p:cNvSpPr txBox="1"/>
          <p:nvPr/>
        </p:nvSpPr>
        <p:spPr>
          <a:xfrm>
            <a:off x="12632475" y="6873433"/>
            <a:ext cx="165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DC12498-0B3D-F87F-E78E-7941AEA75DD1}"/>
              </a:ext>
            </a:extLst>
          </p:cNvPr>
          <p:cNvSpPr txBox="1"/>
          <p:nvPr/>
        </p:nvSpPr>
        <p:spPr>
          <a:xfrm>
            <a:off x="14382394" y="6855749"/>
            <a:ext cx="238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5D56F70-4D5D-D7BC-265E-BDC2E5E83D38}"/>
              </a:ext>
            </a:extLst>
          </p:cNvPr>
          <p:cNvSpPr/>
          <p:nvPr/>
        </p:nvSpPr>
        <p:spPr>
          <a:xfrm>
            <a:off x="5604255" y="6900519"/>
            <a:ext cx="1537661" cy="64632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11C4714-C9AE-C0CE-D56A-D241231B34E2}"/>
              </a:ext>
            </a:extLst>
          </p:cNvPr>
          <p:cNvSpPr/>
          <p:nvPr/>
        </p:nvSpPr>
        <p:spPr>
          <a:xfrm>
            <a:off x="9166877" y="6859296"/>
            <a:ext cx="1537661" cy="64632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55AE54B-4DEF-56BE-B2C7-648B3B4FF62E}"/>
              </a:ext>
            </a:extLst>
          </p:cNvPr>
          <p:cNvSpPr/>
          <p:nvPr/>
        </p:nvSpPr>
        <p:spPr>
          <a:xfrm>
            <a:off x="11051482" y="6894649"/>
            <a:ext cx="1537661" cy="64632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65DD779-C4D1-3BF9-3FF5-9C1DC59333A9}"/>
              </a:ext>
            </a:extLst>
          </p:cNvPr>
          <p:cNvSpPr/>
          <p:nvPr/>
        </p:nvSpPr>
        <p:spPr>
          <a:xfrm>
            <a:off x="14473685" y="6905733"/>
            <a:ext cx="1537661" cy="64632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3555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229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235067" y="1567749"/>
            <a:ext cx="11638365" cy="121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905000" y="171450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23040D-9A8B-E341-3649-DEF6C949B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99017"/>
              </p:ext>
            </p:extLst>
          </p:nvPr>
        </p:nvGraphicFramePr>
        <p:xfrm>
          <a:off x="3733800" y="2963725"/>
          <a:ext cx="10439401" cy="575552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478381">
                  <a:extLst>
                    <a:ext uri="{9D8B030D-6E8A-4147-A177-3AD203B41FA5}">
                      <a16:colId xmlns:a16="http://schemas.microsoft.com/office/drawing/2014/main" val="4063746810"/>
                    </a:ext>
                  </a:extLst>
                </a:gridCol>
                <a:gridCol w="3480510">
                  <a:extLst>
                    <a:ext uri="{9D8B030D-6E8A-4147-A177-3AD203B41FA5}">
                      <a16:colId xmlns:a16="http://schemas.microsoft.com/office/drawing/2014/main" val="3376431161"/>
                    </a:ext>
                  </a:extLst>
                </a:gridCol>
                <a:gridCol w="3480510">
                  <a:extLst>
                    <a:ext uri="{9D8B030D-6E8A-4147-A177-3AD203B41FA5}">
                      <a16:colId xmlns:a16="http://schemas.microsoft.com/office/drawing/2014/main" val="1857295858"/>
                    </a:ext>
                  </a:extLst>
                </a:gridCol>
              </a:tblGrid>
              <a:tr h="18331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liền trước</a:t>
                      </a:r>
                      <a:endParaRPr lang="en-US" sz="4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liền sau</a:t>
                      </a:r>
                      <a:endParaRPr lang="en-US" sz="4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59812"/>
                  </a:ext>
                </a:extLst>
              </a:tr>
              <a:tr h="980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8 289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8 290</a:t>
                      </a:r>
                      <a:endParaRPr lang="en-US" sz="4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8 291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098206"/>
                  </a:ext>
                </a:extLst>
              </a:tr>
              <a:tr h="980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42 134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42 135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42 156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479396"/>
                  </a:ext>
                </a:extLst>
              </a:tr>
              <a:tr h="980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79 999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</a:t>
                      </a:r>
                      <a:endParaRPr lang="en-US" sz="4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80 001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548209"/>
                  </a:ext>
                </a:extLst>
              </a:tr>
              <a:tr h="980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99 998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99 999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28262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6AF6B7E-C28C-5595-6A38-A8F1E0F03FFB}"/>
              </a:ext>
            </a:extLst>
          </p:cNvPr>
          <p:cNvSpPr/>
          <p:nvPr/>
        </p:nvSpPr>
        <p:spPr>
          <a:xfrm>
            <a:off x="3797167" y="4825607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25272-2D43-E433-A442-DD8C661B4AD3}"/>
              </a:ext>
            </a:extLst>
          </p:cNvPr>
          <p:cNvSpPr/>
          <p:nvPr/>
        </p:nvSpPr>
        <p:spPr>
          <a:xfrm>
            <a:off x="3797167" y="5841487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06B82-AAA8-A55E-F82B-E281C138F331}"/>
              </a:ext>
            </a:extLst>
          </p:cNvPr>
          <p:cNvSpPr/>
          <p:nvPr/>
        </p:nvSpPr>
        <p:spPr>
          <a:xfrm>
            <a:off x="3797167" y="6888857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BEED5-162A-E15F-8467-52C6250ADDF5}"/>
              </a:ext>
            </a:extLst>
          </p:cNvPr>
          <p:cNvSpPr/>
          <p:nvPr/>
        </p:nvSpPr>
        <p:spPr>
          <a:xfrm>
            <a:off x="3835267" y="7872155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4B84C4-3AB5-DAAC-D005-7C2B46BF035A}"/>
              </a:ext>
            </a:extLst>
          </p:cNvPr>
          <p:cNvSpPr/>
          <p:nvPr/>
        </p:nvSpPr>
        <p:spPr>
          <a:xfrm>
            <a:off x="10879509" y="4862912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55D54-12B3-F6C7-EE80-E788CF7FAD71}"/>
              </a:ext>
            </a:extLst>
          </p:cNvPr>
          <p:cNvSpPr/>
          <p:nvPr/>
        </p:nvSpPr>
        <p:spPr>
          <a:xfrm>
            <a:off x="10879509" y="5891612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2F1CE-E76B-57AF-7A08-915253C8C0E1}"/>
              </a:ext>
            </a:extLst>
          </p:cNvPr>
          <p:cNvSpPr/>
          <p:nvPr/>
        </p:nvSpPr>
        <p:spPr>
          <a:xfrm>
            <a:off x="10853860" y="6792372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7802B0-CF5F-236E-CA0F-183D0CBFEB42}"/>
              </a:ext>
            </a:extLst>
          </p:cNvPr>
          <p:cNvSpPr/>
          <p:nvPr/>
        </p:nvSpPr>
        <p:spPr>
          <a:xfrm>
            <a:off x="10853860" y="7821072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870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30869"/>
            <a:ext cx="16230600" cy="8225263"/>
            <a:chOff x="0" y="0"/>
            <a:chExt cx="4274726" cy="21663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6324"/>
            </a:xfrm>
            <a:custGeom>
              <a:avLst/>
              <a:gdLst/>
              <a:ahLst/>
              <a:cxnLst/>
              <a:rect l="l" t="t" r="r" b="b"/>
              <a:pathLst>
                <a:path w="4274726" h="216632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1998"/>
                  </a:lnTo>
                  <a:cubicBezTo>
                    <a:pt x="4274726" y="2155433"/>
                    <a:pt x="4263834" y="2166324"/>
                    <a:pt x="4250399" y="2166324"/>
                  </a:cubicBezTo>
                  <a:lnTo>
                    <a:pt x="24327" y="2166324"/>
                  </a:lnTo>
                  <a:cubicBezTo>
                    <a:pt x="10891" y="2166324"/>
                    <a:pt x="0" y="2155433"/>
                    <a:pt x="0" y="214199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572813" y="5581411"/>
            <a:ext cx="3362357" cy="4705589"/>
          </a:xfrm>
          <a:custGeom>
            <a:avLst/>
            <a:gdLst/>
            <a:ahLst/>
            <a:cxnLst/>
            <a:rect l="l" t="t" r="r" b="b"/>
            <a:pathLst>
              <a:path w="3362357" h="4705589">
                <a:moveTo>
                  <a:pt x="0" y="0"/>
                </a:moveTo>
                <a:lnTo>
                  <a:pt x="3362357" y="0"/>
                </a:lnTo>
                <a:lnTo>
                  <a:pt x="3362357" y="4705589"/>
                </a:lnTo>
                <a:lnTo>
                  <a:pt x="0" y="4705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80808" y="2810345"/>
            <a:ext cx="15326385" cy="363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1300" dirty="0">
                <a:solidFill>
                  <a:srgbClr val="804B3B"/>
                </a:solidFill>
                <a:latin typeface="Marykate"/>
              </a:rPr>
              <a:t>Bài 1: ÔN TẬP CÁC SỐ ĐẾN 100 000 (</a:t>
            </a:r>
            <a:r>
              <a:rPr lang="en-US" sz="11300" dirty="0" err="1">
                <a:solidFill>
                  <a:srgbClr val="804B3B"/>
                </a:solidFill>
                <a:latin typeface="Marykate"/>
              </a:rPr>
              <a:t>tiết</a:t>
            </a:r>
            <a:r>
              <a:rPr lang="en-US" sz="11300" dirty="0">
                <a:solidFill>
                  <a:srgbClr val="804B3B"/>
                </a:solidFill>
                <a:latin typeface="Marykate"/>
              </a:rPr>
              <a:t> 2)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5501345" y="5581411"/>
            <a:ext cx="3362357" cy="4705589"/>
          </a:xfrm>
          <a:custGeom>
            <a:avLst/>
            <a:gdLst/>
            <a:ahLst/>
            <a:cxnLst/>
            <a:rect l="l" t="t" r="r" b="b"/>
            <a:pathLst>
              <a:path w="3362357" h="4705589">
                <a:moveTo>
                  <a:pt x="3362357" y="0"/>
                </a:moveTo>
                <a:lnTo>
                  <a:pt x="0" y="0"/>
                </a:lnTo>
                <a:lnTo>
                  <a:pt x="0" y="4705589"/>
                </a:lnTo>
                <a:lnTo>
                  <a:pt x="3362357" y="4705589"/>
                </a:lnTo>
                <a:lnTo>
                  <a:pt x="33623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991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78156" y="7498692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6666538" y="805337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235067" y="1567749"/>
            <a:ext cx="11638365" cy="121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&lt; ; =</a:t>
            </a:r>
            <a:endParaRPr lang="en-U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E7B3-1CBD-A4FE-1F47-A06D618E1526}"/>
              </a:ext>
            </a:extLst>
          </p:cNvPr>
          <p:cNvSpPr/>
          <p:nvPr/>
        </p:nvSpPr>
        <p:spPr>
          <a:xfrm>
            <a:off x="1905000" y="1714500"/>
            <a:ext cx="1066800" cy="991639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20B4496-EA77-F10D-669F-0058F4BBE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1030"/>
              </p:ext>
            </p:extLst>
          </p:nvPr>
        </p:nvGraphicFramePr>
        <p:xfrm>
          <a:off x="1200150" y="2749874"/>
          <a:ext cx="16935450" cy="686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892">
                  <a:extLst>
                    <a:ext uri="{9D8B030D-6E8A-4147-A177-3AD203B41FA5}">
                      <a16:colId xmlns:a16="http://schemas.microsoft.com/office/drawing/2014/main" val="3186464527"/>
                    </a:ext>
                  </a:extLst>
                </a:gridCol>
                <a:gridCol w="10457558">
                  <a:extLst>
                    <a:ext uri="{9D8B030D-6E8A-4147-A177-3AD203B41FA5}">
                      <a16:colId xmlns:a16="http://schemas.microsoft.com/office/drawing/2014/main" val="3840294348"/>
                    </a:ext>
                  </a:extLst>
                </a:gridCol>
              </a:tblGrid>
              <a:tr h="68660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9 897         10 000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68 534           68 499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34 000          33 979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8 563         8 000 + 500 + 60 + 3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45 031         40 000 + 5 000 + 100 + 30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70 208          60 000 + 9 000 + 700 + 9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8406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418653-3A8C-F6B8-2F5D-58BCF7C28166}"/>
              </a:ext>
            </a:extLst>
          </p:cNvPr>
          <p:cNvSpPr/>
          <p:nvPr/>
        </p:nvSpPr>
        <p:spPr>
          <a:xfrm>
            <a:off x="3509521" y="3005985"/>
            <a:ext cx="1054443" cy="889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31FD32A-1BBF-C24F-34B5-6A32656D234B}"/>
              </a:ext>
            </a:extLst>
          </p:cNvPr>
          <p:cNvSpPr/>
          <p:nvPr/>
        </p:nvSpPr>
        <p:spPr>
          <a:xfrm>
            <a:off x="3298175" y="5328211"/>
            <a:ext cx="1054443" cy="889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7FF766-D5E0-E422-8AF9-9F7F9F8F7BF8}"/>
              </a:ext>
            </a:extLst>
          </p:cNvPr>
          <p:cNvSpPr/>
          <p:nvPr/>
        </p:nvSpPr>
        <p:spPr>
          <a:xfrm>
            <a:off x="3453390" y="7623977"/>
            <a:ext cx="1054443" cy="889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BE159E6-8C81-0908-777E-CAD90D93F8A9}"/>
              </a:ext>
            </a:extLst>
          </p:cNvPr>
          <p:cNvSpPr/>
          <p:nvPr/>
        </p:nvSpPr>
        <p:spPr>
          <a:xfrm>
            <a:off x="10022079" y="2620233"/>
            <a:ext cx="1054443" cy="889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D083FD8-3528-F644-273E-980157F8F48D}"/>
              </a:ext>
            </a:extLst>
          </p:cNvPr>
          <p:cNvSpPr/>
          <p:nvPr/>
        </p:nvSpPr>
        <p:spPr>
          <a:xfrm>
            <a:off x="9728287" y="5433215"/>
            <a:ext cx="1054443" cy="889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F187CC-500E-7957-817E-D5AC05161CFF}"/>
              </a:ext>
            </a:extLst>
          </p:cNvPr>
          <p:cNvSpPr/>
          <p:nvPr/>
        </p:nvSpPr>
        <p:spPr>
          <a:xfrm>
            <a:off x="9764608" y="7799766"/>
            <a:ext cx="1054443" cy="889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234AB4AE-7EC6-B5EC-416A-FED17C9B17E4}"/>
              </a:ext>
            </a:extLst>
          </p:cNvPr>
          <p:cNvSpPr/>
          <p:nvPr/>
        </p:nvSpPr>
        <p:spPr>
          <a:xfrm rot="5400000">
            <a:off x="13709237" y="1496563"/>
            <a:ext cx="275451" cy="479823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C234243E-C243-849E-3310-CF7D7D5A56B5}"/>
              </a:ext>
            </a:extLst>
          </p:cNvPr>
          <p:cNvSpPr/>
          <p:nvPr/>
        </p:nvSpPr>
        <p:spPr>
          <a:xfrm rot="5400000">
            <a:off x="13992451" y="5549782"/>
            <a:ext cx="275453" cy="627935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2EC16A-B3E4-7B69-51F0-DBDC2EB23141}"/>
              </a:ext>
            </a:extLst>
          </p:cNvPr>
          <p:cNvSpPr txBox="1"/>
          <p:nvPr/>
        </p:nvSpPr>
        <p:spPr>
          <a:xfrm>
            <a:off x="13237538" y="641919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45 130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DA24E092-9B27-B790-AEC1-D80D9B956BEA}"/>
              </a:ext>
            </a:extLst>
          </p:cNvPr>
          <p:cNvSpPr/>
          <p:nvPr/>
        </p:nvSpPr>
        <p:spPr>
          <a:xfrm rot="5400000">
            <a:off x="13992451" y="3071454"/>
            <a:ext cx="275453" cy="627935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9B4A23-9C72-376B-0AE1-13FC8E42E28B}"/>
              </a:ext>
            </a:extLst>
          </p:cNvPr>
          <p:cNvSpPr txBox="1"/>
          <p:nvPr/>
        </p:nvSpPr>
        <p:spPr>
          <a:xfrm>
            <a:off x="12995964" y="426296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8 563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6D97F6-73CC-8BB7-C942-257DA7FFAC32}"/>
              </a:ext>
            </a:extLst>
          </p:cNvPr>
          <p:cNvSpPr txBox="1"/>
          <p:nvPr/>
        </p:nvSpPr>
        <p:spPr>
          <a:xfrm>
            <a:off x="13138293" y="897708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69 709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1FF4DDB-B8DC-15A5-F551-17C129021358}"/>
              </a:ext>
            </a:extLst>
          </p:cNvPr>
          <p:cNvSpPr/>
          <p:nvPr/>
        </p:nvSpPr>
        <p:spPr>
          <a:xfrm>
            <a:off x="3453390" y="2952016"/>
            <a:ext cx="1054443" cy="102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EACD2E-7613-21B1-E70F-67C49E8EB4F3}"/>
              </a:ext>
            </a:extLst>
          </p:cNvPr>
          <p:cNvSpPr/>
          <p:nvPr/>
        </p:nvSpPr>
        <p:spPr>
          <a:xfrm>
            <a:off x="3279490" y="5282857"/>
            <a:ext cx="1054443" cy="102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C45CC9A-8963-E6E0-AE5B-B2DF066D13F9}"/>
              </a:ext>
            </a:extLst>
          </p:cNvPr>
          <p:cNvSpPr/>
          <p:nvPr/>
        </p:nvSpPr>
        <p:spPr>
          <a:xfrm>
            <a:off x="3279490" y="7734892"/>
            <a:ext cx="1054443" cy="102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8DEFF98-A3F0-DE65-2DC1-C30BEB35C669}"/>
              </a:ext>
            </a:extLst>
          </p:cNvPr>
          <p:cNvSpPr/>
          <p:nvPr/>
        </p:nvSpPr>
        <p:spPr>
          <a:xfrm>
            <a:off x="9667875" y="7792494"/>
            <a:ext cx="1054443" cy="102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3EBCCF-BA5A-23AC-71D6-53B1845FFC57}"/>
              </a:ext>
            </a:extLst>
          </p:cNvPr>
          <p:cNvSpPr/>
          <p:nvPr/>
        </p:nvSpPr>
        <p:spPr>
          <a:xfrm>
            <a:off x="9667875" y="5433215"/>
            <a:ext cx="1054443" cy="102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2FA4A4-5881-43AD-B444-427DED26E023}"/>
              </a:ext>
            </a:extLst>
          </p:cNvPr>
          <p:cNvSpPr/>
          <p:nvPr/>
        </p:nvSpPr>
        <p:spPr>
          <a:xfrm>
            <a:off x="9996949" y="3016048"/>
            <a:ext cx="1054443" cy="102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857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828</Words>
  <Application>Microsoft Office PowerPoint</Application>
  <PresentationFormat>Custom</PresentationFormat>
  <Paragraphs>198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Marykate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Dark Orange Premium Florist Presentation</dc:title>
  <cp:lastModifiedBy>Admin</cp:lastModifiedBy>
  <cp:revision>12</cp:revision>
  <dcterms:created xsi:type="dcterms:W3CDTF">2006-08-16T00:00:00Z</dcterms:created>
  <dcterms:modified xsi:type="dcterms:W3CDTF">2023-09-05T15:07:42Z</dcterms:modified>
  <dc:identifier>DAFtk3ku7V4</dc:identifier>
</cp:coreProperties>
</file>