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67" r:id="rId3"/>
    <p:sldId id="363" r:id="rId4"/>
    <p:sldId id="364" r:id="rId5"/>
    <p:sldId id="383" r:id="rId6"/>
    <p:sldId id="384" r:id="rId7"/>
    <p:sldId id="370" r:id="rId8"/>
    <p:sldId id="385" r:id="rId9"/>
    <p:sldId id="386" r:id="rId10"/>
    <p:sldId id="387" r:id="rId11"/>
    <p:sldId id="388" r:id="rId12"/>
    <p:sldId id="389" r:id="rId13"/>
    <p:sldId id="377" r:id="rId14"/>
    <p:sldId id="390" r:id="rId15"/>
    <p:sldId id="391" r:id="rId16"/>
    <p:sldId id="392" r:id="rId17"/>
    <p:sldId id="393" r:id="rId18"/>
    <p:sldId id="394" r:id="rId19"/>
    <p:sldId id="375" r:id="rId20"/>
    <p:sldId id="395" r:id="rId21"/>
    <p:sldId id="371" r:id="rId22"/>
    <p:sldId id="291" r:id="rId23"/>
    <p:sldId id="396" r:id="rId24"/>
    <p:sldId id="397" r:id="rId25"/>
    <p:sldId id="398" r:id="rId26"/>
    <p:sldId id="399" r:id="rId27"/>
    <p:sldId id="400" r:id="rId28"/>
    <p:sldId id="451" r:id="rId29"/>
    <p:sldId id="45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p:scale>
          <a:sx n="65" d="100"/>
          <a:sy n="65" d="100"/>
        </p:scale>
        <p:origin x="-656"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42062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7</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19</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0E560E-A861-6C6D-885B-4CC8ECBD7932}"/>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5" name="Footer Placeholder 4">
            <a:extLst>
              <a:ext uri="{FF2B5EF4-FFF2-40B4-BE49-F238E27FC236}">
                <a16:creationId xmlns:a16="http://schemas.microsoft.com/office/drawing/2014/main" xmlns=""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08C848-70A3-6BAB-AD4C-63C7B13C6D26}"/>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5" name="Footer Placeholder 4">
            <a:extLst>
              <a:ext uri="{FF2B5EF4-FFF2-40B4-BE49-F238E27FC236}">
                <a16:creationId xmlns:a16="http://schemas.microsoft.com/office/drawing/2014/main" xmlns=""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65A1E6-2595-9F61-478B-BAA4F3F45AAC}"/>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5" name="Footer Placeholder 4">
            <a:extLst>
              <a:ext uri="{FF2B5EF4-FFF2-40B4-BE49-F238E27FC236}">
                <a16:creationId xmlns:a16="http://schemas.microsoft.com/office/drawing/2014/main" xmlns=""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A9FE6C-AB72-A400-781B-26D2FE59239D}"/>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5" name="Footer Placeholder 4">
            <a:extLst>
              <a:ext uri="{FF2B5EF4-FFF2-40B4-BE49-F238E27FC236}">
                <a16:creationId xmlns:a16="http://schemas.microsoft.com/office/drawing/2014/main" xmlns=""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4D585C-4839-FD34-BAD0-BA53879F0E90}"/>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5" name="Footer Placeholder 4">
            <a:extLst>
              <a:ext uri="{FF2B5EF4-FFF2-40B4-BE49-F238E27FC236}">
                <a16:creationId xmlns:a16="http://schemas.microsoft.com/office/drawing/2014/main" xmlns=""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2D5B40-D701-DB06-C367-350B5801BFAB}"/>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6" name="Footer Placeholder 5">
            <a:extLst>
              <a:ext uri="{FF2B5EF4-FFF2-40B4-BE49-F238E27FC236}">
                <a16:creationId xmlns:a16="http://schemas.microsoft.com/office/drawing/2014/main" xmlns=""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DA1CFD-72CA-2E57-A75F-DA2C24975A47}"/>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8" name="Footer Placeholder 7">
            <a:extLst>
              <a:ext uri="{FF2B5EF4-FFF2-40B4-BE49-F238E27FC236}">
                <a16:creationId xmlns:a16="http://schemas.microsoft.com/office/drawing/2014/main" xmlns=""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7A91A1-FBB2-94BB-99C2-77DA75E1E27F}"/>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4" name="Footer Placeholder 3">
            <a:extLst>
              <a:ext uri="{FF2B5EF4-FFF2-40B4-BE49-F238E27FC236}">
                <a16:creationId xmlns:a16="http://schemas.microsoft.com/office/drawing/2014/main" xmlns=""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555BED-E8E0-1418-6CBF-44727691579C}"/>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3" name="Footer Placeholder 2">
            <a:extLst>
              <a:ext uri="{FF2B5EF4-FFF2-40B4-BE49-F238E27FC236}">
                <a16:creationId xmlns:a16="http://schemas.microsoft.com/office/drawing/2014/main" xmlns=""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FDFF16-6865-024C-7F6B-24F715BB9C22}"/>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6" name="Footer Placeholder 5">
            <a:extLst>
              <a:ext uri="{FF2B5EF4-FFF2-40B4-BE49-F238E27FC236}">
                <a16:creationId xmlns:a16="http://schemas.microsoft.com/office/drawing/2014/main" xmlns=""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313360-2095-C2A0-F970-8A90147EF247}"/>
              </a:ext>
            </a:extLst>
          </p:cNvPr>
          <p:cNvSpPr>
            <a:spLocks noGrp="1"/>
          </p:cNvSpPr>
          <p:nvPr>
            <p:ph type="dt" sz="half" idx="10"/>
          </p:nvPr>
        </p:nvSpPr>
        <p:spPr/>
        <p:txBody>
          <a:bodyPr/>
          <a:lstStyle/>
          <a:p>
            <a:fld id="{F0D68094-898F-49E7-B660-A16B91AFF3C6}" type="datetimeFigureOut">
              <a:rPr lang="en-US" smtClean="0"/>
              <a:t>1/15/2024</a:t>
            </a:fld>
            <a:endParaRPr lang="en-US"/>
          </a:p>
        </p:txBody>
      </p:sp>
      <p:sp>
        <p:nvSpPr>
          <p:cNvPr id="6" name="Footer Placeholder 5">
            <a:extLst>
              <a:ext uri="{FF2B5EF4-FFF2-40B4-BE49-F238E27FC236}">
                <a16:creationId xmlns:a16="http://schemas.microsoft.com/office/drawing/2014/main" xmlns=""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1/15/2024</a:t>
            </a:fld>
            <a:endParaRPr lang="en-US"/>
          </a:p>
        </p:txBody>
      </p:sp>
      <p:sp>
        <p:nvSpPr>
          <p:cNvPr id="5" name="Footer Placeholder 4">
            <a:extLst>
              <a:ext uri="{FF2B5EF4-FFF2-40B4-BE49-F238E27FC236}">
                <a16:creationId xmlns:a16="http://schemas.microsoft.com/office/drawing/2014/main" xmlns=""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8E16DFD0-766E-7416-BBAC-3866CF7B32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363F661D-368C-670E-2E10-E67772124B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A133FC3-1B47-F7EE-C2F2-7BF340AEBECB}"/>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21.png"/><Relationship Id="rId3" Type="http://schemas.openxmlformats.org/officeDocument/2006/relationships/image" Target="../media/image2.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4.jpg"/><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18.png"/><Relationship Id="rId38" Type="http://schemas.microsoft.com/office/2007/relationships/hdphoto" Target="../media/hdphoto17.wdp"/><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41"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20.png"/><Relationship Id="rId40" Type="http://schemas.microsoft.com/office/2007/relationships/hdphoto" Target="../media/hdphoto18.wdp"/><Relationship Id="rId5" Type="http://schemas.openxmlformats.org/officeDocument/2006/relationships/image" Target="../media/image3.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36" Type="http://schemas.microsoft.com/office/2007/relationships/hdphoto" Target="../media/hdphoto16.wdp"/><Relationship Id="rId10" Type="http://schemas.openxmlformats.org/officeDocument/2006/relationships/image" Target="../media/image6.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 Id="rId35" Type="http://schemas.openxmlformats.org/officeDocument/2006/relationships/image" Target="../media/image19.png"/><Relationship Id="rId43"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0.jpg"/><Relationship Id="rId7" Type="http://schemas.openxmlformats.org/officeDocument/2006/relationships/image" Target="../media/image6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21.png"/><Relationship Id="rId3" Type="http://schemas.openxmlformats.org/officeDocument/2006/relationships/image" Target="../media/image2.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4.jpg"/><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18.png"/><Relationship Id="rId38" Type="http://schemas.microsoft.com/office/2007/relationships/hdphoto" Target="../media/hdphoto17.wdp"/><Relationship Id="rId2" Type="http://schemas.openxmlformats.org/officeDocument/2006/relationships/notesSlide" Target="../notesSlides/notesSlide7.xml"/><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41"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20.png"/><Relationship Id="rId40" Type="http://schemas.microsoft.com/office/2007/relationships/hdphoto" Target="../media/hdphoto18.wdp"/><Relationship Id="rId45" Type="http://schemas.openxmlformats.org/officeDocument/2006/relationships/image" Target="../media/image64.png"/><Relationship Id="rId5" Type="http://schemas.openxmlformats.org/officeDocument/2006/relationships/image" Target="../media/image3.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36" Type="http://schemas.microsoft.com/office/2007/relationships/hdphoto" Target="../media/hdphoto16.wdp"/><Relationship Id="rId10" Type="http://schemas.openxmlformats.org/officeDocument/2006/relationships/image" Target="../media/image6.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 Id="rId35" Type="http://schemas.openxmlformats.org/officeDocument/2006/relationships/image" Target="../media/image19.png"/><Relationship Id="rId43"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9.jp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21.png"/><Relationship Id="rId3" Type="http://schemas.openxmlformats.org/officeDocument/2006/relationships/image" Target="../media/image2.png"/><Relationship Id="rId21" Type="http://schemas.microsoft.com/office/2007/relationships/hdphoto" Target="../media/hdphoto9.wdp"/><Relationship Id="rId34" Type="http://schemas.microsoft.com/office/2007/relationships/hdphoto" Target="../media/hdphoto15.wdp"/><Relationship Id="rId42" Type="http://schemas.microsoft.com/office/2007/relationships/hdphoto" Target="../media/hdphoto19.wdp"/><Relationship Id="rId7" Type="http://schemas.openxmlformats.org/officeDocument/2006/relationships/image" Target="../media/image4.jpg"/><Relationship Id="rId12" Type="http://schemas.openxmlformats.org/officeDocument/2006/relationships/image" Target="../media/image7.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18.png"/><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1.png"/><Relationship Id="rId29" Type="http://schemas.microsoft.com/office/2007/relationships/hdphoto" Target="../media/hdphoto13.wdp"/><Relationship Id="rId41"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20.png"/><Relationship Id="rId40" Type="http://schemas.microsoft.com/office/2007/relationships/hdphoto" Target="../media/hdphoto18.wdp"/><Relationship Id="rId45" Type="http://schemas.openxmlformats.org/officeDocument/2006/relationships/image" Target="../media/image36.png"/><Relationship Id="rId5" Type="http://schemas.openxmlformats.org/officeDocument/2006/relationships/image" Target="../media/image3.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5.png"/><Relationship Id="rId36" Type="http://schemas.microsoft.com/office/2007/relationships/hdphoto" Target="../media/hdphoto16.wdp"/><Relationship Id="rId10" Type="http://schemas.openxmlformats.org/officeDocument/2006/relationships/image" Target="../media/image6.png"/><Relationship Id="rId19" Type="http://schemas.microsoft.com/office/2007/relationships/hdphoto" Target="../media/hdphoto8.wdp"/><Relationship Id="rId31" Type="http://schemas.microsoft.com/office/2007/relationships/hdphoto" Target="../media/hdphoto14.wdp"/><Relationship Id="rId44" Type="http://schemas.microsoft.com/office/2007/relationships/hdphoto" Target="../media/hdphoto20.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 Id="rId22" Type="http://schemas.openxmlformats.org/officeDocument/2006/relationships/image" Target="../media/image12.png"/><Relationship Id="rId27" Type="http://schemas.microsoft.com/office/2007/relationships/hdphoto" Target="../media/hdphoto12.wdp"/><Relationship Id="rId30" Type="http://schemas.openxmlformats.org/officeDocument/2006/relationships/image" Target="../media/image16.png"/><Relationship Id="rId35" Type="http://schemas.openxmlformats.org/officeDocument/2006/relationships/image" Target="../media/image19.png"/><Relationship Id="rId4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xmlns=""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xmlns=""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xmlns=""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xmlns=""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xmlns=""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xmlns=""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xmlns=""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xmlns=""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xmlns=""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xmlns=""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xmlns=""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xmlns=""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xmlns=""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xmlns=""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xmlns=""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xmlns=""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xmlns=""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3"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6">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xmlns="" id="{CC454259-6D35-4F08-4E7C-39D5B2353E67}"/>
              </a:ext>
            </a:extLst>
          </p:cNvPr>
          <p:cNvPicPr>
            <a:picLocks noChangeAspect="1"/>
          </p:cNvPicPr>
          <p:nvPr/>
        </p:nvPicPr>
        <p:blipFill>
          <a:blip r:embed="rId8"/>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xmlns="" id="{B65DEDEB-7F1F-419B-4DBD-DB88A63E19D7}"/>
              </a:ext>
            </a:extLst>
          </p:cNvPr>
          <p:cNvPicPr>
            <a:picLocks noChangeAspect="1"/>
          </p:cNvPicPr>
          <p:nvPr/>
        </p:nvPicPr>
        <p:blipFill>
          <a:blip r:embed="rId9"/>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32659415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xmlns=""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xmlns=""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xmlns=""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xmlns=""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xmlns=""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xmlns=""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xmlns=""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xmlns=""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xmlns=""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xmlns=""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xmlns=""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xmlns=""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xmlns=""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xmlns=""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xmlns=""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xmlns=""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xmlns=""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xmlns=""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xmlns=""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xmlns=""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xmlns=""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xmlns=""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xmlns=""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xmlns=""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xmlns=""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xmlns=""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xmlns=""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xmlns=""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xmlns=""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xmlns=""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xmlns=""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xmlns=""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xmlns="" id="{B1ADA6C5-1E8A-1D89-9D79-5ADCE617C297}"/>
              </a:ext>
            </a:extLst>
          </p:cNvPr>
          <p:cNvPicPr>
            <a:picLocks noChangeAspect="1"/>
          </p:cNvPicPr>
          <p:nvPr/>
        </p:nvPicPr>
        <p:blipFill>
          <a:blip r:embed="rId45"/>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xmlns=""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xmlns=""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xmlns=""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xmlns=""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xmlns=""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xmlns=""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xmlns=""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xmlns=""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xmlns=""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xmlns=""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xmlns=""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xmlns=""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xmlns=""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xmlns=""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xmlns=""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xmlns=""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xmlns="" id="{952EEE02-BAAE-4A4B-BC56-E1AFC66DA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xmlns=""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xmlns=""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xmlns=""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xmlns=""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xmlns=""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xmlns=""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xmlns=""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xmlns="" id="{5ED74A3B-29B8-4738-A8C1-246BC7805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xmlns=""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xmlns=""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xmlns=""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xmlns=""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xmlns=""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xmlns=""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xmlns=""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xmlns=""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xmlns="" id="{E7171249-0FEE-4E58-AD64-A4FC75F3A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xmlns=""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xmlns=""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xmlns=""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xmlns=""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xmlns="" id="{6B527A52-B0BB-2C36-7AF2-5CC89F012EC9}"/>
              </a:ext>
            </a:extLst>
          </p:cNvPr>
          <p:cNvPicPr>
            <a:picLocks noChangeAspect="1"/>
          </p:cNvPicPr>
          <p:nvPr/>
        </p:nvPicPr>
        <p:blipFill>
          <a:blip r:embed="rId6"/>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xmlns=""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xmlns=""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xmlns=""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xmlns="" id="{2EE51950-6F97-A67D-C892-12C2F28D3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xmlns=""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xmlns=""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xmlns=""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519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xmlns=""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xmlns=""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xmlns=""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xmlns=""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xmlns="" id="{BA4F3C2A-73D5-4994-9CEA-35DCFF8CD0B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xmlns="" id="{3094FB60-E9FD-4D80-B497-A94BB7AD51F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xmlns="" id="{7F31CC28-A95A-446D-8272-BABCDC52CA48}"/>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xmlns="" id="{18E4B2E8-5A61-4C88-9E68-67826F5BCF6E}"/>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xmlns="" id="{65EB146F-4205-40E5-A65A-6AF48CF533C2}"/>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xmlns="" id="{97F62949-2325-4F9F-A925-8161470E31F1}"/>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xmlns="" id="{D4A79FA2-A4E1-481E-BB4B-D9B599204EC8}"/>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xmlns="" id="{D0E1FBB2-9CBE-4824-B4FB-0D1D2E2F9955}"/>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xmlns="" id="{7F834135-AC4A-4DA4-8619-320FA83FCA83}"/>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xmlns="" id="{1751AF34-16E6-4A46-8788-8A37C0F15EF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xmlns="" id="{7842D10C-4B19-4AF4-B3B1-A7B0B3BC4DA8}"/>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xmlns="" id="{97188749-7236-41B1-B4AB-9F2F457E15F8}"/>
              </a:ext>
            </a:extLst>
          </p:cNvPr>
          <p:cNvPicPr>
            <a:picLocks noChangeAspect="1"/>
          </p:cNvPicPr>
          <p:nvPr/>
        </p:nvPicPr>
        <p:blipFill rotWithShape="1">
          <a:blip r:embed="rId32">
            <a:extLst>
              <a:ext uri="{BEBA8EAE-BF5A-486C-A8C5-ECC9F3942E4B}">
                <a14:imgProps xmlns:a14="http://schemas.microsoft.com/office/drawing/2010/main">
                  <a14:imgLayer r:embed="rId31">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xmlns="" id="{1308A012-EB91-4E9B-A924-74765813DE33}"/>
              </a:ext>
            </a:extLst>
          </p:cNvPr>
          <p:cNvPicPr>
            <a:picLocks noChangeAspect="1"/>
          </p:cNvPicPr>
          <p:nvPr/>
        </p:nvPicPr>
        <p:blipFill>
          <a:blip r:embed="rId33" cstate="print">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xmlns="" id="{174D471F-67A0-466F-9589-015FD3BB029B}"/>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xmlns="" id="{AF9E4894-767F-4FCB-95AC-8F019A22FCE7}"/>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xmlns="" id="{493DC3EF-41D5-43D3-8EEB-B1B16B6F734E}"/>
              </a:ext>
            </a:extLst>
          </p:cNvPr>
          <p:cNvPicPr>
            <a:picLocks noChangeAspect="1"/>
          </p:cNvPicPr>
          <p:nvPr/>
        </p:nvPicPr>
        <p:blipFill>
          <a:blip r:embed="rId39" cstate="print">
            <a:extLst>
              <a:ext uri="{BEBA8EAE-BF5A-486C-A8C5-ECC9F3942E4B}">
                <a14:imgProps xmlns:a14="http://schemas.microsoft.com/office/drawing/2010/main">
                  <a14:imgLayer r:embed="rId4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xmlns="" id="{A397BD64-98B8-4555-9CA0-98F0CC78B1AE}"/>
              </a:ext>
            </a:extLst>
          </p:cNvPr>
          <p:cNvPicPr>
            <a:picLocks noChangeAspect="1"/>
          </p:cNvPicPr>
          <p:nvPr/>
        </p:nvPicPr>
        <p:blipFill>
          <a:blip r:embed="rId41" cstate="print">
            <a:extLst>
              <a:ext uri="{BEBA8EAE-BF5A-486C-A8C5-ECC9F3942E4B}">
                <a14:imgProps xmlns:a14="http://schemas.microsoft.com/office/drawing/2010/main">
                  <a14:imgLayer r:embed="rId4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xmlns="" id="{D5D3FAEA-FBA6-426E-A559-3B9C0C398950}"/>
              </a:ext>
            </a:extLst>
          </p:cNvPr>
          <p:cNvPicPr>
            <a:picLocks noChangeAspect="1"/>
          </p:cNvPicPr>
          <p:nvPr/>
        </p:nvPicPr>
        <p:blipFill>
          <a:blip r:embed="rId43" cstate="print">
            <a:extLst>
              <a:ext uri="{BEBA8EAE-BF5A-486C-A8C5-ECC9F3942E4B}">
                <a14:imgProps xmlns:a14="http://schemas.microsoft.com/office/drawing/2010/main">
                  <a14:imgLayer r:embed="rId4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xmlns=""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xmlns=""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xmlns=""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xmlns=""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xmlns=""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xmlns=""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xmlns=""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xmlns=""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xmlns=""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xmlns=""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xmlns=""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xmlns=""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xmlns=""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xmlns=""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xmlns=""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xmlns=""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xmlns=""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xmlns=""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xmlns=""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xmlns=""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xmlns=""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xmlns=""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xmlns=""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xmlns=""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xmlns=""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xmlns=""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xmlns=""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xmlns=""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xmlns=""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xmlns=""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xmlns=""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xmlns="" id="{E46B0DF1-24C9-D65B-50D5-7218F4EE4874}"/>
              </a:ext>
            </a:extLst>
          </p:cNvPr>
          <p:cNvPicPr>
            <a:picLocks noChangeAspect="1"/>
          </p:cNvPicPr>
          <p:nvPr/>
        </p:nvPicPr>
        <p:blipFill>
          <a:blip r:embed="rId45"/>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xmlns=""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xmlns=""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xmlns=""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xmlns=""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xmlns=""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xmlns=""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xmlns=""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xmlns=""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xmlns=""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xmlns=""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xmlns="" id="{B18486A1-32CE-4A02-D22C-9075ED5DDAE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xmlns=""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xmlns=""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1187</Words>
  <Application>Microsoft Office PowerPoint</Application>
  <PresentationFormat>Custom</PresentationFormat>
  <Paragraphs>70</Paragraphs>
  <Slides>28</Slides>
  <Notes>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47</cp:revision>
  <dcterms:created xsi:type="dcterms:W3CDTF">2023-10-03T02:10:49Z</dcterms:created>
  <dcterms:modified xsi:type="dcterms:W3CDTF">2024-01-14T17:04:38Z</dcterms:modified>
</cp:coreProperties>
</file>