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8"/>
  </p:notesMasterIdLst>
  <p:sldIdLst>
    <p:sldId id="257" r:id="rId2"/>
    <p:sldId id="284" r:id="rId3"/>
    <p:sldId id="2752" r:id="rId4"/>
    <p:sldId id="273" r:id="rId5"/>
    <p:sldId id="2758" r:id="rId6"/>
    <p:sldId id="277" r:id="rId7"/>
    <p:sldId id="2759" r:id="rId8"/>
    <p:sldId id="2760" r:id="rId9"/>
    <p:sldId id="2761" r:id="rId10"/>
    <p:sldId id="2762" r:id="rId11"/>
    <p:sldId id="263" r:id="rId12"/>
    <p:sldId id="270" r:id="rId13"/>
    <p:sldId id="2748" r:id="rId14"/>
    <p:sldId id="2763" r:id="rId15"/>
    <p:sldId id="2764"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1" d="100"/>
          <a:sy n="71" d="100"/>
        </p:scale>
        <p:origin x="-440"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1/15/2024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xmlns=""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xmlns="" id="{D38EC0CB-3B32-0154-9147-D6200103D4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xmlns=""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xmlns=""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xmlns=""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xmlns=""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xmlns=""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xmlns=""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xmlns=""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xmlns="" id="{57E8ABBA-B49A-F9DB-79BC-81BF1209B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xmlns=""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xmlns=""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xmlns=""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xmlns=""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1152</Words>
  <Application>Microsoft Office PowerPoint</Application>
  <PresentationFormat>Custom</PresentationFormat>
  <Paragraphs>58</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2024-01-14T17:12:44Z</dcterms:modified>
  <cp:category>9Slide.vn</cp:category>
</cp:coreProperties>
</file>