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428" r:id="rId3"/>
    <p:sldId id="429" r:id="rId4"/>
    <p:sldId id="300" r:id="rId5"/>
    <p:sldId id="301" r:id="rId6"/>
    <p:sldId id="430" r:id="rId7"/>
    <p:sldId id="358" r:id="rId8"/>
    <p:sldId id="359" r:id="rId9"/>
    <p:sldId id="360" r:id="rId10"/>
    <p:sldId id="362" r:id="rId11"/>
    <p:sldId id="363" r:id="rId12"/>
    <p:sldId id="364" r:id="rId13"/>
    <p:sldId id="367" r:id="rId14"/>
    <p:sldId id="368" r:id="rId15"/>
    <p:sldId id="369" r:id="rId16"/>
    <p:sldId id="374" r:id="rId17"/>
  </p:sldIdLst>
  <p:sldSz cx="12252325" cy="6858000"/>
  <p:notesSz cx="6858000" cy="9144000"/>
  <p:embeddedFontLst>
    <p:embeddedFont>
      <p:font typeface="HP001 4 hàng" pitchFamily="34" charset="0"/>
      <p:regular r:id="rId19"/>
      <p:bold r:id="rId20"/>
    </p:embeddedFont>
    <p:embeddedFont>
      <p:font typeface="VNI-Times"/>
      <p:regular r:id="rId21"/>
      <p:bold r:id="rId22"/>
      <p:italic r:id="rId23"/>
      <p:boldItalic r:id="rId24"/>
    </p:embeddedFont>
    <p:embeddedFont>
      <p:font typeface="VNI-Cooper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2EE96"/>
    <a:srgbClr val="FDBFC8"/>
    <a:srgbClr val="A8FEFE"/>
    <a:srgbClr val="FFFF99"/>
    <a:srgbClr val="00CC00"/>
    <a:srgbClr val="FF0000"/>
    <a:srgbClr val="99FF66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>
      <p:cViewPr>
        <p:scale>
          <a:sx n="75" d="100"/>
          <a:sy n="75" d="100"/>
        </p:scale>
        <p:origin x="-256" y="-8"/>
      </p:cViewPr>
      <p:guideLst>
        <p:guide orient="horz" pos="2160"/>
        <p:guide pos="3859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6713" y="685800"/>
            <a:ext cx="61245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A54D6C4-5479-4E45-84EE-3AFA02892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48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25E9BF-ABA8-4B37-9241-1EB378730848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8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660E4E-9868-4135-8EC0-D1BCE6AF679A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5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C7C4D9-D828-4CA7-B3AE-6FC1CB0BFB8B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36D039-D4BC-4E32-B0B2-1CE991D52D5C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8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45F5DA-3779-4C34-86A0-021C0ECC613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2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E07C18-2A59-4A39-AEFB-9BB73B7EDEE5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79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6C1441-7DCF-4BF7-B0C2-EB252F09DBA9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925" y="2130426"/>
            <a:ext cx="10414476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849" y="3886200"/>
            <a:ext cx="857662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8C47-50B2-4AF8-951A-F1BBFFA5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3857-8D32-42FF-A6E1-2C51AF34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936" y="274639"/>
            <a:ext cx="275677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16" y="274639"/>
            <a:ext cx="806611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97918-27A8-43E0-AB4A-9548DA77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925" y="2130426"/>
            <a:ext cx="10414476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849" y="3886200"/>
            <a:ext cx="857662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919674-0029-439E-A213-D59661139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B25C2E-900C-4041-8F09-FBF1615A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58020D-B70E-4433-B83A-5A3945CB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FC69-C52E-4BEF-929B-DC7141A48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850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B98114-46FE-4D0C-8EB1-0F611C89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1F905F-6752-4CCE-8148-A78BB5300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8021A-BECC-4E39-BE0C-A6D6D3A4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A0D6-07A9-4A98-9F20-0D40616B9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373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49" y="4406901"/>
            <a:ext cx="1041447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849" y="2906713"/>
            <a:ext cx="1041447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28D9B7-A08D-45CA-BBA6-9F6A9953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D3375A-7821-4C04-BE5F-0C1CEB32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5BCDCF-A70E-4E48-98C7-FAE490A4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1EB59-43EF-457C-B420-ECD4D6DB8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56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16" y="1600201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265" y="1600201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9797196-D2C7-40F9-A955-B9DA962F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AFCEAC1-915C-4A55-A2CC-7D6FB14A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C0C92B1-1115-4445-9604-84E3FCD8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64CF6-99E3-4DA7-B1F5-78AD8B120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81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535113"/>
            <a:ext cx="541357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16" y="2174875"/>
            <a:ext cx="541357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012" y="1535113"/>
            <a:ext cx="54156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4012" y="2174875"/>
            <a:ext cx="54156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DD52180-3B2E-44FC-8880-2A647670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34E0D78-1E1D-482C-8067-6AE5D0F1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9BA0E44-E434-4C31-9279-52CEFEFF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17A8-7D99-4E08-8A24-1B26C93EE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221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F13856B-DB3D-4D9E-A12E-4C88F119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114BAEF-8900-4020-AE49-FEA1FF42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40A8215-DA4D-4A18-BC75-16096CBB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5E02-7B39-4AB8-9470-BC9EB03E12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82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EDC0950-7F08-4526-ADEA-E3812D6A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2213FF0-59F6-4945-99D4-2F64EE26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A5E053B-CF21-467E-B48C-003C2344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4C3E-299D-4B62-811D-F2A58AF79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50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7" y="273050"/>
            <a:ext cx="40309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319" y="273051"/>
            <a:ext cx="68493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17" y="1435101"/>
            <a:ext cx="403093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6BAF0E0-8944-4AAA-AF32-B8720468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44A9A09-BD9B-4B58-AF91-9F025F67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97D7375-79DB-4FD6-994C-3BA21175B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95BF-431B-44CA-9DE5-362F8FED6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47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9FE8-84B1-4980-BB7B-B5BFCC769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541" y="4800600"/>
            <a:ext cx="73513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01541" y="612775"/>
            <a:ext cx="73513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1541" y="5367338"/>
            <a:ext cx="73513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A747F28-F53C-4F6B-B91D-507FAE9E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8B293FF-DF33-4562-B687-68BAB1AF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21EFAF2-B702-4C85-A980-08053DAC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A1BBF-340D-4E3F-994F-FB4BBE4A5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09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C3A06C-6447-497D-AAFB-5AED41F1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B6FC32-ECA7-45D7-A120-BD4C322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4E86F2-C694-4828-8B29-7CB72177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E1AFE-3AEF-4753-864E-9C4209D58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106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936" y="274639"/>
            <a:ext cx="275677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16" y="274639"/>
            <a:ext cx="806611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45C33A-D845-49B2-B62A-D72055FB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70174B-116F-4903-A4C6-CF28C8AD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BAC642-B62B-4545-818F-FD507FC0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87A87-32D6-438E-A4B2-F76B27FAC4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28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49" y="4406901"/>
            <a:ext cx="1041447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849" y="2906713"/>
            <a:ext cx="10414476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3E14-BCC1-4228-B877-1325D619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16" y="1600201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265" y="1600201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B4B6-B55C-4C6A-941F-17500D5FE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16" y="1535113"/>
            <a:ext cx="541357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16" y="2174875"/>
            <a:ext cx="541357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012" y="1535113"/>
            <a:ext cx="54156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4012" y="2174875"/>
            <a:ext cx="54156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5BAC-5F4A-42B9-8A78-C56AF1142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227-4519-4996-9E7C-4CFA542BF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 dirty="0"/>
              <a:t>GV. Cẩm Vân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9FEF-E920-4606-BEE6-FDC958F3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17" y="273050"/>
            <a:ext cx="40309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319" y="273051"/>
            <a:ext cx="68493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17" y="1435101"/>
            <a:ext cx="403093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2B5A-D0BC-4A7E-B660-4DFBC6DF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541" y="4800600"/>
            <a:ext cx="73513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01541" y="612775"/>
            <a:ext cx="73513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1541" y="5367338"/>
            <a:ext cx="73513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" y="6483350"/>
            <a:ext cx="2858876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80833" y="6245225"/>
            <a:ext cx="285887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F59BD-B1C0-466E-A1E8-804EA6CB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2616" y="274638"/>
            <a:ext cx="1102709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616" y="1600201"/>
            <a:ext cx="1102709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86211" y="6245225"/>
            <a:ext cx="3879903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1C42DE25-913D-448D-BC6E-D45F3D4D3E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2616" y="274638"/>
            <a:ext cx="110270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37C881AE-0254-4027-9D75-32DB5116D0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616" y="1600201"/>
            <a:ext cx="110270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4B38DE-E6AC-4AFB-B9E7-A30E1A4F9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2616" y="6356351"/>
            <a:ext cx="28588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AA5D2C-E937-4E58-A1EF-CA437A70B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6211" y="6356351"/>
            <a:ext cx="38799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2DFB6-33C1-43BF-AB3E-D8B289279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0833" y="6356351"/>
            <a:ext cx="28588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2A084B8-5942-42DF-B510-B8E52CE17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98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3.png"/><Relationship Id="rId7" Type="http://schemas.openxmlformats.org/officeDocument/2006/relationships/hyperlink" Target="http://images.google.com.vn/imgres?imgurl=http://www.amthuc365.vn/forums/imagehosting/10490e9098077fa.jpg&amp;imgrefurl=http://www.amthuc365.vn/forums/showthread.php?t=3927&amp;usg=__cwtJGEpi8X6iQSqCFWh3ZXswEj8=&amp;h=489&amp;w=415&amp;sz=49&amp;hl=vi&amp;start=1&amp;tbnid=YXahmp-vfa0j7M:&amp;tbnh=130&amp;tbnw=110&amp;prev=/images?q=SAU+RIENG&amp;gbv=2&amp;hl=vi" TargetMode="External"/><Relationship Id="rId12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5" Type="http://schemas.openxmlformats.org/officeDocument/2006/relationships/hyperlink" Target="http://images.google.com.vn/imgres?imgurl=http://ngonnguhoc.org/bttiengviet/a/test%201/tuvung/xoai.jpg&amp;imgrefurl=http://ngonnguhoc.org/bttiengviet/a/test%201/tuvung/test1_tuvung2.htm&amp;usg=__raPZFx-iiLL3VoRHQ-2ty13K6Gk=&amp;h=242&amp;w=212&amp;sz=9&amp;hl=vi&amp;start=9&amp;tbnid=KPFYSuhfYM_5KM:&amp;tbnh=110&amp;tbnw=96&amp;prev=/images?q=XOAI&amp;gbv=2&amp;hl=vi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44762" y="1624825"/>
            <a:ext cx="8001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sáu</a:t>
            </a:r>
            <a:r>
              <a:rPr lang="en-US" alt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10 </a:t>
            </a:r>
            <a:r>
              <a:rPr lang="en-US" alt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2 </a:t>
            </a:r>
            <a:r>
              <a:rPr lang="en-US" altLang="en-US" sz="3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2023</a:t>
            </a:r>
          </a:p>
        </p:txBody>
      </p:sp>
      <p:pic>
        <p:nvPicPr>
          <p:cNvPr id="3076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62" y="0"/>
            <a:ext cx="14478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0"/>
            <a:ext cx="14478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" y="5745164"/>
            <a:ext cx="14478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962" y="4876800"/>
            <a:ext cx="14478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802062" y="2767010"/>
            <a:ext cx="5486400" cy="1350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ctr"/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3600" b="1" kern="10" smtClean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600" b="1" kern="10" dirty="0">
              <a:ln w="12700">
                <a:solidFill>
                  <a:schemeClr val="tx2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45062" y="2216962"/>
            <a:ext cx="30241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Địa</a:t>
            </a:r>
            <a:r>
              <a:rPr lang="en-US" altLang="en-US" sz="3000" b="1" u="sng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0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lí</a:t>
            </a:r>
            <a:endParaRPr lang="en-US" altLang="en-US" sz="3000" b="1" u="sng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9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ambut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1" y="166688"/>
            <a:ext cx="2852737" cy="2728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nf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6" y="3594101"/>
            <a:ext cx="2947987" cy="24685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Line 10"/>
          <p:cNvSpPr>
            <a:spLocks noChangeShapeType="1"/>
          </p:cNvSpPr>
          <p:nvPr/>
        </p:nvSpPr>
        <p:spPr bwMode="auto">
          <a:xfrm flipV="1">
            <a:off x="5286376" y="1557338"/>
            <a:ext cx="1587" cy="10541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9" name="Picture 22" descr="%C4%83n-trai-thanh-long-tot-cho-nguoi-beo-ph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2" y="203201"/>
            <a:ext cx="3048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23"/>
          <p:cNvSpPr txBox="1">
            <a:spLocks noChangeArrowheads="1"/>
          </p:cNvSpPr>
          <p:nvPr/>
        </p:nvSpPr>
        <p:spPr bwMode="auto">
          <a:xfrm>
            <a:off x="1733550" y="2941638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Thanh long</a:t>
            </a:r>
          </a:p>
        </p:txBody>
      </p:sp>
      <p:pic>
        <p:nvPicPr>
          <p:cNvPr id="16391" name="Picture 25" descr="2131452032-1-mangc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581401"/>
            <a:ext cx="3109913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26"/>
          <p:cNvSpPr txBox="1">
            <a:spLocks noChangeArrowheads="1"/>
          </p:cNvSpPr>
          <p:nvPr/>
        </p:nvSpPr>
        <p:spPr bwMode="auto">
          <a:xfrm>
            <a:off x="5205412" y="6167438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Măng cụt</a:t>
            </a:r>
          </a:p>
        </p:txBody>
      </p:sp>
      <p:sp>
        <p:nvSpPr>
          <p:cNvPr id="16393" name="AutoShape 28" descr="Z"/>
          <p:cNvSpPr>
            <a:spLocks noChangeAspect="1" noChangeArrowheads="1"/>
          </p:cNvSpPr>
          <p:nvPr/>
        </p:nvSpPr>
        <p:spPr bwMode="auto">
          <a:xfrm>
            <a:off x="5973762" y="2932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16394" name="Picture 30" descr="ANd9GcSNfJdLdK7QE-a6qfYSEL4OJAXqJzwNGVjtLEf4-eL1308HsS1s9uzbVwg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3514726"/>
            <a:ext cx="306705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2" descr="d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2" y="207963"/>
            <a:ext cx="3124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33"/>
          <p:cNvSpPr txBox="1">
            <a:spLocks noChangeArrowheads="1"/>
          </p:cNvSpPr>
          <p:nvPr/>
        </p:nvSpPr>
        <p:spPr bwMode="auto">
          <a:xfrm>
            <a:off x="5668962" y="2932113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Dứa</a:t>
            </a:r>
          </a:p>
        </p:txBody>
      </p:sp>
      <p:sp>
        <p:nvSpPr>
          <p:cNvPr id="16397" name="Text Box 34"/>
          <p:cNvSpPr txBox="1">
            <a:spLocks noChangeArrowheads="1"/>
          </p:cNvSpPr>
          <p:nvPr/>
        </p:nvSpPr>
        <p:spPr bwMode="auto">
          <a:xfrm>
            <a:off x="8183562" y="2971800"/>
            <a:ext cx="1993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Chôm chôm</a:t>
            </a:r>
          </a:p>
        </p:txBody>
      </p:sp>
      <p:sp>
        <p:nvSpPr>
          <p:cNvPr id="16398" name="Text Box 35"/>
          <p:cNvSpPr txBox="1">
            <a:spLocks noChangeArrowheads="1"/>
          </p:cNvSpPr>
          <p:nvPr/>
        </p:nvSpPr>
        <p:spPr bwMode="auto">
          <a:xfrm>
            <a:off x="2135187" y="6167438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Xoài</a:t>
            </a:r>
          </a:p>
        </p:txBody>
      </p:sp>
      <p:sp>
        <p:nvSpPr>
          <p:cNvPr id="16399" name="Text Box 35"/>
          <p:cNvSpPr txBox="1">
            <a:spLocks noChangeArrowheads="1"/>
          </p:cNvSpPr>
          <p:nvPr/>
        </p:nvSpPr>
        <p:spPr bwMode="auto">
          <a:xfrm>
            <a:off x="8272462" y="6167438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Sầu riêng</a:t>
            </a:r>
          </a:p>
        </p:txBody>
      </p:sp>
    </p:spTree>
    <p:extLst>
      <p:ext uri="{BB962C8B-B14F-4D97-AF65-F5344CB8AC3E}">
        <p14:creationId xmlns:p14="http://schemas.microsoft.com/office/powerpoint/2010/main" val="158626686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44196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516313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2" y="-28575"/>
            <a:ext cx="4572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7" y="3516313"/>
            <a:ext cx="438308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6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1554162" y="152400"/>
            <a:ext cx="8915400" cy="6705600"/>
            <a:chOff x="2016" y="96"/>
            <a:chExt cx="3600" cy="4224"/>
          </a:xfrm>
        </p:grpSpPr>
        <p:pic>
          <p:nvPicPr>
            <p:cNvPr id="23555" name="Picture 9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96"/>
              <a:ext cx="3600" cy="3936"/>
            </a:xfrm>
            <a:prstGeom prst="rect">
              <a:avLst/>
            </a:prstGeom>
            <a:noFill/>
            <a:ln w="38100">
              <a:solidFill>
                <a:srgbClr val="6600CC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" name="Text Box 13"/>
            <p:cNvSpPr txBox="1">
              <a:spLocks noChangeArrowheads="1"/>
            </p:cNvSpPr>
            <p:nvPr/>
          </p:nvSpPr>
          <p:spPr bwMode="auto">
            <a:xfrm>
              <a:off x="2736" y="4064"/>
              <a:ext cx="2784" cy="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Lược đồ tự nhiên đồng bằng Nam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56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"/>
          <p:cNvGrpSpPr>
            <a:grpSpLocks/>
          </p:cNvGrpSpPr>
          <p:nvPr/>
        </p:nvGrpSpPr>
        <p:grpSpPr bwMode="auto">
          <a:xfrm>
            <a:off x="1579563" y="360363"/>
            <a:ext cx="4748213" cy="2798762"/>
            <a:chOff x="25400" y="360363"/>
            <a:chExt cx="4748213" cy="2798762"/>
          </a:xfrm>
        </p:grpSpPr>
        <p:pic>
          <p:nvPicPr>
            <p:cNvPr id="2561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" y="360363"/>
              <a:ext cx="4748213" cy="27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Text Box 7"/>
            <p:cNvSpPr txBox="1">
              <a:spLocks noChangeArrowheads="1"/>
            </p:cNvSpPr>
            <p:nvPr/>
          </p:nvSpPr>
          <p:spPr bwMode="auto">
            <a:xfrm>
              <a:off x="44450" y="404813"/>
              <a:ext cx="1196975" cy="461962"/>
            </a:xfrm>
            <a:prstGeom prst="rect">
              <a:avLst/>
            </a:prstGeom>
            <a:solidFill>
              <a:srgbClr val="F8F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4430C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en-US" sz="2400" b="1" dirty="0">
                  <a:solidFill>
                    <a:srgbClr val="F4430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4430C"/>
                  </a:solidFill>
                  <a:latin typeface="Times New Roman" panose="02020603050405020304" pitchFamily="18" charset="0"/>
                </a:rPr>
                <a:t>tra</a:t>
              </a:r>
              <a:endParaRPr lang="en-US" altLang="en-US" sz="2400" b="1" dirty="0">
                <a:solidFill>
                  <a:srgbClr val="F4430C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1638300" y="3463925"/>
            <a:ext cx="4564062" cy="2960688"/>
            <a:chOff x="84138" y="3463925"/>
            <a:chExt cx="4564062" cy="2960688"/>
          </a:xfrm>
        </p:grpSpPr>
        <p:pic>
          <p:nvPicPr>
            <p:cNvPr id="2560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8" y="3463925"/>
              <a:ext cx="4564062" cy="296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0" name="Text Box 12"/>
            <p:cNvSpPr txBox="1">
              <a:spLocks noChangeArrowheads="1"/>
            </p:cNvSpPr>
            <p:nvPr/>
          </p:nvSpPr>
          <p:spPr bwMode="auto">
            <a:xfrm>
              <a:off x="87186" y="3463925"/>
              <a:ext cx="1066800" cy="460375"/>
            </a:xfrm>
            <a:prstGeom prst="rect">
              <a:avLst/>
            </a:prstGeom>
            <a:solidFill>
              <a:srgbClr val="F8F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443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endParaRPr lang="en-US" altLang="en-US" sz="2400" b="1" dirty="0">
                <a:solidFill>
                  <a:srgbClr val="F4430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22"/>
          <p:cNvGrpSpPr>
            <a:grpSpLocks/>
          </p:cNvGrpSpPr>
          <p:nvPr/>
        </p:nvGrpSpPr>
        <p:grpSpPr bwMode="auto">
          <a:xfrm>
            <a:off x="6338887" y="358775"/>
            <a:ext cx="4179888" cy="2800350"/>
            <a:chOff x="2832" y="1501"/>
            <a:chExt cx="2633" cy="1283"/>
          </a:xfrm>
        </p:grpSpPr>
        <p:pic>
          <p:nvPicPr>
            <p:cNvPr id="25607" name="Picture 10" descr="CAA4YIL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536"/>
              <a:ext cx="2544" cy="124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8" name="Oval 16"/>
            <p:cNvSpPr>
              <a:spLocks noChangeArrowheads="1"/>
            </p:cNvSpPr>
            <p:nvPr/>
          </p:nvSpPr>
          <p:spPr bwMode="auto">
            <a:xfrm>
              <a:off x="4505" y="1501"/>
              <a:ext cx="960" cy="28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alt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altLang="en-US" sz="2400" b="1" dirty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sa</a:t>
              </a:r>
              <a:endParaRPr lang="en-US" altLang="en-US" sz="24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11" descr="images[19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452813"/>
            <a:ext cx="4398962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558087" y="6172201"/>
            <a:ext cx="1600200" cy="519113"/>
          </a:xfrm>
          <a:prstGeom prst="rect">
            <a:avLst/>
          </a:prstGeom>
          <a:solidFill>
            <a:srgbClr val="F8FA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4430C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endParaRPr lang="en-US" altLang="en-US" sz="2800" dirty="0">
              <a:solidFill>
                <a:srgbClr val="F4430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79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1554162" y="3430588"/>
            <a:ext cx="4648200" cy="3276600"/>
            <a:chOff x="4637516" y="3735134"/>
            <a:chExt cx="4468919" cy="3276600"/>
          </a:xfrm>
        </p:grpSpPr>
        <p:pic>
          <p:nvPicPr>
            <p:cNvPr id="27655" name="Picture 4" descr="Che bien ca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516" y="3735134"/>
              <a:ext cx="4395658" cy="322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Rectangle 5"/>
            <p:cNvSpPr>
              <a:spLocks noChangeArrowheads="1"/>
            </p:cNvSpPr>
            <p:nvPr/>
          </p:nvSpPr>
          <p:spPr bwMode="auto">
            <a:xfrm>
              <a:off x="4637516" y="6550069"/>
              <a:ext cx="4468919" cy="46166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Chế biến thủy sản xuất khẩu </a:t>
              </a:r>
            </a:p>
          </p:txBody>
        </p:sp>
      </p:grpSp>
      <p:pic>
        <p:nvPicPr>
          <p:cNvPr id="2765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171450"/>
            <a:ext cx="439578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3424239"/>
            <a:ext cx="441960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171450"/>
            <a:ext cx="45720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6126162" y="6264276"/>
            <a:ext cx="4495800" cy="4619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Thủy sản chế biến khô </a:t>
            </a:r>
          </a:p>
        </p:txBody>
      </p:sp>
    </p:spTree>
    <p:extLst>
      <p:ext uri="{BB962C8B-B14F-4D97-AF65-F5344CB8AC3E}">
        <p14:creationId xmlns:p14="http://schemas.microsoft.com/office/powerpoint/2010/main" val="2629455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Buom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2" y="6096000"/>
            <a:ext cx="883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4945062" y="685800"/>
            <a:ext cx="2514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endParaRPr lang="en-US" altLang="en-US" sz="44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96962" y="1752600"/>
            <a:ext cx="10210800" cy="3046988"/>
          </a:xfrm>
          <a:prstGeom prst="rect">
            <a:avLst/>
          </a:prstGeom>
          <a:noFill/>
          <a:ln w="38100" cmpd="dbl">
            <a:solidFill>
              <a:srgbClr val="F40C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khẩu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04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2335"/>
            <a:ext cx="121539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258764" y="152401"/>
            <a:ext cx="11648017" cy="63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Hộp_Văn_Bản 7"/>
          <p:cNvSpPr txBox="1">
            <a:spLocks noChangeArrowheads="1"/>
          </p:cNvSpPr>
          <p:nvPr/>
        </p:nvSpPr>
        <p:spPr bwMode="auto">
          <a:xfrm>
            <a:off x="1713972" y="2667000"/>
            <a:ext cx="8737600" cy="144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0" tIns="45089" rIns="90180" bIns="450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3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26"/>
          <p:cNvPicPr>
            <a:picLocks noChangeAspect="1" noChangeArrowheads="1"/>
          </p:cNvPicPr>
          <p:nvPr/>
        </p:nvPicPr>
        <p:blipFill>
          <a:blip r:embed="rId6"/>
          <a:srcRect r="1804"/>
          <a:stretch>
            <a:fillRect/>
          </a:stretch>
        </p:blipFill>
        <p:spPr bwMode="auto">
          <a:xfrm>
            <a:off x="123072" y="25401"/>
            <a:ext cx="7497762" cy="6858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 rot="-2460861">
            <a:off x="2092308" y="275662"/>
            <a:ext cx="1955436" cy="2746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Meâ Coâng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 rot="1372236">
            <a:off x="6167012" y="452023"/>
            <a:ext cx="1243122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Ñoàng Nai</a:t>
            </a:r>
          </a:p>
        </p:txBody>
      </p:sp>
      <p:sp>
        <p:nvSpPr>
          <p:cNvPr id="91141" name="Freeform 5"/>
          <p:cNvSpPr>
            <a:spLocks/>
          </p:cNvSpPr>
          <p:nvPr/>
        </p:nvSpPr>
        <p:spPr bwMode="auto">
          <a:xfrm>
            <a:off x="2552568" y="3276600"/>
            <a:ext cx="740520" cy="609600"/>
          </a:xfrm>
          <a:custGeom>
            <a:avLst/>
            <a:gdLst>
              <a:gd name="T0" fmla="*/ 2147483647 w 384"/>
              <a:gd name="T1" fmla="*/ 0 h 384"/>
              <a:gd name="T2" fmla="*/ 2147483647 w 384"/>
              <a:gd name="T3" fmla="*/ 2147483647 h 384"/>
              <a:gd name="T4" fmla="*/ 2147483647 w 384"/>
              <a:gd name="T5" fmla="*/ 2147483647 h 384"/>
              <a:gd name="T6" fmla="*/ 2147483647 w 384"/>
              <a:gd name="T7" fmla="*/ 2147483647 h 384"/>
              <a:gd name="T8" fmla="*/ 2147483647 w 384"/>
              <a:gd name="T9" fmla="*/ 2147483647 h 384"/>
              <a:gd name="T10" fmla="*/ 2147483647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0 w 384"/>
              <a:gd name="T19" fmla="*/ 2147483647 h 3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"/>
              <a:gd name="T31" fmla="*/ 0 h 384"/>
              <a:gd name="T32" fmla="*/ 384 w 384"/>
              <a:gd name="T33" fmla="*/ 384 h 3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" h="384">
                <a:moveTo>
                  <a:pt x="384" y="0"/>
                </a:moveTo>
                <a:lnTo>
                  <a:pt x="336" y="48"/>
                </a:lnTo>
                <a:lnTo>
                  <a:pt x="288" y="96"/>
                </a:lnTo>
                <a:lnTo>
                  <a:pt x="240" y="192"/>
                </a:lnTo>
                <a:lnTo>
                  <a:pt x="192" y="240"/>
                </a:lnTo>
                <a:lnTo>
                  <a:pt x="192" y="288"/>
                </a:lnTo>
                <a:lnTo>
                  <a:pt x="192" y="336"/>
                </a:lnTo>
                <a:lnTo>
                  <a:pt x="144" y="384"/>
                </a:lnTo>
                <a:lnTo>
                  <a:pt x="96" y="336"/>
                </a:lnTo>
                <a:lnTo>
                  <a:pt x="0" y="24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Freeform 6"/>
          <p:cNvSpPr>
            <a:spLocks/>
          </p:cNvSpPr>
          <p:nvPr/>
        </p:nvSpPr>
        <p:spPr bwMode="auto">
          <a:xfrm>
            <a:off x="1837850" y="2743200"/>
            <a:ext cx="925650" cy="533400"/>
          </a:xfrm>
          <a:custGeom>
            <a:avLst/>
            <a:gdLst>
              <a:gd name="T0" fmla="*/ 0 w 480"/>
              <a:gd name="T1" fmla="*/ 2147483647 h 336"/>
              <a:gd name="T2" fmla="*/ 2147483647 w 480"/>
              <a:gd name="T3" fmla="*/ 2147483647 h 336"/>
              <a:gd name="T4" fmla="*/ 2147483647 w 480"/>
              <a:gd name="T5" fmla="*/ 2147483647 h 336"/>
              <a:gd name="T6" fmla="*/ 2147483647 w 480"/>
              <a:gd name="T7" fmla="*/ 2147483647 h 336"/>
              <a:gd name="T8" fmla="*/ 2147483647 w 480"/>
              <a:gd name="T9" fmla="*/ 2147483647 h 336"/>
              <a:gd name="T10" fmla="*/ 2147483647 w 480"/>
              <a:gd name="T11" fmla="*/ 2147483647 h 336"/>
              <a:gd name="T12" fmla="*/ 2147483647 w 480"/>
              <a:gd name="T13" fmla="*/ 2147483647 h 336"/>
              <a:gd name="T14" fmla="*/ 2147483647 w 480"/>
              <a:gd name="T15" fmla="*/ 2147483647 h 336"/>
              <a:gd name="T16" fmla="*/ 2147483647 w 480"/>
              <a:gd name="T17" fmla="*/ 2147483647 h 336"/>
              <a:gd name="T18" fmla="*/ 2147483647 w 480"/>
              <a:gd name="T19" fmla="*/ 2147483647 h 336"/>
              <a:gd name="T20" fmla="*/ 2147483647 w 480"/>
              <a:gd name="T21" fmla="*/ 2147483647 h 336"/>
              <a:gd name="T22" fmla="*/ 2147483647 w 480"/>
              <a:gd name="T23" fmla="*/ 0 h 3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0"/>
              <a:gd name="T37" fmla="*/ 0 h 336"/>
              <a:gd name="T38" fmla="*/ 480 w 480"/>
              <a:gd name="T39" fmla="*/ 336 h 3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0" h="336">
                <a:moveTo>
                  <a:pt x="0" y="336"/>
                </a:moveTo>
                <a:lnTo>
                  <a:pt x="48" y="288"/>
                </a:lnTo>
                <a:lnTo>
                  <a:pt x="96" y="240"/>
                </a:lnTo>
                <a:lnTo>
                  <a:pt x="144" y="192"/>
                </a:lnTo>
                <a:lnTo>
                  <a:pt x="192" y="192"/>
                </a:lnTo>
                <a:lnTo>
                  <a:pt x="240" y="192"/>
                </a:lnTo>
                <a:lnTo>
                  <a:pt x="288" y="192"/>
                </a:lnTo>
                <a:lnTo>
                  <a:pt x="336" y="192"/>
                </a:lnTo>
                <a:lnTo>
                  <a:pt x="384" y="144"/>
                </a:lnTo>
                <a:lnTo>
                  <a:pt x="384" y="96"/>
                </a:lnTo>
                <a:lnTo>
                  <a:pt x="432" y="48"/>
                </a:lnTo>
                <a:lnTo>
                  <a:pt x="480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Freeform 7"/>
          <p:cNvSpPr>
            <a:spLocks/>
          </p:cNvSpPr>
          <p:nvPr/>
        </p:nvSpPr>
        <p:spPr bwMode="auto">
          <a:xfrm>
            <a:off x="1837850" y="2895600"/>
            <a:ext cx="1110780" cy="762000"/>
          </a:xfrm>
          <a:custGeom>
            <a:avLst/>
            <a:gdLst>
              <a:gd name="T0" fmla="*/ 0 w 576"/>
              <a:gd name="T1" fmla="*/ 2147483647 h 480"/>
              <a:gd name="T2" fmla="*/ 2147483647 w 576"/>
              <a:gd name="T3" fmla="*/ 2147483647 h 480"/>
              <a:gd name="T4" fmla="*/ 2147483647 w 576"/>
              <a:gd name="T5" fmla="*/ 2147483647 h 480"/>
              <a:gd name="T6" fmla="*/ 2147483647 w 576"/>
              <a:gd name="T7" fmla="*/ 2147483647 h 480"/>
              <a:gd name="T8" fmla="*/ 2147483647 w 576"/>
              <a:gd name="T9" fmla="*/ 2147483647 h 480"/>
              <a:gd name="T10" fmla="*/ 2147483647 w 576"/>
              <a:gd name="T11" fmla="*/ 2147483647 h 480"/>
              <a:gd name="T12" fmla="*/ 2147483647 w 576"/>
              <a:gd name="T13" fmla="*/ 2147483647 h 480"/>
              <a:gd name="T14" fmla="*/ 2147483647 w 576"/>
              <a:gd name="T15" fmla="*/ 2147483647 h 480"/>
              <a:gd name="T16" fmla="*/ 2147483647 w 576"/>
              <a:gd name="T17" fmla="*/ 2147483647 h 480"/>
              <a:gd name="T18" fmla="*/ 2147483647 w 576"/>
              <a:gd name="T19" fmla="*/ 2147483647 h 480"/>
              <a:gd name="T20" fmla="*/ 2147483647 w 576"/>
              <a:gd name="T21" fmla="*/ 2147483647 h 480"/>
              <a:gd name="T22" fmla="*/ 2147483647 w 576"/>
              <a:gd name="T23" fmla="*/ 2147483647 h 480"/>
              <a:gd name="T24" fmla="*/ 2147483647 w 576"/>
              <a:gd name="T25" fmla="*/ 0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6"/>
              <a:gd name="T40" fmla="*/ 0 h 480"/>
              <a:gd name="T41" fmla="*/ 576 w 576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6" h="480">
                <a:moveTo>
                  <a:pt x="0" y="240"/>
                </a:moveTo>
                <a:lnTo>
                  <a:pt x="48" y="288"/>
                </a:lnTo>
                <a:lnTo>
                  <a:pt x="96" y="336"/>
                </a:lnTo>
                <a:lnTo>
                  <a:pt x="144" y="384"/>
                </a:lnTo>
                <a:lnTo>
                  <a:pt x="240" y="384"/>
                </a:lnTo>
                <a:lnTo>
                  <a:pt x="288" y="432"/>
                </a:lnTo>
                <a:lnTo>
                  <a:pt x="336" y="480"/>
                </a:lnTo>
                <a:lnTo>
                  <a:pt x="384" y="384"/>
                </a:lnTo>
                <a:lnTo>
                  <a:pt x="432" y="336"/>
                </a:lnTo>
                <a:lnTo>
                  <a:pt x="432" y="240"/>
                </a:lnTo>
                <a:lnTo>
                  <a:pt x="432" y="192"/>
                </a:lnTo>
                <a:lnTo>
                  <a:pt x="480" y="144"/>
                </a:lnTo>
                <a:lnTo>
                  <a:pt x="576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4" name="Freeform 8"/>
          <p:cNvSpPr>
            <a:spLocks/>
          </p:cNvSpPr>
          <p:nvPr/>
        </p:nvSpPr>
        <p:spPr bwMode="auto">
          <a:xfrm>
            <a:off x="2756773" y="3429000"/>
            <a:ext cx="647955" cy="609600"/>
          </a:xfrm>
          <a:custGeom>
            <a:avLst/>
            <a:gdLst>
              <a:gd name="T0" fmla="*/ 0 w 336"/>
              <a:gd name="T1" fmla="*/ 2147483647 h 384"/>
              <a:gd name="T2" fmla="*/ 2147483647 w 336"/>
              <a:gd name="T3" fmla="*/ 2147483647 h 384"/>
              <a:gd name="T4" fmla="*/ 2147483647 w 336"/>
              <a:gd name="T5" fmla="*/ 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384"/>
                </a:moveTo>
                <a:lnTo>
                  <a:pt x="48" y="384"/>
                </a:lnTo>
                <a:lnTo>
                  <a:pt x="336" y="0"/>
                </a:ln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5" name="Freeform 9"/>
          <p:cNvSpPr>
            <a:spLocks/>
          </p:cNvSpPr>
          <p:nvPr/>
        </p:nvSpPr>
        <p:spPr bwMode="auto">
          <a:xfrm>
            <a:off x="3307704" y="2798764"/>
            <a:ext cx="1351833" cy="204787"/>
          </a:xfrm>
          <a:custGeom>
            <a:avLst/>
            <a:gdLst>
              <a:gd name="T0" fmla="*/ 2147483647 w 701"/>
              <a:gd name="T1" fmla="*/ 2147483647 h 129"/>
              <a:gd name="T2" fmla="*/ 2147483647 w 701"/>
              <a:gd name="T3" fmla="*/ 2147483647 h 129"/>
              <a:gd name="T4" fmla="*/ 2147483647 w 701"/>
              <a:gd name="T5" fmla="*/ 2147483647 h 129"/>
              <a:gd name="T6" fmla="*/ 2147483647 w 701"/>
              <a:gd name="T7" fmla="*/ 2147483647 h 129"/>
              <a:gd name="T8" fmla="*/ 2147483647 w 701"/>
              <a:gd name="T9" fmla="*/ 2147483647 h 129"/>
              <a:gd name="T10" fmla="*/ 2147483647 w 701"/>
              <a:gd name="T11" fmla="*/ 2147483647 h 129"/>
              <a:gd name="T12" fmla="*/ 2147483647 w 701"/>
              <a:gd name="T13" fmla="*/ 2147483647 h 129"/>
              <a:gd name="T14" fmla="*/ 2147483647 w 701"/>
              <a:gd name="T15" fmla="*/ 2147483647 h 129"/>
              <a:gd name="T16" fmla="*/ 2147483647 w 701"/>
              <a:gd name="T17" fmla="*/ 2147483647 h 129"/>
              <a:gd name="T18" fmla="*/ 2147483647 w 701"/>
              <a:gd name="T19" fmla="*/ 2147483647 h 1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1"/>
              <a:gd name="T31" fmla="*/ 0 h 129"/>
              <a:gd name="T32" fmla="*/ 701 w 701"/>
              <a:gd name="T33" fmla="*/ 129 h 12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1" h="129">
                <a:moveTo>
                  <a:pt x="5" y="1"/>
                </a:moveTo>
                <a:cubicBezTo>
                  <a:pt x="39" y="12"/>
                  <a:pt x="0" y="0"/>
                  <a:pt x="77" y="9"/>
                </a:cubicBezTo>
                <a:cubicBezTo>
                  <a:pt x="91" y="11"/>
                  <a:pt x="100" y="22"/>
                  <a:pt x="113" y="25"/>
                </a:cubicBezTo>
                <a:cubicBezTo>
                  <a:pt x="150" y="34"/>
                  <a:pt x="169" y="34"/>
                  <a:pt x="213" y="37"/>
                </a:cubicBezTo>
                <a:cubicBezTo>
                  <a:pt x="221" y="42"/>
                  <a:pt x="225" y="52"/>
                  <a:pt x="233" y="57"/>
                </a:cubicBezTo>
                <a:cubicBezTo>
                  <a:pt x="267" y="78"/>
                  <a:pt x="329" y="71"/>
                  <a:pt x="365" y="73"/>
                </a:cubicBezTo>
                <a:cubicBezTo>
                  <a:pt x="396" y="94"/>
                  <a:pt x="425" y="95"/>
                  <a:pt x="461" y="101"/>
                </a:cubicBezTo>
                <a:cubicBezTo>
                  <a:pt x="493" y="106"/>
                  <a:pt x="529" y="123"/>
                  <a:pt x="561" y="125"/>
                </a:cubicBezTo>
                <a:cubicBezTo>
                  <a:pt x="589" y="126"/>
                  <a:pt x="617" y="128"/>
                  <a:pt x="645" y="129"/>
                </a:cubicBezTo>
                <a:cubicBezTo>
                  <a:pt x="664" y="128"/>
                  <a:pt x="701" y="125"/>
                  <a:pt x="701" y="12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6" name="Freeform 10"/>
          <p:cNvSpPr>
            <a:spLocks/>
          </p:cNvSpPr>
          <p:nvPr/>
        </p:nvSpPr>
        <p:spPr bwMode="auto">
          <a:xfrm>
            <a:off x="3573596" y="3068638"/>
            <a:ext cx="1182132" cy="131762"/>
          </a:xfrm>
          <a:custGeom>
            <a:avLst/>
            <a:gdLst>
              <a:gd name="T0" fmla="*/ 0 w 613"/>
              <a:gd name="T1" fmla="*/ 2147483647 h 83"/>
              <a:gd name="T2" fmla="*/ 2147483647 w 613"/>
              <a:gd name="T3" fmla="*/ 2147483647 h 83"/>
              <a:gd name="T4" fmla="*/ 2147483647 w 613"/>
              <a:gd name="T5" fmla="*/ 2147483647 h 83"/>
              <a:gd name="T6" fmla="*/ 2147483647 w 613"/>
              <a:gd name="T7" fmla="*/ 2147483647 h 83"/>
              <a:gd name="T8" fmla="*/ 2147483647 w 613"/>
              <a:gd name="T9" fmla="*/ 2147483647 h 83"/>
              <a:gd name="T10" fmla="*/ 2147483647 w 613"/>
              <a:gd name="T11" fmla="*/ 2147483647 h 83"/>
              <a:gd name="T12" fmla="*/ 2147483647 w 613"/>
              <a:gd name="T13" fmla="*/ 2147483647 h 83"/>
              <a:gd name="T14" fmla="*/ 2147483647 w 613"/>
              <a:gd name="T15" fmla="*/ 2147483647 h 83"/>
              <a:gd name="T16" fmla="*/ 2147483647 w 613"/>
              <a:gd name="T17" fmla="*/ 2147483647 h 83"/>
              <a:gd name="T18" fmla="*/ 2147483647 w 613"/>
              <a:gd name="T19" fmla="*/ 2147483647 h 83"/>
              <a:gd name="T20" fmla="*/ 2147483647 w 613"/>
              <a:gd name="T21" fmla="*/ 214748364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3"/>
              <a:gd name="T34" fmla="*/ 0 h 83"/>
              <a:gd name="T35" fmla="*/ 613 w 613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3" h="83">
                <a:moveTo>
                  <a:pt x="0" y="35"/>
                </a:moveTo>
                <a:cubicBezTo>
                  <a:pt x="3" y="27"/>
                  <a:pt x="0" y="14"/>
                  <a:pt x="8" y="11"/>
                </a:cubicBezTo>
                <a:cubicBezTo>
                  <a:pt x="44" y="0"/>
                  <a:pt x="95" y="22"/>
                  <a:pt x="132" y="31"/>
                </a:cubicBezTo>
                <a:cubicBezTo>
                  <a:pt x="174" y="59"/>
                  <a:pt x="213" y="47"/>
                  <a:pt x="272" y="51"/>
                </a:cubicBezTo>
                <a:cubicBezTo>
                  <a:pt x="292" y="52"/>
                  <a:pt x="312" y="54"/>
                  <a:pt x="332" y="55"/>
                </a:cubicBezTo>
                <a:cubicBezTo>
                  <a:pt x="351" y="56"/>
                  <a:pt x="388" y="59"/>
                  <a:pt x="388" y="59"/>
                </a:cubicBezTo>
                <a:cubicBezTo>
                  <a:pt x="409" y="66"/>
                  <a:pt x="431" y="72"/>
                  <a:pt x="452" y="79"/>
                </a:cubicBezTo>
                <a:cubicBezTo>
                  <a:pt x="487" y="78"/>
                  <a:pt x="522" y="83"/>
                  <a:pt x="556" y="75"/>
                </a:cubicBezTo>
                <a:cubicBezTo>
                  <a:pt x="565" y="73"/>
                  <a:pt x="563" y="53"/>
                  <a:pt x="572" y="51"/>
                </a:cubicBezTo>
                <a:cubicBezTo>
                  <a:pt x="596" y="46"/>
                  <a:pt x="586" y="49"/>
                  <a:pt x="604" y="43"/>
                </a:cubicBezTo>
                <a:cubicBezTo>
                  <a:pt x="613" y="30"/>
                  <a:pt x="612" y="36"/>
                  <a:pt x="612" y="27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Freeform 11"/>
          <p:cNvSpPr>
            <a:spLocks/>
          </p:cNvSpPr>
          <p:nvPr/>
        </p:nvSpPr>
        <p:spPr bwMode="auto">
          <a:xfrm>
            <a:off x="3118388" y="3998914"/>
            <a:ext cx="669168" cy="573087"/>
          </a:xfrm>
          <a:custGeom>
            <a:avLst/>
            <a:gdLst>
              <a:gd name="T0" fmla="*/ 2147483647 w 347"/>
              <a:gd name="T1" fmla="*/ 2147483647 h 361"/>
              <a:gd name="T2" fmla="*/ 2147483647 w 347"/>
              <a:gd name="T3" fmla="*/ 2147483647 h 361"/>
              <a:gd name="T4" fmla="*/ 2147483647 w 347"/>
              <a:gd name="T5" fmla="*/ 2147483647 h 361"/>
              <a:gd name="T6" fmla="*/ 2147483647 w 347"/>
              <a:gd name="T7" fmla="*/ 2147483647 h 361"/>
              <a:gd name="T8" fmla="*/ 2147483647 w 347"/>
              <a:gd name="T9" fmla="*/ 2147483647 h 361"/>
              <a:gd name="T10" fmla="*/ 2147483647 w 347"/>
              <a:gd name="T11" fmla="*/ 2147483647 h 361"/>
              <a:gd name="T12" fmla="*/ 2147483647 w 347"/>
              <a:gd name="T13" fmla="*/ 2147483647 h 361"/>
              <a:gd name="T14" fmla="*/ 2147483647 w 347"/>
              <a:gd name="T15" fmla="*/ 2147483647 h 361"/>
              <a:gd name="T16" fmla="*/ 2147483647 w 347"/>
              <a:gd name="T17" fmla="*/ 2147483647 h 361"/>
              <a:gd name="T18" fmla="*/ 2147483647 w 347"/>
              <a:gd name="T19" fmla="*/ 2147483647 h 361"/>
              <a:gd name="T20" fmla="*/ 2147483647 w 347"/>
              <a:gd name="T21" fmla="*/ 2147483647 h 361"/>
              <a:gd name="T22" fmla="*/ 2147483647 w 347"/>
              <a:gd name="T23" fmla="*/ 2147483647 h 361"/>
              <a:gd name="T24" fmla="*/ 2147483647 w 347"/>
              <a:gd name="T25" fmla="*/ 2147483647 h 361"/>
              <a:gd name="T26" fmla="*/ 2147483647 w 347"/>
              <a:gd name="T27" fmla="*/ 2147483647 h 361"/>
              <a:gd name="T28" fmla="*/ 2147483647 w 347"/>
              <a:gd name="T29" fmla="*/ 2147483647 h 3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7"/>
              <a:gd name="T46" fmla="*/ 0 h 361"/>
              <a:gd name="T47" fmla="*/ 347 w 347"/>
              <a:gd name="T48" fmla="*/ 361 h 3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7" h="361">
                <a:moveTo>
                  <a:pt x="22" y="361"/>
                </a:moveTo>
                <a:cubicBezTo>
                  <a:pt x="15" y="358"/>
                  <a:pt x="5" y="359"/>
                  <a:pt x="2" y="353"/>
                </a:cubicBezTo>
                <a:cubicBezTo>
                  <a:pt x="0" y="349"/>
                  <a:pt x="11" y="349"/>
                  <a:pt x="14" y="345"/>
                </a:cubicBezTo>
                <a:cubicBezTo>
                  <a:pt x="28" y="322"/>
                  <a:pt x="29" y="291"/>
                  <a:pt x="58" y="281"/>
                </a:cubicBezTo>
                <a:cubicBezTo>
                  <a:pt x="75" y="255"/>
                  <a:pt x="99" y="235"/>
                  <a:pt x="130" y="229"/>
                </a:cubicBezTo>
                <a:cubicBezTo>
                  <a:pt x="143" y="220"/>
                  <a:pt x="149" y="210"/>
                  <a:pt x="162" y="201"/>
                </a:cubicBezTo>
                <a:cubicBezTo>
                  <a:pt x="166" y="190"/>
                  <a:pt x="171" y="162"/>
                  <a:pt x="182" y="153"/>
                </a:cubicBezTo>
                <a:cubicBezTo>
                  <a:pt x="193" y="144"/>
                  <a:pt x="218" y="133"/>
                  <a:pt x="218" y="133"/>
                </a:cubicBezTo>
                <a:cubicBezTo>
                  <a:pt x="225" y="122"/>
                  <a:pt x="236" y="109"/>
                  <a:pt x="246" y="101"/>
                </a:cubicBezTo>
                <a:cubicBezTo>
                  <a:pt x="253" y="95"/>
                  <a:pt x="270" y="85"/>
                  <a:pt x="270" y="85"/>
                </a:cubicBezTo>
                <a:cubicBezTo>
                  <a:pt x="289" y="57"/>
                  <a:pt x="278" y="66"/>
                  <a:pt x="298" y="53"/>
                </a:cubicBezTo>
                <a:cubicBezTo>
                  <a:pt x="301" y="49"/>
                  <a:pt x="302" y="44"/>
                  <a:pt x="306" y="41"/>
                </a:cubicBezTo>
                <a:cubicBezTo>
                  <a:pt x="309" y="38"/>
                  <a:pt x="315" y="40"/>
                  <a:pt x="318" y="37"/>
                </a:cubicBezTo>
                <a:cubicBezTo>
                  <a:pt x="321" y="34"/>
                  <a:pt x="319" y="28"/>
                  <a:pt x="322" y="25"/>
                </a:cubicBezTo>
                <a:cubicBezTo>
                  <a:pt x="347" y="0"/>
                  <a:pt x="346" y="20"/>
                  <a:pt x="346" y="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8" name="Freeform 12"/>
          <p:cNvSpPr>
            <a:spLocks/>
          </p:cNvSpPr>
          <p:nvPr/>
        </p:nvSpPr>
        <p:spPr bwMode="auto">
          <a:xfrm>
            <a:off x="2858876" y="5041900"/>
            <a:ext cx="1187917" cy="368300"/>
          </a:xfrm>
          <a:custGeom>
            <a:avLst/>
            <a:gdLst>
              <a:gd name="T0" fmla="*/ 0 w 616"/>
              <a:gd name="T1" fmla="*/ 2147483647 h 232"/>
              <a:gd name="T2" fmla="*/ 2147483647 w 616"/>
              <a:gd name="T3" fmla="*/ 2147483647 h 232"/>
              <a:gd name="T4" fmla="*/ 2147483647 w 616"/>
              <a:gd name="T5" fmla="*/ 2147483647 h 232"/>
              <a:gd name="T6" fmla="*/ 2147483647 w 616"/>
              <a:gd name="T7" fmla="*/ 2147483647 h 232"/>
              <a:gd name="T8" fmla="*/ 2147483647 w 616"/>
              <a:gd name="T9" fmla="*/ 2147483647 h 232"/>
              <a:gd name="T10" fmla="*/ 2147483647 w 616"/>
              <a:gd name="T11" fmla="*/ 2147483647 h 232"/>
              <a:gd name="T12" fmla="*/ 2147483647 w 616"/>
              <a:gd name="T13" fmla="*/ 2147483647 h 232"/>
              <a:gd name="T14" fmla="*/ 2147483647 w 616"/>
              <a:gd name="T15" fmla="*/ 2147483647 h 232"/>
              <a:gd name="T16" fmla="*/ 2147483647 w 616"/>
              <a:gd name="T17" fmla="*/ 2147483647 h 232"/>
              <a:gd name="T18" fmla="*/ 2147483647 w 616"/>
              <a:gd name="T19" fmla="*/ 2147483647 h 232"/>
              <a:gd name="T20" fmla="*/ 2147483647 w 616"/>
              <a:gd name="T21" fmla="*/ 2147483647 h 232"/>
              <a:gd name="T22" fmla="*/ 2147483647 w 616"/>
              <a:gd name="T23" fmla="*/ 2147483647 h 232"/>
              <a:gd name="T24" fmla="*/ 2147483647 w 616"/>
              <a:gd name="T25" fmla="*/ 2147483647 h 232"/>
              <a:gd name="T26" fmla="*/ 2147483647 w 616"/>
              <a:gd name="T27" fmla="*/ 2147483647 h 232"/>
              <a:gd name="T28" fmla="*/ 2147483647 w 616"/>
              <a:gd name="T29" fmla="*/ 2147483647 h 232"/>
              <a:gd name="T30" fmla="*/ 2147483647 w 616"/>
              <a:gd name="T31" fmla="*/ 0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16"/>
              <a:gd name="T49" fmla="*/ 0 h 232"/>
              <a:gd name="T50" fmla="*/ 616 w 61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16" h="232">
                <a:moveTo>
                  <a:pt x="0" y="232"/>
                </a:moveTo>
                <a:cubicBezTo>
                  <a:pt x="28" y="221"/>
                  <a:pt x="103" y="229"/>
                  <a:pt x="124" y="228"/>
                </a:cubicBezTo>
                <a:cubicBezTo>
                  <a:pt x="140" y="223"/>
                  <a:pt x="161" y="216"/>
                  <a:pt x="176" y="208"/>
                </a:cubicBezTo>
                <a:cubicBezTo>
                  <a:pt x="186" y="202"/>
                  <a:pt x="198" y="190"/>
                  <a:pt x="212" y="188"/>
                </a:cubicBezTo>
                <a:cubicBezTo>
                  <a:pt x="232" y="186"/>
                  <a:pt x="252" y="185"/>
                  <a:pt x="272" y="184"/>
                </a:cubicBezTo>
                <a:cubicBezTo>
                  <a:pt x="319" y="168"/>
                  <a:pt x="293" y="166"/>
                  <a:pt x="348" y="160"/>
                </a:cubicBezTo>
                <a:cubicBezTo>
                  <a:pt x="379" y="152"/>
                  <a:pt x="392" y="144"/>
                  <a:pt x="428" y="140"/>
                </a:cubicBezTo>
                <a:cubicBezTo>
                  <a:pt x="445" y="134"/>
                  <a:pt x="450" y="125"/>
                  <a:pt x="464" y="116"/>
                </a:cubicBezTo>
                <a:cubicBezTo>
                  <a:pt x="475" y="109"/>
                  <a:pt x="492" y="108"/>
                  <a:pt x="504" y="104"/>
                </a:cubicBezTo>
                <a:cubicBezTo>
                  <a:pt x="513" y="97"/>
                  <a:pt x="525" y="93"/>
                  <a:pt x="532" y="84"/>
                </a:cubicBezTo>
                <a:cubicBezTo>
                  <a:pt x="535" y="81"/>
                  <a:pt x="533" y="75"/>
                  <a:pt x="536" y="72"/>
                </a:cubicBezTo>
                <a:cubicBezTo>
                  <a:pt x="544" y="63"/>
                  <a:pt x="562" y="59"/>
                  <a:pt x="572" y="52"/>
                </a:cubicBezTo>
                <a:cubicBezTo>
                  <a:pt x="575" y="48"/>
                  <a:pt x="577" y="43"/>
                  <a:pt x="580" y="40"/>
                </a:cubicBezTo>
                <a:cubicBezTo>
                  <a:pt x="583" y="37"/>
                  <a:pt x="589" y="36"/>
                  <a:pt x="592" y="32"/>
                </a:cubicBezTo>
                <a:cubicBezTo>
                  <a:pt x="598" y="25"/>
                  <a:pt x="603" y="16"/>
                  <a:pt x="608" y="8"/>
                </a:cubicBezTo>
                <a:cubicBezTo>
                  <a:pt x="610" y="5"/>
                  <a:pt x="613" y="3"/>
                  <a:pt x="616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Freeform 13"/>
          <p:cNvSpPr>
            <a:spLocks/>
          </p:cNvSpPr>
          <p:nvPr/>
        </p:nvSpPr>
        <p:spPr bwMode="auto">
          <a:xfrm>
            <a:off x="2922691" y="4171950"/>
            <a:ext cx="1076068" cy="1162050"/>
          </a:xfrm>
          <a:custGeom>
            <a:avLst/>
            <a:gdLst>
              <a:gd name="T0" fmla="*/ 2147483647 w 558"/>
              <a:gd name="T1" fmla="*/ 2147483647 h 732"/>
              <a:gd name="T2" fmla="*/ 2147483647 w 558"/>
              <a:gd name="T3" fmla="*/ 2147483647 h 732"/>
              <a:gd name="T4" fmla="*/ 2147483647 w 558"/>
              <a:gd name="T5" fmla="*/ 2147483647 h 732"/>
              <a:gd name="T6" fmla="*/ 2147483647 w 558"/>
              <a:gd name="T7" fmla="*/ 2147483647 h 732"/>
              <a:gd name="T8" fmla="*/ 2147483647 w 558"/>
              <a:gd name="T9" fmla="*/ 2147483647 h 732"/>
              <a:gd name="T10" fmla="*/ 2147483647 w 558"/>
              <a:gd name="T11" fmla="*/ 2147483647 h 732"/>
              <a:gd name="T12" fmla="*/ 2147483647 w 558"/>
              <a:gd name="T13" fmla="*/ 2147483647 h 732"/>
              <a:gd name="T14" fmla="*/ 2147483647 w 558"/>
              <a:gd name="T15" fmla="*/ 2147483647 h 732"/>
              <a:gd name="T16" fmla="*/ 2147483647 w 558"/>
              <a:gd name="T17" fmla="*/ 2147483647 h 732"/>
              <a:gd name="T18" fmla="*/ 2147483647 w 558"/>
              <a:gd name="T19" fmla="*/ 2147483647 h 732"/>
              <a:gd name="T20" fmla="*/ 2147483647 w 558"/>
              <a:gd name="T21" fmla="*/ 2147483647 h 732"/>
              <a:gd name="T22" fmla="*/ 2147483647 w 558"/>
              <a:gd name="T23" fmla="*/ 2147483647 h 732"/>
              <a:gd name="T24" fmla="*/ 2147483647 w 558"/>
              <a:gd name="T25" fmla="*/ 2147483647 h 732"/>
              <a:gd name="T26" fmla="*/ 2147483647 w 558"/>
              <a:gd name="T27" fmla="*/ 2147483647 h 732"/>
              <a:gd name="T28" fmla="*/ 2147483647 w 558"/>
              <a:gd name="T29" fmla="*/ 2147483647 h 732"/>
              <a:gd name="T30" fmla="*/ 2147483647 w 558"/>
              <a:gd name="T31" fmla="*/ 2147483647 h 732"/>
              <a:gd name="T32" fmla="*/ 2147483647 w 558"/>
              <a:gd name="T33" fmla="*/ 2147483647 h 732"/>
              <a:gd name="T34" fmla="*/ 2147483647 w 558"/>
              <a:gd name="T35" fmla="*/ 2147483647 h 732"/>
              <a:gd name="T36" fmla="*/ 2147483647 w 558"/>
              <a:gd name="T37" fmla="*/ 2147483647 h 732"/>
              <a:gd name="T38" fmla="*/ 2147483647 w 558"/>
              <a:gd name="T39" fmla="*/ 2147483647 h 732"/>
              <a:gd name="T40" fmla="*/ 2147483647 w 558"/>
              <a:gd name="T41" fmla="*/ 2147483647 h 732"/>
              <a:gd name="T42" fmla="*/ 2147483647 w 558"/>
              <a:gd name="T43" fmla="*/ 2147483647 h 732"/>
              <a:gd name="T44" fmla="*/ 2147483647 w 558"/>
              <a:gd name="T45" fmla="*/ 2147483647 h 732"/>
              <a:gd name="T46" fmla="*/ 2147483647 w 558"/>
              <a:gd name="T47" fmla="*/ 2147483647 h 732"/>
              <a:gd name="T48" fmla="*/ 2147483647 w 558"/>
              <a:gd name="T49" fmla="*/ 2147483647 h 732"/>
              <a:gd name="T50" fmla="*/ 2147483647 w 558"/>
              <a:gd name="T51" fmla="*/ 2147483647 h 732"/>
              <a:gd name="T52" fmla="*/ 2147483647 w 558"/>
              <a:gd name="T53" fmla="*/ 2147483647 h 732"/>
              <a:gd name="T54" fmla="*/ 2147483647 w 558"/>
              <a:gd name="T55" fmla="*/ 0 h 73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58"/>
              <a:gd name="T85" fmla="*/ 0 h 732"/>
              <a:gd name="T86" fmla="*/ 558 w 558"/>
              <a:gd name="T87" fmla="*/ 732 h 73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58" h="732">
                <a:moveTo>
                  <a:pt x="18" y="732"/>
                </a:moveTo>
                <a:cubicBezTo>
                  <a:pt x="13" y="728"/>
                  <a:pt x="0" y="726"/>
                  <a:pt x="2" y="720"/>
                </a:cubicBezTo>
                <a:cubicBezTo>
                  <a:pt x="5" y="712"/>
                  <a:pt x="26" y="712"/>
                  <a:pt x="26" y="712"/>
                </a:cubicBezTo>
                <a:cubicBezTo>
                  <a:pt x="34" y="700"/>
                  <a:pt x="58" y="684"/>
                  <a:pt x="58" y="684"/>
                </a:cubicBezTo>
                <a:cubicBezTo>
                  <a:pt x="61" y="680"/>
                  <a:pt x="62" y="675"/>
                  <a:pt x="66" y="672"/>
                </a:cubicBezTo>
                <a:cubicBezTo>
                  <a:pt x="69" y="669"/>
                  <a:pt x="76" y="671"/>
                  <a:pt x="78" y="668"/>
                </a:cubicBezTo>
                <a:cubicBezTo>
                  <a:pt x="108" y="626"/>
                  <a:pt x="67" y="657"/>
                  <a:pt x="98" y="636"/>
                </a:cubicBezTo>
                <a:cubicBezTo>
                  <a:pt x="101" y="632"/>
                  <a:pt x="103" y="627"/>
                  <a:pt x="106" y="624"/>
                </a:cubicBezTo>
                <a:cubicBezTo>
                  <a:pt x="109" y="621"/>
                  <a:pt x="115" y="620"/>
                  <a:pt x="118" y="616"/>
                </a:cubicBezTo>
                <a:cubicBezTo>
                  <a:pt x="134" y="595"/>
                  <a:pt x="138" y="561"/>
                  <a:pt x="166" y="552"/>
                </a:cubicBezTo>
                <a:cubicBezTo>
                  <a:pt x="178" y="535"/>
                  <a:pt x="176" y="520"/>
                  <a:pt x="194" y="508"/>
                </a:cubicBezTo>
                <a:cubicBezTo>
                  <a:pt x="197" y="504"/>
                  <a:pt x="198" y="499"/>
                  <a:pt x="202" y="496"/>
                </a:cubicBezTo>
                <a:cubicBezTo>
                  <a:pt x="205" y="493"/>
                  <a:pt x="211" y="495"/>
                  <a:pt x="214" y="492"/>
                </a:cubicBezTo>
                <a:cubicBezTo>
                  <a:pt x="217" y="489"/>
                  <a:pt x="215" y="483"/>
                  <a:pt x="218" y="480"/>
                </a:cubicBezTo>
                <a:cubicBezTo>
                  <a:pt x="224" y="473"/>
                  <a:pt x="234" y="471"/>
                  <a:pt x="242" y="468"/>
                </a:cubicBezTo>
                <a:cubicBezTo>
                  <a:pt x="245" y="433"/>
                  <a:pt x="251" y="408"/>
                  <a:pt x="286" y="396"/>
                </a:cubicBezTo>
                <a:cubicBezTo>
                  <a:pt x="294" y="384"/>
                  <a:pt x="318" y="368"/>
                  <a:pt x="318" y="368"/>
                </a:cubicBezTo>
                <a:cubicBezTo>
                  <a:pt x="331" y="328"/>
                  <a:pt x="327" y="315"/>
                  <a:pt x="362" y="292"/>
                </a:cubicBezTo>
                <a:cubicBezTo>
                  <a:pt x="392" y="272"/>
                  <a:pt x="357" y="286"/>
                  <a:pt x="386" y="276"/>
                </a:cubicBezTo>
                <a:cubicBezTo>
                  <a:pt x="391" y="269"/>
                  <a:pt x="391" y="257"/>
                  <a:pt x="398" y="252"/>
                </a:cubicBezTo>
                <a:cubicBezTo>
                  <a:pt x="405" y="247"/>
                  <a:pt x="422" y="244"/>
                  <a:pt x="422" y="244"/>
                </a:cubicBezTo>
                <a:cubicBezTo>
                  <a:pt x="431" y="217"/>
                  <a:pt x="419" y="246"/>
                  <a:pt x="438" y="224"/>
                </a:cubicBezTo>
                <a:cubicBezTo>
                  <a:pt x="464" y="194"/>
                  <a:pt x="441" y="204"/>
                  <a:pt x="466" y="196"/>
                </a:cubicBezTo>
                <a:cubicBezTo>
                  <a:pt x="471" y="181"/>
                  <a:pt x="481" y="177"/>
                  <a:pt x="490" y="164"/>
                </a:cubicBezTo>
                <a:cubicBezTo>
                  <a:pt x="493" y="136"/>
                  <a:pt x="489" y="89"/>
                  <a:pt x="510" y="68"/>
                </a:cubicBezTo>
                <a:cubicBezTo>
                  <a:pt x="517" y="61"/>
                  <a:pt x="526" y="57"/>
                  <a:pt x="534" y="52"/>
                </a:cubicBezTo>
                <a:cubicBezTo>
                  <a:pt x="538" y="49"/>
                  <a:pt x="546" y="44"/>
                  <a:pt x="546" y="44"/>
                </a:cubicBezTo>
                <a:cubicBezTo>
                  <a:pt x="551" y="29"/>
                  <a:pt x="558" y="15"/>
                  <a:pt x="558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Freeform 14"/>
          <p:cNvSpPr>
            <a:spLocks/>
          </p:cNvSpPr>
          <p:nvPr/>
        </p:nvSpPr>
        <p:spPr bwMode="auto">
          <a:xfrm>
            <a:off x="4162813" y="4495800"/>
            <a:ext cx="329762" cy="552450"/>
          </a:xfrm>
          <a:custGeom>
            <a:avLst/>
            <a:gdLst>
              <a:gd name="T0" fmla="*/ 2147483647 w 171"/>
              <a:gd name="T1" fmla="*/ 0 h 348"/>
              <a:gd name="T2" fmla="*/ 2147483647 w 171"/>
              <a:gd name="T3" fmla="*/ 2147483647 h 348"/>
              <a:gd name="T4" fmla="*/ 2147483647 w 171"/>
              <a:gd name="T5" fmla="*/ 2147483647 h 348"/>
              <a:gd name="T6" fmla="*/ 2147483647 w 171"/>
              <a:gd name="T7" fmla="*/ 2147483647 h 348"/>
              <a:gd name="T8" fmla="*/ 2147483647 w 171"/>
              <a:gd name="T9" fmla="*/ 2147483647 h 348"/>
              <a:gd name="T10" fmla="*/ 2147483647 w 171"/>
              <a:gd name="T11" fmla="*/ 2147483647 h 348"/>
              <a:gd name="T12" fmla="*/ 2147483647 w 171"/>
              <a:gd name="T13" fmla="*/ 2147483647 h 348"/>
              <a:gd name="T14" fmla="*/ 2147483647 w 171"/>
              <a:gd name="T15" fmla="*/ 2147483647 h 348"/>
              <a:gd name="T16" fmla="*/ 2147483647 w 171"/>
              <a:gd name="T17" fmla="*/ 2147483647 h 348"/>
              <a:gd name="T18" fmla="*/ 2147483647 w 171"/>
              <a:gd name="T19" fmla="*/ 2147483647 h 3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1"/>
              <a:gd name="T31" fmla="*/ 0 h 348"/>
              <a:gd name="T32" fmla="*/ 171 w 171"/>
              <a:gd name="T33" fmla="*/ 348 h 3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1" h="348">
                <a:moveTo>
                  <a:pt x="107" y="0"/>
                </a:moveTo>
                <a:cubicBezTo>
                  <a:pt x="99" y="8"/>
                  <a:pt x="88" y="14"/>
                  <a:pt x="83" y="24"/>
                </a:cubicBezTo>
                <a:cubicBezTo>
                  <a:pt x="70" y="52"/>
                  <a:pt x="90" y="66"/>
                  <a:pt x="59" y="76"/>
                </a:cubicBezTo>
                <a:cubicBezTo>
                  <a:pt x="46" y="95"/>
                  <a:pt x="53" y="83"/>
                  <a:pt x="43" y="112"/>
                </a:cubicBezTo>
                <a:cubicBezTo>
                  <a:pt x="42" y="116"/>
                  <a:pt x="39" y="124"/>
                  <a:pt x="39" y="124"/>
                </a:cubicBezTo>
                <a:cubicBezTo>
                  <a:pt x="36" y="178"/>
                  <a:pt x="29" y="211"/>
                  <a:pt x="19" y="260"/>
                </a:cubicBezTo>
                <a:cubicBezTo>
                  <a:pt x="15" y="328"/>
                  <a:pt x="0" y="332"/>
                  <a:pt x="55" y="324"/>
                </a:cubicBezTo>
                <a:cubicBezTo>
                  <a:pt x="76" y="310"/>
                  <a:pt x="77" y="306"/>
                  <a:pt x="115" y="320"/>
                </a:cubicBezTo>
                <a:cubicBezTo>
                  <a:pt x="120" y="322"/>
                  <a:pt x="115" y="332"/>
                  <a:pt x="119" y="336"/>
                </a:cubicBezTo>
                <a:cubicBezTo>
                  <a:pt x="131" y="346"/>
                  <a:pt x="156" y="348"/>
                  <a:pt x="171" y="34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1" name="Freeform 15"/>
          <p:cNvSpPr>
            <a:spLocks/>
          </p:cNvSpPr>
          <p:nvPr/>
        </p:nvSpPr>
        <p:spPr bwMode="auto">
          <a:xfrm>
            <a:off x="4288315" y="4343401"/>
            <a:ext cx="485966" cy="504825"/>
          </a:xfrm>
          <a:custGeom>
            <a:avLst/>
            <a:gdLst>
              <a:gd name="T0" fmla="*/ 0 w 252"/>
              <a:gd name="T1" fmla="*/ 0 h 318"/>
              <a:gd name="T2" fmla="*/ 2147483647 w 252"/>
              <a:gd name="T3" fmla="*/ 2147483647 h 318"/>
              <a:gd name="T4" fmla="*/ 2147483647 w 252"/>
              <a:gd name="T5" fmla="*/ 2147483647 h 318"/>
              <a:gd name="T6" fmla="*/ 2147483647 w 252"/>
              <a:gd name="T7" fmla="*/ 2147483647 h 318"/>
              <a:gd name="T8" fmla="*/ 2147483647 w 252"/>
              <a:gd name="T9" fmla="*/ 2147483647 h 318"/>
              <a:gd name="T10" fmla="*/ 2147483647 w 252"/>
              <a:gd name="T11" fmla="*/ 2147483647 h 318"/>
              <a:gd name="T12" fmla="*/ 2147483647 w 252"/>
              <a:gd name="T13" fmla="*/ 2147483647 h 318"/>
              <a:gd name="T14" fmla="*/ 2147483647 w 252"/>
              <a:gd name="T15" fmla="*/ 2147483647 h 318"/>
              <a:gd name="T16" fmla="*/ 2147483647 w 252"/>
              <a:gd name="T17" fmla="*/ 2147483647 h 318"/>
              <a:gd name="T18" fmla="*/ 2147483647 w 252"/>
              <a:gd name="T19" fmla="*/ 2147483647 h 3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2"/>
              <a:gd name="T31" fmla="*/ 0 h 318"/>
              <a:gd name="T32" fmla="*/ 252 w 252"/>
              <a:gd name="T33" fmla="*/ 318 h 3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2" h="318">
                <a:moveTo>
                  <a:pt x="0" y="0"/>
                </a:moveTo>
                <a:cubicBezTo>
                  <a:pt x="16" y="10"/>
                  <a:pt x="34" y="10"/>
                  <a:pt x="40" y="28"/>
                </a:cubicBezTo>
                <a:cubicBezTo>
                  <a:pt x="42" y="44"/>
                  <a:pt x="37" y="65"/>
                  <a:pt x="48" y="76"/>
                </a:cubicBezTo>
                <a:cubicBezTo>
                  <a:pt x="55" y="83"/>
                  <a:pt x="64" y="87"/>
                  <a:pt x="72" y="92"/>
                </a:cubicBezTo>
                <a:cubicBezTo>
                  <a:pt x="76" y="95"/>
                  <a:pt x="84" y="100"/>
                  <a:pt x="84" y="100"/>
                </a:cubicBezTo>
                <a:cubicBezTo>
                  <a:pt x="104" y="130"/>
                  <a:pt x="99" y="146"/>
                  <a:pt x="140" y="160"/>
                </a:cubicBezTo>
                <a:cubicBezTo>
                  <a:pt x="146" y="203"/>
                  <a:pt x="139" y="196"/>
                  <a:pt x="176" y="208"/>
                </a:cubicBezTo>
                <a:cubicBezTo>
                  <a:pt x="182" y="243"/>
                  <a:pt x="198" y="280"/>
                  <a:pt x="228" y="300"/>
                </a:cubicBezTo>
                <a:cubicBezTo>
                  <a:pt x="234" y="318"/>
                  <a:pt x="228" y="312"/>
                  <a:pt x="252" y="312"/>
                </a:cubicBezTo>
                <a:lnTo>
                  <a:pt x="240" y="288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2" name="Freeform 16"/>
          <p:cNvSpPr>
            <a:spLocks/>
          </p:cNvSpPr>
          <p:nvPr/>
        </p:nvSpPr>
        <p:spPr bwMode="auto">
          <a:xfrm>
            <a:off x="4996652" y="762000"/>
            <a:ext cx="190914" cy="635000"/>
          </a:xfrm>
          <a:custGeom>
            <a:avLst/>
            <a:gdLst>
              <a:gd name="T0" fmla="*/ 2147483647 w 99"/>
              <a:gd name="T1" fmla="*/ 0 h 400"/>
              <a:gd name="T2" fmla="*/ 2147483647 w 99"/>
              <a:gd name="T3" fmla="*/ 2147483647 h 400"/>
              <a:gd name="T4" fmla="*/ 2147483647 w 99"/>
              <a:gd name="T5" fmla="*/ 2147483647 h 400"/>
              <a:gd name="T6" fmla="*/ 2147483647 w 99"/>
              <a:gd name="T7" fmla="*/ 2147483647 h 400"/>
              <a:gd name="T8" fmla="*/ 2147483647 w 99"/>
              <a:gd name="T9" fmla="*/ 2147483647 h 400"/>
              <a:gd name="T10" fmla="*/ 2147483647 w 99"/>
              <a:gd name="T11" fmla="*/ 2147483647 h 400"/>
              <a:gd name="T12" fmla="*/ 2147483647 w 99"/>
              <a:gd name="T13" fmla="*/ 2147483647 h 400"/>
              <a:gd name="T14" fmla="*/ 2147483647 w 99"/>
              <a:gd name="T15" fmla="*/ 2147483647 h 400"/>
              <a:gd name="T16" fmla="*/ 2147483647 w 99"/>
              <a:gd name="T17" fmla="*/ 2147483647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"/>
              <a:gd name="T28" fmla="*/ 0 h 400"/>
              <a:gd name="T29" fmla="*/ 99 w 9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" h="400">
                <a:moveTo>
                  <a:pt x="99" y="0"/>
                </a:moveTo>
                <a:cubicBezTo>
                  <a:pt x="97" y="12"/>
                  <a:pt x="97" y="23"/>
                  <a:pt x="87" y="32"/>
                </a:cubicBezTo>
                <a:cubicBezTo>
                  <a:pt x="80" y="38"/>
                  <a:pt x="63" y="48"/>
                  <a:pt x="63" y="48"/>
                </a:cubicBezTo>
                <a:cubicBezTo>
                  <a:pt x="59" y="61"/>
                  <a:pt x="43" y="84"/>
                  <a:pt x="43" y="84"/>
                </a:cubicBezTo>
                <a:cubicBezTo>
                  <a:pt x="38" y="121"/>
                  <a:pt x="40" y="108"/>
                  <a:pt x="15" y="124"/>
                </a:cubicBezTo>
                <a:cubicBezTo>
                  <a:pt x="17" y="188"/>
                  <a:pt x="0" y="230"/>
                  <a:pt x="31" y="276"/>
                </a:cubicBezTo>
                <a:cubicBezTo>
                  <a:pt x="34" y="311"/>
                  <a:pt x="42" y="342"/>
                  <a:pt x="35" y="376"/>
                </a:cubicBezTo>
                <a:cubicBezTo>
                  <a:pt x="33" y="384"/>
                  <a:pt x="35" y="400"/>
                  <a:pt x="27" y="400"/>
                </a:cubicBezTo>
                <a:cubicBezTo>
                  <a:pt x="20" y="400"/>
                  <a:pt x="14" y="400"/>
                  <a:pt x="7" y="40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983162" y="304800"/>
            <a:ext cx="2499254" cy="3048000"/>
            <a:chOff x="3456" y="336"/>
            <a:chExt cx="1488" cy="1440"/>
          </a:xfrm>
        </p:grpSpPr>
        <p:sp>
          <p:nvSpPr>
            <p:cNvPr id="7216" name="Freeform 18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8"/>
                <a:gd name="T160" fmla="*/ 0 h 1440"/>
                <a:gd name="T161" fmla="*/ 1488 w 1488"/>
                <a:gd name="T162" fmla="*/ 1440 h 14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Freeform 19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4"/>
                <a:gd name="T82" fmla="*/ 0 h 432"/>
                <a:gd name="T83" fmla="*/ 864 w 864"/>
                <a:gd name="T84" fmla="*/ 432 h 4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56" name="Freeform 20"/>
          <p:cNvSpPr>
            <a:spLocks/>
          </p:cNvSpPr>
          <p:nvPr/>
        </p:nvSpPr>
        <p:spPr bwMode="auto">
          <a:xfrm>
            <a:off x="2824840" y="3898900"/>
            <a:ext cx="45719" cy="107950"/>
          </a:xfrm>
          <a:custGeom>
            <a:avLst/>
            <a:gdLst>
              <a:gd name="T0" fmla="*/ 0 w 12"/>
              <a:gd name="T1" fmla="*/ 0 h 68"/>
              <a:gd name="T2" fmla="*/ 2147483647 w 12"/>
              <a:gd name="T3" fmla="*/ 2147483647 h 68"/>
              <a:gd name="T4" fmla="*/ 0 60000 65536"/>
              <a:gd name="T5" fmla="*/ 0 60000 65536"/>
              <a:gd name="T6" fmla="*/ 0 w 12"/>
              <a:gd name="T7" fmla="*/ 0 h 68"/>
              <a:gd name="T8" fmla="*/ 12 w 12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" h="68">
                <a:moveTo>
                  <a:pt x="0" y="0"/>
                </a:moveTo>
                <a:cubicBezTo>
                  <a:pt x="9" y="26"/>
                  <a:pt x="12" y="40"/>
                  <a:pt x="12" y="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7" name="Freeform 21"/>
          <p:cNvSpPr>
            <a:spLocks/>
          </p:cNvSpPr>
          <p:nvPr/>
        </p:nvSpPr>
        <p:spPr bwMode="auto">
          <a:xfrm>
            <a:off x="5413572" y="406400"/>
            <a:ext cx="1172490" cy="1879600"/>
          </a:xfrm>
          <a:custGeom>
            <a:avLst/>
            <a:gdLst>
              <a:gd name="T0" fmla="*/ 2147483647 w 608"/>
              <a:gd name="T1" fmla="*/ 2147483647 h 1184"/>
              <a:gd name="T2" fmla="*/ 2147483647 w 608"/>
              <a:gd name="T3" fmla="*/ 2147483647 h 1184"/>
              <a:gd name="T4" fmla="*/ 2147483647 w 608"/>
              <a:gd name="T5" fmla="*/ 2147483647 h 1184"/>
              <a:gd name="T6" fmla="*/ 2147483647 w 608"/>
              <a:gd name="T7" fmla="*/ 2147483647 h 1184"/>
              <a:gd name="T8" fmla="*/ 2147483647 w 608"/>
              <a:gd name="T9" fmla="*/ 2147483647 h 1184"/>
              <a:gd name="T10" fmla="*/ 2147483647 w 608"/>
              <a:gd name="T11" fmla="*/ 2147483647 h 1184"/>
              <a:gd name="T12" fmla="*/ 2147483647 w 608"/>
              <a:gd name="T13" fmla="*/ 2147483647 h 1184"/>
              <a:gd name="T14" fmla="*/ 2147483647 w 608"/>
              <a:gd name="T15" fmla="*/ 2147483647 h 1184"/>
              <a:gd name="T16" fmla="*/ 2147483647 w 608"/>
              <a:gd name="T17" fmla="*/ 2147483647 h 1184"/>
              <a:gd name="T18" fmla="*/ 2147483647 w 608"/>
              <a:gd name="T19" fmla="*/ 2147483647 h 1184"/>
              <a:gd name="T20" fmla="*/ 2147483647 w 608"/>
              <a:gd name="T21" fmla="*/ 2147483647 h 1184"/>
              <a:gd name="T22" fmla="*/ 2147483647 w 608"/>
              <a:gd name="T23" fmla="*/ 2147483647 h 1184"/>
              <a:gd name="T24" fmla="*/ 2147483647 w 608"/>
              <a:gd name="T25" fmla="*/ 2147483647 h 1184"/>
              <a:gd name="T26" fmla="*/ 2147483647 w 608"/>
              <a:gd name="T27" fmla="*/ 2147483647 h 1184"/>
              <a:gd name="T28" fmla="*/ 2147483647 w 608"/>
              <a:gd name="T29" fmla="*/ 2147483647 h 1184"/>
              <a:gd name="T30" fmla="*/ 2147483647 w 608"/>
              <a:gd name="T31" fmla="*/ 2147483647 h 1184"/>
              <a:gd name="T32" fmla="*/ 2147483647 w 608"/>
              <a:gd name="T33" fmla="*/ 2147483647 h 1184"/>
              <a:gd name="T34" fmla="*/ 2147483647 w 608"/>
              <a:gd name="T35" fmla="*/ 2147483647 h 1184"/>
              <a:gd name="T36" fmla="*/ 2147483647 w 608"/>
              <a:gd name="T37" fmla="*/ 2147483647 h 1184"/>
              <a:gd name="T38" fmla="*/ 2147483647 w 608"/>
              <a:gd name="T39" fmla="*/ 2147483647 h 1184"/>
              <a:gd name="T40" fmla="*/ 2147483647 w 608"/>
              <a:gd name="T41" fmla="*/ 2147483647 h 1184"/>
              <a:gd name="T42" fmla="*/ 2147483647 w 608"/>
              <a:gd name="T43" fmla="*/ 2147483647 h 1184"/>
              <a:gd name="T44" fmla="*/ 2147483647 w 608"/>
              <a:gd name="T45" fmla="*/ 2147483647 h 1184"/>
              <a:gd name="T46" fmla="*/ 2147483647 w 608"/>
              <a:gd name="T47" fmla="*/ 2147483647 h 1184"/>
              <a:gd name="T48" fmla="*/ 2147483647 w 608"/>
              <a:gd name="T49" fmla="*/ 2147483647 h 1184"/>
              <a:gd name="T50" fmla="*/ 2147483647 w 608"/>
              <a:gd name="T51" fmla="*/ 2147483647 h 1184"/>
              <a:gd name="T52" fmla="*/ 2147483647 w 608"/>
              <a:gd name="T53" fmla="*/ 2147483647 h 1184"/>
              <a:gd name="T54" fmla="*/ 2147483647 w 608"/>
              <a:gd name="T55" fmla="*/ 2147483647 h 1184"/>
              <a:gd name="T56" fmla="*/ 2147483647 w 608"/>
              <a:gd name="T57" fmla="*/ 0 h 11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8"/>
              <a:gd name="T88" fmla="*/ 0 h 1184"/>
              <a:gd name="T89" fmla="*/ 608 w 608"/>
              <a:gd name="T90" fmla="*/ 1184 h 118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8" h="1184">
                <a:moveTo>
                  <a:pt x="143" y="1184"/>
                </a:moveTo>
                <a:cubicBezTo>
                  <a:pt x="165" y="1166"/>
                  <a:pt x="168" y="1154"/>
                  <a:pt x="183" y="1132"/>
                </a:cubicBezTo>
                <a:cubicBezTo>
                  <a:pt x="182" y="1108"/>
                  <a:pt x="184" y="1084"/>
                  <a:pt x="179" y="1060"/>
                </a:cubicBezTo>
                <a:cubicBezTo>
                  <a:pt x="178" y="1055"/>
                  <a:pt x="170" y="1056"/>
                  <a:pt x="167" y="1052"/>
                </a:cubicBezTo>
                <a:cubicBezTo>
                  <a:pt x="152" y="1027"/>
                  <a:pt x="148" y="989"/>
                  <a:pt x="123" y="972"/>
                </a:cubicBezTo>
                <a:cubicBezTo>
                  <a:pt x="105" y="974"/>
                  <a:pt x="74" y="982"/>
                  <a:pt x="55" y="976"/>
                </a:cubicBezTo>
                <a:cubicBezTo>
                  <a:pt x="48" y="969"/>
                  <a:pt x="38" y="964"/>
                  <a:pt x="31" y="956"/>
                </a:cubicBezTo>
                <a:cubicBezTo>
                  <a:pt x="25" y="949"/>
                  <a:pt x="24" y="939"/>
                  <a:pt x="19" y="932"/>
                </a:cubicBezTo>
                <a:cubicBezTo>
                  <a:pt x="16" y="918"/>
                  <a:pt x="7" y="892"/>
                  <a:pt x="7" y="892"/>
                </a:cubicBezTo>
                <a:cubicBezTo>
                  <a:pt x="9" y="840"/>
                  <a:pt x="0" y="819"/>
                  <a:pt x="23" y="784"/>
                </a:cubicBezTo>
                <a:cubicBezTo>
                  <a:pt x="25" y="764"/>
                  <a:pt x="29" y="735"/>
                  <a:pt x="35" y="716"/>
                </a:cubicBezTo>
                <a:cubicBezTo>
                  <a:pt x="39" y="703"/>
                  <a:pt x="55" y="692"/>
                  <a:pt x="63" y="680"/>
                </a:cubicBezTo>
                <a:cubicBezTo>
                  <a:pt x="64" y="668"/>
                  <a:pt x="63" y="655"/>
                  <a:pt x="67" y="644"/>
                </a:cubicBezTo>
                <a:cubicBezTo>
                  <a:pt x="70" y="635"/>
                  <a:pt x="83" y="620"/>
                  <a:pt x="83" y="620"/>
                </a:cubicBezTo>
                <a:cubicBezTo>
                  <a:pt x="69" y="611"/>
                  <a:pt x="61" y="610"/>
                  <a:pt x="51" y="596"/>
                </a:cubicBezTo>
                <a:cubicBezTo>
                  <a:pt x="113" y="503"/>
                  <a:pt x="2" y="326"/>
                  <a:pt x="107" y="256"/>
                </a:cubicBezTo>
                <a:cubicBezTo>
                  <a:pt x="113" y="239"/>
                  <a:pt x="127" y="224"/>
                  <a:pt x="143" y="220"/>
                </a:cubicBezTo>
                <a:cubicBezTo>
                  <a:pt x="152" y="192"/>
                  <a:pt x="143" y="199"/>
                  <a:pt x="163" y="192"/>
                </a:cubicBezTo>
                <a:cubicBezTo>
                  <a:pt x="171" y="217"/>
                  <a:pt x="181" y="242"/>
                  <a:pt x="195" y="264"/>
                </a:cubicBezTo>
                <a:cubicBezTo>
                  <a:pt x="201" y="292"/>
                  <a:pt x="210" y="287"/>
                  <a:pt x="235" y="304"/>
                </a:cubicBezTo>
                <a:cubicBezTo>
                  <a:pt x="239" y="307"/>
                  <a:pt x="247" y="312"/>
                  <a:pt x="247" y="312"/>
                </a:cubicBezTo>
                <a:cubicBezTo>
                  <a:pt x="256" y="326"/>
                  <a:pt x="257" y="334"/>
                  <a:pt x="271" y="344"/>
                </a:cubicBezTo>
                <a:cubicBezTo>
                  <a:pt x="278" y="364"/>
                  <a:pt x="278" y="377"/>
                  <a:pt x="299" y="384"/>
                </a:cubicBezTo>
                <a:cubicBezTo>
                  <a:pt x="342" y="381"/>
                  <a:pt x="357" y="388"/>
                  <a:pt x="387" y="368"/>
                </a:cubicBezTo>
                <a:cubicBezTo>
                  <a:pt x="397" y="339"/>
                  <a:pt x="388" y="349"/>
                  <a:pt x="407" y="336"/>
                </a:cubicBezTo>
                <a:cubicBezTo>
                  <a:pt x="411" y="323"/>
                  <a:pt x="435" y="308"/>
                  <a:pt x="435" y="308"/>
                </a:cubicBezTo>
                <a:cubicBezTo>
                  <a:pt x="448" y="270"/>
                  <a:pt x="459" y="272"/>
                  <a:pt x="499" y="268"/>
                </a:cubicBezTo>
                <a:cubicBezTo>
                  <a:pt x="518" y="256"/>
                  <a:pt x="537" y="252"/>
                  <a:pt x="559" y="248"/>
                </a:cubicBezTo>
                <a:cubicBezTo>
                  <a:pt x="608" y="175"/>
                  <a:pt x="579" y="95"/>
                  <a:pt x="579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8" name="Freeform 22"/>
          <p:cNvSpPr>
            <a:spLocks/>
          </p:cNvSpPr>
          <p:nvPr/>
        </p:nvSpPr>
        <p:spPr bwMode="auto">
          <a:xfrm>
            <a:off x="4798827" y="1828800"/>
            <a:ext cx="701951" cy="990600"/>
          </a:xfrm>
          <a:custGeom>
            <a:avLst/>
            <a:gdLst>
              <a:gd name="T0" fmla="*/ 0 w 364"/>
              <a:gd name="T1" fmla="*/ 0 h 624"/>
              <a:gd name="T2" fmla="*/ 2147483647 w 364"/>
              <a:gd name="T3" fmla="*/ 2147483647 h 624"/>
              <a:gd name="T4" fmla="*/ 2147483647 w 364"/>
              <a:gd name="T5" fmla="*/ 2147483647 h 624"/>
              <a:gd name="T6" fmla="*/ 2147483647 w 364"/>
              <a:gd name="T7" fmla="*/ 2147483647 h 624"/>
              <a:gd name="T8" fmla="*/ 2147483647 w 364"/>
              <a:gd name="T9" fmla="*/ 2147483647 h 624"/>
              <a:gd name="T10" fmla="*/ 2147483647 w 364"/>
              <a:gd name="T11" fmla="*/ 2147483647 h 624"/>
              <a:gd name="T12" fmla="*/ 2147483647 w 364"/>
              <a:gd name="T13" fmla="*/ 2147483647 h 624"/>
              <a:gd name="T14" fmla="*/ 2147483647 w 364"/>
              <a:gd name="T15" fmla="*/ 2147483647 h 624"/>
              <a:gd name="T16" fmla="*/ 2147483647 w 364"/>
              <a:gd name="T17" fmla="*/ 2147483647 h 624"/>
              <a:gd name="T18" fmla="*/ 2147483647 w 364"/>
              <a:gd name="T19" fmla="*/ 2147483647 h 624"/>
              <a:gd name="T20" fmla="*/ 2147483647 w 364"/>
              <a:gd name="T21" fmla="*/ 2147483647 h 624"/>
              <a:gd name="T22" fmla="*/ 2147483647 w 364"/>
              <a:gd name="T23" fmla="*/ 2147483647 h 624"/>
              <a:gd name="T24" fmla="*/ 2147483647 w 364"/>
              <a:gd name="T25" fmla="*/ 2147483647 h 624"/>
              <a:gd name="T26" fmla="*/ 2147483647 w 364"/>
              <a:gd name="T27" fmla="*/ 2147483647 h 624"/>
              <a:gd name="T28" fmla="*/ 2147483647 w 364"/>
              <a:gd name="T29" fmla="*/ 2147483647 h 624"/>
              <a:gd name="T30" fmla="*/ 2147483647 w 364"/>
              <a:gd name="T31" fmla="*/ 2147483647 h 624"/>
              <a:gd name="T32" fmla="*/ 2147483647 w 364"/>
              <a:gd name="T33" fmla="*/ 2147483647 h 624"/>
              <a:gd name="T34" fmla="*/ 2147483647 w 364"/>
              <a:gd name="T35" fmla="*/ 2147483647 h 624"/>
              <a:gd name="T36" fmla="*/ 2147483647 w 364"/>
              <a:gd name="T37" fmla="*/ 2147483647 h 624"/>
              <a:gd name="T38" fmla="*/ 2147483647 w 364"/>
              <a:gd name="T39" fmla="*/ 2147483647 h 624"/>
              <a:gd name="T40" fmla="*/ 2147483647 w 364"/>
              <a:gd name="T41" fmla="*/ 2147483647 h 6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"/>
              <a:gd name="T64" fmla="*/ 0 h 624"/>
              <a:gd name="T65" fmla="*/ 364 w 364"/>
              <a:gd name="T66" fmla="*/ 624 h 6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" h="624">
                <a:moveTo>
                  <a:pt x="0" y="0"/>
                </a:moveTo>
                <a:cubicBezTo>
                  <a:pt x="18" y="6"/>
                  <a:pt x="19" y="25"/>
                  <a:pt x="36" y="36"/>
                </a:cubicBezTo>
                <a:cubicBezTo>
                  <a:pt x="55" y="65"/>
                  <a:pt x="41" y="107"/>
                  <a:pt x="72" y="128"/>
                </a:cubicBezTo>
                <a:cubicBezTo>
                  <a:pt x="78" y="145"/>
                  <a:pt x="78" y="166"/>
                  <a:pt x="96" y="172"/>
                </a:cubicBezTo>
                <a:cubicBezTo>
                  <a:pt x="100" y="159"/>
                  <a:pt x="124" y="144"/>
                  <a:pt x="124" y="144"/>
                </a:cubicBezTo>
                <a:cubicBezTo>
                  <a:pt x="128" y="147"/>
                  <a:pt x="133" y="148"/>
                  <a:pt x="136" y="152"/>
                </a:cubicBezTo>
                <a:cubicBezTo>
                  <a:pt x="140" y="159"/>
                  <a:pt x="144" y="176"/>
                  <a:pt x="144" y="176"/>
                </a:cubicBezTo>
                <a:cubicBezTo>
                  <a:pt x="146" y="204"/>
                  <a:pt x="146" y="257"/>
                  <a:pt x="180" y="268"/>
                </a:cubicBezTo>
                <a:cubicBezTo>
                  <a:pt x="205" y="260"/>
                  <a:pt x="188" y="240"/>
                  <a:pt x="204" y="264"/>
                </a:cubicBezTo>
                <a:cubicBezTo>
                  <a:pt x="209" y="283"/>
                  <a:pt x="212" y="289"/>
                  <a:pt x="228" y="300"/>
                </a:cubicBezTo>
                <a:cubicBezTo>
                  <a:pt x="231" y="325"/>
                  <a:pt x="229" y="353"/>
                  <a:pt x="252" y="368"/>
                </a:cubicBezTo>
                <a:cubicBezTo>
                  <a:pt x="256" y="381"/>
                  <a:pt x="255" y="395"/>
                  <a:pt x="260" y="408"/>
                </a:cubicBezTo>
                <a:cubicBezTo>
                  <a:pt x="263" y="417"/>
                  <a:pt x="276" y="432"/>
                  <a:pt x="276" y="432"/>
                </a:cubicBezTo>
                <a:cubicBezTo>
                  <a:pt x="279" y="457"/>
                  <a:pt x="272" y="480"/>
                  <a:pt x="296" y="488"/>
                </a:cubicBezTo>
                <a:cubicBezTo>
                  <a:pt x="299" y="492"/>
                  <a:pt x="301" y="497"/>
                  <a:pt x="304" y="500"/>
                </a:cubicBezTo>
                <a:cubicBezTo>
                  <a:pt x="307" y="503"/>
                  <a:pt x="314" y="504"/>
                  <a:pt x="316" y="508"/>
                </a:cubicBezTo>
                <a:cubicBezTo>
                  <a:pt x="320" y="519"/>
                  <a:pt x="288" y="528"/>
                  <a:pt x="288" y="528"/>
                </a:cubicBezTo>
                <a:cubicBezTo>
                  <a:pt x="281" y="549"/>
                  <a:pt x="282" y="532"/>
                  <a:pt x="296" y="548"/>
                </a:cubicBezTo>
                <a:cubicBezTo>
                  <a:pt x="323" y="579"/>
                  <a:pt x="297" y="569"/>
                  <a:pt x="332" y="576"/>
                </a:cubicBezTo>
                <a:cubicBezTo>
                  <a:pt x="339" y="596"/>
                  <a:pt x="351" y="591"/>
                  <a:pt x="364" y="604"/>
                </a:cubicBezTo>
                <a:lnTo>
                  <a:pt x="336" y="624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9" name="Freeform 23"/>
          <p:cNvSpPr>
            <a:spLocks/>
          </p:cNvSpPr>
          <p:nvPr/>
        </p:nvSpPr>
        <p:spPr bwMode="auto">
          <a:xfrm>
            <a:off x="3675697" y="1219200"/>
            <a:ext cx="1542750" cy="2108200"/>
          </a:xfrm>
          <a:custGeom>
            <a:avLst/>
            <a:gdLst>
              <a:gd name="T0" fmla="*/ 0 w 800"/>
              <a:gd name="T1" fmla="*/ 0 h 1328"/>
              <a:gd name="T2" fmla="*/ 2147483647 w 800"/>
              <a:gd name="T3" fmla="*/ 2147483647 h 1328"/>
              <a:gd name="T4" fmla="*/ 2147483647 w 800"/>
              <a:gd name="T5" fmla="*/ 2147483647 h 1328"/>
              <a:gd name="T6" fmla="*/ 2147483647 w 800"/>
              <a:gd name="T7" fmla="*/ 2147483647 h 1328"/>
              <a:gd name="T8" fmla="*/ 2147483647 w 800"/>
              <a:gd name="T9" fmla="*/ 2147483647 h 1328"/>
              <a:gd name="T10" fmla="*/ 2147483647 w 800"/>
              <a:gd name="T11" fmla="*/ 2147483647 h 1328"/>
              <a:gd name="T12" fmla="*/ 2147483647 w 800"/>
              <a:gd name="T13" fmla="*/ 2147483647 h 1328"/>
              <a:gd name="T14" fmla="*/ 2147483647 w 800"/>
              <a:gd name="T15" fmla="*/ 2147483647 h 1328"/>
              <a:gd name="T16" fmla="*/ 2147483647 w 800"/>
              <a:gd name="T17" fmla="*/ 2147483647 h 1328"/>
              <a:gd name="T18" fmla="*/ 2147483647 w 800"/>
              <a:gd name="T19" fmla="*/ 2147483647 h 1328"/>
              <a:gd name="T20" fmla="*/ 2147483647 w 800"/>
              <a:gd name="T21" fmla="*/ 2147483647 h 1328"/>
              <a:gd name="T22" fmla="*/ 2147483647 w 800"/>
              <a:gd name="T23" fmla="*/ 2147483647 h 1328"/>
              <a:gd name="T24" fmla="*/ 2147483647 w 800"/>
              <a:gd name="T25" fmla="*/ 2147483647 h 1328"/>
              <a:gd name="T26" fmla="*/ 2147483647 w 800"/>
              <a:gd name="T27" fmla="*/ 2147483647 h 1328"/>
              <a:gd name="T28" fmla="*/ 2147483647 w 800"/>
              <a:gd name="T29" fmla="*/ 2147483647 h 1328"/>
              <a:gd name="T30" fmla="*/ 2147483647 w 800"/>
              <a:gd name="T31" fmla="*/ 2147483647 h 1328"/>
              <a:gd name="T32" fmla="*/ 2147483647 w 800"/>
              <a:gd name="T33" fmla="*/ 2147483647 h 1328"/>
              <a:gd name="T34" fmla="*/ 2147483647 w 800"/>
              <a:gd name="T35" fmla="*/ 2147483647 h 1328"/>
              <a:gd name="T36" fmla="*/ 2147483647 w 800"/>
              <a:gd name="T37" fmla="*/ 2147483647 h 1328"/>
              <a:gd name="T38" fmla="*/ 2147483647 w 800"/>
              <a:gd name="T39" fmla="*/ 2147483647 h 1328"/>
              <a:gd name="T40" fmla="*/ 2147483647 w 800"/>
              <a:gd name="T41" fmla="*/ 2147483647 h 1328"/>
              <a:gd name="T42" fmla="*/ 2147483647 w 800"/>
              <a:gd name="T43" fmla="*/ 2147483647 h 1328"/>
              <a:gd name="T44" fmla="*/ 2147483647 w 800"/>
              <a:gd name="T45" fmla="*/ 2147483647 h 1328"/>
              <a:gd name="T46" fmla="*/ 2147483647 w 800"/>
              <a:gd name="T47" fmla="*/ 2147483647 h 1328"/>
              <a:gd name="T48" fmla="*/ 2147483647 w 800"/>
              <a:gd name="T49" fmla="*/ 2147483647 h 1328"/>
              <a:gd name="T50" fmla="*/ 2147483647 w 800"/>
              <a:gd name="T51" fmla="*/ 2147483647 h 1328"/>
              <a:gd name="T52" fmla="*/ 2147483647 w 800"/>
              <a:gd name="T53" fmla="*/ 2147483647 h 1328"/>
              <a:gd name="T54" fmla="*/ 2147483647 w 800"/>
              <a:gd name="T55" fmla="*/ 2147483647 h 1328"/>
              <a:gd name="T56" fmla="*/ 2147483647 w 800"/>
              <a:gd name="T57" fmla="*/ 2147483647 h 1328"/>
              <a:gd name="T58" fmla="*/ 2147483647 w 800"/>
              <a:gd name="T59" fmla="*/ 2147483647 h 13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00"/>
              <a:gd name="T91" fmla="*/ 0 h 1328"/>
              <a:gd name="T92" fmla="*/ 800 w 800"/>
              <a:gd name="T93" fmla="*/ 1328 h 132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00" h="1328">
                <a:moveTo>
                  <a:pt x="0" y="0"/>
                </a:moveTo>
                <a:cubicBezTo>
                  <a:pt x="10" y="10"/>
                  <a:pt x="23" y="17"/>
                  <a:pt x="32" y="28"/>
                </a:cubicBezTo>
                <a:cubicBezTo>
                  <a:pt x="38" y="35"/>
                  <a:pt x="48" y="52"/>
                  <a:pt x="48" y="52"/>
                </a:cubicBezTo>
                <a:cubicBezTo>
                  <a:pt x="52" y="73"/>
                  <a:pt x="59" y="131"/>
                  <a:pt x="84" y="140"/>
                </a:cubicBezTo>
                <a:cubicBezTo>
                  <a:pt x="102" y="147"/>
                  <a:pt x="112" y="145"/>
                  <a:pt x="128" y="156"/>
                </a:cubicBezTo>
                <a:cubicBezTo>
                  <a:pt x="153" y="193"/>
                  <a:pt x="130" y="203"/>
                  <a:pt x="176" y="212"/>
                </a:cubicBezTo>
                <a:cubicBezTo>
                  <a:pt x="184" y="214"/>
                  <a:pt x="192" y="215"/>
                  <a:pt x="200" y="216"/>
                </a:cubicBezTo>
                <a:cubicBezTo>
                  <a:pt x="205" y="243"/>
                  <a:pt x="219" y="290"/>
                  <a:pt x="248" y="300"/>
                </a:cubicBezTo>
                <a:cubicBezTo>
                  <a:pt x="261" y="320"/>
                  <a:pt x="276" y="316"/>
                  <a:pt x="292" y="340"/>
                </a:cubicBezTo>
                <a:cubicBezTo>
                  <a:pt x="314" y="373"/>
                  <a:pt x="308" y="386"/>
                  <a:pt x="344" y="404"/>
                </a:cubicBezTo>
                <a:cubicBezTo>
                  <a:pt x="349" y="411"/>
                  <a:pt x="349" y="422"/>
                  <a:pt x="356" y="428"/>
                </a:cubicBezTo>
                <a:cubicBezTo>
                  <a:pt x="367" y="437"/>
                  <a:pt x="396" y="440"/>
                  <a:pt x="396" y="440"/>
                </a:cubicBezTo>
                <a:cubicBezTo>
                  <a:pt x="416" y="469"/>
                  <a:pt x="393" y="483"/>
                  <a:pt x="432" y="496"/>
                </a:cubicBezTo>
                <a:cubicBezTo>
                  <a:pt x="438" y="513"/>
                  <a:pt x="435" y="533"/>
                  <a:pt x="444" y="548"/>
                </a:cubicBezTo>
                <a:cubicBezTo>
                  <a:pt x="447" y="553"/>
                  <a:pt x="455" y="551"/>
                  <a:pt x="460" y="552"/>
                </a:cubicBezTo>
                <a:cubicBezTo>
                  <a:pt x="467" y="573"/>
                  <a:pt x="464" y="593"/>
                  <a:pt x="476" y="612"/>
                </a:cubicBezTo>
                <a:cubicBezTo>
                  <a:pt x="476" y="624"/>
                  <a:pt x="467" y="772"/>
                  <a:pt x="516" y="784"/>
                </a:cubicBezTo>
                <a:cubicBezTo>
                  <a:pt x="526" y="814"/>
                  <a:pt x="530" y="845"/>
                  <a:pt x="540" y="876"/>
                </a:cubicBezTo>
                <a:cubicBezTo>
                  <a:pt x="540" y="876"/>
                  <a:pt x="570" y="896"/>
                  <a:pt x="576" y="900"/>
                </a:cubicBezTo>
                <a:cubicBezTo>
                  <a:pt x="580" y="903"/>
                  <a:pt x="588" y="908"/>
                  <a:pt x="588" y="908"/>
                </a:cubicBezTo>
                <a:cubicBezTo>
                  <a:pt x="595" y="919"/>
                  <a:pt x="604" y="944"/>
                  <a:pt x="604" y="944"/>
                </a:cubicBezTo>
                <a:cubicBezTo>
                  <a:pt x="606" y="999"/>
                  <a:pt x="588" y="1059"/>
                  <a:pt x="612" y="1108"/>
                </a:cubicBezTo>
                <a:cubicBezTo>
                  <a:pt x="617" y="1119"/>
                  <a:pt x="636" y="1114"/>
                  <a:pt x="648" y="1116"/>
                </a:cubicBezTo>
                <a:cubicBezTo>
                  <a:pt x="649" y="1120"/>
                  <a:pt x="651" y="1124"/>
                  <a:pt x="652" y="1128"/>
                </a:cubicBezTo>
                <a:cubicBezTo>
                  <a:pt x="654" y="1144"/>
                  <a:pt x="652" y="1161"/>
                  <a:pt x="656" y="1176"/>
                </a:cubicBezTo>
                <a:cubicBezTo>
                  <a:pt x="659" y="1188"/>
                  <a:pt x="690" y="1189"/>
                  <a:pt x="700" y="1192"/>
                </a:cubicBezTo>
                <a:cubicBezTo>
                  <a:pt x="713" y="1231"/>
                  <a:pt x="692" y="1313"/>
                  <a:pt x="736" y="1328"/>
                </a:cubicBezTo>
                <a:cubicBezTo>
                  <a:pt x="743" y="1327"/>
                  <a:pt x="750" y="1328"/>
                  <a:pt x="756" y="1324"/>
                </a:cubicBezTo>
                <a:cubicBezTo>
                  <a:pt x="770" y="1314"/>
                  <a:pt x="752" y="1289"/>
                  <a:pt x="780" y="1280"/>
                </a:cubicBezTo>
                <a:cubicBezTo>
                  <a:pt x="796" y="1285"/>
                  <a:pt x="789" y="1281"/>
                  <a:pt x="800" y="12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0" name="Freeform 24"/>
          <p:cNvSpPr>
            <a:spLocks/>
          </p:cNvSpPr>
          <p:nvPr/>
        </p:nvSpPr>
        <p:spPr bwMode="auto">
          <a:xfrm>
            <a:off x="4696725" y="2133600"/>
            <a:ext cx="563104" cy="406400"/>
          </a:xfrm>
          <a:custGeom>
            <a:avLst/>
            <a:gdLst>
              <a:gd name="T0" fmla="*/ 0 w 292"/>
              <a:gd name="T1" fmla="*/ 0 h 256"/>
              <a:gd name="T2" fmla="*/ 2147483647 w 292"/>
              <a:gd name="T3" fmla="*/ 2147483647 h 256"/>
              <a:gd name="T4" fmla="*/ 2147483647 w 292"/>
              <a:gd name="T5" fmla="*/ 2147483647 h 256"/>
              <a:gd name="T6" fmla="*/ 2147483647 w 292"/>
              <a:gd name="T7" fmla="*/ 2147483647 h 256"/>
              <a:gd name="T8" fmla="*/ 2147483647 w 292"/>
              <a:gd name="T9" fmla="*/ 2147483647 h 256"/>
              <a:gd name="T10" fmla="*/ 2147483647 w 292"/>
              <a:gd name="T11" fmla="*/ 2147483647 h 256"/>
              <a:gd name="T12" fmla="*/ 2147483647 w 292"/>
              <a:gd name="T13" fmla="*/ 2147483647 h 256"/>
              <a:gd name="T14" fmla="*/ 2147483647 w 292"/>
              <a:gd name="T15" fmla="*/ 2147483647 h 256"/>
              <a:gd name="T16" fmla="*/ 2147483647 w 292"/>
              <a:gd name="T17" fmla="*/ 2147483647 h 256"/>
              <a:gd name="T18" fmla="*/ 2147483647 w 292"/>
              <a:gd name="T19" fmla="*/ 2147483647 h 256"/>
              <a:gd name="T20" fmla="*/ 2147483647 w 292"/>
              <a:gd name="T21" fmla="*/ 2147483647 h 256"/>
              <a:gd name="T22" fmla="*/ 2147483647 w 292"/>
              <a:gd name="T23" fmla="*/ 2147483647 h 256"/>
              <a:gd name="T24" fmla="*/ 2147483647 w 292"/>
              <a:gd name="T25" fmla="*/ 2147483647 h 256"/>
              <a:gd name="T26" fmla="*/ 2147483647 w 292"/>
              <a:gd name="T27" fmla="*/ 2147483647 h 2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"/>
              <a:gd name="T43" fmla="*/ 0 h 256"/>
              <a:gd name="T44" fmla="*/ 292 w 292"/>
              <a:gd name="T45" fmla="*/ 256 h 2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" h="256">
                <a:moveTo>
                  <a:pt x="0" y="0"/>
                </a:moveTo>
                <a:cubicBezTo>
                  <a:pt x="4" y="20"/>
                  <a:pt x="16" y="37"/>
                  <a:pt x="36" y="44"/>
                </a:cubicBezTo>
                <a:cubicBezTo>
                  <a:pt x="40" y="48"/>
                  <a:pt x="43" y="53"/>
                  <a:pt x="48" y="56"/>
                </a:cubicBezTo>
                <a:cubicBezTo>
                  <a:pt x="55" y="60"/>
                  <a:pt x="72" y="64"/>
                  <a:pt x="72" y="64"/>
                </a:cubicBezTo>
                <a:cubicBezTo>
                  <a:pt x="72" y="67"/>
                  <a:pt x="76" y="100"/>
                  <a:pt x="80" y="108"/>
                </a:cubicBezTo>
                <a:cubicBezTo>
                  <a:pt x="111" y="170"/>
                  <a:pt x="84" y="96"/>
                  <a:pt x="104" y="156"/>
                </a:cubicBezTo>
                <a:cubicBezTo>
                  <a:pt x="106" y="163"/>
                  <a:pt x="123" y="165"/>
                  <a:pt x="128" y="168"/>
                </a:cubicBezTo>
                <a:cubicBezTo>
                  <a:pt x="136" y="173"/>
                  <a:pt x="152" y="184"/>
                  <a:pt x="152" y="184"/>
                </a:cubicBezTo>
                <a:cubicBezTo>
                  <a:pt x="157" y="200"/>
                  <a:pt x="166" y="199"/>
                  <a:pt x="180" y="208"/>
                </a:cubicBezTo>
                <a:cubicBezTo>
                  <a:pt x="203" y="242"/>
                  <a:pt x="172" y="202"/>
                  <a:pt x="200" y="224"/>
                </a:cubicBezTo>
                <a:cubicBezTo>
                  <a:pt x="212" y="233"/>
                  <a:pt x="218" y="247"/>
                  <a:pt x="232" y="256"/>
                </a:cubicBezTo>
                <a:cubicBezTo>
                  <a:pt x="236" y="255"/>
                  <a:pt x="241" y="255"/>
                  <a:pt x="244" y="252"/>
                </a:cubicBezTo>
                <a:cubicBezTo>
                  <a:pt x="248" y="249"/>
                  <a:pt x="248" y="242"/>
                  <a:pt x="252" y="240"/>
                </a:cubicBezTo>
                <a:cubicBezTo>
                  <a:pt x="262" y="235"/>
                  <a:pt x="280" y="236"/>
                  <a:pt x="292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1" name="Freeform 25"/>
          <p:cNvSpPr>
            <a:spLocks/>
          </p:cNvSpPr>
          <p:nvPr/>
        </p:nvSpPr>
        <p:spPr bwMode="auto">
          <a:xfrm>
            <a:off x="4934964" y="2514600"/>
            <a:ext cx="246840" cy="311150"/>
          </a:xfrm>
          <a:custGeom>
            <a:avLst/>
            <a:gdLst>
              <a:gd name="T0" fmla="*/ 2147483647 w 128"/>
              <a:gd name="T1" fmla="*/ 0 h 196"/>
              <a:gd name="T2" fmla="*/ 2147483647 w 128"/>
              <a:gd name="T3" fmla="*/ 2147483647 h 196"/>
              <a:gd name="T4" fmla="*/ 2147483647 w 128"/>
              <a:gd name="T5" fmla="*/ 2147483647 h 196"/>
              <a:gd name="T6" fmla="*/ 2147483647 w 128"/>
              <a:gd name="T7" fmla="*/ 2147483647 h 196"/>
              <a:gd name="T8" fmla="*/ 0 w 128"/>
              <a:gd name="T9" fmla="*/ 2147483647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8"/>
              <a:gd name="T16" fmla="*/ 0 h 196"/>
              <a:gd name="T17" fmla="*/ 128 w 128"/>
              <a:gd name="T18" fmla="*/ 196 h 1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8" h="196">
                <a:moveTo>
                  <a:pt x="128" y="0"/>
                </a:moveTo>
                <a:cubicBezTo>
                  <a:pt x="121" y="7"/>
                  <a:pt x="112" y="11"/>
                  <a:pt x="108" y="20"/>
                </a:cubicBezTo>
                <a:cubicBezTo>
                  <a:pt x="94" y="50"/>
                  <a:pt x="110" y="64"/>
                  <a:pt x="80" y="84"/>
                </a:cubicBezTo>
                <a:cubicBezTo>
                  <a:pt x="77" y="117"/>
                  <a:pt x="78" y="156"/>
                  <a:pt x="48" y="176"/>
                </a:cubicBezTo>
                <a:cubicBezTo>
                  <a:pt x="36" y="195"/>
                  <a:pt x="21" y="196"/>
                  <a:pt x="0" y="1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2" name="Freeform 26"/>
          <p:cNvSpPr>
            <a:spLocks/>
          </p:cNvSpPr>
          <p:nvPr/>
        </p:nvSpPr>
        <p:spPr bwMode="auto">
          <a:xfrm>
            <a:off x="3556578" y="1612900"/>
            <a:ext cx="1496467" cy="1682750"/>
          </a:xfrm>
          <a:custGeom>
            <a:avLst/>
            <a:gdLst>
              <a:gd name="T0" fmla="*/ 0 w 776"/>
              <a:gd name="T1" fmla="*/ 0 h 1060"/>
              <a:gd name="T2" fmla="*/ 2147483647 w 776"/>
              <a:gd name="T3" fmla="*/ 2147483647 h 1060"/>
              <a:gd name="T4" fmla="*/ 2147483647 w 776"/>
              <a:gd name="T5" fmla="*/ 2147483647 h 1060"/>
              <a:gd name="T6" fmla="*/ 2147483647 w 776"/>
              <a:gd name="T7" fmla="*/ 2147483647 h 1060"/>
              <a:gd name="T8" fmla="*/ 2147483647 w 776"/>
              <a:gd name="T9" fmla="*/ 2147483647 h 1060"/>
              <a:gd name="T10" fmla="*/ 2147483647 w 776"/>
              <a:gd name="T11" fmla="*/ 2147483647 h 1060"/>
              <a:gd name="T12" fmla="*/ 2147483647 w 776"/>
              <a:gd name="T13" fmla="*/ 2147483647 h 1060"/>
              <a:gd name="T14" fmla="*/ 2147483647 w 776"/>
              <a:gd name="T15" fmla="*/ 2147483647 h 1060"/>
              <a:gd name="T16" fmla="*/ 2147483647 w 776"/>
              <a:gd name="T17" fmla="*/ 2147483647 h 1060"/>
              <a:gd name="T18" fmla="*/ 2147483647 w 776"/>
              <a:gd name="T19" fmla="*/ 2147483647 h 1060"/>
              <a:gd name="T20" fmla="*/ 2147483647 w 776"/>
              <a:gd name="T21" fmla="*/ 2147483647 h 1060"/>
              <a:gd name="T22" fmla="*/ 2147483647 w 776"/>
              <a:gd name="T23" fmla="*/ 2147483647 h 1060"/>
              <a:gd name="T24" fmla="*/ 2147483647 w 776"/>
              <a:gd name="T25" fmla="*/ 2147483647 h 1060"/>
              <a:gd name="T26" fmla="*/ 2147483647 w 776"/>
              <a:gd name="T27" fmla="*/ 2147483647 h 1060"/>
              <a:gd name="T28" fmla="*/ 2147483647 w 776"/>
              <a:gd name="T29" fmla="*/ 2147483647 h 1060"/>
              <a:gd name="T30" fmla="*/ 2147483647 w 776"/>
              <a:gd name="T31" fmla="*/ 2147483647 h 1060"/>
              <a:gd name="T32" fmla="*/ 2147483647 w 776"/>
              <a:gd name="T33" fmla="*/ 2147483647 h 1060"/>
              <a:gd name="T34" fmla="*/ 2147483647 w 776"/>
              <a:gd name="T35" fmla="*/ 2147483647 h 1060"/>
              <a:gd name="T36" fmla="*/ 2147483647 w 776"/>
              <a:gd name="T37" fmla="*/ 2147483647 h 1060"/>
              <a:gd name="T38" fmla="*/ 2147483647 w 776"/>
              <a:gd name="T39" fmla="*/ 2147483647 h 1060"/>
              <a:gd name="T40" fmla="*/ 2147483647 w 776"/>
              <a:gd name="T41" fmla="*/ 2147483647 h 1060"/>
              <a:gd name="T42" fmla="*/ 2147483647 w 776"/>
              <a:gd name="T43" fmla="*/ 2147483647 h 1060"/>
              <a:gd name="T44" fmla="*/ 2147483647 w 776"/>
              <a:gd name="T45" fmla="*/ 2147483647 h 1060"/>
              <a:gd name="T46" fmla="*/ 2147483647 w 776"/>
              <a:gd name="T47" fmla="*/ 2147483647 h 1060"/>
              <a:gd name="T48" fmla="*/ 2147483647 w 776"/>
              <a:gd name="T49" fmla="*/ 2147483647 h 1060"/>
              <a:gd name="T50" fmla="*/ 2147483647 w 776"/>
              <a:gd name="T51" fmla="*/ 2147483647 h 1060"/>
              <a:gd name="T52" fmla="*/ 2147483647 w 776"/>
              <a:gd name="T53" fmla="*/ 2147483647 h 1060"/>
              <a:gd name="T54" fmla="*/ 2147483647 w 776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76"/>
              <a:gd name="T85" fmla="*/ 0 h 1060"/>
              <a:gd name="T86" fmla="*/ 776 w 776"/>
              <a:gd name="T87" fmla="*/ 1060 h 106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76" h="1060">
                <a:moveTo>
                  <a:pt x="0" y="0"/>
                </a:moveTo>
                <a:cubicBezTo>
                  <a:pt x="2" y="17"/>
                  <a:pt x="5" y="64"/>
                  <a:pt x="24" y="76"/>
                </a:cubicBezTo>
                <a:cubicBezTo>
                  <a:pt x="36" y="84"/>
                  <a:pt x="51" y="86"/>
                  <a:pt x="64" y="92"/>
                </a:cubicBezTo>
                <a:cubicBezTo>
                  <a:pt x="72" y="115"/>
                  <a:pt x="81" y="116"/>
                  <a:pt x="100" y="128"/>
                </a:cubicBezTo>
                <a:cubicBezTo>
                  <a:pt x="109" y="142"/>
                  <a:pt x="110" y="150"/>
                  <a:pt x="124" y="160"/>
                </a:cubicBezTo>
                <a:cubicBezTo>
                  <a:pt x="129" y="179"/>
                  <a:pt x="132" y="185"/>
                  <a:pt x="148" y="196"/>
                </a:cubicBezTo>
                <a:cubicBezTo>
                  <a:pt x="153" y="212"/>
                  <a:pt x="160" y="220"/>
                  <a:pt x="172" y="232"/>
                </a:cubicBezTo>
                <a:cubicBezTo>
                  <a:pt x="175" y="240"/>
                  <a:pt x="181" y="248"/>
                  <a:pt x="184" y="256"/>
                </a:cubicBezTo>
                <a:cubicBezTo>
                  <a:pt x="190" y="273"/>
                  <a:pt x="190" y="291"/>
                  <a:pt x="196" y="308"/>
                </a:cubicBezTo>
                <a:cubicBezTo>
                  <a:pt x="197" y="365"/>
                  <a:pt x="198" y="423"/>
                  <a:pt x="200" y="480"/>
                </a:cubicBezTo>
                <a:cubicBezTo>
                  <a:pt x="201" y="510"/>
                  <a:pt x="198" y="504"/>
                  <a:pt x="216" y="516"/>
                </a:cubicBezTo>
                <a:cubicBezTo>
                  <a:pt x="236" y="545"/>
                  <a:pt x="213" y="583"/>
                  <a:pt x="244" y="604"/>
                </a:cubicBezTo>
                <a:cubicBezTo>
                  <a:pt x="263" y="632"/>
                  <a:pt x="252" y="623"/>
                  <a:pt x="272" y="636"/>
                </a:cubicBezTo>
                <a:cubicBezTo>
                  <a:pt x="282" y="665"/>
                  <a:pt x="273" y="655"/>
                  <a:pt x="292" y="668"/>
                </a:cubicBezTo>
                <a:cubicBezTo>
                  <a:pt x="299" y="688"/>
                  <a:pt x="308" y="697"/>
                  <a:pt x="328" y="704"/>
                </a:cubicBezTo>
                <a:cubicBezTo>
                  <a:pt x="342" y="718"/>
                  <a:pt x="357" y="730"/>
                  <a:pt x="376" y="736"/>
                </a:cubicBezTo>
                <a:cubicBezTo>
                  <a:pt x="403" y="776"/>
                  <a:pt x="404" y="780"/>
                  <a:pt x="452" y="792"/>
                </a:cubicBezTo>
                <a:cubicBezTo>
                  <a:pt x="463" y="809"/>
                  <a:pt x="464" y="825"/>
                  <a:pt x="484" y="832"/>
                </a:cubicBezTo>
                <a:cubicBezTo>
                  <a:pt x="518" y="825"/>
                  <a:pt x="534" y="838"/>
                  <a:pt x="564" y="848"/>
                </a:cubicBezTo>
                <a:cubicBezTo>
                  <a:pt x="571" y="881"/>
                  <a:pt x="572" y="860"/>
                  <a:pt x="588" y="884"/>
                </a:cubicBezTo>
                <a:cubicBezTo>
                  <a:pt x="589" y="889"/>
                  <a:pt x="588" y="896"/>
                  <a:pt x="592" y="900"/>
                </a:cubicBezTo>
                <a:cubicBezTo>
                  <a:pt x="598" y="907"/>
                  <a:pt x="616" y="916"/>
                  <a:pt x="616" y="916"/>
                </a:cubicBezTo>
                <a:cubicBezTo>
                  <a:pt x="620" y="928"/>
                  <a:pt x="640" y="944"/>
                  <a:pt x="652" y="952"/>
                </a:cubicBezTo>
                <a:cubicBezTo>
                  <a:pt x="662" y="981"/>
                  <a:pt x="688" y="997"/>
                  <a:pt x="716" y="1004"/>
                </a:cubicBezTo>
                <a:cubicBezTo>
                  <a:pt x="717" y="1020"/>
                  <a:pt x="713" y="1038"/>
                  <a:pt x="720" y="1052"/>
                </a:cubicBezTo>
                <a:cubicBezTo>
                  <a:pt x="724" y="1060"/>
                  <a:pt x="744" y="1060"/>
                  <a:pt x="744" y="1060"/>
                </a:cubicBezTo>
                <a:cubicBezTo>
                  <a:pt x="754" y="1045"/>
                  <a:pt x="752" y="1053"/>
                  <a:pt x="752" y="1036"/>
                </a:cubicBezTo>
                <a:lnTo>
                  <a:pt x="776" y="1048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468562" y="0"/>
            <a:ext cx="2630388" cy="4895850"/>
            <a:chOff x="1236" y="48"/>
            <a:chExt cx="1364" cy="3084"/>
          </a:xfrm>
        </p:grpSpPr>
        <p:sp>
          <p:nvSpPr>
            <p:cNvPr id="7214" name="Freeform 28"/>
            <p:cNvSpPr>
              <a:spLocks/>
            </p:cNvSpPr>
            <p:nvPr/>
          </p:nvSpPr>
          <p:spPr bwMode="auto">
            <a:xfrm>
              <a:off x="1236" y="48"/>
              <a:ext cx="918" cy="3084"/>
            </a:xfrm>
            <a:custGeom>
              <a:avLst/>
              <a:gdLst>
                <a:gd name="T0" fmla="*/ 828 w 918"/>
                <a:gd name="T1" fmla="*/ 0 h 3084"/>
                <a:gd name="T2" fmla="*/ 808 w 918"/>
                <a:gd name="T3" fmla="*/ 24 h 3084"/>
                <a:gd name="T4" fmla="*/ 760 w 918"/>
                <a:gd name="T5" fmla="*/ 40 h 3084"/>
                <a:gd name="T6" fmla="*/ 736 w 918"/>
                <a:gd name="T7" fmla="*/ 48 h 3084"/>
                <a:gd name="T8" fmla="*/ 552 w 918"/>
                <a:gd name="T9" fmla="*/ 28 h 3084"/>
                <a:gd name="T10" fmla="*/ 484 w 918"/>
                <a:gd name="T11" fmla="*/ 52 h 3084"/>
                <a:gd name="T12" fmla="*/ 480 w 918"/>
                <a:gd name="T13" fmla="*/ 212 h 3084"/>
                <a:gd name="T14" fmla="*/ 464 w 918"/>
                <a:gd name="T15" fmla="*/ 236 h 3084"/>
                <a:gd name="T16" fmla="*/ 452 w 918"/>
                <a:gd name="T17" fmla="*/ 272 h 3084"/>
                <a:gd name="T18" fmla="*/ 440 w 918"/>
                <a:gd name="T19" fmla="*/ 324 h 3084"/>
                <a:gd name="T20" fmla="*/ 416 w 918"/>
                <a:gd name="T21" fmla="*/ 340 h 3084"/>
                <a:gd name="T22" fmla="*/ 308 w 918"/>
                <a:gd name="T23" fmla="*/ 400 h 3084"/>
                <a:gd name="T24" fmla="*/ 232 w 918"/>
                <a:gd name="T25" fmla="*/ 376 h 3084"/>
                <a:gd name="T26" fmla="*/ 184 w 918"/>
                <a:gd name="T27" fmla="*/ 384 h 3084"/>
                <a:gd name="T28" fmla="*/ 160 w 918"/>
                <a:gd name="T29" fmla="*/ 392 h 3084"/>
                <a:gd name="T30" fmla="*/ 92 w 918"/>
                <a:gd name="T31" fmla="*/ 448 h 3084"/>
                <a:gd name="T32" fmla="*/ 72 w 918"/>
                <a:gd name="T33" fmla="*/ 484 h 3084"/>
                <a:gd name="T34" fmla="*/ 52 w 918"/>
                <a:gd name="T35" fmla="*/ 544 h 3084"/>
                <a:gd name="T36" fmla="*/ 24 w 918"/>
                <a:gd name="T37" fmla="*/ 608 h 3084"/>
                <a:gd name="T38" fmla="*/ 8 w 918"/>
                <a:gd name="T39" fmla="*/ 772 h 3084"/>
                <a:gd name="T40" fmla="*/ 16 w 918"/>
                <a:gd name="T41" fmla="*/ 812 h 3084"/>
                <a:gd name="T42" fmla="*/ 48 w 918"/>
                <a:gd name="T43" fmla="*/ 908 h 3084"/>
                <a:gd name="T44" fmla="*/ 72 w 918"/>
                <a:gd name="T45" fmla="*/ 1144 h 3084"/>
                <a:gd name="T46" fmla="*/ 64 w 918"/>
                <a:gd name="T47" fmla="*/ 1320 h 3084"/>
                <a:gd name="T48" fmla="*/ 80 w 918"/>
                <a:gd name="T49" fmla="*/ 1352 h 3084"/>
                <a:gd name="T50" fmla="*/ 88 w 918"/>
                <a:gd name="T51" fmla="*/ 1376 h 3084"/>
                <a:gd name="T52" fmla="*/ 92 w 918"/>
                <a:gd name="T53" fmla="*/ 1388 h 3084"/>
                <a:gd name="T54" fmla="*/ 96 w 918"/>
                <a:gd name="T55" fmla="*/ 1464 h 3084"/>
                <a:gd name="T56" fmla="*/ 100 w 918"/>
                <a:gd name="T57" fmla="*/ 1520 h 3084"/>
                <a:gd name="T58" fmla="*/ 104 w 918"/>
                <a:gd name="T59" fmla="*/ 1588 h 3084"/>
                <a:gd name="T60" fmla="*/ 124 w 918"/>
                <a:gd name="T61" fmla="*/ 1636 h 3084"/>
                <a:gd name="T62" fmla="*/ 172 w 918"/>
                <a:gd name="T63" fmla="*/ 1732 h 3084"/>
                <a:gd name="T64" fmla="*/ 192 w 918"/>
                <a:gd name="T65" fmla="*/ 1768 h 3084"/>
                <a:gd name="T66" fmla="*/ 236 w 918"/>
                <a:gd name="T67" fmla="*/ 1848 h 3084"/>
                <a:gd name="T68" fmla="*/ 276 w 918"/>
                <a:gd name="T69" fmla="*/ 1884 h 3084"/>
                <a:gd name="T70" fmla="*/ 288 w 918"/>
                <a:gd name="T71" fmla="*/ 1992 h 3084"/>
                <a:gd name="T72" fmla="*/ 300 w 918"/>
                <a:gd name="T73" fmla="*/ 2016 h 3084"/>
                <a:gd name="T74" fmla="*/ 324 w 918"/>
                <a:gd name="T75" fmla="*/ 2024 h 3084"/>
                <a:gd name="T76" fmla="*/ 360 w 918"/>
                <a:gd name="T77" fmla="*/ 2064 h 3084"/>
                <a:gd name="T78" fmla="*/ 388 w 918"/>
                <a:gd name="T79" fmla="*/ 2124 h 3084"/>
                <a:gd name="T80" fmla="*/ 416 w 918"/>
                <a:gd name="T81" fmla="*/ 2148 h 3084"/>
                <a:gd name="T82" fmla="*/ 440 w 918"/>
                <a:gd name="T83" fmla="*/ 2164 h 3084"/>
                <a:gd name="T84" fmla="*/ 468 w 918"/>
                <a:gd name="T85" fmla="*/ 2220 h 3084"/>
                <a:gd name="T86" fmla="*/ 496 w 918"/>
                <a:gd name="T87" fmla="*/ 2280 h 3084"/>
                <a:gd name="T88" fmla="*/ 520 w 918"/>
                <a:gd name="T89" fmla="*/ 2296 h 3084"/>
                <a:gd name="T90" fmla="*/ 532 w 918"/>
                <a:gd name="T91" fmla="*/ 2304 h 3084"/>
                <a:gd name="T92" fmla="*/ 576 w 918"/>
                <a:gd name="T93" fmla="*/ 2356 h 3084"/>
                <a:gd name="T94" fmla="*/ 652 w 918"/>
                <a:gd name="T95" fmla="*/ 2456 h 3084"/>
                <a:gd name="T96" fmla="*/ 684 w 918"/>
                <a:gd name="T97" fmla="*/ 2520 h 3084"/>
                <a:gd name="T98" fmla="*/ 720 w 918"/>
                <a:gd name="T99" fmla="*/ 2572 h 3084"/>
                <a:gd name="T100" fmla="*/ 736 w 918"/>
                <a:gd name="T101" fmla="*/ 2596 h 3084"/>
                <a:gd name="T102" fmla="*/ 760 w 918"/>
                <a:gd name="T103" fmla="*/ 2644 h 3084"/>
                <a:gd name="T104" fmla="*/ 796 w 918"/>
                <a:gd name="T105" fmla="*/ 2712 h 3084"/>
                <a:gd name="T106" fmla="*/ 800 w 918"/>
                <a:gd name="T107" fmla="*/ 2784 h 3084"/>
                <a:gd name="T108" fmla="*/ 804 w 918"/>
                <a:gd name="T109" fmla="*/ 2772 h 3084"/>
                <a:gd name="T110" fmla="*/ 812 w 918"/>
                <a:gd name="T111" fmla="*/ 2784 h 3084"/>
                <a:gd name="T112" fmla="*/ 872 w 918"/>
                <a:gd name="T113" fmla="*/ 2908 h 3084"/>
                <a:gd name="T114" fmla="*/ 908 w 918"/>
                <a:gd name="T115" fmla="*/ 2964 h 3084"/>
                <a:gd name="T116" fmla="*/ 912 w 918"/>
                <a:gd name="T117" fmla="*/ 3068 h 3084"/>
                <a:gd name="T118" fmla="*/ 912 w 918"/>
                <a:gd name="T119" fmla="*/ 3084 h 30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18"/>
                <a:gd name="T181" fmla="*/ 0 h 3084"/>
                <a:gd name="T182" fmla="*/ 918 w 918"/>
                <a:gd name="T183" fmla="*/ 3084 h 30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18" h="3084">
                  <a:moveTo>
                    <a:pt x="828" y="0"/>
                  </a:moveTo>
                  <a:cubicBezTo>
                    <a:pt x="834" y="19"/>
                    <a:pt x="823" y="14"/>
                    <a:pt x="808" y="24"/>
                  </a:cubicBezTo>
                  <a:cubicBezTo>
                    <a:pt x="791" y="49"/>
                    <a:pt x="808" y="31"/>
                    <a:pt x="760" y="40"/>
                  </a:cubicBezTo>
                  <a:cubicBezTo>
                    <a:pt x="752" y="42"/>
                    <a:pt x="736" y="48"/>
                    <a:pt x="736" y="48"/>
                  </a:cubicBezTo>
                  <a:cubicBezTo>
                    <a:pt x="675" y="46"/>
                    <a:pt x="598" y="74"/>
                    <a:pt x="552" y="28"/>
                  </a:cubicBezTo>
                  <a:cubicBezTo>
                    <a:pt x="487" y="33"/>
                    <a:pt x="519" y="29"/>
                    <a:pt x="484" y="52"/>
                  </a:cubicBezTo>
                  <a:cubicBezTo>
                    <a:pt x="483" y="105"/>
                    <a:pt x="486" y="159"/>
                    <a:pt x="480" y="212"/>
                  </a:cubicBezTo>
                  <a:cubicBezTo>
                    <a:pt x="479" y="222"/>
                    <a:pt x="469" y="228"/>
                    <a:pt x="464" y="236"/>
                  </a:cubicBezTo>
                  <a:cubicBezTo>
                    <a:pt x="457" y="247"/>
                    <a:pt x="452" y="272"/>
                    <a:pt x="452" y="272"/>
                  </a:cubicBezTo>
                  <a:cubicBezTo>
                    <a:pt x="450" y="287"/>
                    <a:pt x="454" y="311"/>
                    <a:pt x="440" y="324"/>
                  </a:cubicBezTo>
                  <a:cubicBezTo>
                    <a:pt x="433" y="330"/>
                    <a:pt x="416" y="340"/>
                    <a:pt x="416" y="340"/>
                  </a:cubicBezTo>
                  <a:cubicBezTo>
                    <a:pt x="410" y="429"/>
                    <a:pt x="412" y="405"/>
                    <a:pt x="308" y="400"/>
                  </a:cubicBezTo>
                  <a:cubicBezTo>
                    <a:pt x="280" y="391"/>
                    <a:pt x="262" y="380"/>
                    <a:pt x="232" y="376"/>
                  </a:cubicBezTo>
                  <a:cubicBezTo>
                    <a:pt x="214" y="370"/>
                    <a:pt x="201" y="378"/>
                    <a:pt x="184" y="384"/>
                  </a:cubicBezTo>
                  <a:cubicBezTo>
                    <a:pt x="176" y="387"/>
                    <a:pt x="160" y="392"/>
                    <a:pt x="160" y="392"/>
                  </a:cubicBezTo>
                  <a:cubicBezTo>
                    <a:pt x="145" y="436"/>
                    <a:pt x="127" y="424"/>
                    <a:pt x="92" y="448"/>
                  </a:cubicBezTo>
                  <a:cubicBezTo>
                    <a:pt x="86" y="465"/>
                    <a:pt x="87" y="474"/>
                    <a:pt x="72" y="484"/>
                  </a:cubicBezTo>
                  <a:cubicBezTo>
                    <a:pt x="59" y="503"/>
                    <a:pt x="59" y="523"/>
                    <a:pt x="52" y="544"/>
                  </a:cubicBezTo>
                  <a:cubicBezTo>
                    <a:pt x="48" y="573"/>
                    <a:pt x="49" y="591"/>
                    <a:pt x="24" y="608"/>
                  </a:cubicBezTo>
                  <a:cubicBezTo>
                    <a:pt x="6" y="662"/>
                    <a:pt x="26" y="719"/>
                    <a:pt x="8" y="772"/>
                  </a:cubicBezTo>
                  <a:cubicBezTo>
                    <a:pt x="10" y="785"/>
                    <a:pt x="15" y="798"/>
                    <a:pt x="16" y="812"/>
                  </a:cubicBezTo>
                  <a:cubicBezTo>
                    <a:pt x="21" y="867"/>
                    <a:pt x="0" y="896"/>
                    <a:pt x="48" y="908"/>
                  </a:cubicBezTo>
                  <a:cubicBezTo>
                    <a:pt x="67" y="985"/>
                    <a:pt x="47" y="1068"/>
                    <a:pt x="72" y="1144"/>
                  </a:cubicBezTo>
                  <a:cubicBezTo>
                    <a:pt x="77" y="1319"/>
                    <a:pt x="89" y="1244"/>
                    <a:pt x="64" y="1320"/>
                  </a:cubicBezTo>
                  <a:cubicBezTo>
                    <a:pt x="69" y="1331"/>
                    <a:pt x="75" y="1341"/>
                    <a:pt x="80" y="1352"/>
                  </a:cubicBezTo>
                  <a:cubicBezTo>
                    <a:pt x="84" y="1360"/>
                    <a:pt x="85" y="1368"/>
                    <a:pt x="88" y="1376"/>
                  </a:cubicBezTo>
                  <a:cubicBezTo>
                    <a:pt x="89" y="1380"/>
                    <a:pt x="92" y="1388"/>
                    <a:pt x="92" y="1388"/>
                  </a:cubicBezTo>
                  <a:cubicBezTo>
                    <a:pt x="93" y="1413"/>
                    <a:pt x="94" y="1439"/>
                    <a:pt x="96" y="1464"/>
                  </a:cubicBezTo>
                  <a:cubicBezTo>
                    <a:pt x="97" y="1483"/>
                    <a:pt x="99" y="1501"/>
                    <a:pt x="100" y="1520"/>
                  </a:cubicBezTo>
                  <a:cubicBezTo>
                    <a:pt x="101" y="1543"/>
                    <a:pt x="102" y="1565"/>
                    <a:pt x="104" y="1588"/>
                  </a:cubicBezTo>
                  <a:cubicBezTo>
                    <a:pt x="105" y="1602"/>
                    <a:pt x="120" y="1623"/>
                    <a:pt x="124" y="1636"/>
                  </a:cubicBezTo>
                  <a:cubicBezTo>
                    <a:pt x="136" y="1672"/>
                    <a:pt x="138" y="1709"/>
                    <a:pt x="172" y="1732"/>
                  </a:cubicBezTo>
                  <a:cubicBezTo>
                    <a:pt x="180" y="1744"/>
                    <a:pt x="184" y="1756"/>
                    <a:pt x="192" y="1768"/>
                  </a:cubicBezTo>
                  <a:cubicBezTo>
                    <a:pt x="197" y="1800"/>
                    <a:pt x="200" y="1839"/>
                    <a:pt x="236" y="1848"/>
                  </a:cubicBezTo>
                  <a:cubicBezTo>
                    <a:pt x="256" y="1861"/>
                    <a:pt x="268" y="1859"/>
                    <a:pt x="276" y="1884"/>
                  </a:cubicBezTo>
                  <a:cubicBezTo>
                    <a:pt x="280" y="1976"/>
                    <a:pt x="271" y="1941"/>
                    <a:pt x="288" y="1992"/>
                  </a:cubicBezTo>
                  <a:cubicBezTo>
                    <a:pt x="290" y="1999"/>
                    <a:pt x="293" y="2012"/>
                    <a:pt x="300" y="2016"/>
                  </a:cubicBezTo>
                  <a:cubicBezTo>
                    <a:pt x="307" y="2020"/>
                    <a:pt x="324" y="2024"/>
                    <a:pt x="324" y="2024"/>
                  </a:cubicBezTo>
                  <a:cubicBezTo>
                    <a:pt x="336" y="2042"/>
                    <a:pt x="338" y="2057"/>
                    <a:pt x="360" y="2064"/>
                  </a:cubicBezTo>
                  <a:cubicBezTo>
                    <a:pt x="368" y="2088"/>
                    <a:pt x="371" y="2107"/>
                    <a:pt x="388" y="2124"/>
                  </a:cubicBezTo>
                  <a:cubicBezTo>
                    <a:pt x="394" y="2142"/>
                    <a:pt x="401" y="2140"/>
                    <a:pt x="416" y="2148"/>
                  </a:cubicBezTo>
                  <a:cubicBezTo>
                    <a:pt x="424" y="2153"/>
                    <a:pt x="440" y="2164"/>
                    <a:pt x="440" y="2164"/>
                  </a:cubicBezTo>
                  <a:cubicBezTo>
                    <a:pt x="448" y="2188"/>
                    <a:pt x="450" y="2202"/>
                    <a:pt x="468" y="2220"/>
                  </a:cubicBezTo>
                  <a:cubicBezTo>
                    <a:pt x="471" y="2228"/>
                    <a:pt x="492" y="2276"/>
                    <a:pt x="496" y="2280"/>
                  </a:cubicBezTo>
                  <a:cubicBezTo>
                    <a:pt x="503" y="2287"/>
                    <a:pt x="512" y="2291"/>
                    <a:pt x="520" y="2296"/>
                  </a:cubicBezTo>
                  <a:cubicBezTo>
                    <a:pt x="524" y="2299"/>
                    <a:pt x="532" y="2304"/>
                    <a:pt x="532" y="2304"/>
                  </a:cubicBezTo>
                  <a:cubicBezTo>
                    <a:pt x="546" y="2325"/>
                    <a:pt x="552" y="2350"/>
                    <a:pt x="576" y="2356"/>
                  </a:cubicBezTo>
                  <a:cubicBezTo>
                    <a:pt x="599" y="2391"/>
                    <a:pt x="629" y="2421"/>
                    <a:pt x="652" y="2456"/>
                  </a:cubicBezTo>
                  <a:cubicBezTo>
                    <a:pt x="658" y="2480"/>
                    <a:pt x="666" y="2502"/>
                    <a:pt x="684" y="2520"/>
                  </a:cubicBezTo>
                  <a:cubicBezTo>
                    <a:pt x="703" y="2578"/>
                    <a:pt x="675" y="2504"/>
                    <a:pt x="720" y="2572"/>
                  </a:cubicBezTo>
                  <a:cubicBezTo>
                    <a:pt x="725" y="2580"/>
                    <a:pt x="736" y="2596"/>
                    <a:pt x="736" y="2596"/>
                  </a:cubicBezTo>
                  <a:cubicBezTo>
                    <a:pt x="741" y="2623"/>
                    <a:pt x="738" y="2628"/>
                    <a:pt x="760" y="2644"/>
                  </a:cubicBezTo>
                  <a:cubicBezTo>
                    <a:pt x="768" y="2668"/>
                    <a:pt x="781" y="2692"/>
                    <a:pt x="796" y="2712"/>
                  </a:cubicBezTo>
                  <a:cubicBezTo>
                    <a:pt x="797" y="2736"/>
                    <a:pt x="797" y="2760"/>
                    <a:pt x="800" y="2784"/>
                  </a:cubicBezTo>
                  <a:cubicBezTo>
                    <a:pt x="801" y="2788"/>
                    <a:pt x="800" y="2772"/>
                    <a:pt x="804" y="2772"/>
                  </a:cubicBezTo>
                  <a:cubicBezTo>
                    <a:pt x="809" y="2772"/>
                    <a:pt x="810" y="2780"/>
                    <a:pt x="812" y="2784"/>
                  </a:cubicBezTo>
                  <a:cubicBezTo>
                    <a:pt x="830" y="2825"/>
                    <a:pt x="834" y="2880"/>
                    <a:pt x="872" y="2908"/>
                  </a:cubicBezTo>
                  <a:cubicBezTo>
                    <a:pt x="882" y="2928"/>
                    <a:pt x="895" y="2945"/>
                    <a:pt x="908" y="2964"/>
                  </a:cubicBezTo>
                  <a:cubicBezTo>
                    <a:pt x="911" y="3002"/>
                    <a:pt x="918" y="3030"/>
                    <a:pt x="912" y="3068"/>
                  </a:cubicBezTo>
                  <a:cubicBezTo>
                    <a:pt x="910" y="3084"/>
                    <a:pt x="904" y="3076"/>
                    <a:pt x="912" y="3084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Freeform 29"/>
            <p:cNvSpPr>
              <a:spLocks/>
            </p:cNvSpPr>
            <p:nvPr/>
          </p:nvSpPr>
          <p:spPr bwMode="auto">
            <a:xfrm>
              <a:off x="1248" y="804"/>
              <a:ext cx="1352" cy="1452"/>
            </a:xfrm>
            <a:custGeom>
              <a:avLst/>
              <a:gdLst>
                <a:gd name="T0" fmla="*/ 0 w 1352"/>
                <a:gd name="T1" fmla="*/ 0 h 1452"/>
                <a:gd name="T2" fmla="*/ 24 w 1352"/>
                <a:gd name="T3" fmla="*/ 32 h 1452"/>
                <a:gd name="T4" fmla="*/ 60 w 1352"/>
                <a:gd name="T5" fmla="*/ 48 h 1452"/>
                <a:gd name="T6" fmla="*/ 96 w 1352"/>
                <a:gd name="T7" fmla="*/ 60 h 1452"/>
                <a:gd name="T8" fmla="*/ 120 w 1352"/>
                <a:gd name="T9" fmla="*/ 68 h 1452"/>
                <a:gd name="T10" fmla="*/ 152 w 1352"/>
                <a:gd name="T11" fmla="*/ 108 h 1452"/>
                <a:gd name="T12" fmla="*/ 204 w 1352"/>
                <a:gd name="T13" fmla="*/ 224 h 1452"/>
                <a:gd name="T14" fmla="*/ 208 w 1352"/>
                <a:gd name="T15" fmla="*/ 260 h 1452"/>
                <a:gd name="T16" fmla="*/ 216 w 1352"/>
                <a:gd name="T17" fmla="*/ 284 h 1452"/>
                <a:gd name="T18" fmla="*/ 220 w 1352"/>
                <a:gd name="T19" fmla="*/ 296 h 1452"/>
                <a:gd name="T20" fmla="*/ 216 w 1352"/>
                <a:gd name="T21" fmla="*/ 456 h 1452"/>
                <a:gd name="T22" fmla="*/ 192 w 1352"/>
                <a:gd name="T23" fmla="*/ 492 h 1452"/>
                <a:gd name="T24" fmla="*/ 172 w 1352"/>
                <a:gd name="T25" fmla="*/ 664 h 1452"/>
                <a:gd name="T26" fmla="*/ 180 w 1352"/>
                <a:gd name="T27" fmla="*/ 820 h 1452"/>
                <a:gd name="T28" fmla="*/ 196 w 1352"/>
                <a:gd name="T29" fmla="*/ 844 h 1452"/>
                <a:gd name="T30" fmla="*/ 220 w 1352"/>
                <a:gd name="T31" fmla="*/ 856 h 1452"/>
                <a:gd name="T32" fmla="*/ 264 w 1352"/>
                <a:gd name="T33" fmla="*/ 852 h 1452"/>
                <a:gd name="T34" fmla="*/ 284 w 1352"/>
                <a:gd name="T35" fmla="*/ 888 h 1452"/>
                <a:gd name="T36" fmla="*/ 268 w 1352"/>
                <a:gd name="T37" fmla="*/ 944 h 1452"/>
                <a:gd name="T38" fmla="*/ 280 w 1352"/>
                <a:gd name="T39" fmla="*/ 1056 h 1452"/>
                <a:gd name="T40" fmla="*/ 252 w 1352"/>
                <a:gd name="T41" fmla="*/ 1096 h 1452"/>
                <a:gd name="T42" fmla="*/ 276 w 1352"/>
                <a:gd name="T43" fmla="*/ 1088 h 1452"/>
                <a:gd name="T44" fmla="*/ 352 w 1352"/>
                <a:gd name="T45" fmla="*/ 1144 h 1452"/>
                <a:gd name="T46" fmla="*/ 384 w 1352"/>
                <a:gd name="T47" fmla="*/ 1180 h 1452"/>
                <a:gd name="T48" fmla="*/ 440 w 1352"/>
                <a:gd name="T49" fmla="*/ 1248 h 1452"/>
                <a:gd name="T50" fmla="*/ 476 w 1352"/>
                <a:gd name="T51" fmla="*/ 1264 h 1452"/>
                <a:gd name="T52" fmla="*/ 532 w 1352"/>
                <a:gd name="T53" fmla="*/ 1272 h 1452"/>
                <a:gd name="T54" fmla="*/ 564 w 1352"/>
                <a:gd name="T55" fmla="*/ 1300 h 1452"/>
                <a:gd name="T56" fmla="*/ 576 w 1352"/>
                <a:gd name="T57" fmla="*/ 1308 h 1452"/>
                <a:gd name="T58" fmla="*/ 608 w 1352"/>
                <a:gd name="T59" fmla="*/ 1356 h 1452"/>
                <a:gd name="T60" fmla="*/ 624 w 1352"/>
                <a:gd name="T61" fmla="*/ 1376 h 1452"/>
                <a:gd name="T62" fmla="*/ 628 w 1352"/>
                <a:gd name="T63" fmla="*/ 1388 h 1452"/>
                <a:gd name="T64" fmla="*/ 692 w 1352"/>
                <a:gd name="T65" fmla="*/ 1416 h 1452"/>
                <a:gd name="T66" fmla="*/ 724 w 1352"/>
                <a:gd name="T67" fmla="*/ 1392 h 1452"/>
                <a:gd name="T68" fmla="*/ 808 w 1352"/>
                <a:gd name="T69" fmla="*/ 1408 h 1452"/>
                <a:gd name="T70" fmla="*/ 852 w 1352"/>
                <a:gd name="T71" fmla="*/ 1432 h 1452"/>
                <a:gd name="T72" fmla="*/ 876 w 1352"/>
                <a:gd name="T73" fmla="*/ 1440 h 1452"/>
                <a:gd name="T74" fmla="*/ 960 w 1352"/>
                <a:gd name="T75" fmla="*/ 1412 h 1452"/>
                <a:gd name="T76" fmla="*/ 968 w 1352"/>
                <a:gd name="T77" fmla="*/ 1400 h 1452"/>
                <a:gd name="T78" fmla="*/ 972 w 1352"/>
                <a:gd name="T79" fmla="*/ 1388 h 1452"/>
                <a:gd name="T80" fmla="*/ 1008 w 1352"/>
                <a:gd name="T81" fmla="*/ 1396 h 1452"/>
                <a:gd name="T82" fmla="*/ 1088 w 1352"/>
                <a:gd name="T83" fmla="*/ 1416 h 1452"/>
                <a:gd name="T84" fmla="*/ 1132 w 1352"/>
                <a:gd name="T85" fmla="*/ 1428 h 1452"/>
                <a:gd name="T86" fmla="*/ 1156 w 1352"/>
                <a:gd name="T87" fmla="*/ 1436 h 1452"/>
                <a:gd name="T88" fmla="*/ 1228 w 1352"/>
                <a:gd name="T89" fmla="*/ 1428 h 1452"/>
                <a:gd name="T90" fmla="*/ 1352 w 1352"/>
                <a:gd name="T91" fmla="*/ 1452 h 14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52"/>
                <a:gd name="T139" fmla="*/ 0 h 1452"/>
                <a:gd name="T140" fmla="*/ 1352 w 1352"/>
                <a:gd name="T141" fmla="*/ 1452 h 14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52" h="1452">
                  <a:moveTo>
                    <a:pt x="0" y="0"/>
                  </a:moveTo>
                  <a:cubicBezTo>
                    <a:pt x="15" y="10"/>
                    <a:pt x="20" y="29"/>
                    <a:pt x="24" y="32"/>
                  </a:cubicBezTo>
                  <a:cubicBezTo>
                    <a:pt x="35" y="40"/>
                    <a:pt x="48" y="43"/>
                    <a:pt x="60" y="48"/>
                  </a:cubicBezTo>
                  <a:cubicBezTo>
                    <a:pt x="60" y="48"/>
                    <a:pt x="90" y="58"/>
                    <a:pt x="96" y="60"/>
                  </a:cubicBezTo>
                  <a:cubicBezTo>
                    <a:pt x="104" y="63"/>
                    <a:pt x="120" y="68"/>
                    <a:pt x="120" y="68"/>
                  </a:cubicBezTo>
                  <a:cubicBezTo>
                    <a:pt x="129" y="82"/>
                    <a:pt x="137" y="103"/>
                    <a:pt x="152" y="108"/>
                  </a:cubicBezTo>
                  <a:cubicBezTo>
                    <a:pt x="165" y="148"/>
                    <a:pt x="190" y="183"/>
                    <a:pt x="204" y="224"/>
                  </a:cubicBezTo>
                  <a:cubicBezTo>
                    <a:pt x="205" y="236"/>
                    <a:pt x="206" y="248"/>
                    <a:pt x="208" y="260"/>
                  </a:cubicBezTo>
                  <a:cubicBezTo>
                    <a:pt x="210" y="268"/>
                    <a:pt x="213" y="276"/>
                    <a:pt x="216" y="284"/>
                  </a:cubicBezTo>
                  <a:cubicBezTo>
                    <a:pt x="217" y="288"/>
                    <a:pt x="220" y="296"/>
                    <a:pt x="220" y="296"/>
                  </a:cubicBezTo>
                  <a:cubicBezTo>
                    <a:pt x="219" y="349"/>
                    <a:pt x="222" y="403"/>
                    <a:pt x="216" y="456"/>
                  </a:cubicBezTo>
                  <a:cubicBezTo>
                    <a:pt x="214" y="470"/>
                    <a:pt x="192" y="492"/>
                    <a:pt x="192" y="492"/>
                  </a:cubicBezTo>
                  <a:cubicBezTo>
                    <a:pt x="187" y="651"/>
                    <a:pt x="197" y="588"/>
                    <a:pt x="172" y="664"/>
                  </a:cubicBezTo>
                  <a:cubicBezTo>
                    <a:pt x="174" y="716"/>
                    <a:pt x="169" y="769"/>
                    <a:pt x="180" y="820"/>
                  </a:cubicBezTo>
                  <a:cubicBezTo>
                    <a:pt x="182" y="829"/>
                    <a:pt x="187" y="841"/>
                    <a:pt x="196" y="844"/>
                  </a:cubicBezTo>
                  <a:cubicBezTo>
                    <a:pt x="213" y="850"/>
                    <a:pt x="204" y="846"/>
                    <a:pt x="220" y="856"/>
                  </a:cubicBezTo>
                  <a:cubicBezTo>
                    <a:pt x="250" y="846"/>
                    <a:pt x="236" y="846"/>
                    <a:pt x="264" y="852"/>
                  </a:cubicBezTo>
                  <a:cubicBezTo>
                    <a:pt x="268" y="865"/>
                    <a:pt x="284" y="888"/>
                    <a:pt x="284" y="888"/>
                  </a:cubicBezTo>
                  <a:cubicBezTo>
                    <a:pt x="281" y="914"/>
                    <a:pt x="281" y="924"/>
                    <a:pt x="268" y="944"/>
                  </a:cubicBezTo>
                  <a:cubicBezTo>
                    <a:pt x="270" y="981"/>
                    <a:pt x="271" y="1019"/>
                    <a:pt x="280" y="1056"/>
                  </a:cubicBezTo>
                  <a:cubicBezTo>
                    <a:pt x="275" y="1096"/>
                    <a:pt x="286" y="1085"/>
                    <a:pt x="252" y="1096"/>
                  </a:cubicBezTo>
                  <a:cubicBezTo>
                    <a:pt x="244" y="1099"/>
                    <a:pt x="276" y="1088"/>
                    <a:pt x="276" y="1088"/>
                  </a:cubicBezTo>
                  <a:cubicBezTo>
                    <a:pt x="325" y="1100"/>
                    <a:pt x="321" y="1109"/>
                    <a:pt x="352" y="1144"/>
                  </a:cubicBezTo>
                  <a:cubicBezTo>
                    <a:pt x="364" y="1158"/>
                    <a:pt x="376" y="1164"/>
                    <a:pt x="384" y="1180"/>
                  </a:cubicBezTo>
                  <a:cubicBezTo>
                    <a:pt x="400" y="1212"/>
                    <a:pt x="402" y="1239"/>
                    <a:pt x="440" y="1248"/>
                  </a:cubicBezTo>
                  <a:cubicBezTo>
                    <a:pt x="451" y="1255"/>
                    <a:pt x="476" y="1264"/>
                    <a:pt x="476" y="1264"/>
                  </a:cubicBezTo>
                  <a:cubicBezTo>
                    <a:pt x="496" y="1259"/>
                    <a:pt x="512" y="1265"/>
                    <a:pt x="532" y="1272"/>
                  </a:cubicBezTo>
                  <a:cubicBezTo>
                    <a:pt x="545" y="1292"/>
                    <a:pt x="536" y="1281"/>
                    <a:pt x="564" y="1300"/>
                  </a:cubicBezTo>
                  <a:cubicBezTo>
                    <a:pt x="568" y="1303"/>
                    <a:pt x="576" y="1308"/>
                    <a:pt x="576" y="1308"/>
                  </a:cubicBezTo>
                  <a:cubicBezTo>
                    <a:pt x="582" y="1325"/>
                    <a:pt x="595" y="1343"/>
                    <a:pt x="608" y="1356"/>
                  </a:cubicBezTo>
                  <a:cubicBezTo>
                    <a:pt x="618" y="1386"/>
                    <a:pt x="603" y="1350"/>
                    <a:pt x="624" y="1376"/>
                  </a:cubicBezTo>
                  <a:cubicBezTo>
                    <a:pt x="627" y="1379"/>
                    <a:pt x="625" y="1385"/>
                    <a:pt x="628" y="1388"/>
                  </a:cubicBezTo>
                  <a:cubicBezTo>
                    <a:pt x="638" y="1400"/>
                    <a:pt x="676" y="1411"/>
                    <a:pt x="692" y="1416"/>
                  </a:cubicBezTo>
                  <a:cubicBezTo>
                    <a:pt x="707" y="1411"/>
                    <a:pt x="711" y="1401"/>
                    <a:pt x="724" y="1392"/>
                  </a:cubicBezTo>
                  <a:cubicBezTo>
                    <a:pt x="737" y="1352"/>
                    <a:pt x="787" y="1401"/>
                    <a:pt x="808" y="1408"/>
                  </a:cubicBezTo>
                  <a:cubicBezTo>
                    <a:pt x="822" y="1419"/>
                    <a:pt x="836" y="1425"/>
                    <a:pt x="852" y="1432"/>
                  </a:cubicBezTo>
                  <a:cubicBezTo>
                    <a:pt x="860" y="1435"/>
                    <a:pt x="876" y="1440"/>
                    <a:pt x="876" y="1440"/>
                  </a:cubicBezTo>
                  <a:cubicBezTo>
                    <a:pt x="905" y="1397"/>
                    <a:pt x="882" y="1417"/>
                    <a:pt x="960" y="1412"/>
                  </a:cubicBezTo>
                  <a:cubicBezTo>
                    <a:pt x="963" y="1408"/>
                    <a:pt x="966" y="1404"/>
                    <a:pt x="968" y="1400"/>
                  </a:cubicBezTo>
                  <a:cubicBezTo>
                    <a:pt x="970" y="1396"/>
                    <a:pt x="968" y="1389"/>
                    <a:pt x="972" y="1388"/>
                  </a:cubicBezTo>
                  <a:cubicBezTo>
                    <a:pt x="974" y="1387"/>
                    <a:pt x="1004" y="1395"/>
                    <a:pt x="1008" y="1396"/>
                  </a:cubicBezTo>
                  <a:cubicBezTo>
                    <a:pt x="1030" y="1410"/>
                    <a:pt x="1062" y="1411"/>
                    <a:pt x="1088" y="1416"/>
                  </a:cubicBezTo>
                  <a:cubicBezTo>
                    <a:pt x="1110" y="1427"/>
                    <a:pt x="1109" y="1419"/>
                    <a:pt x="1132" y="1428"/>
                  </a:cubicBezTo>
                  <a:cubicBezTo>
                    <a:pt x="1140" y="1431"/>
                    <a:pt x="1156" y="1436"/>
                    <a:pt x="1156" y="1436"/>
                  </a:cubicBezTo>
                  <a:cubicBezTo>
                    <a:pt x="1176" y="1407"/>
                    <a:pt x="1161" y="1422"/>
                    <a:pt x="1228" y="1428"/>
                  </a:cubicBezTo>
                  <a:cubicBezTo>
                    <a:pt x="1271" y="1432"/>
                    <a:pt x="1308" y="1452"/>
                    <a:pt x="1352" y="1452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66" name="Freeform 30"/>
          <p:cNvSpPr>
            <a:spLocks/>
          </p:cNvSpPr>
          <p:nvPr/>
        </p:nvSpPr>
        <p:spPr bwMode="auto">
          <a:xfrm>
            <a:off x="4492519" y="3562350"/>
            <a:ext cx="794516" cy="565150"/>
          </a:xfrm>
          <a:custGeom>
            <a:avLst/>
            <a:gdLst>
              <a:gd name="T0" fmla="*/ 0 w 412"/>
              <a:gd name="T1" fmla="*/ 2147483647 h 356"/>
              <a:gd name="T2" fmla="*/ 2147483647 w 412"/>
              <a:gd name="T3" fmla="*/ 0 h 356"/>
              <a:gd name="T4" fmla="*/ 2147483647 w 412"/>
              <a:gd name="T5" fmla="*/ 2147483647 h 356"/>
              <a:gd name="T6" fmla="*/ 2147483647 w 412"/>
              <a:gd name="T7" fmla="*/ 2147483647 h 356"/>
              <a:gd name="T8" fmla="*/ 2147483647 w 412"/>
              <a:gd name="T9" fmla="*/ 2147483647 h 356"/>
              <a:gd name="T10" fmla="*/ 2147483647 w 412"/>
              <a:gd name="T11" fmla="*/ 2147483647 h 356"/>
              <a:gd name="T12" fmla="*/ 2147483647 w 412"/>
              <a:gd name="T13" fmla="*/ 2147483647 h 356"/>
              <a:gd name="T14" fmla="*/ 2147483647 w 412"/>
              <a:gd name="T15" fmla="*/ 2147483647 h 356"/>
              <a:gd name="T16" fmla="*/ 2147483647 w 412"/>
              <a:gd name="T17" fmla="*/ 2147483647 h 356"/>
              <a:gd name="T18" fmla="*/ 2147483647 w 412"/>
              <a:gd name="T19" fmla="*/ 2147483647 h 356"/>
              <a:gd name="T20" fmla="*/ 2147483647 w 412"/>
              <a:gd name="T21" fmla="*/ 2147483647 h 3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2"/>
              <a:gd name="T34" fmla="*/ 0 h 356"/>
              <a:gd name="T35" fmla="*/ 412 w 412"/>
              <a:gd name="T36" fmla="*/ 356 h 3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2" h="356">
                <a:moveTo>
                  <a:pt x="0" y="12"/>
                </a:moveTo>
                <a:cubicBezTo>
                  <a:pt x="7" y="8"/>
                  <a:pt x="12" y="0"/>
                  <a:pt x="20" y="0"/>
                </a:cubicBezTo>
                <a:cubicBezTo>
                  <a:pt x="29" y="0"/>
                  <a:pt x="25" y="19"/>
                  <a:pt x="32" y="24"/>
                </a:cubicBezTo>
                <a:cubicBezTo>
                  <a:pt x="58" y="41"/>
                  <a:pt x="123" y="39"/>
                  <a:pt x="144" y="40"/>
                </a:cubicBezTo>
                <a:cubicBezTo>
                  <a:pt x="161" y="66"/>
                  <a:pt x="186" y="88"/>
                  <a:pt x="200" y="116"/>
                </a:cubicBezTo>
                <a:cubicBezTo>
                  <a:pt x="210" y="135"/>
                  <a:pt x="217" y="160"/>
                  <a:pt x="224" y="180"/>
                </a:cubicBezTo>
                <a:cubicBezTo>
                  <a:pt x="227" y="190"/>
                  <a:pt x="226" y="203"/>
                  <a:pt x="232" y="212"/>
                </a:cubicBezTo>
                <a:cubicBezTo>
                  <a:pt x="235" y="217"/>
                  <a:pt x="243" y="217"/>
                  <a:pt x="248" y="220"/>
                </a:cubicBezTo>
                <a:cubicBezTo>
                  <a:pt x="273" y="257"/>
                  <a:pt x="265" y="266"/>
                  <a:pt x="308" y="272"/>
                </a:cubicBezTo>
                <a:cubicBezTo>
                  <a:pt x="333" y="297"/>
                  <a:pt x="330" y="315"/>
                  <a:pt x="368" y="328"/>
                </a:cubicBezTo>
                <a:cubicBezTo>
                  <a:pt x="382" y="339"/>
                  <a:pt x="399" y="343"/>
                  <a:pt x="412" y="35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7" name="Freeform 31"/>
          <p:cNvSpPr>
            <a:spLocks/>
          </p:cNvSpPr>
          <p:nvPr/>
        </p:nvSpPr>
        <p:spPr bwMode="auto">
          <a:xfrm>
            <a:off x="5039195" y="3505200"/>
            <a:ext cx="449325" cy="222250"/>
          </a:xfrm>
          <a:custGeom>
            <a:avLst/>
            <a:gdLst>
              <a:gd name="T0" fmla="*/ 2147483647 w 233"/>
              <a:gd name="T1" fmla="*/ 0 h 140"/>
              <a:gd name="T2" fmla="*/ 2147483647 w 233"/>
              <a:gd name="T3" fmla="*/ 2147483647 h 140"/>
              <a:gd name="T4" fmla="*/ 2147483647 w 233"/>
              <a:gd name="T5" fmla="*/ 2147483647 h 140"/>
              <a:gd name="T6" fmla="*/ 2147483647 w 233"/>
              <a:gd name="T7" fmla="*/ 2147483647 h 140"/>
              <a:gd name="T8" fmla="*/ 2147483647 w 233"/>
              <a:gd name="T9" fmla="*/ 2147483647 h 140"/>
              <a:gd name="T10" fmla="*/ 2147483647 w 233"/>
              <a:gd name="T11" fmla="*/ 2147483647 h 140"/>
              <a:gd name="T12" fmla="*/ 2147483647 w 233"/>
              <a:gd name="T13" fmla="*/ 2147483647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"/>
              <a:gd name="T22" fmla="*/ 0 h 140"/>
              <a:gd name="T23" fmla="*/ 233 w 233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" h="140">
                <a:moveTo>
                  <a:pt x="31" y="0"/>
                </a:moveTo>
                <a:cubicBezTo>
                  <a:pt x="0" y="46"/>
                  <a:pt x="13" y="10"/>
                  <a:pt x="27" y="32"/>
                </a:cubicBezTo>
                <a:cubicBezTo>
                  <a:pt x="37" y="47"/>
                  <a:pt x="29" y="70"/>
                  <a:pt x="51" y="72"/>
                </a:cubicBezTo>
                <a:cubicBezTo>
                  <a:pt x="75" y="74"/>
                  <a:pt x="99" y="75"/>
                  <a:pt x="123" y="76"/>
                </a:cubicBezTo>
                <a:cubicBezTo>
                  <a:pt x="143" y="83"/>
                  <a:pt x="161" y="80"/>
                  <a:pt x="179" y="92"/>
                </a:cubicBezTo>
                <a:cubicBezTo>
                  <a:pt x="196" y="117"/>
                  <a:pt x="187" y="116"/>
                  <a:pt x="219" y="124"/>
                </a:cubicBezTo>
                <a:cubicBezTo>
                  <a:pt x="233" y="133"/>
                  <a:pt x="231" y="127"/>
                  <a:pt x="231" y="14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8" name="Freeform 32"/>
          <p:cNvSpPr>
            <a:spLocks/>
          </p:cNvSpPr>
          <p:nvPr/>
        </p:nvSpPr>
        <p:spPr bwMode="auto">
          <a:xfrm>
            <a:off x="4221162" y="3429000"/>
            <a:ext cx="811840" cy="844550"/>
          </a:xfrm>
          <a:custGeom>
            <a:avLst/>
            <a:gdLst>
              <a:gd name="T0" fmla="*/ 2147483647 w 523"/>
              <a:gd name="T1" fmla="*/ 0 h 532"/>
              <a:gd name="T2" fmla="*/ 2147483647 w 523"/>
              <a:gd name="T3" fmla="*/ 2147483647 h 532"/>
              <a:gd name="T4" fmla="*/ 2147483647 w 523"/>
              <a:gd name="T5" fmla="*/ 2147483647 h 532"/>
              <a:gd name="T6" fmla="*/ 2147483647 w 523"/>
              <a:gd name="T7" fmla="*/ 2147483647 h 532"/>
              <a:gd name="T8" fmla="*/ 2147483647 w 523"/>
              <a:gd name="T9" fmla="*/ 2147483647 h 532"/>
              <a:gd name="T10" fmla="*/ 2147483647 w 523"/>
              <a:gd name="T11" fmla="*/ 2147483647 h 532"/>
              <a:gd name="T12" fmla="*/ 2147483647 w 523"/>
              <a:gd name="T13" fmla="*/ 2147483647 h 532"/>
              <a:gd name="T14" fmla="*/ 2147483647 w 523"/>
              <a:gd name="T15" fmla="*/ 2147483647 h 532"/>
              <a:gd name="T16" fmla="*/ 2147483647 w 523"/>
              <a:gd name="T17" fmla="*/ 2147483647 h 532"/>
              <a:gd name="T18" fmla="*/ 2147483647 w 523"/>
              <a:gd name="T19" fmla="*/ 2147483647 h 532"/>
              <a:gd name="T20" fmla="*/ 2147483647 w 523"/>
              <a:gd name="T21" fmla="*/ 2147483647 h 532"/>
              <a:gd name="T22" fmla="*/ 2147483647 w 523"/>
              <a:gd name="T23" fmla="*/ 2147483647 h 532"/>
              <a:gd name="T24" fmla="*/ 2147483647 w 523"/>
              <a:gd name="T25" fmla="*/ 2147483647 h 532"/>
              <a:gd name="T26" fmla="*/ 2147483647 w 523"/>
              <a:gd name="T27" fmla="*/ 2147483647 h 532"/>
              <a:gd name="T28" fmla="*/ 2147483647 w 523"/>
              <a:gd name="T29" fmla="*/ 2147483647 h 532"/>
              <a:gd name="T30" fmla="*/ 2147483647 w 523"/>
              <a:gd name="T31" fmla="*/ 2147483647 h 5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23"/>
              <a:gd name="T49" fmla="*/ 0 h 532"/>
              <a:gd name="T50" fmla="*/ 523 w 523"/>
              <a:gd name="T51" fmla="*/ 532 h 5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23" h="532">
                <a:moveTo>
                  <a:pt x="7" y="0"/>
                </a:moveTo>
                <a:cubicBezTo>
                  <a:pt x="0" y="20"/>
                  <a:pt x="15" y="15"/>
                  <a:pt x="31" y="20"/>
                </a:cubicBezTo>
                <a:cubicBezTo>
                  <a:pt x="43" y="38"/>
                  <a:pt x="60" y="38"/>
                  <a:pt x="79" y="44"/>
                </a:cubicBezTo>
                <a:cubicBezTo>
                  <a:pt x="87" y="46"/>
                  <a:pt x="95" y="49"/>
                  <a:pt x="103" y="52"/>
                </a:cubicBezTo>
                <a:cubicBezTo>
                  <a:pt x="107" y="53"/>
                  <a:pt x="115" y="56"/>
                  <a:pt x="115" y="56"/>
                </a:cubicBezTo>
                <a:cubicBezTo>
                  <a:pt x="124" y="84"/>
                  <a:pt x="138" y="107"/>
                  <a:pt x="159" y="128"/>
                </a:cubicBezTo>
                <a:cubicBezTo>
                  <a:pt x="167" y="151"/>
                  <a:pt x="176" y="152"/>
                  <a:pt x="195" y="164"/>
                </a:cubicBezTo>
                <a:cubicBezTo>
                  <a:pt x="202" y="186"/>
                  <a:pt x="217" y="188"/>
                  <a:pt x="235" y="200"/>
                </a:cubicBezTo>
                <a:cubicBezTo>
                  <a:pt x="253" y="227"/>
                  <a:pt x="249" y="269"/>
                  <a:pt x="283" y="280"/>
                </a:cubicBezTo>
                <a:cubicBezTo>
                  <a:pt x="299" y="304"/>
                  <a:pt x="293" y="331"/>
                  <a:pt x="319" y="348"/>
                </a:cubicBezTo>
                <a:cubicBezTo>
                  <a:pt x="343" y="384"/>
                  <a:pt x="307" y="327"/>
                  <a:pt x="331" y="384"/>
                </a:cubicBezTo>
                <a:cubicBezTo>
                  <a:pt x="344" y="415"/>
                  <a:pt x="369" y="428"/>
                  <a:pt x="399" y="436"/>
                </a:cubicBezTo>
                <a:cubicBezTo>
                  <a:pt x="427" y="455"/>
                  <a:pt x="418" y="444"/>
                  <a:pt x="431" y="464"/>
                </a:cubicBezTo>
                <a:cubicBezTo>
                  <a:pt x="432" y="471"/>
                  <a:pt x="430" y="479"/>
                  <a:pt x="435" y="484"/>
                </a:cubicBezTo>
                <a:cubicBezTo>
                  <a:pt x="441" y="490"/>
                  <a:pt x="459" y="492"/>
                  <a:pt x="459" y="492"/>
                </a:cubicBezTo>
                <a:cubicBezTo>
                  <a:pt x="467" y="524"/>
                  <a:pt x="492" y="532"/>
                  <a:pt x="523" y="532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69" name="Freeform 33"/>
          <p:cNvSpPr>
            <a:spLocks/>
          </p:cNvSpPr>
          <p:nvPr/>
        </p:nvSpPr>
        <p:spPr bwMode="auto">
          <a:xfrm>
            <a:off x="4960491" y="4178300"/>
            <a:ext cx="204414" cy="323850"/>
          </a:xfrm>
          <a:custGeom>
            <a:avLst/>
            <a:gdLst>
              <a:gd name="T0" fmla="*/ 0 w 106"/>
              <a:gd name="T1" fmla="*/ 0 h 204"/>
              <a:gd name="T2" fmla="*/ 2147483647 w 106"/>
              <a:gd name="T3" fmla="*/ 2147483647 h 204"/>
              <a:gd name="T4" fmla="*/ 2147483647 w 106"/>
              <a:gd name="T5" fmla="*/ 2147483647 h 204"/>
              <a:gd name="T6" fmla="*/ 2147483647 w 106"/>
              <a:gd name="T7" fmla="*/ 2147483647 h 204"/>
              <a:gd name="T8" fmla="*/ 2147483647 w 106"/>
              <a:gd name="T9" fmla="*/ 2147483647 h 204"/>
              <a:gd name="T10" fmla="*/ 2147483647 w 106"/>
              <a:gd name="T11" fmla="*/ 2147483647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6"/>
              <a:gd name="T19" fmla="*/ 0 h 204"/>
              <a:gd name="T20" fmla="*/ 106 w 106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6" h="204">
                <a:moveTo>
                  <a:pt x="0" y="0"/>
                </a:moveTo>
                <a:cubicBezTo>
                  <a:pt x="28" y="18"/>
                  <a:pt x="21" y="7"/>
                  <a:pt x="28" y="28"/>
                </a:cubicBezTo>
                <a:cubicBezTo>
                  <a:pt x="29" y="40"/>
                  <a:pt x="28" y="53"/>
                  <a:pt x="32" y="64"/>
                </a:cubicBezTo>
                <a:cubicBezTo>
                  <a:pt x="34" y="69"/>
                  <a:pt x="41" y="68"/>
                  <a:pt x="44" y="72"/>
                </a:cubicBezTo>
                <a:cubicBezTo>
                  <a:pt x="64" y="105"/>
                  <a:pt x="53" y="166"/>
                  <a:pt x="96" y="180"/>
                </a:cubicBezTo>
                <a:cubicBezTo>
                  <a:pt x="106" y="195"/>
                  <a:pt x="104" y="187"/>
                  <a:pt x="104" y="20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0" name="Freeform 34"/>
          <p:cNvSpPr>
            <a:spLocks/>
          </p:cNvSpPr>
          <p:nvPr/>
        </p:nvSpPr>
        <p:spPr bwMode="auto">
          <a:xfrm>
            <a:off x="4492520" y="3522664"/>
            <a:ext cx="809944" cy="433387"/>
          </a:xfrm>
          <a:custGeom>
            <a:avLst/>
            <a:gdLst>
              <a:gd name="T0" fmla="*/ 0 w 420"/>
              <a:gd name="T1" fmla="*/ 2147483647 h 273"/>
              <a:gd name="T2" fmla="*/ 2147483647 w 420"/>
              <a:gd name="T3" fmla="*/ 2147483647 h 273"/>
              <a:gd name="T4" fmla="*/ 2147483647 w 420"/>
              <a:gd name="T5" fmla="*/ 2147483647 h 273"/>
              <a:gd name="T6" fmla="*/ 2147483647 w 420"/>
              <a:gd name="T7" fmla="*/ 2147483647 h 273"/>
              <a:gd name="T8" fmla="*/ 2147483647 w 420"/>
              <a:gd name="T9" fmla="*/ 2147483647 h 273"/>
              <a:gd name="T10" fmla="*/ 2147483647 w 420"/>
              <a:gd name="T11" fmla="*/ 2147483647 h 273"/>
              <a:gd name="T12" fmla="*/ 2147483647 w 420"/>
              <a:gd name="T13" fmla="*/ 2147483647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0"/>
              <a:gd name="T22" fmla="*/ 0 h 273"/>
              <a:gd name="T23" fmla="*/ 420 w 420"/>
              <a:gd name="T24" fmla="*/ 273 h 2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0" h="273">
                <a:moveTo>
                  <a:pt x="0" y="37"/>
                </a:moveTo>
                <a:cubicBezTo>
                  <a:pt x="52" y="0"/>
                  <a:pt x="121" y="9"/>
                  <a:pt x="176" y="37"/>
                </a:cubicBezTo>
                <a:cubicBezTo>
                  <a:pt x="194" y="64"/>
                  <a:pt x="221" y="83"/>
                  <a:pt x="252" y="93"/>
                </a:cubicBezTo>
                <a:cubicBezTo>
                  <a:pt x="265" y="113"/>
                  <a:pt x="282" y="138"/>
                  <a:pt x="300" y="153"/>
                </a:cubicBezTo>
                <a:cubicBezTo>
                  <a:pt x="315" y="165"/>
                  <a:pt x="337" y="159"/>
                  <a:pt x="356" y="161"/>
                </a:cubicBezTo>
                <a:cubicBezTo>
                  <a:pt x="378" y="176"/>
                  <a:pt x="371" y="198"/>
                  <a:pt x="384" y="217"/>
                </a:cubicBezTo>
                <a:cubicBezTo>
                  <a:pt x="394" y="233"/>
                  <a:pt x="407" y="260"/>
                  <a:pt x="420" y="27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1" name="Line 35"/>
          <p:cNvSpPr>
            <a:spLocks noChangeShapeType="1"/>
          </p:cNvSpPr>
          <p:nvPr/>
        </p:nvSpPr>
        <p:spPr bwMode="auto">
          <a:xfrm>
            <a:off x="4492520" y="4724400"/>
            <a:ext cx="18513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2" name="Freeform 36"/>
          <p:cNvSpPr>
            <a:spLocks/>
          </p:cNvSpPr>
          <p:nvPr/>
        </p:nvSpPr>
        <p:spPr bwMode="auto">
          <a:xfrm>
            <a:off x="4118142" y="3733800"/>
            <a:ext cx="339405" cy="374650"/>
          </a:xfrm>
          <a:custGeom>
            <a:avLst/>
            <a:gdLst>
              <a:gd name="T0" fmla="*/ 2147483647 w 176"/>
              <a:gd name="T1" fmla="*/ 0 h 236"/>
              <a:gd name="T2" fmla="*/ 2147483647 w 176"/>
              <a:gd name="T3" fmla="*/ 2147483647 h 236"/>
              <a:gd name="T4" fmla="*/ 2147483647 w 176"/>
              <a:gd name="T5" fmla="*/ 2147483647 h 236"/>
              <a:gd name="T6" fmla="*/ 2147483647 w 176"/>
              <a:gd name="T7" fmla="*/ 2147483647 h 236"/>
              <a:gd name="T8" fmla="*/ 2147483647 w 176"/>
              <a:gd name="T9" fmla="*/ 2147483647 h 236"/>
              <a:gd name="T10" fmla="*/ 2147483647 w 176"/>
              <a:gd name="T11" fmla="*/ 2147483647 h 236"/>
              <a:gd name="T12" fmla="*/ 2147483647 w 176"/>
              <a:gd name="T13" fmla="*/ 2147483647 h 236"/>
              <a:gd name="T14" fmla="*/ 2147483647 w 176"/>
              <a:gd name="T15" fmla="*/ 2147483647 h 236"/>
              <a:gd name="T16" fmla="*/ 2147483647 w 176"/>
              <a:gd name="T17" fmla="*/ 2147483647 h 236"/>
              <a:gd name="T18" fmla="*/ 0 w 176"/>
              <a:gd name="T19" fmla="*/ 2147483647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6"/>
              <a:gd name="T31" fmla="*/ 0 h 236"/>
              <a:gd name="T32" fmla="*/ 176 w 176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6" h="236">
                <a:moveTo>
                  <a:pt x="176" y="0"/>
                </a:moveTo>
                <a:cubicBezTo>
                  <a:pt x="161" y="23"/>
                  <a:pt x="158" y="13"/>
                  <a:pt x="148" y="44"/>
                </a:cubicBezTo>
                <a:cubicBezTo>
                  <a:pt x="145" y="53"/>
                  <a:pt x="124" y="60"/>
                  <a:pt x="124" y="60"/>
                </a:cubicBezTo>
                <a:cubicBezTo>
                  <a:pt x="118" y="79"/>
                  <a:pt x="100" y="79"/>
                  <a:pt x="84" y="88"/>
                </a:cubicBezTo>
                <a:cubicBezTo>
                  <a:pt x="76" y="93"/>
                  <a:pt x="60" y="104"/>
                  <a:pt x="60" y="104"/>
                </a:cubicBezTo>
                <a:cubicBezTo>
                  <a:pt x="42" y="130"/>
                  <a:pt x="55" y="136"/>
                  <a:pt x="44" y="172"/>
                </a:cubicBezTo>
                <a:cubicBezTo>
                  <a:pt x="41" y="181"/>
                  <a:pt x="33" y="188"/>
                  <a:pt x="28" y="196"/>
                </a:cubicBezTo>
                <a:cubicBezTo>
                  <a:pt x="25" y="200"/>
                  <a:pt x="22" y="203"/>
                  <a:pt x="20" y="208"/>
                </a:cubicBezTo>
                <a:cubicBezTo>
                  <a:pt x="17" y="216"/>
                  <a:pt x="20" y="229"/>
                  <a:pt x="12" y="232"/>
                </a:cubicBezTo>
                <a:cubicBezTo>
                  <a:pt x="8" y="233"/>
                  <a:pt x="0" y="236"/>
                  <a:pt x="0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3" name="Freeform 37"/>
          <p:cNvSpPr>
            <a:spLocks/>
          </p:cNvSpPr>
          <p:nvPr/>
        </p:nvSpPr>
        <p:spPr bwMode="auto">
          <a:xfrm>
            <a:off x="4441469" y="4038600"/>
            <a:ext cx="393402" cy="419100"/>
          </a:xfrm>
          <a:custGeom>
            <a:avLst/>
            <a:gdLst>
              <a:gd name="T0" fmla="*/ 2147483647 w 204"/>
              <a:gd name="T1" fmla="*/ 0 h 264"/>
              <a:gd name="T2" fmla="*/ 2147483647 w 204"/>
              <a:gd name="T3" fmla="*/ 2147483647 h 264"/>
              <a:gd name="T4" fmla="*/ 2147483647 w 204"/>
              <a:gd name="T5" fmla="*/ 2147483647 h 264"/>
              <a:gd name="T6" fmla="*/ 2147483647 w 204"/>
              <a:gd name="T7" fmla="*/ 2147483647 h 264"/>
              <a:gd name="T8" fmla="*/ 2147483647 w 204"/>
              <a:gd name="T9" fmla="*/ 2147483647 h 264"/>
              <a:gd name="T10" fmla="*/ 2147483647 w 204"/>
              <a:gd name="T11" fmla="*/ 2147483647 h 264"/>
              <a:gd name="T12" fmla="*/ 0 w 204"/>
              <a:gd name="T13" fmla="*/ 2147483647 h 264"/>
              <a:gd name="T14" fmla="*/ 2147483647 w 204"/>
              <a:gd name="T15" fmla="*/ 2147483647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4"/>
              <a:gd name="T25" fmla="*/ 0 h 264"/>
              <a:gd name="T26" fmla="*/ 204 w 204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4" h="264">
                <a:moveTo>
                  <a:pt x="168" y="0"/>
                </a:moveTo>
                <a:cubicBezTo>
                  <a:pt x="189" y="30"/>
                  <a:pt x="204" y="76"/>
                  <a:pt x="168" y="100"/>
                </a:cubicBezTo>
                <a:cubicBezTo>
                  <a:pt x="165" y="108"/>
                  <a:pt x="161" y="116"/>
                  <a:pt x="160" y="124"/>
                </a:cubicBezTo>
                <a:cubicBezTo>
                  <a:pt x="159" y="141"/>
                  <a:pt x="160" y="159"/>
                  <a:pt x="156" y="176"/>
                </a:cubicBezTo>
                <a:cubicBezTo>
                  <a:pt x="155" y="180"/>
                  <a:pt x="136" y="188"/>
                  <a:pt x="132" y="188"/>
                </a:cubicBezTo>
                <a:cubicBezTo>
                  <a:pt x="103" y="190"/>
                  <a:pt x="73" y="191"/>
                  <a:pt x="44" y="192"/>
                </a:cubicBezTo>
                <a:cubicBezTo>
                  <a:pt x="22" y="207"/>
                  <a:pt x="19" y="245"/>
                  <a:pt x="0" y="264"/>
                </a:cubicBezTo>
                <a:lnTo>
                  <a:pt x="24" y="24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4" name="Freeform 38"/>
          <p:cNvSpPr>
            <a:spLocks/>
          </p:cNvSpPr>
          <p:nvPr/>
        </p:nvSpPr>
        <p:spPr bwMode="auto">
          <a:xfrm>
            <a:off x="2756774" y="4038600"/>
            <a:ext cx="360618" cy="1231900"/>
          </a:xfrm>
          <a:custGeom>
            <a:avLst/>
            <a:gdLst>
              <a:gd name="T0" fmla="*/ 0 w 187"/>
              <a:gd name="T1" fmla="*/ 0 h 776"/>
              <a:gd name="T2" fmla="*/ 2147483647 w 187"/>
              <a:gd name="T3" fmla="*/ 2147483647 h 776"/>
              <a:gd name="T4" fmla="*/ 2147483647 w 187"/>
              <a:gd name="T5" fmla="*/ 2147483647 h 776"/>
              <a:gd name="T6" fmla="*/ 2147483647 w 187"/>
              <a:gd name="T7" fmla="*/ 2147483647 h 776"/>
              <a:gd name="T8" fmla="*/ 2147483647 w 187"/>
              <a:gd name="T9" fmla="*/ 2147483647 h 776"/>
              <a:gd name="T10" fmla="*/ 2147483647 w 187"/>
              <a:gd name="T11" fmla="*/ 2147483647 h 776"/>
              <a:gd name="T12" fmla="*/ 2147483647 w 187"/>
              <a:gd name="T13" fmla="*/ 2147483647 h 776"/>
              <a:gd name="T14" fmla="*/ 2147483647 w 187"/>
              <a:gd name="T15" fmla="*/ 2147483647 h 776"/>
              <a:gd name="T16" fmla="*/ 2147483647 w 187"/>
              <a:gd name="T17" fmla="*/ 2147483647 h 776"/>
              <a:gd name="T18" fmla="*/ 2147483647 w 187"/>
              <a:gd name="T19" fmla="*/ 2147483647 h 776"/>
              <a:gd name="T20" fmla="*/ 2147483647 w 187"/>
              <a:gd name="T21" fmla="*/ 2147483647 h 776"/>
              <a:gd name="T22" fmla="*/ 2147483647 w 187"/>
              <a:gd name="T23" fmla="*/ 2147483647 h 776"/>
              <a:gd name="T24" fmla="*/ 2147483647 w 187"/>
              <a:gd name="T25" fmla="*/ 2147483647 h 776"/>
              <a:gd name="T26" fmla="*/ 2147483647 w 187"/>
              <a:gd name="T27" fmla="*/ 2147483647 h 776"/>
              <a:gd name="T28" fmla="*/ 2147483647 w 187"/>
              <a:gd name="T29" fmla="*/ 2147483647 h 776"/>
              <a:gd name="T30" fmla="*/ 2147483647 w 187"/>
              <a:gd name="T31" fmla="*/ 2147483647 h 776"/>
              <a:gd name="T32" fmla="*/ 2147483647 w 187"/>
              <a:gd name="T33" fmla="*/ 2147483647 h 776"/>
              <a:gd name="T34" fmla="*/ 2147483647 w 187"/>
              <a:gd name="T35" fmla="*/ 2147483647 h 776"/>
              <a:gd name="T36" fmla="*/ 2147483647 w 187"/>
              <a:gd name="T37" fmla="*/ 2147483647 h 776"/>
              <a:gd name="T38" fmla="*/ 2147483647 w 187"/>
              <a:gd name="T39" fmla="*/ 2147483647 h 7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7"/>
              <a:gd name="T61" fmla="*/ 0 h 776"/>
              <a:gd name="T62" fmla="*/ 187 w 187"/>
              <a:gd name="T63" fmla="*/ 776 h 7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7" h="776">
                <a:moveTo>
                  <a:pt x="0" y="0"/>
                </a:moveTo>
                <a:cubicBezTo>
                  <a:pt x="34" y="34"/>
                  <a:pt x="16" y="38"/>
                  <a:pt x="24" y="100"/>
                </a:cubicBezTo>
                <a:cubicBezTo>
                  <a:pt x="25" y="112"/>
                  <a:pt x="34" y="151"/>
                  <a:pt x="40" y="160"/>
                </a:cubicBezTo>
                <a:cubicBezTo>
                  <a:pt x="58" y="187"/>
                  <a:pt x="47" y="158"/>
                  <a:pt x="60" y="184"/>
                </a:cubicBezTo>
                <a:cubicBezTo>
                  <a:pt x="68" y="199"/>
                  <a:pt x="71" y="220"/>
                  <a:pt x="76" y="236"/>
                </a:cubicBezTo>
                <a:cubicBezTo>
                  <a:pt x="77" y="240"/>
                  <a:pt x="76" y="247"/>
                  <a:pt x="80" y="248"/>
                </a:cubicBezTo>
                <a:cubicBezTo>
                  <a:pt x="89" y="249"/>
                  <a:pt x="99" y="251"/>
                  <a:pt x="108" y="252"/>
                </a:cubicBezTo>
                <a:cubicBezTo>
                  <a:pt x="115" y="279"/>
                  <a:pt x="120" y="295"/>
                  <a:pt x="148" y="304"/>
                </a:cubicBezTo>
                <a:cubicBezTo>
                  <a:pt x="154" y="321"/>
                  <a:pt x="162" y="317"/>
                  <a:pt x="172" y="332"/>
                </a:cubicBezTo>
                <a:cubicBezTo>
                  <a:pt x="140" y="354"/>
                  <a:pt x="149" y="411"/>
                  <a:pt x="180" y="432"/>
                </a:cubicBezTo>
                <a:cubicBezTo>
                  <a:pt x="187" y="454"/>
                  <a:pt x="187" y="447"/>
                  <a:pt x="180" y="484"/>
                </a:cubicBezTo>
                <a:cubicBezTo>
                  <a:pt x="178" y="492"/>
                  <a:pt x="175" y="500"/>
                  <a:pt x="172" y="508"/>
                </a:cubicBezTo>
                <a:cubicBezTo>
                  <a:pt x="171" y="512"/>
                  <a:pt x="168" y="520"/>
                  <a:pt x="168" y="520"/>
                </a:cubicBezTo>
                <a:cubicBezTo>
                  <a:pt x="164" y="547"/>
                  <a:pt x="159" y="576"/>
                  <a:pt x="136" y="592"/>
                </a:cubicBezTo>
                <a:cubicBezTo>
                  <a:pt x="127" y="606"/>
                  <a:pt x="124" y="616"/>
                  <a:pt x="120" y="632"/>
                </a:cubicBezTo>
                <a:cubicBezTo>
                  <a:pt x="119" y="645"/>
                  <a:pt x="122" y="660"/>
                  <a:pt x="116" y="672"/>
                </a:cubicBezTo>
                <a:cubicBezTo>
                  <a:pt x="112" y="681"/>
                  <a:pt x="92" y="688"/>
                  <a:pt x="92" y="688"/>
                </a:cubicBezTo>
                <a:cubicBezTo>
                  <a:pt x="88" y="701"/>
                  <a:pt x="72" y="724"/>
                  <a:pt x="72" y="724"/>
                </a:cubicBezTo>
                <a:cubicBezTo>
                  <a:pt x="69" y="738"/>
                  <a:pt x="60" y="764"/>
                  <a:pt x="60" y="764"/>
                </a:cubicBezTo>
                <a:cubicBezTo>
                  <a:pt x="61" y="768"/>
                  <a:pt x="64" y="776"/>
                  <a:pt x="64" y="77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5" name="Freeform 39"/>
          <p:cNvSpPr>
            <a:spLocks/>
          </p:cNvSpPr>
          <p:nvPr/>
        </p:nvSpPr>
        <p:spPr bwMode="auto">
          <a:xfrm>
            <a:off x="2469611" y="4191000"/>
            <a:ext cx="1556248" cy="692150"/>
          </a:xfrm>
          <a:custGeom>
            <a:avLst/>
            <a:gdLst>
              <a:gd name="T0" fmla="*/ 2147483647 w 807"/>
              <a:gd name="T1" fmla="*/ 0 h 436"/>
              <a:gd name="T2" fmla="*/ 2147483647 w 807"/>
              <a:gd name="T3" fmla="*/ 2147483647 h 436"/>
              <a:gd name="T4" fmla="*/ 2147483647 w 807"/>
              <a:gd name="T5" fmla="*/ 2147483647 h 436"/>
              <a:gd name="T6" fmla="*/ 2147483647 w 807"/>
              <a:gd name="T7" fmla="*/ 2147483647 h 436"/>
              <a:gd name="T8" fmla="*/ 2147483647 w 807"/>
              <a:gd name="T9" fmla="*/ 2147483647 h 436"/>
              <a:gd name="T10" fmla="*/ 2147483647 w 807"/>
              <a:gd name="T11" fmla="*/ 2147483647 h 436"/>
              <a:gd name="T12" fmla="*/ 2147483647 w 807"/>
              <a:gd name="T13" fmla="*/ 2147483647 h 436"/>
              <a:gd name="T14" fmla="*/ 2147483647 w 807"/>
              <a:gd name="T15" fmla="*/ 2147483647 h 436"/>
              <a:gd name="T16" fmla="*/ 2147483647 w 807"/>
              <a:gd name="T17" fmla="*/ 2147483647 h 436"/>
              <a:gd name="T18" fmla="*/ 2147483647 w 807"/>
              <a:gd name="T19" fmla="*/ 2147483647 h 436"/>
              <a:gd name="T20" fmla="*/ 2147483647 w 807"/>
              <a:gd name="T21" fmla="*/ 2147483647 h 436"/>
              <a:gd name="T22" fmla="*/ 2147483647 w 807"/>
              <a:gd name="T23" fmla="*/ 2147483647 h 436"/>
              <a:gd name="T24" fmla="*/ 2147483647 w 807"/>
              <a:gd name="T25" fmla="*/ 2147483647 h 436"/>
              <a:gd name="T26" fmla="*/ 2147483647 w 807"/>
              <a:gd name="T27" fmla="*/ 2147483647 h 436"/>
              <a:gd name="T28" fmla="*/ 2147483647 w 807"/>
              <a:gd name="T29" fmla="*/ 2147483647 h 436"/>
              <a:gd name="T30" fmla="*/ 2147483647 w 807"/>
              <a:gd name="T31" fmla="*/ 2147483647 h 436"/>
              <a:gd name="T32" fmla="*/ 2147483647 w 807"/>
              <a:gd name="T33" fmla="*/ 2147483647 h 4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07"/>
              <a:gd name="T52" fmla="*/ 0 h 436"/>
              <a:gd name="T53" fmla="*/ 807 w 807"/>
              <a:gd name="T54" fmla="*/ 436 h 4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07" h="436">
                <a:moveTo>
                  <a:pt x="39" y="0"/>
                </a:moveTo>
                <a:cubicBezTo>
                  <a:pt x="0" y="29"/>
                  <a:pt x="32" y="50"/>
                  <a:pt x="63" y="60"/>
                </a:cubicBezTo>
                <a:cubicBezTo>
                  <a:pt x="76" y="80"/>
                  <a:pt x="66" y="105"/>
                  <a:pt x="79" y="124"/>
                </a:cubicBezTo>
                <a:cubicBezTo>
                  <a:pt x="91" y="141"/>
                  <a:pt x="111" y="145"/>
                  <a:pt x="127" y="156"/>
                </a:cubicBezTo>
                <a:cubicBezTo>
                  <a:pt x="131" y="172"/>
                  <a:pt x="129" y="197"/>
                  <a:pt x="143" y="208"/>
                </a:cubicBezTo>
                <a:cubicBezTo>
                  <a:pt x="150" y="214"/>
                  <a:pt x="160" y="215"/>
                  <a:pt x="167" y="220"/>
                </a:cubicBezTo>
                <a:cubicBezTo>
                  <a:pt x="183" y="243"/>
                  <a:pt x="172" y="251"/>
                  <a:pt x="183" y="280"/>
                </a:cubicBezTo>
                <a:cubicBezTo>
                  <a:pt x="187" y="290"/>
                  <a:pt x="216" y="291"/>
                  <a:pt x="219" y="292"/>
                </a:cubicBezTo>
                <a:cubicBezTo>
                  <a:pt x="265" y="289"/>
                  <a:pt x="283" y="284"/>
                  <a:pt x="327" y="288"/>
                </a:cubicBezTo>
                <a:cubicBezTo>
                  <a:pt x="364" y="300"/>
                  <a:pt x="366" y="304"/>
                  <a:pt x="415" y="308"/>
                </a:cubicBezTo>
                <a:cubicBezTo>
                  <a:pt x="446" y="316"/>
                  <a:pt x="447" y="316"/>
                  <a:pt x="487" y="312"/>
                </a:cubicBezTo>
                <a:cubicBezTo>
                  <a:pt x="498" y="295"/>
                  <a:pt x="515" y="295"/>
                  <a:pt x="531" y="284"/>
                </a:cubicBezTo>
                <a:cubicBezTo>
                  <a:pt x="578" y="286"/>
                  <a:pt x="627" y="285"/>
                  <a:pt x="667" y="312"/>
                </a:cubicBezTo>
                <a:cubicBezTo>
                  <a:pt x="672" y="328"/>
                  <a:pt x="677" y="335"/>
                  <a:pt x="691" y="344"/>
                </a:cubicBezTo>
                <a:cubicBezTo>
                  <a:pt x="710" y="373"/>
                  <a:pt x="700" y="361"/>
                  <a:pt x="719" y="380"/>
                </a:cubicBezTo>
                <a:cubicBezTo>
                  <a:pt x="722" y="388"/>
                  <a:pt x="721" y="398"/>
                  <a:pt x="727" y="404"/>
                </a:cubicBezTo>
                <a:cubicBezTo>
                  <a:pt x="744" y="421"/>
                  <a:pt x="781" y="436"/>
                  <a:pt x="807" y="4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6" name="Freeform 40"/>
          <p:cNvSpPr>
            <a:spLocks/>
          </p:cNvSpPr>
          <p:nvPr/>
        </p:nvSpPr>
        <p:spPr bwMode="auto">
          <a:xfrm>
            <a:off x="2305821" y="4038600"/>
            <a:ext cx="512964" cy="1536700"/>
          </a:xfrm>
          <a:custGeom>
            <a:avLst/>
            <a:gdLst>
              <a:gd name="T0" fmla="*/ 2147483647 w 266"/>
              <a:gd name="T1" fmla="*/ 0 h 968"/>
              <a:gd name="T2" fmla="*/ 2147483647 w 266"/>
              <a:gd name="T3" fmla="*/ 2147483647 h 968"/>
              <a:gd name="T4" fmla="*/ 2147483647 w 266"/>
              <a:gd name="T5" fmla="*/ 2147483647 h 968"/>
              <a:gd name="T6" fmla="*/ 2147483647 w 266"/>
              <a:gd name="T7" fmla="*/ 2147483647 h 968"/>
              <a:gd name="T8" fmla="*/ 2147483647 w 266"/>
              <a:gd name="T9" fmla="*/ 2147483647 h 968"/>
              <a:gd name="T10" fmla="*/ 2147483647 w 266"/>
              <a:gd name="T11" fmla="*/ 2147483647 h 968"/>
              <a:gd name="T12" fmla="*/ 2147483647 w 266"/>
              <a:gd name="T13" fmla="*/ 2147483647 h 968"/>
              <a:gd name="T14" fmla="*/ 2147483647 w 266"/>
              <a:gd name="T15" fmla="*/ 2147483647 h 968"/>
              <a:gd name="T16" fmla="*/ 2147483647 w 266"/>
              <a:gd name="T17" fmla="*/ 2147483647 h 968"/>
              <a:gd name="T18" fmla="*/ 2147483647 w 266"/>
              <a:gd name="T19" fmla="*/ 2147483647 h 968"/>
              <a:gd name="T20" fmla="*/ 2147483647 w 266"/>
              <a:gd name="T21" fmla="*/ 2147483647 h 968"/>
              <a:gd name="T22" fmla="*/ 2147483647 w 266"/>
              <a:gd name="T23" fmla="*/ 2147483647 h 968"/>
              <a:gd name="T24" fmla="*/ 2147483647 w 266"/>
              <a:gd name="T25" fmla="*/ 2147483647 h 968"/>
              <a:gd name="T26" fmla="*/ 2147483647 w 266"/>
              <a:gd name="T27" fmla="*/ 2147483647 h 968"/>
              <a:gd name="T28" fmla="*/ 2147483647 w 266"/>
              <a:gd name="T29" fmla="*/ 2147483647 h 968"/>
              <a:gd name="T30" fmla="*/ 2147483647 w 266"/>
              <a:gd name="T31" fmla="*/ 2147483647 h 968"/>
              <a:gd name="T32" fmla="*/ 2147483647 w 266"/>
              <a:gd name="T33" fmla="*/ 2147483647 h 968"/>
              <a:gd name="T34" fmla="*/ 0 w 266"/>
              <a:gd name="T35" fmla="*/ 2147483647 h 9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968"/>
              <a:gd name="T56" fmla="*/ 266 w 266"/>
              <a:gd name="T57" fmla="*/ 968 h 9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968">
                <a:moveTo>
                  <a:pt x="212" y="0"/>
                </a:moveTo>
                <a:cubicBezTo>
                  <a:pt x="216" y="1"/>
                  <a:pt x="240" y="10"/>
                  <a:pt x="244" y="16"/>
                </a:cubicBezTo>
                <a:cubicBezTo>
                  <a:pt x="248" y="23"/>
                  <a:pt x="249" y="32"/>
                  <a:pt x="252" y="40"/>
                </a:cubicBezTo>
                <a:cubicBezTo>
                  <a:pt x="253" y="44"/>
                  <a:pt x="256" y="52"/>
                  <a:pt x="256" y="52"/>
                </a:cubicBezTo>
                <a:cubicBezTo>
                  <a:pt x="254" y="79"/>
                  <a:pt x="266" y="122"/>
                  <a:pt x="236" y="132"/>
                </a:cubicBezTo>
                <a:cubicBezTo>
                  <a:pt x="229" y="154"/>
                  <a:pt x="227" y="163"/>
                  <a:pt x="208" y="176"/>
                </a:cubicBezTo>
                <a:cubicBezTo>
                  <a:pt x="205" y="180"/>
                  <a:pt x="203" y="185"/>
                  <a:pt x="200" y="188"/>
                </a:cubicBezTo>
                <a:cubicBezTo>
                  <a:pt x="197" y="191"/>
                  <a:pt x="191" y="192"/>
                  <a:pt x="188" y="196"/>
                </a:cubicBezTo>
                <a:cubicBezTo>
                  <a:pt x="155" y="233"/>
                  <a:pt x="187" y="210"/>
                  <a:pt x="160" y="228"/>
                </a:cubicBezTo>
                <a:cubicBezTo>
                  <a:pt x="156" y="241"/>
                  <a:pt x="148" y="251"/>
                  <a:pt x="144" y="264"/>
                </a:cubicBezTo>
                <a:cubicBezTo>
                  <a:pt x="140" y="322"/>
                  <a:pt x="99" y="462"/>
                  <a:pt x="164" y="484"/>
                </a:cubicBezTo>
                <a:cubicBezTo>
                  <a:pt x="180" y="507"/>
                  <a:pt x="181" y="506"/>
                  <a:pt x="188" y="532"/>
                </a:cubicBezTo>
                <a:cubicBezTo>
                  <a:pt x="190" y="541"/>
                  <a:pt x="196" y="566"/>
                  <a:pt x="200" y="572"/>
                </a:cubicBezTo>
                <a:cubicBezTo>
                  <a:pt x="207" y="583"/>
                  <a:pt x="216" y="608"/>
                  <a:pt x="216" y="608"/>
                </a:cubicBezTo>
                <a:cubicBezTo>
                  <a:pt x="235" y="744"/>
                  <a:pt x="229" y="806"/>
                  <a:pt x="164" y="904"/>
                </a:cubicBezTo>
                <a:cubicBezTo>
                  <a:pt x="158" y="913"/>
                  <a:pt x="148" y="911"/>
                  <a:pt x="140" y="916"/>
                </a:cubicBezTo>
                <a:cubicBezTo>
                  <a:pt x="113" y="931"/>
                  <a:pt x="94" y="938"/>
                  <a:pt x="64" y="948"/>
                </a:cubicBezTo>
                <a:cubicBezTo>
                  <a:pt x="42" y="955"/>
                  <a:pt x="24" y="968"/>
                  <a:pt x="0" y="9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7" name="Freeform 41"/>
          <p:cNvSpPr>
            <a:spLocks/>
          </p:cNvSpPr>
          <p:nvPr/>
        </p:nvSpPr>
        <p:spPr bwMode="auto">
          <a:xfrm>
            <a:off x="2331345" y="5410201"/>
            <a:ext cx="557319" cy="608013"/>
          </a:xfrm>
          <a:custGeom>
            <a:avLst/>
            <a:gdLst>
              <a:gd name="T0" fmla="*/ 2147483647 w 289"/>
              <a:gd name="T1" fmla="*/ 0 h 383"/>
              <a:gd name="T2" fmla="*/ 2147483647 w 289"/>
              <a:gd name="T3" fmla="*/ 2147483647 h 383"/>
              <a:gd name="T4" fmla="*/ 2147483647 w 289"/>
              <a:gd name="T5" fmla="*/ 2147483647 h 383"/>
              <a:gd name="T6" fmla="*/ 2147483647 w 289"/>
              <a:gd name="T7" fmla="*/ 2147483647 h 383"/>
              <a:gd name="T8" fmla="*/ 2147483647 w 289"/>
              <a:gd name="T9" fmla="*/ 2147483647 h 383"/>
              <a:gd name="T10" fmla="*/ 2147483647 w 289"/>
              <a:gd name="T11" fmla="*/ 2147483647 h 383"/>
              <a:gd name="T12" fmla="*/ 2147483647 w 289"/>
              <a:gd name="T13" fmla="*/ 2147483647 h 383"/>
              <a:gd name="T14" fmla="*/ 0 w 289"/>
              <a:gd name="T15" fmla="*/ 2147483647 h 383"/>
              <a:gd name="T16" fmla="*/ 2147483647 w 289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9"/>
              <a:gd name="T28" fmla="*/ 0 h 383"/>
              <a:gd name="T29" fmla="*/ 289 w 289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9" h="383">
                <a:moveTo>
                  <a:pt x="248" y="0"/>
                </a:moveTo>
                <a:cubicBezTo>
                  <a:pt x="289" y="14"/>
                  <a:pt x="280" y="6"/>
                  <a:pt x="256" y="104"/>
                </a:cubicBezTo>
                <a:cubicBezTo>
                  <a:pt x="254" y="114"/>
                  <a:pt x="230" y="121"/>
                  <a:pt x="220" y="124"/>
                </a:cubicBezTo>
                <a:cubicBezTo>
                  <a:pt x="202" y="152"/>
                  <a:pt x="207" y="139"/>
                  <a:pt x="200" y="160"/>
                </a:cubicBezTo>
                <a:cubicBezTo>
                  <a:pt x="198" y="197"/>
                  <a:pt x="216" y="247"/>
                  <a:pt x="176" y="260"/>
                </a:cubicBezTo>
                <a:cubicBezTo>
                  <a:pt x="167" y="287"/>
                  <a:pt x="125" y="318"/>
                  <a:pt x="96" y="328"/>
                </a:cubicBezTo>
                <a:cubicBezTo>
                  <a:pt x="90" y="336"/>
                  <a:pt x="92" y="349"/>
                  <a:pt x="84" y="356"/>
                </a:cubicBezTo>
                <a:cubicBezTo>
                  <a:pt x="69" y="368"/>
                  <a:pt x="1" y="368"/>
                  <a:pt x="0" y="368"/>
                </a:cubicBezTo>
                <a:cubicBezTo>
                  <a:pt x="10" y="383"/>
                  <a:pt x="3" y="380"/>
                  <a:pt x="20" y="38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8" name="Freeform 42"/>
          <p:cNvSpPr>
            <a:spLocks/>
          </p:cNvSpPr>
          <p:nvPr/>
        </p:nvSpPr>
        <p:spPr bwMode="auto">
          <a:xfrm>
            <a:off x="2416432" y="5562600"/>
            <a:ext cx="484038" cy="617538"/>
          </a:xfrm>
          <a:custGeom>
            <a:avLst/>
            <a:gdLst>
              <a:gd name="T0" fmla="*/ 2147483647 w 251"/>
              <a:gd name="T1" fmla="*/ 0 h 389"/>
              <a:gd name="T2" fmla="*/ 2147483647 w 251"/>
              <a:gd name="T3" fmla="*/ 2147483647 h 389"/>
              <a:gd name="T4" fmla="*/ 2147483647 w 251"/>
              <a:gd name="T5" fmla="*/ 2147483647 h 389"/>
              <a:gd name="T6" fmla="*/ 2147483647 w 251"/>
              <a:gd name="T7" fmla="*/ 2147483647 h 389"/>
              <a:gd name="T8" fmla="*/ 2147483647 w 251"/>
              <a:gd name="T9" fmla="*/ 2147483647 h 389"/>
              <a:gd name="T10" fmla="*/ 2147483647 w 251"/>
              <a:gd name="T11" fmla="*/ 2147483647 h 389"/>
              <a:gd name="T12" fmla="*/ 2147483647 w 251"/>
              <a:gd name="T13" fmla="*/ 2147483647 h 389"/>
              <a:gd name="T14" fmla="*/ 2147483647 w 251"/>
              <a:gd name="T15" fmla="*/ 2147483647 h 389"/>
              <a:gd name="T16" fmla="*/ 2147483647 w 251"/>
              <a:gd name="T17" fmla="*/ 2147483647 h 389"/>
              <a:gd name="T18" fmla="*/ 2147483647 w 251"/>
              <a:gd name="T19" fmla="*/ 2147483647 h 389"/>
              <a:gd name="T20" fmla="*/ 2147483647 w 251"/>
              <a:gd name="T21" fmla="*/ 2147483647 h 389"/>
              <a:gd name="T22" fmla="*/ 2147483647 w 251"/>
              <a:gd name="T23" fmla="*/ 2147483647 h 389"/>
              <a:gd name="T24" fmla="*/ 0 w 251"/>
              <a:gd name="T25" fmla="*/ 2147483647 h 3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1"/>
              <a:gd name="T40" fmla="*/ 0 h 389"/>
              <a:gd name="T41" fmla="*/ 251 w 251"/>
              <a:gd name="T42" fmla="*/ 389 h 38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1" h="389">
                <a:moveTo>
                  <a:pt x="208" y="0"/>
                </a:moveTo>
                <a:cubicBezTo>
                  <a:pt x="212" y="5"/>
                  <a:pt x="215" y="12"/>
                  <a:pt x="220" y="16"/>
                </a:cubicBezTo>
                <a:cubicBezTo>
                  <a:pt x="223" y="19"/>
                  <a:pt x="232" y="16"/>
                  <a:pt x="232" y="20"/>
                </a:cubicBezTo>
                <a:cubicBezTo>
                  <a:pt x="237" y="73"/>
                  <a:pt x="233" y="127"/>
                  <a:pt x="236" y="180"/>
                </a:cubicBezTo>
                <a:cubicBezTo>
                  <a:pt x="237" y="188"/>
                  <a:pt x="244" y="204"/>
                  <a:pt x="244" y="204"/>
                </a:cubicBezTo>
                <a:cubicBezTo>
                  <a:pt x="243" y="233"/>
                  <a:pt x="251" y="265"/>
                  <a:pt x="240" y="292"/>
                </a:cubicBezTo>
                <a:cubicBezTo>
                  <a:pt x="236" y="302"/>
                  <a:pt x="219" y="294"/>
                  <a:pt x="208" y="296"/>
                </a:cubicBezTo>
                <a:cubicBezTo>
                  <a:pt x="178" y="302"/>
                  <a:pt x="146" y="304"/>
                  <a:pt x="116" y="312"/>
                </a:cubicBezTo>
                <a:cubicBezTo>
                  <a:pt x="112" y="315"/>
                  <a:pt x="107" y="316"/>
                  <a:pt x="104" y="320"/>
                </a:cubicBezTo>
                <a:cubicBezTo>
                  <a:pt x="101" y="323"/>
                  <a:pt x="103" y="329"/>
                  <a:pt x="100" y="332"/>
                </a:cubicBezTo>
                <a:cubicBezTo>
                  <a:pt x="93" y="339"/>
                  <a:pt x="84" y="343"/>
                  <a:pt x="76" y="348"/>
                </a:cubicBezTo>
                <a:cubicBezTo>
                  <a:pt x="72" y="351"/>
                  <a:pt x="64" y="356"/>
                  <a:pt x="64" y="356"/>
                </a:cubicBezTo>
                <a:cubicBezTo>
                  <a:pt x="42" y="389"/>
                  <a:pt x="50" y="388"/>
                  <a:pt x="0" y="38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79" name="Freeform 43"/>
          <p:cNvSpPr>
            <a:spLocks/>
          </p:cNvSpPr>
          <p:nvPr/>
        </p:nvSpPr>
        <p:spPr bwMode="auto">
          <a:xfrm>
            <a:off x="2858876" y="5486400"/>
            <a:ext cx="416542" cy="190500"/>
          </a:xfrm>
          <a:custGeom>
            <a:avLst/>
            <a:gdLst>
              <a:gd name="T0" fmla="*/ 0 w 216"/>
              <a:gd name="T1" fmla="*/ 0 h 120"/>
              <a:gd name="T2" fmla="*/ 2147483647 w 216"/>
              <a:gd name="T3" fmla="*/ 2147483647 h 120"/>
              <a:gd name="T4" fmla="*/ 2147483647 w 216"/>
              <a:gd name="T5" fmla="*/ 2147483647 h 120"/>
              <a:gd name="T6" fmla="*/ 2147483647 w 216"/>
              <a:gd name="T7" fmla="*/ 2147483647 h 120"/>
              <a:gd name="T8" fmla="*/ 2147483647 w 216"/>
              <a:gd name="T9" fmla="*/ 2147483647 h 120"/>
              <a:gd name="T10" fmla="*/ 2147483647 w 216"/>
              <a:gd name="T11" fmla="*/ 2147483647 h 120"/>
              <a:gd name="T12" fmla="*/ 2147483647 w 216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20"/>
              <a:gd name="T23" fmla="*/ 216 w 216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20">
                <a:moveTo>
                  <a:pt x="0" y="0"/>
                </a:moveTo>
                <a:cubicBezTo>
                  <a:pt x="31" y="25"/>
                  <a:pt x="57" y="30"/>
                  <a:pt x="96" y="36"/>
                </a:cubicBezTo>
                <a:cubicBezTo>
                  <a:pt x="113" y="42"/>
                  <a:pt x="109" y="50"/>
                  <a:pt x="124" y="60"/>
                </a:cubicBezTo>
                <a:cubicBezTo>
                  <a:pt x="142" y="87"/>
                  <a:pt x="145" y="69"/>
                  <a:pt x="164" y="56"/>
                </a:cubicBezTo>
                <a:cubicBezTo>
                  <a:pt x="171" y="76"/>
                  <a:pt x="179" y="89"/>
                  <a:pt x="196" y="100"/>
                </a:cubicBezTo>
                <a:cubicBezTo>
                  <a:pt x="200" y="111"/>
                  <a:pt x="202" y="120"/>
                  <a:pt x="216" y="120"/>
                </a:cubicBezTo>
                <a:lnTo>
                  <a:pt x="192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0" name="Freeform 44"/>
          <p:cNvSpPr>
            <a:spLocks/>
          </p:cNvSpPr>
          <p:nvPr/>
        </p:nvSpPr>
        <p:spPr bwMode="auto">
          <a:xfrm>
            <a:off x="3267288" y="2713038"/>
            <a:ext cx="293122" cy="519112"/>
          </a:xfrm>
          <a:custGeom>
            <a:avLst/>
            <a:gdLst>
              <a:gd name="T0" fmla="*/ 0 w 152"/>
              <a:gd name="T1" fmla="*/ 2147483647 h 327"/>
              <a:gd name="T2" fmla="*/ 2147483647 w 152"/>
              <a:gd name="T3" fmla="*/ 2147483647 h 327"/>
              <a:gd name="T4" fmla="*/ 2147483647 w 152"/>
              <a:gd name="T5" fmla="*/ 2147483647 h 327"/>
              <a:gd name="T6" fmla="*/ 2147483647 w 152"/>
              <a:gd name="T7" fmla="*/ 2147483647 h 327"/>
              <a:gd name="T8" fmla="*/ 2147483647 w 152"/>
              <a:gd name="T9" fmla="*/ 2147483647 h 327"/>
              <a:gd name="T10" fmla="*/ 2147483647 w 152"/>
              <a:gd name="T11" fmla="*/ 2147483647 h 327"/>
              <a:gd name="T12" fmla="*/ 2147483647 w 152"/>
              <a:gd name="T13" fmla="*/ 2147483647 h 327"/>
              <a:gd name="T14" fmla="*/ 2147483647 w 152"/>
              <a:gd name="T15" fmla="*/ 2147483647 h 3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2"/>
              <a:gd name="T25" fmla="*/ 0 h 327"/>
              <a:gd name="T26" fmla="*/ 152 w 152"/>
              <a:gd name="T27" fmla="*/ 327 h 3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" h="327">
                <a:moveTo>
                  <a:pt x="0" y="19"/>
                </a:moveTo>
                <a:cubicBezTo>
                  <a:pt x="1" y="14"/>
                  <a:pt x="0" y="6"/>
                  <a:pt x="4" y="3"/>
                </a:cubicBezTo>
                <a:cubicBezTo>
                  <a:pt x="7" y="0"/>
                  <a:pt x="15" y="3"/>
                  <a:pt x="16" y="7"/>
                </a:cubicBezTo>
                <a:cubicBezTo>
                  <a:pt x="23" y="50"/>
                  <a:pt x="1" y="91"/>
                  <a:pt x="36" y="115"/>
                </a:cubicBezTo>
                <a:cubicBezTo>
                  <a:pt x="37" y="140"/>
                  <a:pt x="37" y="166"/>
                  <a:pt x="40" y="191"/>
                </a:cubicBezTo>
                <a:cubicBezTo>
                  <a:pt x="42" y="208"/>
                  <a:pt x="97" y="223"/>
                  <a:pt x="112" y="227"/>
                </a:cubicBezTo>
                <a:cubicBezTo>
                  <a:pt x="127" y="250"/>
                  <a:pt x="130" y="273"/>
                  <a:pt x="136" y="299"/>
                </a:cubicBezTo>
                <a:cubicBezTo>
                  <a:pt x="139" y="314"/>
                  <a:pt x="152" y="313"/>
                  <a:pt x="152" y="327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1" name="Freeform 45"/>
          <p:cNvSpPr>
            <a:spLocks/>
          </p:cNvSpPr>
          <p:nvPr/>
        </p:nvSpPr>
        <p:spPr bwMode="auto">
          <a:xfrm>
            <a:off x="3462985" y="3273426"/>
            <a:ext cx="100278" cy="180975"/>
          </a:xfrm>
          <a:custGeom>
            <a:avLst/>
            <a:gdLst>
              <a:gd name="T0" fmla="*/ 2147483647 w 52"/>
              <a:gd name="T1" fmla="*/ 2147483647 h 114"/>
              <a:gd name="T2" fmla="*/ 2147483647 w 52"/>
              <a:gd name="T3" fmla="*/ 2147483647 h 114"/>
              <a:gd name="T4" fmla="*/ 2147483647 w 52"/>
              <a:gd name="T5" fmla="*/ 2147483647 h 114"/>
              <a:gd name="T6" fmla="*/ 2147483647 w 52"/>
              <a:gd name="T7" fmla="*/ 2147483647 h 114"/>
              <a:gd name="T8" fmla="*/ 0 w 52"/>
              <a:gd name="T9" fmla="*/ 2147483647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114"/>
              <a:gd name="T17" fmla="*/ 52 w 52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114">
                <a:moveTo>
                  <a:pt x="52" y="2"/>
                </a:moveTo>
                <a:cubicBezTo>
                  <a:pt x="30" y="9"/>
                  <a:pt x="46" y="0"/>
                  <a:pt x="36" y="30"/>
                </a:cubicBezTo>
                <a:cubicBezTo>
                  <a:pt x="31" y="46"/>
                  <a:pt x="19" y="62"/>
                  <a:pt x="12" y="78"/>
                </a:cubicBezTo>
                <a:cubicBezTo>
                  <a:pt x="9" y="86"/>
                  <a:pt x="7" y="94"/>
                  <a:pt x="4" y="102"/>
                </a:cubicBezTo>
                <a:cubicBezTo>
                  <a:pt x="3" y="106"/>
                  <a:pt x="0" y="114"/>
                  <a:pt x="0" y="1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2" name="Text Box 46"/>
          <p:cNvSpPr txBox="1">
            <a:spLocks noChangeArrowheads="1"/>
          </p:cNvSpPr>
          <p:nvPr/>
        </p:nvSpPr>
        <p:spPr bwMode="auto">
          <a:xfrm rot="-1507140">
            <a:off x="1743414" y="3006215"/>
            <a:ext cx="1573604" cy="214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CC0099"/>
                </a:solidFill>
                <a:latin typeface="VNI-Cooper" pitchFamily="2" charset="0"/>
              </a:rPr>
              <a:t>Keânh Vónh Teá</a:t>
            </a:r>
          </a:p>
        </p:txBody>
      </p:sp>
      <p:sp>
        <p:nvSpPr>
          <p:cNvPr id="91183" name="Text Box 47"/>
          <p:cNvSpPr txBox="1">
            <a:spLocks noChangeArrowheads="1"/>
          </p:cNvSpPr>
          <p:nvPr/>
        </p:nvSpPr>
        <p:spPr bwMode="auto">
          <a:xfrm rot="-3060333">
            <a:off x="2930467" y="4754600"/>
            <a:ext cx="1371600" cy="2308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>
                <a:solidFill>
                  <a:srgbClr val="CC0099"/>
                </a:solidFill>
                <a:latin typeface="VNI-Cooper" pitchFamily="2" charset="0"/>
              </a:rPr>
              <a:t>Keânh Phuïng Hieäp</a:t>
            </a:r>
          </a:p>
        </p:txBody>
      </p:sp>
      <p:sp>
        <p:nvSpPr>
          <p:cNvPr id="91184" name="Text Box 48"/>
          <p:cNvSpPr txBox="1">
            <a:spLocks noChangeArrowheads="1"/>
          </p:cNvSpPr>
          <p:nvPr/>
        </p:nvSpPr>
        <p:spPr bwMode="auto">
          <a:xfrm>
            <a:off x="7650162" y="152400"/>
            <a:ext cx="4343399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  Do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7843237" y="110961"/>
            <a:ext cx="4267200" cy="682340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ta.   Do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9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91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91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91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91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91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91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91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91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91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91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91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91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91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91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91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91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91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91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91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9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animBg="1"/>
      <p:bldP spid="91142" grpId="0" animBg="1"/>
      <p:bldP spid="91143" grpId="0" animBg="1"/>
      <p:bldP spid="91144" grpId="0" animBg="1"/>
      <p:bldP spid="91145" grpId="0" animBg="1"/>
      <p:bldP spid="91146" grpId="0" animBg="1"/>
      <p:bldP spid="91147" grpId="0" animBg="1"/>
      <p:bldP spid="91148" grpId="0" animBg="1"/>
      <p:bldP spid="91149" grpId="0" animBg="1"/>
      <p:bldP spid="91150" grpId="0" animBg="1"/>
      <p:bldP spid="91151" grpId="0" animBg="1"/>
      <p:bldP spid="91152" grpId="0" animBg="1"/>
      <p:bldP spid="91156" grpId="0" animBg="1"/>
      <p:bldP spid="91157" grpId="0" animBg="1"/>
      <p:bldP spid="91158" grpId="0" animBg="1"/>
      <p:bldP spid="91159" grpId="0" animBg="1"/>
      <p:bldP spid="91160" grpId="0" animBg="1"/>
      <p:bldP spid="91161" grpId="0" animBg="1"/>
      <p:bldP spid="91162" grpId="0" animBg="1"/>
      <p:bldP spid="91166" grpId="0" animBg="1"/>
      <p:bldP spid="91167" grpId="0" animBg="1"/>
      <p:bldP spid="91168" grpId="0" animBg="1"/>
      <p:bldP spid="91169" grpId="0" animBg="1"/>
      <p:bldP spid="91170" grpId="0" animBg="1"/>
      <p:bldP spid="91171" grpId="0" animBg="1"/>
      <p:bldP spid="91172" grpId="0" animBg="1"/>
      <p:bldP spid="91173" grpId="0" animBg="1"/>
      <p:bldP spid="91174" grpId="0" animBg="1"/>
      <p:bldP spid="91175" grpId="0" animBg="1"/>
      <p:bldP spid="91176" grpId="0" animBg="1"/>
      <p:bldP spid="91177" grpId="0" animBg="1"/>
      <p:bldP spid="91178" grpId="0" animBg="1"/>
      <p:bldP spid="91179" grpId="0" animBg="1"/>
      <p:bldP spid="91180" grpId="0" animBg="1"/>
      <p:bldP spid="91181" grpId="0" animBg="1"/>
      <p:bldP spid="91183" grpId="0"/>
      <p:bldP spid="91184" grpId="0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0026"/>
          <p:cNvPicPr>
            <a:picLocks noChangeAspect="1" noChangeArrowheads="1"/>
          </p:cNvPicPr>
          <p:nvPr/>
        </p:nvPicPr>
        <p:blipFill>
          <a:blip r:embed="rId6"/>
          <a:srcRect r="1804"/>
          <a:stretch>
            <a:fillRect/>
          </a:stretch>
        </p:blipFill>
        <p:spPr bwMode="auto">
          <a:xfrm>
            <a:off x="0" y="0"/>
            <a:ext cx="7497762" cy="6858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 rot="-2460861">
            <a:off x="2067580" y="209550"/>
            <a:ext cx="2156920" cy="2746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Meâ Coâng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 rot="1372236">
            <a:off x="6023397" y="689175"/>
            <a:ext cx="2033546" cy="2746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CC0000"/>
                </a:solidFill>
                <a:latin typeface="VNI-Cooper" pitchFamily="2" charset="0"/>
              </a:rPr>
              <a:t>Soâng Ñoàng Nai</a:t>
            </a:r>
          </a:p>
        </p:txBody>
      </p:sp>
      <p:sp>
        <p:nvSpPr>
          <p:cNvPr id="92165" name="Freeform 5"/>
          <p:cNvSpPr>
            <a:spLocks/>
          </p:cNvSpPr>
          <p:nvPr/>
        </p:nvSpPr>
        <p:spPr bwMode="auto">
          <a:xfrm>
            <a:off x="2552568" y="3276600"/>
            <a:ext cx="816822" cy="609600"/>
          </a:xfrm>
          <a:custGeom>
            <a:avLst/>
            <a:gdLst>
              <a:gd name="T0" fmla="*/ 2147483647 w 384"/>
              <a:gd name="T1" fmla="*/ 0 h 384"/>
              <a:gd name="T2" fmla="*/ 2147483647 w 384"/>
              <a:gd name="T3" fmla="*/ 2147483647 h 384"/>
              <a:gd name="T4" fmla="*/ 2147483647 w 384"/>
              <a:gd name="T5" fmla="*/ 2147483647 h 384"/>
              <a:gd name="T6" fmla="*/ 2147483647 w 384"/>
              <a:gd name="T7" fmla="*/ 2147483647 h 384"/>
              <a:gd name="T8" fmla="*/ 2147483647 w 384"/>
              <a:gd name="T9" fmla="*/ 2147483647 h 384"/>
              <a:gd name="T10" fmla="*/ 2147483647 w 384"/>
              <a:gd name="T11" fmla="*/ 2147483647 h 384"/>
              <a:gd name="T12" fmla="*/ 2147483647 w 384"/>
              <a:gd name="T13" fmla="*/ 2147483647 h 384"/>
              <a:gd name="T14" fmla="*/ 2147483647 w 384"/>
              <a:gd name="T15" fmla="*/ 2147483647 h 384"/>
              <a:gd name="T16" fmla="*/ 2147483647 w 384"/>
              <a:gd name="T17" fmla="*/ 2147483647 h 384"/>
              <a:gd name="T18" fmla="*/ 0 w 384"/>
              <a:gd name="T19" fmla="*/ 2147483647 h 3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"/>
              <a:gd name="T31" fmla="*/ 0 h 384"/>
              <a:gd name="T32" fmla="*/ 384 w 384"/>
              <a:gd name="T33" fmla="*/ 384 h 3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" h="384">
                <a:moveTo>
                  <a:pt x="384" y="0"/>
                </a:moveTo>
                <a:lnTo>
                  <a:pt x="336" y="48"/>
                </a:lnTo>
                <a:lnTo>
                  <a:pt x="288" y="96"/>
                </a:lnTo>
                <a:lnTo>
                  <a:pt x="240" y="192"/>
                </a:lnTo>
                <a:lnTo>
                  <a:pt x="192" y="240"/>
                </a:lnTo>
                <a:lnTo>
                  <a:pt x="192" y="288"/>
                </a:lnTo>
                <a:lnTo>
                  <a:pt x="192" y="336"/>
                </a:lnTo>
                <a:lnTo>
                  <a:pt x="144" y="384"/>
                </a:lnTo>
                <a:lnTo>
                  <a:pt x="96" y="336"/>
                </a:lnTo>
                <a:lnTo>
                  <a:pt x="0" y="24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Freeform 6"/>
          <p:cNvSpPr>
            <a:spLocks/>
          </p:cNvSpPr>
          <p:nvPr/>
        </p:nvSpPr>
        <p:spPr bwMode="auto">
          <a:xfrm>
            <a:off x="1837849" y="2743200"/>
            <a:ext cx="1021027" cy="533400"/>
          </a:xfrm>
          <a:custGeom>
            <a:avLst/>
            <a:gdLst>
              <a:gd name="T0" fmla="*/ 0 w 480"/>
              <a:gd name="T1" fmla="*/ 2147483647 h 336"/>
              <a:gd name="T2" fmla="*/ 2147483647 w 480"/>
              <a:gd name="T3" fmla="*/ 2147483647 h 336"/>
              <a:gd name="T4" fmla="*/ 2147483647 w 480"/>
              <a:gd name="T5" fmla="*/ 2147483647 h 336"/>
              <a:gd name="T6" fmla="*/ 2147483647 w 480"/>
              <a:gd name="T7" fmla="*/ 2147483647 h 336"/>
              <a:gd name="T8" fmla="*/ 2147483647 w 480"/>
              <a:gd name="T9" fmla="*/ 2147483647 h 336"/>
              <a:gd name="T10" fmla="*/ 2147483647 w 480"/>
              <a:gd name="T11" fmla="*/ 2147483647 h 336"/>
              <a:gd name="T12" fmla="*/ 2147483647 w 480"/>
              <a:gd name="T13" fmla="*/ 2147483647 h 336"/>
              <a:gd name="T14" fmla="*/ 2147483647 w 480"/>
              <a:gd name="T15" fmla="*/ 2147483647 h 336"/>
              <a:gd name="T16" fmla="*/ 2147483647 w 480"/>
              <a:gd name="T17" fmla="*/ 2147483647 h 336"/>
              <a:gd name="T18" fmla="*/ 2147483647 w 480"/>
              <a:gd name="T19" fmla="*/ 2147483647 h 336"/>
              <a:gd name="T20" fmla="*/ 2147483647 w 480"/>
              <a:gd name="T21" fmla="*/ 2147483647 h 336"/>
              <a:gd name="T22" fmla="*/ 2147483647 w 480"/>
              <a:gd name="T23" fmla="*/ 0 h 3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0"/>
              <a:gd name="T37" fmla="*/ 0 h 336"/>
              <a:gd name="T38" fmla="*/ 480 w 480"/>
              <a:gd name="T39" fmla="*/ 336 h 3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0" h="336">
                <a:moveTo>
                  <a:pt x="0" y="336"/>
                </a:moveTo>
                <a:lnTo>
                  <a:pt x="48" y="288"/>
                </a:lnTo>
                <a:lnTo>
                  <a:pt x="96" y="240"/>
                </a:lnTo>
                <a:lnTo>
                  <a:pt x="144" y="192"/>
                </a:lnTo>
                <a:lnTo>
                  <a:pt x="192" y="192"/>
                </a:lnTo>
                <a:lnTo>
                  <a:pt x="240" y="192"/>
                </a:lnTo>
                <a:lnTo>
                  <a:pt x="288" y="192"/>
                </a:lnTo>
                <a:lnTo>
                  <a:pt x="336" y="192"/>
                </a:lnTo>
                <a:lnTo>
                  <a:pt x="384" y="144"/>
                </a:lnTo>
                <a:lnTo>
                  <a:pt x="384" y="96"/>
                </a:lnTo>
                <a:lnTo>
                  <a:pt x="432" y="48"/>
                </a:lnTo>
                <a:lnTo>
                  <a:pt x="480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1837849" y="2895600"/>
            <a:ext cx="1225233" cy="762000"/>
          </a:xfrm>
          <a:custGeom>
            <a:avLst/>
            <a:gdLst>
              <a:gd name="T0" fmla="*/ 0 w 576"/>
              <a:gd name="T1" fmla="*/ 2147483647 h 480"/>
              <a:gd name="T2" fmla="*/ 2147483647 w 576"/>
              <a:gd name="T3" fmla="*/ 2147483647 h 480"/>
              <a:gd name="T4" fmla="*/ 2147483647 w 576"/>
              <a:gd name="T5" fmla="*/ 2147483647 h 480"/>
              <a:gd name="T6" fmla="*/ 2147483647 w 576"/>
              <a:gd name="T7" fmla="*/ 2147483647 h 480"/>
              <a:gd name="T8" fmla="*/ 2147483647 w 576"/>
              <a:gd name="T9" fmla="*/ 2147483647 h 480"/>
              <a:gd name="T10" fmla="*/ 2147483647 w 576"/>
              <a:gd name="T11" fmla="*/ 2147483647 h 480"/>
              <a:gd name="T12" fmla="*/ 2147483647 w 576"/>
              <a:gd name="T13" fmla="*/ 2147483647 h 480"/>
              <a:gd name="T14" fmla="*/ 2147483647 w 576"/>
              <a:gd name="T15" fmla="*/ 2147483647 h 480"/>
              <a:gd name="T16" fmla="*/ 2147483647 w 576"/>
              <a:gd name="T17" fmla="*/ 2147483647 h 480"/>
              <a:gd name="T18" fmla="*/ 2147483647 w 576"/>
              <a:gd name="T19" fmla="*/ 2147483647 h 480"/>
              <a:gd name="T20" fmla="*/ 2147483647 w 576"/>
              <a:gd name="T21" fmla="*/ 2147483647 h 480"/>
              <a:gd name="T22" fmla="*/ 2147483647 w 576"/>
              <a:gd name="T23" fmla="*/ 2147483647 h 480"/>
              <a:gd name="T24" fmla="*/ 2147483647 w 576"/>
              <a:gd name="T25" fmla="*/ 0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6"/>
              <a:gd name="T40" fmla="*/ 0 h 480"/>
              <a:gd name="T41" fmla="*/ 576 w 576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6" h="480">
                <a:moveTo>
                  <a:pt x="0" y="240"/>
                </a:moveTo>
                <a:lnTo>
                  <a:pt x="48" y="288"/>
                </a:lnTo>
                <a:lnTo>
                  <a:pt x="96" y="336"/>
                </a:lnTo>
                <a:lnTo>
                  <a:pt x="144" y="384"/>
                </a:lnTo>
                <a:lnTo>
                  <a:pt x="240" y="384"/>
                </a:lnTo>
                <a:lnTo>
                  <a:pt x="288" y="432"/>
                </a:lnTo>
                <a:lnTo>
                  <a:pt x="336" y="480"/>
                </a:lnTo>
                <a:lnTo>
                  <a:pt x="384" y="384"/>
                </a:lnTo>
                <a:lnTo>
                  <a:pt x="432" y="336"/>
                </a:lnTo>
                <a:lnTo>
                  <a:pt x="432" y="240"/>
                </a:lnTo>
                <a:lnTo>
                  <a:pt x="432" y="192"/>
                </a:lnTo>
                <a:lnTo>
                  <a:pt x="480" y="144"/>
                </a:lnTo>
                <a:lnTo>
                  <a:pt x="576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Freeform 8"/>
          <p:cNvSpPr>
            <a:spLocks/>
          </p:cNvSpPr>
          <p:nvPr/>
        </p:nvSpPr>
        <p:spPr bwMode="auto">
          <a:xfrm>
            <a:off x="2756773" y="3429000"/>
            <a:ext cx="714719" cy="609600"/>
          </a:xfrm>
          <a:custGeom>
            <a:avLst/>
            <a:gdLst>
              <a:gd name="T0" fmla="*/ 0 w 336"/>
              <a:gd name="T1" fmla="*/ 2147483647 h 384"/>
              <a:gd name="T2" fmla="*/ 2147483647 w 336"/>
              <a:gd name="T3" fmla="*/ 2147483647 h 384"/>
              <a:gd name="T4" fmla="*/ 2147483647 w 336"/>
              <a:gd name="T5" fmla="*/ 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384"/>
                </a:moveTo>
                <a:lnTo>
                  <a:pt x="48" y="384"/>
                </a:lnTo>
                <a:lnTo>
                  <a:pt x="336" y="0"/>
                </a:ln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9" name="Freeform 9"/>
          <p:cNvSpPr>
            <a:spLocks/>
          </p:cNvSpPr>
          <p:nvPr/>
        </p:nvSpPr>
        <p:spPr bwMode="auto">
          <a:xfrm>
            <a:off x="3307704" y="2798764"/>
            <a:ext cx="1491124" cy="204787"/>
          </a:xfrm>
          <a:custGeom>
            <a:avLst/>
            <a:gdLst>
              <a:gd name="T0" fmla="*/ 2147483647 w 701"/>
              <a:gd name="T1" fmla="*/ 2147483647 h 129"/>
              <a:gd name="T2" fmla="*/ 2147483647 w 701"/>
              <a:gd name="T3" fmla="*/ 2147483647 h 129"/>
              <a:gd name="T4" fmla="*/ 2147483647 w 701"/>
              <a:gd name="T5" fmla="*/ 2147483647 h 129"/>
              <a:gd name="T6" fmla="*/ 2147483647 w 701"/>
              <a:gd name="T7" fmla="*/ 2147483647 h 129"/>
              <a:gd name="T8" fmla="*/ 2147483647 w 701"/>
              <a:gd name="T9" fmla="*/ 2147483647 h 129"/>
              <a:gd name="T10" fmla="*/ 2147483647 w 701"/>
              <a:gd name="T11" fmla="*/ 2147483647 h 129"/>
              <a:gd name="T12" fmla="*/ 2147483647 w 701"/>
              <a:gd name="T13" fmla="*/ 2147483647 h 129"/>
              <a:gd name="T14" fmla="*/ 2147483647 w 701"/>
              <a:gd name="T15" fmla="*/ 2147483647 h 129"/>
              <a:gd name="T16" fmla="*/ 2147483647 w 701"/>
              <a:gd name="T17" fmla="*/ 2147483647 h 129"/>
              <a:gd name="T18" fmla="*/ 2147483647 w 701"/>
              <a:gd name="T19" fmla="*/ 2147483647 h 1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1"/>
              <a:gd name="T31" fmla="*/ 0 h 129"/>
              <a:gd name="T32" fmla="*/ 701 w 701"/>
              <a:gd name="T33" fmla="*/ 129 h 12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1" h="129">
                <a:moveTo>
                  <a:pt x="5" y="1"/>
                </a:moveTo>
                <a:cubicBezTo>
                  <a:pt x="39" y="12"/>
                  <a:pt x="0" y="0"/>
                  <a:pt x="77" y="9"/>
                </a:cubicBezTo>
                <a:cubicBezTo>
                  <a:pt x="91" y="11"/>
                  <a:pt x="100" y="22"/>
                  <a:pt x="113" y="25"/>
                </a:cubicBezTo>
                <a:cubicBezTo>
                  <a:pt x="150" y="34"/>
                  <a:pt x="169" y="34"/>
                  <a:pt x="213" y="37"/>
                </a:cubicBezTo>
                <a:cubicBezTo>
                  <a:pt x="221" y="42"/>
                  <a:pt x="225" y="52"/>
                  <a:pt x="233" y="57"/>
                </a:cubicBezTo>
                <a:cubicBezTo>
                  <a:pt x="267" y="78"/>
                  <a:pt x="329" y="71"/>
                  <a:pt x="365" y="73"/>
                </a:cubicBezTo>
                <a:cubicBezTo>
                  <a:pt x="396" y="94"/>
                  <a:pt x="425" y="95"/>
                  <a:pt x="461" y="101"/>
                </a:cubicBezTo>
                <a:cubicBezTo>
                  <a:pt x="493" y="106"/>
                  <a:pt x="529" y="123"/>
                  <a:pt x="561" y="125"/>
                </a:cubicBezTo>
                <a:cubicBezTo>
                  <a:pt x="589" y="126"/>
                  <a:pt x="617" y="128"/>
                  <a:pt x="645" y="129"/>
                </a:cubicBezTo>
                <a:cubicBezTo>
                  <a:pt x="664" y="128"/>
                  <a:pt x="701" y="125"/>
                  <a:pt x="701" y="12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Freeform 10"/>
          <p:cNvSpPr>
            <a:spLocks/>
          </p:cNvSpPr>
          <p:nvPr/>
        </p:nvSpPr>
        <p:spPr bwMode="auto">
          <a:xfrm>
            <a:off x="3573595" y="3068638"/>
            <a:ext cx="1303937" cy="131762"/>
          </a:xfrm>
          <a:custGeom>
            <a:avLst/>
            <a:gdLst>
              <a:gd name="T0" fmla="*/ 0 w 613"/>
              <a:gd name="T1" fmla="*/ 2147483647 h 83"/>
              <a:gd name="T2" fmla="*/ 2147483647 w 613"/>
              <a:gd name="T3" fmla="*/ 2147483647 h 83"/>
              <a:gd name="T4" fmla="*/ 2147483647 w 613"/>
              <a:gd name="T5" fmla="*/ 2147483647 h 83"/>
              <a:gd name="T6" fmla="*/ 2147483647 w 613"/>
              <a:gd name="T7" fmla="*/ 2147483647 h 83"/>
              <a:gd name="T8" fmla="*/ 2147483647 w 613"/>
              <a:gd name="T9" fmla="*/ 2147483647 h 83"/>
              <a:gd name="T10" fmla="*/ 2147483647 w 613"/>
              <a:gd name="T11" fmla="*/ 2147483647 h 83"/>
              <a:gd name="T12" fmla="*/ 2147483647 w 613"/>
              <a:gd name="T13" fmla="*/ 2147483647 h 83"/>
              <a:gd name="T14" fmla="*/ 2147483647 w 613"/>
              <a:gd name="T15" fmla="*/ 2147483647 h 83"/>
              <a:gd name="T16" fmla="*/ 2147483647 w 613"/>
              <a:gd name="T17" fmla="*/ 2147483647 h 83"/>
              <a:gd name="T18" fmla="*/ 2147483647 w 613"/>
              <a:gd name="T19" fmla="*/ 2147483647 h 83"/>
              <a:gd name="T20" fmla="*/ 2147483647 w 613"/>
              <a:gd name="T21" fmla="*/ 214748364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3"/>
              <a:gd name="T34" fmla="*/ 0 h 83"/>
              <a:gd name="T35" fmla="*/ 613 w 613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3" h="83">
                <a:moveTo>
                  <a:pt x="0" y="35"/>
                </a:moveTo>
                <a:cubicBezTo>
                  <a:pt x="3" y="27"/>
                  <a:pt x="0" y="14"/>
                  <a:pt x="8" y="11"/>
                </a:cubicBezTo>
                <a:cubicBezTo>
                  <a:pt x="44" y="0"/>
                  <a:pt x="95" y="22"/>
                  <a:pt x="132" y="31"/>
                </a:cubicBezTo>
                <a:cubicBezTo>
                  <a:pt x="174" y="59"/>
                  <a:pt x="213" y="47"/>
                  <a:pt x="272" y="51"/>
                </a:cubicBezTo>
                <a:cubicBezTo>
                  <a:pt x="292" y="52"/>
                  <a:pt x="312" y="54"/>
                  <a:pt x="332" y="55"/>
                </a:cubicBezTo>
                <a:cubicBezTo>
                  <a:pt x="351" y="56"/>
                  <a:pt x="388" y="59"/>
                  <a:pt x="388" y="59"/>
                </a:cubicBezTo>
                <a:cubicBezTo>
                  <a:pt x="409" y="66"/>
                  <a:pt x="431" y="72"/>
                  <a:pt x="452" y="79"/>
                </a:cubicBezTo>
                <a:cubicBezTo>
                  <a:pt x="487" y="78"/>
                  <a:pt x="522" y="83"/>
                  <a:pt x="556" y="75"/>
                </a:cubicBezTo>
                <a:cubicBezTo>
                  <a:pt x="565" y="73"/>
                  <a:pt x="563" y="53"/>
                  <a:pt x="572" y="51"/>
                </a:cubicBezTo>
                <a:cubicBezTo>
                  <a:pt x="596" y="46"/>
                  <a:pt x="586" y="49"/>
                  <a:pt x="604" y="43"/>
                </a:cubicBezTo>
                <a:cubicBezTo>
                  <a:pt x="613" y="30"/>
                  <a:pt x="612" y="36"/>
                  <a:pt x="612" y="27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1" name="Freeform 11"/>
          <p:cNvSpPr>
            <a:spLocks/>
          </p:cNvSpPr>
          <p:nvPr/>
        </p:nvSpPr>
        <p:spPr bwMode="auto">
          <a:xfrm>
            <a:off x="3118388" y="3998914"/>
            <a:ext cx="738118" cy="573087"/>
          </a:xfrm>
          <a:custGeom>
            <a:avLst/>
            <a:gdLst>
              <a:gd name="T0" fmla="*/ 2147483647 w 347"/>
              <a:gd name="T1" fmla="*/ 2147483647 h 361"/>
              <a:gd name="T2" fmla="*/ 2147483647 w 347"/>
              <a:gd name="T3" fmla="*/ 2147483647 h 361"/>
              <a:gd name="T4" fmla="*/ 2147483647 w 347"/>
              <a:gd name="T5" fmla="*/ 2147483647 h 361"/>
              <a:gd name="T6" fmla="*/ 2147483647 w 347"/>
              <a:gd name="T7" fmla="*/ 2147483647 h 361"/>
              <a:gd name="T8" fmla="*/ 2147483647 w 347"/>
              <a:gd name="T9" fmla="*/ 2147483647 h 361"/>
              <a:gd name="T10" fmla="*/ 2147483647 w 347"/>
              <a:gd name="T11" fmla="*/ 2147483647 h 361"/>
              <a:gd name="T12" fmla="*/ 2147483647 w 347"/>
              <a:gd name="T13" fmla="*/ 2147483647 h 361"/>
              <a:gd name="T14" fmla="*/ 2147483647 w 347"/>
              <a:gd name="T15" fmla="*/ 2147483647 h 361"/>
              <a:gd name="T16" fmla="*/ 2147483647 w 347"/>
              <a:gd name="T17" fmla="*/ 2147483647 h 361"/>
              <a:gd name="T18" fmla="*/ 2147483647 w 347"/>
              <a:gd name="T19" fmla="*/ 2147483647 h 361"/>
              <a:gd name="T20" fmla="*/ 2147483647 w 347"/>
              <a:gd name="T21" fmla="*/ 2147483647 h 361"/>
              <a:gd name="T22" fmla="*/ 2147483647 w 347"/>
              <a:gd name="T23" fmla="*/ 2147483647 h 361"/>
              <a:gd name="T24" fmla="*/ 2147483647 w 347"/>
              <a:gd name="T25" fmla="*/ 2147483647 h 361"/>
              <a:gd name="T26" fmla="*/ 2147483647 w 347"/>
              <a:gd name="T27" fmla="*/ 2147483647 h 361"/>
              <a:gd name="T28" fmla="*/ 2147483647 w 347"/>
              <a:gd name="T29" fmla="*/ 2147483647 h 3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7"/>
              <a:gd name="T46" fmla="*/ 0 h 361"/>
              <a:gd name="T47" fmla="*/ 347 w 347"/>
              <a:gd name="T48" fmla="*/ 361 h 3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7" h="361">
                <a:moveTo>
                  <a:pt x="22" y="361"/>
                </a:moveTo>
                <a:cubicBezTo>
                  <a:pt x="15" y="358"/>
                  <a:pt x="5" y="359"/>
                  <a:pt x="2" y="353"/>
                </a:cubicBezTo>
                <a:cubicBezTo>
                  <a:pt x="0" y="349"/>
                  <a:pt x="11" y="349"/>
                  <a:pt x="14" y="345"/>
                </a:cubicBezTo>
                <a:cubicBezTo>
                  <a:pt x="28" y="322"/>
                  <a:pt x="29" y="291"/>
                  <a:pt x="58" y="281"/>
                </a:cubicBezTo>
                <a:cubicBezTo>
                  <a:pt x="75" y="255"/>
                  <a:pt x="99" y="235"/>
                  <a:pt x="130" y="229"/>
                </a:cubicBezTo>
                <a:cubicBezTo>
                  <a:pt x="143" y="220"/>
                  <a:pt x="149" y="210"/>
                  <a:pt x="162" y="201"/>
                </a:cubicBezTo>
                <a:cubicBezTo>
                  <a:pt x="166" y="190"/>
                  <a:pt x="171" y="162"/>
                  <a:pt x="182" y="153"/>
                </a:cubicBezTo>
                <a:cubicBezTo>
                  <a:pt x="193" y="144"/>
                  <a:pt x="218" y="133"/>
                  <a:pt x="218" y="133"/>
                </a:cubicBezTo>
                <a:cubicBezTo>
                  <a:pt x="225" y="122"/>
                  <a:pt x="236" y="109"/>
                  <a:pt x="246" y="101"/>
                </a:cubicBezTo>
                <a:cubicBezTo>
                  <a:pt x="253" y="95"/>
                  <a:pt x="270" y="85"/>
                  <a:pt x="270" y="85"/>
                </a:cubicBezTo>
                <a:cubicBezTo>
                  <a:pt x="289" y="57"/>
                  <a:pt x="278" y="66"/>
                  <a:pt x="298" y="53"/>
                </a:cubicBezTo>
                <a:cubicBezTo>
                  <a:pt x="301" y="49"/>
                  <a:pt x="302" y="44"/>
                  <a:pt x="306" y="41"/>
                </a:cubicBezTo>
                <a:cubicBezTo>
                  <a:pt x="309" y="38"/>
                  <a:pt x="315" y="40"/>
                  <a:pt x="318" y="37"/>
                </a:cubicBezTo>
                <a:cubicBezTo>
                  <a:pt x="321" y="34"/>
                  <a:pt x="319" y="28"/>
                  <a:pt x="322" y="25"/>
                </a:cubicBezTo>
                <a:cubicBezTo>
                  <a:pt x="347" y="0"/>
                  <a:pt x="346" y="20"/>
                  <a:pt x="346" y="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2" name="Freeform 12"/>
          <p:cNvSpPr>
            <a:spLocks/>
          </p:cNvSpPr>
          <p:nvPr/>
        </p:nvSpPr>
        <p:spPr bwMode="auto">
          <a:xfrm>
            <a:off x="2858876" y="5041900"/>
            <a:ext cx="1310318" cy="368300"/>
          </a:xfrm>
          <a:custGeom>
            <a:avLst/>
            <a:gdLst>
              <a:gd name="T0" fmla="*/ 0 w 616"/>
              <a:gd name="T1" fmla="*/ 2147483647 h 232"/>
              <a:gd name="T2" fmla="*/ 2147483647 w 616"/>
              <a:gd name="T3" fmla="*/ 2147483647 h 232"/>
              <a:gd name="T4" fmla="*/ 2147483647 w 616"/>
              <a:gd name="T5" fmla="*/ 2147483647 h 232"/>
              <a:gd name="T6" fmla="*/ 2147483647 w 616"/>
              <a:gd name="T7" fmla="*/ 2147483647 h 232"/>
              <a:gd name="T8" fmla="*/ 2147483647 w 616"/>
              <a:gd name="T9" fmla="*/ 2147483647 h 232"/>
              <a:gd name="T10" fmla="*/ 2147483647 w 616"/>
              <a:gd name="T11" fmla="*/ 2147483647 h 232"/>
              <a:gd name="T12" fmla="*/ 2147483647 w 616"/>
              <a:gd name="T13" fmla="*/ 2147483647 h 232"/>
              <a:gd name="T14" fmla="*/ 2147483647 w 616"/>
              <a:gd name="T15" fmla="*/ 2147483647 h 232"/>
              <a:gd name="T16" fmla="*/ 2147483647 w 616"/>
              <a:gd name="T17" fmla="*/ 2147483647 h 232"/>
              <a:gd name="T18" fmla="*/ 2147483647 w 616"/>
              <a:gd name="T19" fmla="*/ 2147483647 h 232"/>
              <a:gd name="T20" fmla="*/ 2147483647 w 616"/>
              <a:gd name="T21" fmla="*/ 2147483647 h 232"/>
              <a:gd name="T22" fmla="*/ 2147483647 w 616"/>
              <a:gd name="T23" fmla="*/ 2147483647 h 232"/>
              <a:gd name="T24" fmla="*/ 2147483647 w 616"/>
              <a:gd name="T25" fmla="*/ 2147483647 h 232"/>
              <a:gd name="T26" fmla="*/ 2147483647 w 616"/>
              <a:gd name="T27" fmla="*/ 2147483647 h 232"/>
              <a:gd name="T28" fmla="*/ 2147483647 w 616"/>
              <a:gd name="T29" fmla="*/ 2147483647 h 232"/>
              <a:gd name="T30" fmla="*/ 2147483647 w 616"/>
              <a:gd name="T31" fmla="*/ 0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16"/>
              <a:gd name="T49" fmla="*/ 0 h 232"/>
              <a:gd name="T50" fmla="*/ 616 w 61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16" h="232">
                <a:moveTo>
                  <a:pt x="0" y="232"/>
                </a:moveTo>
                <a:cubicBezTo>
                  <a:pt x="28" y="221"/>
                  <a:pt x="103" y="229"/>
                  <a:pt x="124" y="228"/>
                </a:cubicBezTo>
                <a:cubicBezTo>
                  <a:pt x="140" y="223"/>
                  <a:pt x="161" y="216"/>
                  <a:pt x="176" y="208"/>
                </a:cubicBezTo>
                <a:cubicBezTo>
                  <a:pt x="186" y="202"/>
                  <a:pt x="198" y="190"/>
                  <a:pt x="212" y="188"/>
                </a:cubicBezTo>
                <a:cubicBezTo>
                  <a:pt x="232" y="186"/>
                  <a:pt x="252" y="185"/>
                  <a:pt x="272" y="184"/>
                </a:cubicBezTo>
                <a:cubicBezTo>
                  <a:pt x="319" y="168"/>
                  <a:pt x="293" y="166"/>
                  <a:pt x="348" y="160"/>
                </a:cubicBezTo>
                <a:cubicBezTo>
                  <a:pt x="379" y="152"/>
                  <a:pt x="392" y="144"/>
                  <a:pt x="428" y="140"/>
                </a:cubicBezTo>
                <a:cubicBezTo>
                  <a:pt x="445" y="134"/>
                  <a:pt x="450" y="125"/>
                  <a:pt x="464" y="116"/>
                </a:cubicBezTo>
                <a:cubicBezTo>
                  <a:pt x="475" y="109"/>
                  <a:pt x="492" y="108"/>
                  <a:pt x="504" y="104"/>
                </a:cubicBezTo>
                <a:cubicBezTo>
                  <a:pt x="513" y="97"/>
                  <a:pt x="525" y="93"/>
                  <a:pt x="532" y="84"/>
                </a:cubicBezTo>
                <a:cubicBezTo>
                  <a:pt x="535" y="81"/>
                  <a:pt x="533" y="75"/>
                  <a:pt x="536" y="72"/>
                </a:cubicBezTo>
                <a:cubicBezTo>
                  <a:pt x="544" y="63"/>
                  <a:pt x="562" y="59"/>
                  <a:pt x="572" y="52"/>
                </a:cubicBezTo>
                <a:cubicBezTo>
                  <a:pt x="575" y="48"/>
                  <a:pt x="577" y="43"/>
                  <a:pt x="580" y="40"/>
                </a:cubicBezTo>
                <a:cubicBezTo>
                  <a:pt x="583" y="37"/>
                  <a:pt x="589" y="36"/>
                  <a:pt x="592" y="32"/>
                </a:cubicBezTo>
                <a:cubicBezTo>
                  <a:pt x="598" y="25"/>
                  <a:pt x="603" y="16"/>
                  <a:pt x="608" y="8"/>
                </a:cubicBezTo>
                <a:cubicBezTo>
                  <a:pt x="610" y="5"/>
                  <a:pt x="613" y="3"/>
                  <a:pt x="616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Freeform 13"/>
          <p:cNvSpPr>
            <a:spLocks/>
          </p:cNvSpPr>
          <p:nvPr/>
        </p:nvSpPr>
        <p:spPr bwMode="auto">
          <a:xfrm>
            <a:off x="2922691" y="4171950"/>
            <a:ext cx="1186944" cy="1162050"/>
          </a:xfrm>
          <a:custGeom>
            <a:avLst/>
            <a:gdLst>
              <a:gd name="T0" fmla="*/ 2147483647 w 558"/>
              <a:gd name="T1" fmla="*/ 2147483647 h 732"/>
              <a:gd name="T2" fmla="*/ 2147483647 w 558"/>
              <a:gd name="T3" fmla="*/ 2147483647 h 732"/>
              <a:gd name="T4" fmla="*/ 2147483647 w 558"/>
              <a:gd name="T5" fmla="*/ 2147483647 h 732"/>
              <a:gd name="T6" fmla="*/ 2147483647 w 558"/>
              <a:gd name="T7" fmla="*/ 2147483647 h 732"/>
              <a:gd name="T8" fmla="*/ 2147483647 w 558"/>
              <a:gd name="T9" fmla="*/ 2147483647 h 732"/>
              <a:gd name="T10" fmla="*/ 2147483647 w 558"/>
              <a:gd name="T11" fmla="*/ 2147483647 h 732"/>
              <a:gd name="T12" fmla="*/ 2147483647 w 558"/>
              <a:gd name="T13" fmla="*/ 2147483647 h 732"/>
              <a:gd name="T14" fmla="*/ 2147483647 w 558"/>
              <a:gd name="T15" fmla="*/ 2147483647 h 732"/>
              <a:gd name="T16" fmla="*/ 2147483647 w 558"/>
              <a:gd name="T17" fmla="*/ 2147483647 h 732"/>
              <a:gd name="T18" fmla="*/ 2147483647 w 558"/>
              <a:gd name="T19" fmla="*/ 2147483647 h 732"/>
              <a:gd name="T20" fmla="*/ 2147483647 w 558"/>
              <a:gd name="T21" fmla="*/ 2147483647 h 732"/>
              <a:gd name="T22" fmla="*/ 2147483647 w 558"/>
              <a:gd name="T23" fmla="*/ 2147483647 h 732"/>
              <a:gd name="T24" fmla="*/ 2147483647 w 558"/>
              <a:gd name="T25" fmla="*/ 2147483647 h 732"/>
              <a:gd name="T26" fmla="*/ 2147483647 w 558"/>
              <a:gd name="T27" fmla="*/ 2147483647 h 732"/>
              <a:gd name="T28" fmla="*/ 2147483647 w 558"/>
              <a:gd name="T29" fmla="*/ 2147483647 h 732"/>
              <a:gd name="T30" fmla="*/ 2147483647 w 558"/>
              <a:gd name="T31" fmla="*/ 2147483647 h 732"/>
              <a:gd name="T32" fmla="*/ 2147483647 w 558"/>
              <a:gd name="T33" fmla="*/ 2147483647 h 732"/>
              <a:gd name="T34" fmla="*/ 2147483647 w 558"/>
              <a:gd name="T35" fmla="*/ 2147483647 h 732"/>
              <a:gd name="T36" fmla="*/ 2147483647 w 558"/>
              <a:gd name="T37" fmla="*/ 2147483647 h 732"/>
              <a:gd name="T38" fmla="*/ 2147483647 w 558"/>
              <a:gd name="T39" fmla="*/ 2147483647 h 732"/>
              <a:gd name="T40" fmla="*/ 2147483647 w 558"/>
              <a:gd name="T41" fmla="*/ 2147483647 h 732"/>
              <a:gd name="T42" fmla="*/ 2147483647 w 558"/>
              <a:gd name="T43" fmla="*/ 2147483647 h 732"/>
              <a:gd name="T44" fmla="*/ 2147483647 w 558"/>
              <a:gd name="T45" fmla="*/ 2147483647 h 732"/>
              <a:gd name="T46" fmla="*/ 2147483647 w 558"/>
              <a:gd name="T47" fmla="*/ 2147483647 h 732"/>
              <a:gd name="T48" fmla="*/ 2147483647 w 558"/>
              <a:gd name="T49" fmla="*/ 2147483647 h 732"/>
              <a:gd name="T50" fmla="*/ 2147483647 w 558"/>
              <a:gd name="T51" fmla="*/ 2147483647 h 732"/>
              <a:gd name="T52" fmla="*/ 2147483647 w 558"/>
              <a:gd name="T53" fmla="*/ 2147483647 h 732"/>
              <a:gd name="T54" fmla="*/ 2147483647 w 558"/>
              <a:gd name="T55" fmla="*/ 0 h 73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58"/>
              <a:gd name="T85" fmla="*/ 0 h 732"/>
              <a:gd name="T86" fmla="*/ 558 w 558"/>
              <a:gd name="T87" fmla="*/ 732 h 73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58" h="732">
                <a:moveTo>
                  <a:pt x="18" y="732"/>
                </a:moveTo>
                <a:cubicBezTo>
                  <a:pt x="13" y="728"/>
                  <a:pt x="0" y="726"/>
                  <a:pt x="2" y="720"/>
                </a:cubicBezTo>
                <a:cubicBezTo>
                  <a:pt x="5" y="712"/>
                  <a:pt x="26" y="712"/>
                  <a:pt x="26" y="712"/>
                </a:cubicBezTo>
                <a:cubicBezTo>
                  <a:pt x="34" y="700"/>
                  <a:pt x="58" y="684"/>
                  <a:pt x="58" y="684"/>
                </a:cubicBezTo>
                <a:cubicBezTo>
                  <a:pt x="61" y="680"/>
                  <a:pt x="62" y="675"/>
                  <a:pt x="66" y="672"/>
                </a:cubicBezTo>
                <a:cubicBezTo>
                  <a:pt x="69" y="669"/>
                  <a:pt x="76" y="671"/>
                  <a:pt x="78" y="668"/>
                </a:cubicBezTo>
                <a:cubicBezTo>
                  <a:pt x="108" y="626"/>
                  <a:pt x="67" y="657"/>
                  <a:pt x="98" y="636"/>
                </a:cubicBezTo>
                <a:cubicBezTo>
                  <a:pt x="101" y="632"/>
                  <a:pt x="103" y="627"/>
                  <a:pt x="106" y="624"/>
                </a:cubicBezTo>
                <a:cubicBezTo>
                  <a:pt x="109" y="621"/>
                  <a:pt x="115" y="620"/>
                  <a:pt x="118" y="616"/>
                </a:cubicBezTo>
                <a:cubicBezTo>
                  <a:pt x="134" y="595"/>
                  <a:pt x="138" y="561"/>
                  <a:pt x="166" y="552"/>
                </a:cubicBezTo>
                <a:cubicBezTo>
                  <a:pt x="178" y="535"/>
                  <a:pt x="176" y="520"/>
                  <a:pt x="194" y="508"/>
                </a:cubicBezTo>
                <a:cubicBezTo>
                  <a:pt x="197" y="504"/>
                  <a:pt x="198" y="499"/>
                  <a:pt x="202" y="496"/>
                </a:cubicBezTo>
                <a:cubicBezTo>
                  <a:pt x="205" y="493"/>
                  <a:pt x="211" y="495"/>
                  <a:pt x="214" y="492"/>
                </a:cubicBezTo>
                <a:cubicBezTo>
                  <a:pt x="217" y="489"/>
                  <a:pt x="215" y="483"/>
                  <a:pt x="218" y="480"/>
                </a:cubicBezTo>
                <a:cubicBezTo>
                  <a:pt x="224" y="473"/>
                  <a:pt x="234" y="471"/>
                  <a:pt x="242" y="468"/>
                </a:cubicBezTo>
                <a:cubicBezTo>
                  <a:pt x="245" y="433"/>
                  <a:pt x="251" y="408"/>
                  <a:pt x="286" y="396"/>
                </a:cubicBezTo>
                <a:cubicBezTo>
                  <a:pt x="294" y="384"/>
                  <a:pt x="318" y="368"/>
                  <a:pt x="318" y="368"/>
                </a:cubicBezTo>
                <a:cubicBezTo>
                  <a:pt x="331" y="328"/>
                  <a:pt x="327" y="315"/>
                  <a:pt x="362" y="292"/>
                </a:cubicBezTo>
                <a:cubicBezTo>
                  <a:pt x="392" y="272"/>
                  <a:pt x="357" y="286"/>
                  <a:pt x="386" y="276"/>
                </a:cubicBezTo>
                <a:cubicBezTo>
                  <a:pt x="391" y="269"/>
                  <a:pt x="391" y="257"/>
                  <a:pt x="398" y="252"/>
                </a:cubicBezTo>
                <a:cubicBezTo>
                  <a:pt x="405" y="247"/>
                  <a:pt x="422" y="244"/>
                  <a:pt x="422" y="244"/>
                </a:cubicBezTo>
                <a:cubicBezTo>
                  <a:pt x="431" y="217"/>
                  <a:pt x="419" y="246"/>
                  <a:pt x="438" y="224"/>
                </a:cubicBezTo>
                <a:cubicBezTo>
                  <a:pt x="464" y="194"/>
                  <a:pt x="441" y="204"/>
                  <a:pt x="466" y="196"/>
                </a:cubicBezTo>
                <a:cubicBezTo>
                  <a:pt x="471" y="181"/>
                  <a:pt x="481" y="177"/>
                  <a:pt x="490" y="164"/>
                </a:cubicBezTo>
                <a:cubicBezTo>
                  <a:pt x="493" y="136"/>
                  <a:pt x="489" y="89"/>
                  <a:pt x="510" y="68"/>
                </a:cubicBezTo>
                <a:cubicBezTo>
                  <a:pt x="517" y="61"/>
                  <a:pt x="526" y="57"/>
                  <a:pt x="534" y="52"/>
                </a:cubicBezTo>
                <a:cubicBezTo>
                  <a:pt x="538" y="49"/>
                  <a:pt x="546" y="44"/>
                  <a:pt x="546" y="44"/>
                </a:cubicBezTo>
                <a:cubicBezTo>
                  <a:pt x="551" y="29"/>
                  <a:pt x="558" y="15"/>
                  <a:pt x="558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Freeform 14"/>
          <p:cNvSpPr>
            <a:spLocks/>
          </p:cNvSpPr>
          <p:nvPr/>
        </p:nvSpPr>
        <p:spPr bwMode="auto">
          <a:xfrm>
            <a:off x="4162813" y="4495800"/>
            <a:ext cx="363740" cy="552450"/>
          </a:xfrm>
          <a:custGeom>
            <a:avLst/>
            <a:gdLst>
              <a:gd name="T0" fmla="*/ 2147483647 w 171"/>
              <a:gd name="T1" fmla="*/ 0 h 348"/>
              <a:gd name="T2" fmla="*/ 2147483647 w 171"/>
              <a:gd name="T3" fmla="*/ 2147483647 h 348"/>
              <a:gd name="T4" fmla="*/ 2147483647 w 171"/>
              <a:gd name="T5" fmla="*/ 2147483647 h 348"/>
              <a:gd name="T6" fmla="*/ 2147483647 w 171"/>
              <a:gd name="T7" fmla="*/ 2147483647 h 348"/>
              <a:gd name="T8" fmla="*/ 2147483647 w 171"/>
              <a:gd name="T9" fmla="*/ 2147483647 h 348"/>
              <a:gd name="T10" fmla="*/ 2147483647 w 171"/>
              <a:gd name="T11" fmla="*/ 2147483647 h 348"/>
              <a:gd name="T12" fmla="*/ 2147483647 w 171"/>
              <a:gd name="T13" fmla="*/ 2147483647 h 348"/>
              <a:gd name="T14" fmla="*/ 2147483647 w 171"/>
              <a:gd name="T15" fmla="*/ 2147483647 h 348"/>
              <a:gd name="T16" fmla="*/ 2147483647 w 171"/>
              <a:gd name="T17" fmla="*/ 2147483647 h 348"/>
              <a:gd name="T18" fmla="*/ 2147483647 w 171"/>
              <a:gd name="T19" fmla="*/ 2147483647 h 3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1"/>
              <a:gd name="T31" fmla="*/ 0 h 348"/>
              <a:gd name="T32" fmla="*/ 171 w 171"/>
              <a:gd name="T33" fmla="*/ 348 h 3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1" h="348">
                <a:moveTo>
                  <a:pt x="107" y="0"/>
                </a:moveTo>
                <a:cubicBezTo>
                  <a:pt x="99" y="8"/>
                  <a:pt x="88" y="14"/>
                  <a:pt x="83" y="24"/>
                </a:cubicBezTo>
                <a:cubicBezTo>
                  <a:pt x="70" y="52"/>
                  <a:pt x="90" y="66"/>
                  <a:pt x="59" y="76"/>
                </a:cubicBezTo>
                <a:cubicBezTo>
                  <a:pt x="46" y="95"/>
                  <a:pt x="53" y="83"/>
                  <a:pt x="43" y="112"/>
                </a:cubicBezTo>
                <a:cubicBezTo>
                  <a:pt x="42" y="116"/>
                  <a:pt x="39" y="124"/>
                  <a:pt x="39" y="124"/>
                </a:cubicBezTo>
                <a:cubicBezTo>
                  <a:pt x="36" y="178"/>
                  <a:pt x="29" y="211"/>
                  <a:pt x="19" y="260"/>
                </a:cubicBezTo>
                <a:cubicBezTo>
                  <a:pt x="15" y="328"/>
                  <a:pt x="0" y="332"/>
                  <a:pt x="55" y="324"/>
                </a:cubicBezTo>
                <a:cubicBezTo>
                  <a:pt x="76" y="310"/>
                  <a:pt x="77" y="306"/>
                  <a:pt x="115" y="320"/>
                </a:cubicBezTo>
                <a:cubicBezTo>
                  <a:pt x="120" y="322"/>
                  <a:pt x="115" y="332"/>
                  <a:pt x="119" y="336"/>
                </a:cubicBezTo>
                <a:cubicBezTo>
                  <a:pt x="131" y="346"/>
                  <a:pt x="156" y="348"/>
                  <a:pt x="171" y="34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5" name="Freeform 15"/>
          <p:cNvSpPr>
            <a:spLocks/>
          </p:cNvSpPr>
          <p:nvPr/>
        </p:nvSpPr>
        <p:spPr bwMode="auto">
          <a:xfrm>
            <a:off x="4288314" y="4343401"/>
            <a:ext cx="536039" cy="504825"/>
          </a:xfrm>
          <a:custGeom>
            <a:avLst/>
            <a:gdLst>
              <a:gd name="T0" fmla="*/ 0 w 252"/>
              <a:gd name="T1" fmla="*/ 0 h 318"/>
              <a:gd name="T2" fmla="*/ 2147483647 w 252"/>
              <a:gd name="T3" fmla="*/ 2147483647 h 318"/>
              <a:gd name="T4" fmla="*/ 2147483647 w 252"/>
              <a:gd name="T5" fmla="*/ 2147483647 h 318"/>
              <a:gd name="T6" fmla="*/ 2147483647 w 252"/>
              <a:gd name="T7" fmla="*/ 2147483647 h 318"/>
              <a:gd name="T8" fmla="*/ 2147483647 w 252"/>
              <a:gd name="T9" fmla="*/ 2147483647 h 318"/>
              <a:gd name="T10" fmla="*/ 2147483647 w 252"/>
              <a:gd name="T11" fmla="*/ 2147483647 h 318"/>
              <a:gd name="T12" fmla="*/ 2147483647 w 252"/>
              <a:gd name="T13" fmla="*/ 2147483647 h 318"/>
              <a:gd name="T14" fmla="*/ 2147483647 w 252"/>
              <a:gd name="T15" fmla="*/ 2147483647 h 318"/>
              <a:gd name="T16" fmla="*/ 2147483647 w 252"/>
              <a:gd name="T17" fmla="*/ 2147483647 h 318"/>
              <a:gd name="T18" fmla="*/ 2147483647 w 252"/>
              <a:gd name="T19" fmla="*/ 2147483647 h 3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2"/>
              <a:gd name="T31" fmla="*/ 0 h 318"/>
              <a:gd name="T32" fmla="*/ 252 w 252"/>
              <a:gd name="T33" fmla="*/ 318 h 3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2" h="318">
                <a:moveTo>
                  <a:pt x="0" y="0"/>
                </a:moveTo>
                <a:cubicBezTo>
                  <a:pt x="16" y="10"/>
                  <a:pt x="34" y="10"/>
                  <a:pt x="40" y="28"/>
                </a:cubicBezTo>
                <a:cubicBezTo>
                  <a:pt x="42" y="44"/>
                  <a:pt x="37" y="65"/>
                  <a:pt x="48" y="76"/>
                </a:cubicBezTo>
                <a:cubicBezTo>
                  <a:pt x="55" y="83"/>
                  <a:pt x="64" y="87"/>
                  <a:pt x="72" y="92"/>
                </a:cubicBezTo>
                <a:cubicBezTo>
                  <a:pt x="76" y="95"/>
                  <a:pt x="84" y="100"/>
                  <a:pt x="84" y="100"/>
                </a:cubicBezTo>
                <a:cubicBezTo>
                  <a:pt x="104" y="130"/>
                  <a:pt x="99" y="146"/>
                  <a:pt x="140" y="160"/>
                </a:cubicBezTo>
                <a:cubicBezTo>
                  <a:pt x="146" y="203"/>
                  <a:pt x="139" y="196"/>
                  <a:pt x="176" y="208"/>
                </a:cubicBezTo>
                <a:cubicBezTo>
                  <a:pt x="182" y="243"/>
                  <a:pt x="198" y="280"/>
                  <a:pt x="228" y="300"/>
                </a:cubicBezTo>
                <a:cubicBezTo>
                  <a:pt x="234" y="318"/>
                  <a:pt x="228" y="312"/>
                  <a:pt x="252" y="312"/>
                </a:cubicBezTo>
                <a:lnTo>
                  <a:pt x="240" y="288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6" name="Freeform 16"/>
          <p:cNvSpPr>
            <a:spLocks/>
          </p:cNvSpPr>
          <p:nvPr/>
        </p:nvSpPr>
        <p:spPr bwMode="auto">
          <a:xfrm>
            <a:off x="4996652" y="762000"/>
            <a:ext cx="210586" cy="635000"/>
          </a:xfrm>
          <a:custGeom>
            <a:avLst/>
            <a:gdLst>
              <a:gd name="T0" fmla="*/ 2147483647 w 99"/>
              <a:gd name="T1" fmla="*/ 0 h 400"/>
              <a:gd name="T2" fmla="*/ 2147483647 w 99"/>
              <a:gd name="T3" fmla="*/ 2147483647 h 400"/>
              <a:gd name="T4" fmla="*/ 2147483647 w 99"/>
              <a:gd name="T5" fmla="*/ 2147483647 h 400"/>
              <a:gd name="T6" fmla="*/ 2147483647 w 99"/>
              <a:gd name="T7" fmla="*/ 2147483647 h 400"/>
              <a:gd name="T8" fmla="*/ 2147483647 w 99"/>
              <a:gd name="T9" fmla="*/ 2147483647 h 400"/>
              <a:gd name="T10" fmla="*/ 2147483647 w 99"/>
              <a:gd name="T11" fmla="*/ 2147483647 h 400"/>
              <a:gd name="T12" fmla="*/ 2147483647 w 99"/>
              <a:gd name="T13" fmla="*/ 2147483647 h 400"/>
              <a:gd name="T14" fmla="*/ 2147483647 w 99"/>
              <a:gd name="T15" fmla="*/ 2147483647 h 400"/>
              <a:gd name="T16" fmla="*/ 2147483647 w 99"/>
              <a:gd name="T17" fmla="*/ 2147483647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"/>
              <a:gd name="T28" fmla="*/ 0 h 400"/>
              <a:gd name="T29" fmla="*/ 99 w 9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" h="400">
                <a:moveTo>
                  <a:pt x="99" y="0"/>
                </a:moveTo>
                <a:cubicBezTo>
                  <a:pt x="97" y="12"/>
                  <a:pt x="97" y="23"/>
                  <a:pt x="87" y="32"/>
                </a:cubicBezTo>
                <a:cubicBezTo>
                  <a:pt x="80" y="38"/>
                  <a:pt x="63" y="48"/>
                  <a:pt x="63" y="48"/>
                </a:cubicBezTo>
                <a:cubicBezTo>
                  <a:pt x="59" y="61"/>
                  <a:pt x="43" y="84"/>
                  <a:pt x="43" y="84"/>
                </a:cubicBezTo>
                <a:cubicBezTo>
                  <a:pt x="38" y="121"/>
                  <a:pt x="40" y="108"/>
                  <a:pt x="15" y="124"/>
                </a:cubicBezTo>
                <a:cubicBezTo>
                  <a:pt x="17" y="188"/>
                  <a:pt x="0" y="230"/>
                  <a:pt x="31" y="276"/>
                </a:cubicBezTo>
                <a:cubicBezTo>
                  <a:pt x="34" y="311"/>
                  <a:pt x="42" y="342"/>
                  <a:pt x="35" y="376"/>
                </a:cubicBezTo>
                <a:cubicBezTo>
                  <a:pt x="33" y="384"/>
                  <a:pt x="35" y="400"/>
                  <a:pt x="27" y="400"/>
                </a:cubicBezTo>
                <a:cubicBezTo>
                  <a:pt x="20" y="400"/>
                  <a:pt x="14" y="400"/>
                  <a:pt x="7" y="40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287963" y="457200"/>
            <a:ext cx="2133600" cy="3048000"/>
            <a:chOff x="3456" y="336"/>
            <a:chExt cx="1488" cy="1440"/>
          </a:xfrm>
        </p:grpSpPr>
        <p:sp>
          <p:nvSpPr>
            <p:cNvPr id="8242" name="Freeform 18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8"/>
                <a:gd name="T160" fmla="*/ 0 h 1440"/>
                <a:gd name="T161" fmla="*/ 1488 w 1488"/>
                <a:gd name="T162" fmla="*/ 1440 h 14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3" name="Freeform 19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4"/>
                <a:gd name="T82" fmla="*/ 0 h 432"/>
                <a:gd name="T83" fmla="*/ 864 w 864"/>
                <a:gd name="T84" fmla="*/ 432 h 4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80" name="Freeform 20"/>
          <p:cNvSpPr>
            <a:spLocks/>
          </p:cNvSpPr>
          <p:nvPr/>
        </p:nvSpPr>
        <p:spPr bwMode="auto">
          <a:xfrm>
            <a:off x="2824841" y="3898900"/>
            <a:ext cx="25526" cy="107950"/>
          </a:xfrm>
          <a:custGeom>
            <a:avLst/>
            <a:gdLst>
              <a:gd name="T0" fmla="*/ 0 w 12"/>
              <a:gd name="T1" fmla="*/ 0 h 68"/>
              <a:gd name="T2" fmla="*/ 2147483647 w 12"/>
              <a:gd name="T3" fmla="*/ 2147483647 h 68"/>
              <a:gd name="T4" fmla="*/ 0 60000 65536"/>
              <a:gd name="T5" fmla="*/ 0 60000 65536"/>
              <a:gd name="T6" fmla="*/ 0 w 12"/>
              <a:gd name="T7" fmla="*/ 0 h 68"/>
              <a:gd name="T8" fmla="*/ 12 w 12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" h="68">
                <a:moveTo>
                  <a:pt x="0" y="0"/>
                </a:moveTo>
                <a:cubicBezTo>
                  <a:pt x="9" y="26"/>
                  <a:pt x="12" y="40"/>
                  <a:pt x="12" y="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81" name="Freeform 21"/>
          <p:cNvSpPr>
            <a:spLocks/>
          </p:cNvSpPr>
          <p:nvPr/>
        </p:nvSpPr>
        <p:spPr bwMode="auto">
          <a:xfrm>
            <a:off x="5413571" y="406400"/>
            <a:ext cx="1293301" cy="1879600"/>
          </a:xfrm>
          <a:custGeom>
            <a:avLst/>
            <a:gdLst>
              <a:gd name="T0" fmla="*/ 2147483647 w 608"/>
              <a:gd name="T1" fmla="*/ 2147483647 h 1184"/>
              <a:gd name="T2" fmla="*/ 2147483647 w 608"/>
              <a:gd name="T3" fmla="*/ 2147483647 h 1184"/>
              <a:gd name="T4" fmla="*/ 2147483647 w 608"/>
              <a:gd name="T5" fmla="*/ 2147483647 h 1184"/>
              <a:gd name="T6" fmla="*/ 2147483647 w 608"/>
              <a:gd name="T7" fmla="*/ 2147483647 h 1184"/>
              <a:gd name="T8" fmla="*/ 2147483647 w 608"/>
              <a:gd name="T9" fmla="*/ 2147483647 h 1184"/>
              <a:gd name="T10" fmla="*/ 2147483647 w 608"/>
              <a:gd name="T11" fmla="*/ 2147483647 h 1184"/>
              <a:gd name="T12" fmla="*/ 2147483647 w 608"/>
              <a:gd name="T13" fmla="*/ 2147483647 h 1184"/>
              <a:gd name="T14" fmla="*/ 2147483647 w 608"/>
              <a:gd name="T15" fmla="*/ 2147483647 h 1184"/>
              <a:gd name="T16" fmla="*/ 2147483647 w 608"/>
              <a:gd name="T17" fmla="*/ 2147483647 h 1184"/>
              <a:gd name="T18" fmla="*/ 2147483647 w 608"/>
              <a:gd name="T19" fmla="*/ 2147483647 h 1184"/>
              <a:gd name="T20" fmla="*/ 2147483647 w 608"/>
              <a:gd name="T21" fmla="*/ 2147483647 h 1184"/>
              <a:gd name="T22" fmla="*/ 2147483647 w 608"/>
              <a:gd name="T23" fmla="*/ 2147483647 h 1184"/>
              <a:gd name="T24" fmla="*/ 2147483647 w 608"/>
              <a:gd name="T25" fmla="*/ 2147483647 h 1184"/>
              <a:gd name="T26" fmla="*/ 2147483647 w 608"/>
              <a:gd name="T27" fmla="*/ 2147483647 h 1184"/>
              <a:gd name="T28" fmla="*/ 2147483647 w 608"/>
              <a:gd name="T29" fmla="*/ 2147483647 h 1184"/>
              <a:gd name="T30" fmla="*/ 2147483647 w 608"/>
              <a:gd name="T31" fmla="*/ 2147483647 h 1184"/>
              <a:gd name="T32" fmla="*/ 2147483647 w 608"/>
              <a:gd name="T33" fmla="*/ 2147483647 h 1184"/>
              <a:gd name="T34" fmla="*/ 2147483647 w 608"/>
              <a:gd name="T35" fmla="*/ 2147483647 h 1184"/>
              <a:gd name="T36" fmla="*/ 2147483647 w 608"/>
              <a:gd name="T37" fmla="*/ 2147483647 h 1184"/>
              <a:gd name="T38" fmla="*/ 2147483647 w 608"/>
              <a:gd name="T39" fmla="*/ 2147483647 h 1184"/>
              <a:gd name="T40" fmla="*/ 2147483647 w 608"/>
              <a:gd name="T41" fmla="*/ 2147483647 h 1184"/>
              <a:gd name="T42" fmla="*/ 2147483647 w 608"/>
              <a:gd name="T43" fmla="*/ 2147483647 h 1184"/>
              <a:gd name="T44" fmla="*/ 2147483647 w 608"/>
              <a:gd name="T45" fmla="*/ 2147483647 h 1184"/>
              <a:gd name="T46" fmla="*/ 2147483647 w 608"/>
              <a:gd name="T47" fmla="*/ 2147483647 h 1184"/>
              <a:gd name="T48" fmla="*/ 2147483647 w 608"/>
              <a:gd name="T49" fmla="*/ 2147483647 h 1184"/>
              <a:gd name="T50" fmla="*/ 2147483647 w 608"/>
              <a:gd name="T51" fmla="*/ 2147483647 h 1184"/>
              <a:gd name="T52" fmla="*/ 2147483647 w 608"/>
              <a:gd name="T53" fmla="*/ 2147483647 h 1184"/>
              <a:gd name="T54" fmla="*/ 2147483647 w 608"/>
              <a:gd name="T55" fmla="*/ 2147483647 h 1184"/>
              <a:gd name="T56" fmla="*/ 2147483647 w 608"/>
              <a:gd name="T57" fmla="*/ 0 h 11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8"/>
              <a:gd name="T88" fmla="*/ 0 h 1184"/>
              <a:gd name="T89" fmla="*/ 608 w 608"/>
              <a:gd name="T90" fmla="*/ 1184 h 118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8" h="1184">
                <a:moveTo>
                  <a:pt x="143" y="1184"/>
                </a:moveTo>
                <a:cubicBezTo>
                  <a:pt x="165" y="1166"/>
                  <a:pt x="168" y="1154"/>
                  <a:pt x="183" y="1132"/>
                </a:cubicBezTo>
                <a:cubicBezTo>
                  <a:pt x="182" y="1108"/>
                  <a:pt x="184" y="1084"/>
                  <a:pt x="179" y="1060"/>
                </a:cubicBezTo>
                <a:cubicBezTo>
                  <a:pt x="178" y="1055"/>
                  <a:pt x="170" y="1056"/>
                  <a:pt x="167" y="1052"/>
                </a:cubicBezTo>
                <a:cubicBezTo>
                  <a:pt x="152" y="1027"/>
                  <a:pt x="148" y="989"/>
                  <a:pt x="123" y="972"/>
                </a:cubicBezTo>
                <a:cubicBezTo>
                  <a:pt x="105" y="974"/>
                  <a:pt x="74" y="982"/>
                  <a:pt x="55" y="976"/>
                </a:cubicBezTo>
                <a:cubicBezTo>
                  <a:pt x="48" y="969"/>
                  <a:pt x="38" y="964"/>
                  <a:pt x="31" y="956"/>
                </a:cubicBezTo>
                <a:cubicBezTo>
                  <a:pt x="25" y="949"/>
                  <a:pt x="24" y="939"/>
                  <a:pt x="19" y="932"/>
                </a:cubicBezTo>
                <a:cubicBezTo>
                  <a:pt x="16" y="918"/>
                  <a:pt x="7" y="892"/>
                  <a:pt x="7" y="892"/>
                </a:cubicBezTo>
                <a:cubicBezTo>
                  <a:pt x="9" y="840"/>
                  <a:pt x="0" y="819"/>
                  <a:pt x="23" y="784"/>
                </a:cubicBezTo>
                <a:cubicBezTo>
                  <a:pt x="25" y="764"/>
                  <a:pt x="29" y="735"/>
                  <a:pt x="35" y="716"/>
                </a:cubicBezTo>
                <a:cubicBezTo>
                  <a:pt x="39" y="703"/>
                  <a:pt x="55" y="692"/>
                  <a:pt x="63" y="680"/>
                </a:cubicBezTo>
                <a:cubicBezTo>
                  <a:pt x="64" y="668"/>
                  <a:pt x="63" y="655"/>
                  <a:pt x="67" y="644"/>
                </a:cubicBezTo>
                <a:cubicBezTo>
                  <a:pt x="70" y="635"/>
                  <a:pt x="83" y="620"/>
                  <a:pt x="83" y="620"/>
                </a:cubicBezTo>
                <a:cubicBezTo>
                  <a:pt x="69" y="611"/>
                  <a:pt x="61" y="610"/>
                  <a:pt x="51" y="596"/>
                </a:cubicBezTo>
                <a:cubicBezTo>
                  <a:pt x="113" y="503"/>
                  <a:pt x="2" y="326"/>
                  <a:pt x="107" y="256"/>
                </a:cubicBezTo>
                <a:cubicBezTo>
                  <a:pt x="113" y="239"/>
                  <a:pt x="127" y="224"/>
                  <a:pt x="143" y="220"/>
                </a:cubicBezTo>
                <a:cubicBezTo>
                  <a:pt x="152" y="192"/>
                  <a:pt x="143" y="199"/>
                  <a:pt x="163" y="192"/>
                </a:cubicBezTo>
                <a:cubicBezTo>
                  <a:pt x="171" y="217"/>
                  <a:pt x="181" y="242"/>
                  <a:pt x="195" y="264"/>
                </a:cubicBezTo>
                <a:cubicBezTo>
                  <a:pt x="201" y="292"/>
                  <a:pt x="210" y="287"/>
                  <a:pt x="235" y="304"/>
                </a:cubicBezTo>
                <a:cubicBezTo>
                  <a:pt x="239" y="307"/>
                  <a:pt x="247" y="312"/>
                  <a:pt x="247" y="312"/>
                </a:cubicBezTo>
                <a:cubicBezTo>
                  <a:pt x="256" y="326"/>
                  <a:pt x="257" y="334"/>
                  <a:pt x="271" y="344"/>
                </a:cubicBezTo>
                <a:cubicBezTo>
                  <a:pt x="278" y="364"/>
                  <a:pt x="278" y="377"/>
                  <a:pt x="299" y="384"/>
                </a:cubicBezTo>
                <a:cubicBezTo>
                  <a:pt x="342" y="381"/>
                  <a:pt x="357" y="388"/>
                  <a:pt x="387" y="368"/>
                </a:cubicBezTo>
                <a:cubicBezTo>
                  <a:pt x="397" y="339"/>
                  <a:pt x="388" y="349"/>
                  <a:pt x="407" y="336"/>
                </a:cubicBezTo>
                <a:cubicBezTo>
                  <a:pt x="411" y="323"/>
                  <a:pt x="435" y="308"/>
                  <a:pt x="435" y="308"/>
                </a:cubicBezTo>
                <a:cubicBezTo>
                  <a:pt x="448" y="270"/>
                  <a:pt x="459" y="272"/>
                  <a:pt x="499" y="268"/>
                </a:cubicBezTo>
                <a:cubicBezTo>
                  <a:pt x="518" y="256"/>
                  <a:pt x="537" y="252"/>
                  <a:pt x="559" y="248"/>
                </a:cubicBezTo>
                <a:cubicBezTo>
                  <a:pt x="608" y="175"/>
                  <a:pt x="579" y="95"/>
                  <a:pt x="579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4798827" y="1828800"/>
            <a:ext cx="774279" cy="990600"/>
          </a:xfrm>
          <a:custGeom>
            <a:avLst/>
            <a:gdLst>
              <a:gd name="T0" fmla="*/ 0 w 364"/>
              <a:gd name="T1" fmla="*/ 0 h 624"/>
              <a:gd name="T2" fmla="*/ 2147483647 w 364"/>
              <a:gd name="T3" fmla="*/ 2147483647 h 624"/>
              <a:gd name="T4" fmla="*/ 2147483647 w 364"/>
              <a:gd name="T5" fmla="*/ 2147483647 h 624"/>
              <a:gd name="T6" fmla="*/ 2147483647 w 364"/>
              <a:gd name="T7" fmla="*/ 2147483647 h 624"/>
              <a:gd name="T8" fmla="*/ 2147483647 w 364"/>
              <a:gd name="T9" fmla="*/ 2147483647 h 624"/>
              <a:gd name="T10" fmla="*/ 2147483647 w 364"/>
              <a:gd name="T11" fmla="*/ 2147483647 h 624"/>
              <a:gd name="T12" fmla="*/ 2147483647 w 364"/>
              <a:gd name="T13" fmla="*/ 2147483647 h 624"/>
              <a:gd name="T14" fmla="*/ 2147483647 w 364"/>
              <a:gd name="T15" fmla="*/ 2147483647 h 624"/>
              <a:gd name="T16" fmla="*/ 2147483647 w 364"/>
              <a:gd name="T17" fmla="*/ 2147483647 h 624"/>
              <a:gd name="T18" fmla="*/ 2147483647 w 364"/>
              <a:gd name="T19" fmla="*/ 2147483647 h 624"/>
              <a:gd name="T20" fmla="*/ 2147483647 w 364"/>
              <a:gd name="T21" fmla="*/ 2147483647 h 624"/>
              <a:gd name="T22" fmla="*/ 2147483647 w 364"/>
              <a:gd name="T23" fmla="*/ 2147483647 h 624"/>
              <a:gd name="T24" fmla="*/ 2147483647 w 364"/>
              <a:gd name="T25" fmla="*/ 2147483647 h 624"/>
              <a:gd name="T26" fmla="*/ 2147483647 w 364"/>
              <a:gd name="T27" fmla="*/ 2147483647 h 624"/>
              <a:gd name="T28" fmla="*/ 2147483647 w 364"/>
              <a:gd name="T29" fmla="*/ 2147483647 h 624"/>
              <a:gd name="T30" fmla="*/ 2147483647 w 364"/>
              <a:gd name="T31" fmla="*/ 2147483647 h 624"/>
              <a:gd name="T32" fmla="*/ 2147483647 w 364"/>
              <a:gd name="T33" fmla="*/ 2147483647 h 624"/>
              <a:gd name="T34" fmla="*/ 2147483647 w 364"/>
              <a:gd name="T35" fmla="*/ 2147483647 h 624"/>
              <a:gd name="T36" fmla="*/ 2147483647 w 364"/>
              <a:gd name="T37" fmla="*/ 2147483647 h 624"/>
              <a:gd name="T38" fmla="*/ 2147483647 w 364"/>
              <a:gd name="T39" fmla="*/ 2147483647 h 624"/>
              <a:gd name="T40" fmla="*/ 2147483647 w 364"/>
              <a:gd name="T41" fmla="*/ 2147483647 h 6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"/>
              <a:gd name="T64" fmla="*/ 0 h 624"/>
              <a:gd name="T65" fmla="*/ 364 w 364"/>
              <a:gd name="T66" fmla="*/ 624 h 6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" h="624">
                <a:moveTo>
                  <a:pt x="0" y="0"/>
                </a:moveTo>
                <a:cubicBezTo>
                  <a:pt x="18" y="6"/>
                  <a:pt x="19" y="25"/>
                  <a:pt x="36" y="36"/>
                </a:cubicBezTo>
                <a:cubicBezTo>
                  <a:pt x="55" y="65"/>
                  <a:pt x="41" y="107"/>
                  <a:pt x="72" y="128"/>
                </a:cubicBezTo>
                <a:cubicBezTo>
                  <a:pt x="78" y="145"/>
                  <a:pt x="78" y="166"/>
                  <a:pt x="96" y="172"/>
                </a:cubicBezTo>
                <a:cubicBezTo>
                  <a:pt x="100" y="159"/>
                  <a:pt x="124" y="144"/>
                  <a:pt x="124" y="144"/>
                </a:cubicBezTo>
                <a:cubicBezTo>
                  <a:pt x="128" y="147"/>
                  <a:pt x="133" y="148"/>
                  <a:pt x="136" y="152"/>
                </a:cubicBezTo>
                <a:cubicBezTo>
                  <a:pt x="140" y="159"/>
                  <a:pt x="144" y="176"/>
                  <a:pt x="144" y="176"/>
                </a:cubicBezTo>
                <a:cubicBezTo>
                  <a:pt x="146" y="204"/>
                  <a:pt x="146" y="257"/>
                  <a:pt x="180" y="268"/>
                </a:cubicBezTo>
                <a:cubicBezTo>
                  <a:pt x="205" y="260"/>
                  <a:pt x="188" y="240"/>
                  <a:pt x="204" y="264"/>
                </a:cubicBezTo>
                <a:cubicBezTo>
                  <a:pt x="209" y="283"/>
                  <a:pt x="212" y="289"/>
                  <a:pt x="228" y="300"/>
                </a:cubicBezTo>
                <a:cubicBezTo>
                  <a:pt x="231" y="325"/>
                  <a:pt x="229" y="353"/>
                  <a:pt x="252" y="368"/>
                </a:cubicBezTo>
                <a:cubicBezTo>
                  <a:pt x="256" y="381"/>
                  <a:pt x="255" y="395"/>
                  <a:pt x="260" y="408"/>
                </a:cubicBezTo>
                <a:cubicBezTo>
                  <a:pt x="263" y="417"/>
                  <a:pt x="276" y="432"/>
                  <a:pt x="276" y="432"/>
                </a:cubicBezTo>
                <a:cubicBezTo>
                  <a:pt x="279" y="457"/>
                  <a:pt x="272" y="480"/>
                  <a:pt x="296" y="488"/>
                </a:cubicBezTo>
                <a:cubicBezTo>
                  <a:pt x="299" y="492"/>
                  <a:pt x="301" y="497"/>
                  <a:pt x="304" y="500"/>
                </a:cubicBezTo>
                <a:cubicBezTo>
                  <a:pt x="307" y="503"/>
                  <a:pt x="314" y="504"/>
                  <a:pt x="316" y="508"/>
                </a:cubicBezTo>
                <a:cubicBezTo>
                  <a:pt x="320" y="519"/>
                  <a:pt x="288" y="528"/>
                  <a:pt x="288" y="528"/>
                </a:cubicBezTo>
                <a:cubicBezTo>
                  <a:pt x="281" y="549"/>
                  <a:pt x="282" y="532"/>
                  <a:pt x="296" y="548"/>
                </a:cubicBezTo>
                <a:cubicBezTo>
                  <a:pt x="323" y="579"/>
                  <a:pt x="297" y="569"/>
                  <a:pt x="332" y="576"/>
                </a:cubicBezTo>
                <a:cubicBezTo>
                  <a:pt x="339" y="596"/>
                  <a:pt x="351" y="591"/>
                  <a:pt x="364" y="604"/>
                </a:cubicBezTo>
                <a:lnTo>
                  <a:pt x="336" y="624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83" name="Freeform 23"/>
          <p:cNvSpPr>
            <a:spLocks/>
          </p:cNvSpPr>
          <p:nvPr/>
        </p:nvSpPr>
        <p:spPr bwMode="auto">
          <a:xfrm>
            <a:off x="3675697" y="1219200"/>
            <a:ext cx="1701712" cy="2108200"/>
          </a:xfrm>
          <a:custGeom>
            <a:avLst/>
            <a:gdLst>
              <a:gd name="T0" fmla="*/ 0 w 800"/>
              <a:gd name="T1" fmla="*/ 0 h 1328"/>
              <a:gd name="T2" fmla="*/ 2147483647 w 800"/>
              <a:gd name="T3" fmla="*/ 2147483647 h 1328"/>
              <a:gd name="T4" fmla="*/ 2147483647 w 800"/>
              <a:gd name="T5" fmla="*/ 2147483647 h 1328"/>
              <a:gd name="T6" fmla="*/ 2147483647 w 800"/>
              <a:gd name="T7" fmla="*/ 2147483647 h 1328"/>
              <a:gd name="T8" fmla="*/ 2147483647 w 800"/>
              <a:gd name="T9" fmla="*/ 2147483647 h 1328"/>
              <a:gd name="T10" fmla="*/ 2147483647 w 800"/>
              <a:gd name="T11" fmla="*/ 2147483647 h 1328"/>
              <a:gd name="T12" fmla="*/ 2147483647 w 800"/>
              <a:gd name="T13" fmla="*/ 2147483647 h 1328"/>
              <a:gd name="T14" fmla="*/ 2147483647 w 800"/>
              <a:gd name="T15" fmla="*/ 2147483647 h 1328"/>
              <a:gd name="T16" fmla="*/ 2147483647 w 800"/>
              <a:gd name="T17" fmla="*/ 2147483647 h 1328"/>
              <a:gd name="T18" fmla="*/ 2147483647 w 800"/>
              <a:gd name="T19" fmla="*/ 2147483647 h 1328"/>
              <a:gd name="T20" fmla="*/ 2147483647 w 800"/>
              <a:gd name="T21" fmla="*/ 2147483647 h 1328"/>
              <a:gd name="T22" fmla="*/ 2147483647 w 800"/>
              <a:gd name="T23" fmla="*/ 2147483647 h 1328"/>
              <a:gd name="T24" fmla="*/ 2147483647 w 800"/>
              <a:gd name="T25" fmla="*/ 2147483647 h 1328"/>
              <a:gd name="T26" fmla="*/ 2147483647 w 800"/>
              <a:gd name="T27" fmla="*/ 2147483647 h 1328"/>
              <a:gd name="T28" fmla="*/ 2147483647 w 800"/>
              <a:gd name="T29" fmla="*/ 2147483647 h 1328"/>
              <a:gd name="T30" fmla="*/ 2147483647 w 800"/>
              <a:gd name="T31" fmla="*/ 2147483647 h 1328"/>
              <a:gd name="T32" fmla="*/ 2147483647 w 800"/>
              <a:gd name="T33" fmla="*/ 2147483647 h 1328"/>
              <a:gd name="T34" fmla="*/ 2147483647 w 800"/>
              <a:gd name="T35" fmla="*/ 2147483647 h 1328"/>
              <a:gd name="T36" fmla="*/ 2147483647 w 800"/>
              <a:gd name="T37" fmla="*/ 2147483647 h 1328"/>
              <a:gd name="T38" fmla="*/ 2147483647 w 800"/>
              <a:gd name="T39" fmla="*/ 2147483647 h 1328"/>
              <a:gd name="T40" fmla="*/ 2147483647 w 800"/>
              <a:gd name="T41" fmla="*/ 2147483647 h 1328"/>
              <a:gd name="T42" fmla="*/ 2147483647 w 800"/>
              <a:gd name="T43" fmla="*/ 2147483647 h 1328"/>
              <a:gd name="T44" fmla="*/ 2147483647 w 800"/>
              <a:gd name="T45" fmla="*/ 2147483647 h 1328"/>
              <a:gd name="T46" fmla="*/ 2147483647 w 800"/>
              <a:gd name="T47" fmla="*/ 2147483647 h 1328"/>
              <a:gd name="T48" fmla="*/ 2147483647 w 800"/>
              <a:gd name="T49" fmla="*/ 2147483647 h 1328"/>
              <a:gd name="T50" fmla="*/ 2147483647 w 800"/>
              <a:gd name="T51" fmla="*/ 2147483647 h 1328"/>
              <a:gd name="T52" fmla="*/ 2147483647 w 800"/>
              <a:gd name="T53" fmla="*/ 2147483647 h 1328"/>
              <a:gd name="T54" fmla="*/ 2147483647 w 800"/>
              <a:gd name="T55" fmla="*/ 2147483647 h 1328"/>
              <a:gd name="T56" fmla="*/ 2147483647 w 800"/>
              <a:gd name="T57" fmla="*/ 2147483647 h 1328"/>
              <a:gd name="T58" fmla="*/ 2147483647 w 800"/>
              <a:gd name="T59" fmla="*/ 2147483647 h 13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00"/>
              <a:gd name="T91" fmla="*/ 0 h 1328"/>
              <a:gd name="T92" fmla="*/ 800 w 800"/>
              <a:gd name="T93" fmla="*/ 1328 h 132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00" h="1328">
                <a:moveTo>
                  <a:pt x="0" y="0"/>
                </a:moveTo>
                <a:cubicBezTo>
                  <a:pt x="10" y="10"/>
                  <a:pt x="23" y="17"/>
                  <a:pt x="32" y="28"/>
                </a:cubicBezTo>
                <a:cubicBezTo>
                  <a:pt x="38" y="35"/>
                  <a:pt x="48" y="52"/>
                  <a:pt x="48" y="52"/>
                </a:cubicBezTo>
                <a:cubicBezTo>
                  <a:pt x="52" y="73"/>
                  <a:pt x="59" y="131"/>
                  <a:pt x="84" y="140"/>
                </a:cubicBezTo>
                <a:cubicBezTo>
                  <a:pt x="102" y="147"/>
                  <a:pt x="112" y="145"/>
                  <a:pt x="128" y="156"/>
                </a:cubicBezTo>
                <a:cubicBezTo>
                  <a:pt x="153" y="193"/>
                  <a:pt x="130" y="203"/>
                  <a:pt x="176" y="212"/>
                </a:cubicBezTo>
                <a:cubicBezTo>
                  <a:pt x="184" y="214"/>
                  <a:pt x="192" y="215"/>
                  <a:pt x="200" y="216"/>
                </a:cubicBezTo>
                <a:cubicBezTo>
                  <a:pt x="205" y="243"/>
                  <a:pt x="219" y="290"/>
                  <a:pt x="248" y="300"/>
                </a:cubicBezTo>
                <a:cubicBezTo>
                  <a:pt x="261" y="320"/>
                  <a:pt x="276" y="316"/>
                  <a:pt x="292" y="340"/>
                </a:cubicBezTo>
                <a:cubicBezTo>
                  <a:pt x="314" y="373"/>
                  <a:pt x="308" y="386"/>
                  <a:pt x="344" y="404"/>
                </a:cubicBezTo>
                <a:cubicBezTo>
                  <a:pt x="349" y="411"/>
                  <a:pt x="349" y="422"/>
                  <a:pt x="356" y="428"/>
                </a:cubicBezTo>
                <a:cubicBezTo>
                  <a:pt x="367" y="437"/>
                  <a:pt x="396" y="440"/>
                  <a:pt x="396" y="440"/>
                </a:cubicBezTo>
                <a:cubicBezTo>
                  <a:pt x="416" y="469"/>
                  <a:pt x="393" y="483"/>
                  <a:pt x="432" y="496"/>
                </a:cubicBezTo>
                <a:cubicBezTo>
                  <a:pt x="438" y="513"/>
                  <a:pt x="435" y="533"/>
                  <a:pt x="444" y="548"/>
                </a:cubicBezTo>
                <a:cubicBezTo>
                  <a:pt x="447" y="553"/>
                  <a:pt x="455" y="551"/>
                  <a:pt x="460" y="552"/>
                </a:cubicBezTo>
                <a:cubicBezTo>
                  <a:pt x="467" y="573"/>
                  <a:pt x="464" y="593"/>
                  <a:pt x="476" y="612"/>
                </a:cubicBezTo>
                <a:cubicBezTo>
                  <a:pt x="476" y="624"/>
                  <a:pt x="467" y="772"/>
                  <a:pt x="516" y="784"/>
                </a:cubicBezTo>
                <a:cubicBezTo>
                  <a:pt x="526" y="814"/>
                  <a:pt x="530" y="845"/>
                  <a:pt x="540" y="876"/>
                </a:cubicBezTo>
                <a:cubicBezTo>
                  <a:pt x="540" y="876"/>
                  <a:pt x="570" y="896"/>
                  <a:pt x="576" y="900"/>
                </a:cubicBezTo>
                <a:cubicBezTo>
                  <a:pt x="580" y="903"/>
                  <a:pt x="588" y="908"/>
                  <a:pt x="588" y="908"/>
                </a:cubicBezTo>
                <a:cubicBezTo>
                  <a:pt x="595" y="919"/>
                  <a:pt x="604" y="944"/>
                  <a:pt x="604" y="944"/>
                </a:cubicBezTo>
                <a:cubicBezTo>
                  <a:pt x="606" y="999"/>
                  <a:pt x="588" y="1059"/>
                  <a:pt x="612" y="1108"/>
                </a:cubicBezTo>
                <a:cubicBezTo>
                  <a:pt x="617" y="1119"/>
                  <a:pt x="636" y="1114"/>
                  <a:pt x="648" y="1116"/>
                </a:cubicBezTo>
                <a:cubicBezTo>
                  <a:pt x="649" y="1120"/>
                  <a:pt x="651" y="1124"/>
                  <a:pt x="652" y="1128"/>
                </a:cubicBezTo>
                <a:cubicBezTo>
                  <a:pt x="654" y="1144"/>
                  <a:pt x="652" y="1161"/>
                  <a:pt x="656" y="1176"/>
                </a:cubicBezTo>
                <a:cubicBezTo>
                  <a:pt x="659" y="1188"/>
                  <a:pt x="690" y="1189"/>
                  <a:pt x="700" y="1192"/>
                </a:cubicBezTo>
                <a:cubicBezTo>
                  <a:pt x="713" y="1231"/>
                  <a:pt x="692" y="1313"/>
                  <a:pt x="736" y="1328"/>
                </a:cubicBezTo>
                <a:cubicBezTo>
                  <a:pt x="743" y="1327"/>
                  <a:pt x="750" y="1328"/>
                  <a:pt x="756" y="1324"/>
                </a:cubicBezTo>
                <a:cubicBezTo>
                  <a:pt x="770" y="1314"/>
                  <a:pt x="752" y="1289"/>
                  <a:pt x="780" y="1280"/>
                </a:cubicBezTo>
                <a:cubicBezTo>
                  <a:pt x="796" y="1285"/>
                  <a:pt x="789" y="1281"/>
                  <a:pt x="800" y="12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84" name="Freeform 24"/>
          <p:cNvSpPr>
            <a:spLocks/>
          </p:cNvSpPr>
          <p:nvPr/>
        </p:nvSpPr>
        <p:spPr bwMode="auto">
          <a:xfrm>
            <a:off x="4696724" y="2133600"/>
            <a:ext cx="621125" cy="406400"/>
          </a:xfrm>
          <a:custGeom>
            <a:avLst/>
            <a:gdLst>
              <a:gd name="T0" fmla="*/ 0 w 292"/>
              <a:gd name="T1" fmla="*/ 0 h 256"/>
              <a:gd name="T2" fmla="*/ 2147483647 w 292"/>
              <a:gd name="T3" fmla="*/ 2147483647 h 256"/>
              <a:gd name="T4" fmla="*/ 2147483647 w 292"/>
              <a:gd name="T5" fmla="*/ 2147483647 h 256"/>
              <a:gd name="T6" fmla="*/ 2147483647 w 292"/>
              <a:gd name="T7" fmla="*/ 2147483647 h 256"/>
              <a:gd name="T8" fmla="*/ 2147483647 w 292"/>
              <a:gd name="T9" fmla="*/ 2147483647 h 256"/>
              <a:gd name="T10" fmla="*/ 2147483647 w 292"/>
              <a:gd name="T11" fmla="*/ 2147483647 h 256"/>
              <a:gd name="T12" fmla="*/ 2147483647 w 292"/>
              <a:gd name="T13" fmla="*/ 2147483647 h 256"/>
              <a:gd name="T14" fmla="*/ 2147483647 w 292"/>
              <a:gd name="T15" fmla="*/ 2147483647 h 256"/>
              <a:gd name="T16" fmla="*/ 2147483647 w 292"/>
              <a:gd name="T17" fmla="*/ 2147483647 h 256"/>
              <a:gd name="T18" fmla="*/ 2147483647 w 292"/>
              <a:gd name="T19" fmla="*/ 2147483647 h 256"/>
              <a:gd name="T20" fmla="*/ 2147483647 w 292"/>
              <a:gd name="T21" fmla="*/ 2147483647 h 256"/>
              <a:gd name="T22" fmla="*/ 2147483647 w 292"/>
              <a:gd name="T23" fmla="*/ 2147483647 h 256"/>
              <a:gd name="T24" fmla="*/ 2147483647 w 292"/>
              <a:gd name="T25" fmla="*/ 2147483647 h 256"/>
              <a:gd name="T26" fmla="*/ 2147483647 w 292"/>
              <a:gd name="T27" fmla="*/ 2147483647 h 2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"/>
              <a:gd name="T43" fmla="*/ 0 h 256"/>
              <a:gd name="T44" fmla="*/ 292 w 292"/>
              <a:gd name="T45" fmla="*/ 256 h 2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" h="256">
                <a:moveTo>
                  <a:pt x="0" y="0"/>
                </a:moveTo>
                <a:cubicBezTo>
                  <a:pt x="4" y="20"/>
                  <a:pt x="16" y="37"/>
                  <a:pt x="36" y="44"/>
                </a:cubicBezTo>
                <a:cubicBezTo>
                  <a:pt x="40" y="48"/>
                  <a:pt x="43" y="53"/>
                  <a:pt x="48" y="56"/>
                </a:cubicBezTo>
                <a:cubicBezTo>
                  <a:pt x="55" y="60"/>
                  <a:pt x="72" y="64"/>
                  <a:pt x="72" y="64"/>
                </a:cubicBezTo>
                <a:cubicBezTo>
                  <a:pt x="72" y="67"/>
                  <a:pt x="76" y="100"/>
                  <a:pt x="80" y="108"/>
                </a:cubicBezTo>
                <a:cubicBezTo>
                  <a:pt x="111" y="170"/>
                  <a:pt x="84" y="96"/>
                  <a:pt x="104" y="156"/>
                </a:cubicBezTo>
                <a:cubicBezTo>
                  <a:pt x="106" y="163"/>
                  <a:pt x="123" y="165"/>
                  <a:pt x="128" y="168"/>
                </a:cubicBezTo>
                <a:cubicBezTo>
                  <a:pt x="136" y="173"/>
                  <a:pt x="152" y="184"/>
                  <a:pt x="152" y="184"/>
                </a:cubicBezTo>
                <a:cubicBezTo>
                  <a:pt x="157" y="200"/>
                  <a:pt x="166" y="199"/>
                  <a:pt x="180" y="208"/>
                </a:cubicBezTo>
                <a:cubicBezTo>
                  <a:pt x="203" y="242"/>
                  <a:pt x="172" y="202"/>
                  <a:pt x="200" y="224"/>
                </a:cubicBezTo>
                <a:cubicBezTo>
                  <a:pt x="212" y="233"/>
                  <a:pt x="218" y="247"/>
                  <a:pt x="232" y="256"/>
                </a:cubicBezTo>
                <a:cubicBezTo>
                  <a:pt x="236" y="255"/>
                  <a:pt x="241" y="255"/>
                  <a:pt x="244" y="252"/>
                </a:cubicBezTo>
                <a:cubicBezTo>
                  <a:pt x="248" y="249"/>
                  <a:pt x="248" y="242"/>
                  <a:pt x="252" y="240"/>
                </a:cubicBezTo>
                <a:cubicBezTo>
                  <a:pt x="262" y="235"/>
                  <a:pt x="280" y="236"/>
                  <a:pt x="292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85" name="Freeform 25"/>
          <p:cNvSpPr>
            <a:spLocks/>
          </p:cNvSpPr>
          <p:nvPr/>
        </p:nvSpPr>
        <p:spPr bwMode="auto">
          <a:xfrm>
            <a:off x="4934964" y="2514600"/>
            <a:ext cx="272274" cy="311150"/>
          </a:xfrm>
          <a:custGeom>
            <a:avLst/>
            <a:gdLst>
              <a:gd name="T0" fmla="*/ 2147483647 w 128"/>
              <a:gd name="T1" fmla="*/ 0 h 196"/>
              <a:gd name="T2" fmla="*/ 2147483647 w 128"/>
              <a:gd name="T3" fmla="*/ 2147483647 h 196"/>
              <a:gd name="T4" fmla="*/ 2147483647 w 128"/>
              <a:gd name="T5" fmla="*/ 2147483647 h 196"/>
              <a:gd name="T6" fmla="*/ 2147483647 w 128"/>
              <a:gd name="T7" fmla="*/ 2147483647 h 196"/>
              <a:gd name="T8" fmla="*/ 0 w 128"/>
              <a:gd name="T9" fmla="*/ 2147483647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8"/>
              <a:gd name="T16" fmla="*/ 0 h 196"/>
              <a:gd name="T17" fmla="*/ 128 w 128"/>
              <a:gd name="T18" fmla="*/ 196 h 1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8" h="196">
                <a:moveTo>
                  <a:pt x="128" y="0"/>
                </a:moveTo>
                <a:cubicBezTo>
                  <a:pt x="121" y="7"/>
                  <a:pt x="112" y="11"/>
                  <a:pt x="108" y="20"/>
                </a:cubicBezTo>
                <a:cubicBezTo>
                  <a:pt x="94" y="50"/>
                  <a:pt x="110" y="64"/>
                  <a:pt x="80" y="84"/>
                </a:cubicBezTo>
                <a:cubicBezTo>
                  <a:pt x="77" y="117"/>
                  <a:pt x="78" y="156"/>
                  <a:pt x="48" y="176"/>
                </a:cubicBezTo>
                <a:cubicBezTo>
                  <a:pt x="36" y="195"/>
                  <a:pt x="21" y="196"/>
                  <a:pt x="0" y="1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86" name="Freeform 26"/>
          <p:cNvSpPr>
            <a:spLocks/>
          </p:cNvSpPr>
          <p:nvPr/>
        </p:nvSpPr>
        <p:spPr bwMode="auto">
          <a:xfrm>
            <a:off x="3556578" y="1612900"/>
            <a:ext cx="1650660" cy="1682750"/>
          </a:xfrm>
          <a:custGeom>
            <a:avLst/>
            <a:gdLst>
              <a:gd name="T0" fmla="*/ 0 w 776"/>
              <a:gd name="T1" fmla="*/ 0 h 1060"/>
              <a:gd name="T2" fmla="*/ 2147483647 w 776"/>
              <a:gd name="T3" fmla="*/ 2147483647 h 1060"/>
              <a:gd name="T4" fmla="*/ 2147483647 w 776"/>
              <a:gd name="T5" fmla="*/ 2147483647 h 1060"/>
              <a:gd name="T6" fmla="*/ 2147483647 w 776"/>
              <a:gd name="T7" fmla="*/ 2147483647 h 1060"/>
              <a:gd name="T8" fmla="*/ 2147483647 w 776"/>
              <a:gd name="T9" fmla="*/ 2147483647 h 1060"/>
              <a:gd name="T10" fmla="*/ 2147483647 w 776"/>
              <a:gd name="T11" fmla="*/ 2147483647 h 1060"/>
              <a:gd name="T12" fmla="*/ 2147483647 w 776"/>
              <a:gd name="T13" fmla="*/ 2147483647 h 1060"/>
              <a:gd name="T14" fmla="*/ 2147483647 w 776"/>
              <a:gd name="T15" fmla="*/ 2147483647 h 1060"/>
              <a:gd name="T16" fmla="*/ 2147483647 w 776"/>
              <a:gd name="T17" fmla="*/ 2147483647 h 1060"/>
              <a:gd name="T18" fmla="*/ 2147483647 w 776"/>
              <a:gd name="T19" fmla="*/ 2147483647 h 1060"/>
              <a:gd name="T20" fmla="*/ 2147483647 w 776"/>
              <a:gd name="T21" fmla="*/ 2147483647 h 1060"/>
              <a:gd name="T22" fmla="*/ 2147483647 w 776"/>
              <a:gd name="T23" fmla="*/ 2147483647 h 1060"/>
              <a:gd name="T24" fmla="*/ 2147483647 w 776"/>
              <a:gd name="T25" fmla="*/ 2147483647 h 1060"/>
              <a:gd name="T26" fmla="*/ 2147483647 w 776"/>
              <a:gd name="T27" fmla="*/ 2147483647 h 1060"/>
              <a:gd name="T28" fmla="*/ 2147483647 w 776"/>
              <a:gd name="T29" fmla="*/ 2147483647 h 1060"/>
              <a:gd name="T30" fmla="*/ 2147483647 w 776"/>
              <a:gd name="T31" fmla="*/ 2147483647 h 1060"/>
              <a:gd name="T32" fmla="*/ 2147483647 w 776"/>
              <a:gd name="T33" fmla="*/ 2147483647 h 1060"/>
              <a:gd name="T34" fmla="*/ 2147483647 w 776"/>
              <a:gd name="T35" fmla="*/ 2147483647 h 1060"/>
              <a:gd name="T36" fmla="*/ 2147483647 w 776"/>
              <a:gd name="T37" fmla="*/ 2147483647 h 1060"/>
              <a:gd name="T38" fmla="*/ 2147483647 w 776"/>
              <a:gd name="T39" fmla="*/ 2147483647 h 1060"/>
              <a:gd name="T40" fmla="*/ 2147483647 w 776"/>
              <a:gd name="T41" fmla="*/ 2147483647 h 1060"/>
              <a:gd name="T42" fmla="*/ 2147483647 w 776"/>
              <a:gd name="T43" fmla="*/ 2147483647 h 1060"/>
              <a:gd name="T44" fmla="*/ 2147483647 w 776"/>
              <a:gd name="T45" fmla="*/ 2147483647 h 1060"/>
              <a:gd name="T46" fmla="*/ 2147483647 w 776"/>
              <a:gd name="T47" fmla="*/ 2147483647 h 1060"/>
              <a:gd name="T48" fmla="*/ 2147483647 w 776"/>
              <a:gd name="T49" fmla="*/ 2147483647 h 1060"/>
              <a:gd name="T50" fmla="*/ 2147483647 w 776"/>
              <a:gd name="T51" fmla="*/ 2147483647 h 1060"/>
              <a:gd name="T52" fmla="*/ 2147483647 w 776"/>
              <a:gd name="T53" fmla="*/ 2147483647 h 1060"/>
              <a:gd name="T54" fmla="*/ 2147483647 w 776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76"/>
              <a:gd name="T85" fmla="*/ 0 h 1060"/>
              <a:gd name="T86" fmla="*/ 776 w 776"/>
              <a:gd name="T87" fmla="*/ 1060 h 106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76" h="1060">
                <a:moveTo>
                  <a:pt x="0" y="0"/>
                </a:moveTo>
                <a:cubicBezTo>
                  <a:pt x="2" y="17"/>
                  <a:pt x="5" y="64"/>
                  <a:pt x="24" y="76"/>
                </a:cubicBezTo>
                <a:cubicBezTo>
                  <a:pt x="36" y="84"/>
                  <a:pt x="51" y="86"/>
                  <a:pt x="64" y="92"/>
                </a:cubicBezTo>
                <a:cubicBezTo>
                  <a:pt x="72" y="115"/>
                  <a:pt x="81" y="116"/>
                  <a:pt x="100" y="128"/>
                </a:cubicBezTo>
                <a:cubicBezTo>
                  <a:pt x="109" y="142"/>
                  <a:pt x="110" y="150"/>
                  <a:pt x="124" y="160"/>
                </a:cubicBezTo>
                <a:cubicBezTo>
                  <a:pt x="129" y="179"/>
                  <a:pt x="132" y="185"/>
                  <a:pt x="148" y="196"/>
                </a:cubicBezTo>
                <a:cubicBezTo>
                  <a:pt x="153" y="212"/>
                  <a:pt x="160" y="220"/>
                  <a:pt x="172" y="232"/>
                </a:cubicBezTo>
                <a:cubicBezTo>
                  <a:pt x="175" y="240"/>
                  <a:pt x="181" y="248"/>
                  <a:pt x="184" y="256"/>
                </a:cubicBezTo>
                <a:cubicBezTo>
                  <a:pt x="190" y="273"/>
                  <a:pt x="190" y="291"/>
                  <a:pt x="196" y="308"/>
                </a:cubicBezTo>
                <a:cubicBezTo>
                  <a:pt x="197" y="365"/>
                  <a:pt x="198" y="423"/>
                  <a:pt x="200" y="480"/>
                </a:cubicBezTo>
                <a:cubicBezTo>
                  <a:pt x="201" y="510"/>
                  <a:pt x="198" y="504"/>
                  <a:pt x="216" y="516"/>
                </a:cubicBezTo>
                <a:cubicBezTo>
                  <a:pt x="236" y="545"/>
                  <a:pt x="213" y="583"/>
                  <a:pt x="244" y="604"/>
                </a:cubicBezTo>
                <a:cubicBezTo>
                  <a:pt x="263" y="632"/>
                  <a:pt x="252" y="623"/>
                  <a:pt x="272" y="636"/>
                </a:cubicBezTo>
                <a:cubicBezTo>
                  <a:pt x="282" y="665"/>
                  <a:pt x="273" y="655"/>
                  <a:pt x="292" y="668"/>
                </a:cubicBezTo>
                <a:cubicBezTo>
                  <a:pt x="299" y="688"/>
                  <a:pt x="308" y="697"/>
                  <a:pt x="328" y="704"/>
                </a:cubicBezTo>
                <a:cubicBezTo>
                  <a:pt x="342" y="718"/>
                  <a:pt x="357" y="730"/>
                  <a:pt x="376" y="736"/>
                </a:cubicBezTo>
                <a:cubicBezTo>
                  <a:pt x="403" y="776"/>
                  <a:pt x="404" y="780"/>
                  <a:pt x="452" y="792"/>
                </a:cubicBezTo>
                <a:cubicBezTo>
                  <a:pt x="463" y="809"/>
                  <a:pt x="464" y="825"/>
                  <a:pt x="484" y="832"/>
                </a:cubicBezTo>
                <a:cubicBezTo>
                  <a:pt x="518" y="825"/>
                  <a:pt x="534" y="838"/>
                  <a:pt x="564" y="848"/>
                </a:cubicBezTo>
                <a:cubicBezTo>
                  <a:pt x="571" y="881"/>
                  <a:pt x="572" y="860"/>
                  <a:pt x="588" y="884"/>
                </a:cubicBezTo>
                <a:cubicBezTo>
                  <a:pt x="589" y="889"/>
                  <a:pt x="588" y="896"/>
                  <a:pt x="592" y="900"/>
                </a:cubicBezTo>
                <a:cubicBezTo>
                  <a:pt x="598" y="907"/>
                  <a:pt x="616" y="916"/>
                  <a:pt x="616" y="916"/>
                </a:cubicBezTo>
                <a:cubicBezTo>
                  <a:pt x="620" y="928"/>
                  <a:pt x="640" y="944"/>
                  <a:pt x="652" y="952"/>
                </a:cubicBezTo>
                <a:cubicBezTo>
                  <a:pt x="662" y="981"/>
                  <a:pt x="688" y="997"/>
                  <a:pt x="716" y="1004"/>
                </a:cubicBezTo>
                <a:cubicBezTo>
                  <a:pt x="717" y="1020"/>
                  <a:pt x="713" y="1038"/>
                  <a:pt x="720" y="1052"/>
                </a:cubicBezTo>
                <a:cubicBezTo>
                  <a:pt x="724" y="1060"/>
                  <a:pt x="744" y="1060"/>
                  <a:pt x="744" y="1060"/>
                </a:cubicBezTo>
                <a:cubicBezTo>
                  <a:pt x="754" y="1045"/>
                  <a:pt x="752" y="1053"/>
                  <a:pt x="752" y="1036"/>
                </a:cubicBezTo>
                <a:lnTo>
                  <a:pt x="776" y="1048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629145" y="76200"/>
            <a:ext cx="2901419" cy="4895850"/>
            <a:chOff x="1236" y="48"/>
            <a:chExt cx="1364" cy="3084"/>
          </a:xfrm>
        </p:grpSpPr>
        <p:sp>
          <p:nvSpPr>
            <p:cNvPr id="8240" name="Freeform 28"/>
            <p:cNvSpPr>
              <a:spLocks/>
            </p:cNvSpPr>
            <p:nvPr/>
          </p:nvSpPr>
          <p:spPr bwMode="auto">
            <a:xfrm>
              <a:off x="1236" y="48"/>
              <a:ext cx="918" cy="3084"/>
            </a:xfrm>
            <a:custGeom>
              <a:avLst/>
              <a:gdLst>
                <a:gd name="T0" fmla="*/ 828 w 918"/>
                <a:gd name="T1" fmla="*/ 0 h 3084"/>
                <a:gd name="T2" fmla="*/ 808 w 918"/>
                <a:gd name="T3" fmla="*/ 24 h 3084"/>
                <a:gd name="T4" fmla="*/ 760 w 918"/>
                <a:gd name="T5" fmla="*/ 40 h 3084"/>
                <a:gd name="T6" fmla="*/ 736 w 918"/>
                <a:gd name="T7" fmla="*/ 48 h 3084"/>
                <a:gd name="T8" fmla="*/ 552 w 918"/>
                <a:gd name="T9" fmla="*/ 28 h 3084"/>
                <a:gd name="T10" fmla="*/ 484 w 918"/>
                <a:gd name="T11" fmla="*/ 52 h 3084"/>
                <a:gd name="T12" fmla="*/ 480 w 918"/>
                <a:gd name="T13" fmla="*/ 212 h 3084"/>
                <a:gd name="T14" fmla="*/ 464 w 918"/>
                <a:gd name="T15" fmla="*/ 236 h 3084"/>
                <a:gd name="T16" fmla="*/ 452 w 918"/>
                <a:gd name="T17" fmla="*/ 272 h 3084"/>
                <a:gd name="T18" fmla="*/ 440 w 918"/>
                <a:gd name="T19" fmla="*/ 324 h 3084"/>
                <a:gd name="T20" fmla="*/ 416 w 918"/>
                <a:gd name="T21" fmla="*/ 340 h 3084"/>
                <a:gd name="T22" fmla="*/ 308 w 918"/>
                <a:gd name="T23" fmla="*/ 400 h 3084"/>
                <a:gd name="T24" fmla="*/ 232 w 918"/>
                <a:gd name="T25" fmla="*/ 376 h 3084"/>
                <a:gd name="T26" fmla="*/ 184 w 918"/>
                <a:gd name="T27" fmla="*/ 384 h 3084"/>
                <a:gd name="T28" fmla="*/ 160 w 918"/>
                <a:gd name="T29" fmla="*/ 392 h 3084"/>
                <a:gd name="T30" fmla="*/ 92 w 918"/>
                <a:gd name="T31" fmla="*/ 448 h 3084"/>
                <a:gd name="T32" fmla="*/ 72 w 918"/>
                <a:gd name="T33" fmla="*/ 484 h 3084"/>
                <a:gd name="T34" fmla="*/ 52 w 918"/>
                <a:gd name="T35" fmla="*/ 544 h 3084"/>
                <a:gd name="T36" fmla="*/ 24 w 918"/>
                <a:gd name="T37" fmla="*/ 608 h 3084"/>
                <a:gd name="T38" fmla="*/ 8 w 918"/>
                <a:gd name="T39" fmla="*/ 772 h 3084"/>
                <a:gd name="T40" fmla="*/ 16 w 918"/>
                <a:gd name="T41" fmla="*/ 812 h 3084"/>
                <a:gd name="T42" fmla="*/ 48 w 918"/>
                <a:gd name="T43" fmla="*/ 908 h 3084"/>
                <a:gd name="T44" fmla="*/ 72 w 918"/>
                <a:gd name="T45" fmla="*/ 1144 h 3084"/>
                <a:gd name="T46" fmla="*/ 64 w 918"/>
                <a:gd name="T47" fmla="*/ 1320 h 3084"/>
                <a:gd name="T48" fmla="*/ 80 w 918"/>
                <a:gd name="T49" fmla="*/ 1352 h 3084"/>
                <a:gd name="T50" fmla="*/ 88 w 918"/>
                <a:gd name="T51" fmla="*/ 1376 h 3084"/>
                <a:gd name="T52" fmla="*/ 92 w 918"/>
                <a:gd name="T53" fmla="*/ 1388 h 3084"/>
                <a:gd name="T54" fmla="*/ 96 w 918"/>
                <a:gd name="T55" fmla="*/ 1464 h 3084"/>
                <a:gd name="T56" fmla="*/ 100 w 918"/>
                <a:gd name="T57" fmla="*/ 1520 h 3084"/>
                <a:gd name="T58" fmla="*/ 104 w 918"/>
                <a:gd name="T59" fmla="*/ 1588 h 3084"/>
                <a:gd name="T60" fmla="*/ 124 w 918"/>
                <a:gd name="T61" fmla="*/ 1636 h 3084"/>
                <a:gd name="T62" fmla="*/ 172 w 918"/>
                <a:gd name="T63" fmla="*/ 1732 h 3084"/>
                <a:gd name="T64" fmla="*/ 192 w 918"/>
                <a:gd name="T65" fmla="*/ 1768 h 3084"/>
                <a:gd name="T66" fmla="*/ 236 w 918"/>
                <a:gd name="T67" fmla="*/ 1848 h 3084"/>
                <a:gd name="T68" fmla="*/ 276 w 918"/>
                <a:gd name="T69" fmla="*/ 1884 h 3084"/>
                <a:gd name="T70" fmla="*/ 288 w 918"/>
                <a:gd name="T71" fmla="*/ 1992 h 3084"/>
                <a:gd name="T72" fmla="*/ 300 w 918"/>
                <a:gd name="T73" fmla="*/ 2016 h 3084"/>
                <a:gd name="T74" fmla="*/ 324 w 918"/>
                <a:gd name="T75" fmla="*/ 2024 h 3084"/>
                <a:gd name="T76" fmla="*/ 360 w 918"/>
                <a:gd name="T77" fmla="*/ 2064 h 3084"/>
                <a:gd name="T78" fmla="*/ 388 w 918"/>
                <a:gd name="T79" fmla="*/ 2124 h 3084"/>
                <a:gd name="T80" fmla="*/ 416 w 918"/>
                <a:gd name="T81" fmla="*/ 2148 h 3084"/>
                <a:gd name="T82" fmla="*/ 440 w 918"/>
                <a:gd name="T83" fmla="*/ 2164 h 3084"/>
                <a:gd name="T84" fmla="*/ 468 w 918"/>
                <a:gd name="T85" fmla="*/ 2220 h 3084"/>
                <a:gd name="T86" fmla="*/ 496 w 918"/>
                <a:gd name="T87" fmla="*/ 2280 h 3084"/>
                <a:gd name="T88" fmla="*/ 520 w 918"/>
                <a:gd name="T89" fmla="*/ 2296 h 3084"/>
                <a:gd name="T90" fmla="*/ 532 w 918"/>
                <a:gd name="T91" fmla="*/ 2304 h 3084"/>
                <a:gd name="T92" fmla="*/ 576 w 918"/>
                <a:gd name="T93" fmla="*/ 2356 h 3084"/>
                <a:gd name="T94" fmla="*/ 652 w 918"/>
                <a:gd name="T95" fmla="*/ 2456 h 3084"/>
                <a:gd name="T96" fmla="*/ 684 w 918"/>
                <a:gd name="T97" fmla="*/ 2520 h 3084"/>
                <a:gd name="T98" fmla="*/ 720 w 918"/>
                <a:gd name="T99" fmla="*/ 2572 h 3084"/>
                <a:gd name="T100" fmla="*/ 736 w 918"/>
                <a:gd name="T101" fmla="*/ 2596 h 3084"/>
                <a:gd name="T102" fmla="*/ 760 w 918"/>
                <a:gd name="T103" fmla="*/ 2644 h 3084"/>
                <a:gd name="T104" fmla="*/ 796 w 918"/>
                <a:gd name="T105" fmla="*/ 2712 h 3084"/>
                <a:gd name="T106" fmla="*/ 800 w 918"/>
                <a:gd name="T107" fmla="*/ 2784 h 3084"/>
                <a:gd name="T108" fmla="*/ 804 w 918"/>
                <a:gd name="T109" fmla="*/ 2772 h 3084"/>
                <a:gd name="T110" fmla="*/ 812 w 918"/>
                <a:gd name="T111" fmla="*/ 2784 h 3084"/>
                <a:gd name="T112" fmla="*/ 872 w 918"/>
                <a:gd name="T113" fmla="*/ 2908 h 3084"/>
                <a:gd name="T114" fmla="*/ 908 w 918"/>
                <a:gd name="T115" fmla="*/ 2964 h 3084"/>
                <a:gd name="T116" fmla="*/ 912 w 918"/>
                <a:gd name="T117" fmla="*/ 3068 h 3084"/>
                <a:gd name="T118" fmla="*/ 912 w 918"/>
                <a:gd name="T119" fmla="*/ 3084 h 30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18"/>
                <a:gd name="T181" fmla="*/ 0 h 3084"/>
                <a:gd name="T182" fmla="*/ 918 w 918"/>
                <a:gd name="T183" fmla="*/ 3084 h 30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18" h="3084">
                  <a:moveTo>
                    <a:pt x="828" y="0"/>
                  </a:moveTo>
                  <a:cubicBezTo>
                    <a:pt x="834" y="19"/>
                    <a:pt x="823" y="14"/>
                    <a:pt x="808" y="24"/>
                  </a:cubicBezTo>
                  <a:cubicBezTo>
                    <a:pt x="791" y="49"/>
                    <a:pt x="808" y="31"/>
                    <a:pt x="760" y="40"/>
                  </a:cubicBezTo>
                  <a:cubicBezTo>
                    <a:pt x="752" y="42"/>
                    <a:pt x="736" y="48"/>
                    <a:pt x="736" y="48"/>
                  </a:cubicBezTo>
                  <a:cubicBezTo>
                    <a:pt x="675" y="46"/>
                    <a:pt x="598" y="74"/>
                    <a:pt x="552" y="28"/>
                  </a:cubicBezTo>
                  <a:cubicBezTo>
                    <a:pt x="487" y="33"/>
                    <a:pt x="519" y="29"/>
                    <a:pt x="484" y="52"/>
                  </a:cubicBezTo>
                  <a:cubicBezTo>
                    <a:pt x="483" y="105"/>
                    <a:pt x="486" y="159"/>
                    <a:pt x="480" y="212"/>
                  </a:cubicBezTo>
                  <a:cubicBezTo>
                    <a:pt x="479" y="222"/>
                    <a:pt x="469" y="228"/>
                    <a:pt x="464" y="236"/>
                  </a:cubicBezTo>
                  <a:cubicBezTo>
                    <a:pt x="457" y="247"/>
                    <a:pt x="452" y="272"/>
                    <a:pt x="452" y="272"/>
                  </a:cubicBezTo>
                  <a:cubicBezTo>
                    <a:pt x="450" y="287"/>
                    <a:pt x="454" y="311"/>
                    <a:pt x="440" y="324"/>
                  </a:cubicBezTo>
                  <a:cubicBezTo>
                    <a:pt x="433" y="330"/>
                    <a:pt x="416" y="340"/>
                    <a:pt x="416" y="340"/>
                  </a:cubicBezTo>
                  <a:cubicBezTo>
                    <a:pt x="410" y="429"/>
                    <a:pt x="412" y="405"/>
                    <a:pt x="308" y="400"/>
                  </a:cubicBezTo>
                  <a:cubicBezTo>
                    <a:pt x="280" y="391"/>
                    <a:pt x="262" y="380"/>
                    <a:pt x="232" y="376"/>
                  </a:cubicBezTo>
                  <a:cubicBezTo>
                    <a:pt x="214" y="370"/>
                    <a:pt x="201" y="378"/>
                    <a:pt x="184" y="384"/>
                  </a:cubicBezTo>
                  <a:cubicBezTo>
                    <a:pt x="176" y="387"/>
                    <a:pt x="160" y="392"/>
                    <a:pt x="160" y="392"/>
                  </a:cubicBezTo>
                  <a:cubicBezTo>
                    <a:pt x="145" y="436"/>
                    <a:pt x="127" y="424"/>
                    <a:pt x="92" y="448"/>
                  </a:cubicBezTo>
                  <a:cubicBezTo>
                    <a:pt x="86" y="465"/>
                    <a:pt x="87" y="474"/>
                    <a:pt x="72" y="484"/>
                  </a:cubicBezTo>
                  <a:cubicBezTo>
                    <a:pt x="59" y="503"/>
                    <a:pt x="59" y="523"/>
                    <a:pt x="52" y="544"/>
                  </a:cubicBezTo>
                  <a:cubicBezTo>
                    <a:pt x="48" y="573"/>
                    <a:pt x="49" y="591"/>
                    <a:pt x="24" y="608"/>
                  </a:cubicBezTo>
                  <a:cubicBezTo>
                    <a:pt x="6" y="662"/>
                    <a:pt x="26" y="719"/>
                    <a:pt x="8" y="772"/>
                  </a:cubicBezTo>
                  <a:cubicBezTo>
                    <a:pt x="10" y="785"/>
                    <a:pt x="15" y="798"/>
                    <a:pt x="16" y="812"/>
                  </a:cubicBezTo>
                  <a:cubicBezTo>
                    <a:pt x="21" y="867"/>
                    <a:pt x="0" y="896"/>
                    <a:pt x="48" y="908"/>
                  </a:cubicBezTo>
                  <a:cubicBezTo>
                    <a:pt x="67" y="985"/>
                    <a:pt x="47" y="1068"/>
                    <a:pt x="72" y="1144"/>
                  </a:cubicBezTo>
                  <a:cubicBezTo>
                    <a:pt x="77" y="1319"/>
                    <a:pt x="89" y="1244"/>
                    <a:pt x="64" y="1320"/>
                  </a:cubicBezTo>
                  <a:cubicBezTo>
                    <a:pt x="69" y="1331"/>
                    <a:pt x="75" y="1341"/>
                    <a:pt x="80" y="1352"/>
                  </a:cubicBezTo>
                  <a:cubicBezTo>
                    <a:pt x="84" y="1360"/>
                    <a:pt x="85" y="1368"/>
                    <a:pt x="88" y="1376"/>
                  </a:cubicBezTo>
                  <a:cubicBezTo>
                    <a:pt x="89" y="1380"/>
                    <a:pt x="92" y="1388"/>
                    <a:pt x="92" y="1388"/>
                  </a:cubicBezTo>
                  <a:cubicBezTo>
                    <a:pt x="93" y="1413"/>
                    <a:pt x="94" y="1439"/>
                    <a:pt x="96" y="1464"/>
                  </a:cubicBezTo>
                  <a:cubicBezTo>
                    <a:pt x="97" y="1483"/>
                    <a:pt x="99" y="1501"/>
                    <a:pt x="100" y="1520"/>
                  </a:cubicBezTo>
                  <a:cubicBezTo>
                    <a:pt x="101" y="1543"/>
                    <a:pt x="102" y="1565"/>
                    <a:pt x="104" y="1588"/>
                  </a:cubicBezTo>
                  <a:cubicBezTo>
                    <a:pt x="105" y="1602"/>
                    <a:pt x="120" y="1623"/>
                    <a:pt x="124" y="1636"/>
                  </a:cubicBezTo>
                  <a:cubicBezTo>
                    <a:pt x="136" y="1672"/>
                    <a:pt x="138" y="1709"/>
                    <a:pt x="172" y="1732"/>
                  </a:cubicBezTo>
                  <a:cubicBezTo>
                    <a:pt x="180" y="1744"/>
                    <a:pt x="184" y="1756"/>
                    <a:pt x="192" y="1768"/>
                  </a:cubicBezTo>
                  <a:cubicBezTo>
                    <a:pt x="197" y="1800"/>
                    <a:pt x="200" y="1839"/>
                    <a:pt x="236" y="1848"/>
                  </a:cubicBezTo>
                  <a:cubicBezTo>
                    <a:pt x="256" y="1861"/>
                    <a:pt x="268" y="1859"/>
                    <a:pt x="276" y="1884"/>
                  </a:cubicBezTo>
                  <a:cubicBezTo>
                    <a:pt x="280" y="1976"/>
                    <a:pt x="271" y="1941"/>
                    <a:pt x="288" y="1992"/>
                  </a:cubicBezTo>
                  <a:cubicBezTo>
                    <a:pt x="290" y="1999"/>
                    <a:pt x="293" y="2012"/>
                    <a:pt x="300" y="2016"/>
                  </a:cubicBezTo>
                  <a:cubicBezTo>
                    <a:pt x="307" y="2020"/>
                    <a:pt x="324" y="2024"/>
                    <a:pt x="324" y="2024"/>
                  </a:cubicBezTo>
                  <a:cubicBezTo>
                    <a:pt x="336" y="2042"/>
                    <a:pt x="338" y="2057"/>
                    <a:pt x="360" y="2064"/>
                  </a:cubicBezTo>
                  <a:cubicBezTo>
                    <a:pt x="368" y="2088"/>
                    <a:pt x="371" y="2107"/>
                    <a:pt x="388" y="2124"/>
                  </a:cubicBezTo>
                  <a:cubicBezTo>
                    <a:pt x="394" y="2142"/>
                    <a:pt x="401" y="2140"/>
                    <a:pt x="416" y="2148"/>
                  </a:cubicBezTo>
                  <a:cubicBezTo>
                    <a:pt x="424" y="2153"/>
                    <a:pt x="440" y="2164"/>
                    <a:pt x="440" y="2164"/>
                  </a:cubicBezTo>
                  <a:cubicBezTo>
                    <a:pt x="448" y="2188"/>
                    <a:pt x="450" y="2202"/>
                    <a:pt x="468" y="2220"/>
                  </a:cubicBezTo>
                  <a:cubicBezTo>
                    <a:pt x="471" y="2228"/>
                    <a:pt x="492" y="2276"/>
                    <a:pt x="496" y="2280"/>
                  </a:cubicBezTo>
                  <a:cubicBezTo>
                    <a:pt x="503" y="2287"/>
                    <a:pt x="512" y="2291"/>
                    <a:pt x="520" y="2296"/>
                  </a:cubicBezTo>
                  <a:cubicBezTo>
                    <a:pt x="524" y="2299"/>
                    <a:pt x="532" y="2304"/>
                    <a:pt x="532" y="2304"/>
                  </a:cubicBezTo>
                  <a:cubicBezTo>
                    <a:pt x="546" y="2325"/>
                    <a:pt x="552" y="2350"/>
                    <a:pt x="576" y="2356"/>
                  </a:cubicBezTo>
                  <a:cubicBezTo>
                    <a:pt x="599" y="2391"/>
                    <a:pt x="629" y="2421"/>
                    <a:pt x="652" y="2456"/>
                  </a:cubicBezTo>
                  <a:cubicBezTo>
                    <a:pt x="658" y="2480"/>
                    <a:pt x="666" y="2502"/>
                    <a:pt x="684" y="2520"/>
                  </a:cubicBezTo>
                  <a:cubicBezTo>
                    <a:pt x="703" y="2578"/>
                    <a:pt x="675" y="2504"/>
                    <a:pt x="720" y="2572"/>
                  </a:cubicBezTo>
                  <a:cubicBezTo>
                    <a:pt x="725" y="2580"/>
                    <a:pt x="736" y="2596"/>
                    <a:pt x="736" y="2596"/>
                  </a:cubicBezTo>
                  <a:cubicBezTo>
                    <a:pt x="741" y="2623"/>
                    <a:pt x="738" y="2628"/>
                    <a:pt x="760" y="2644"/>
                  </a:cubicBezTo>
                  <a:cubicBezTo>
                    <a:pt x="768" y="2668"/>
                    <a:pt x="781" y="2692"/>
                    <a:pt x="796" y="2712"/>
                  </a:cubicBezTo>
                  <a:cubicBezTo>
                    <a:pt x="797" y="2736"/>
                    <a:pt x="797" y="2760"/>
                    <a:pt x="800" y="2784"/>
                  </a:cubicBezTo>
                  <a:cubicBezTo>
                    <a:pt x="801" y="2788"/>
                    <a:pt x="800" y="2772"/>
                    <a:pt x="804" y="2772"/>
                  </a:cubicBezTo>
                  <a:cubicBezTo>
                    <a:pt x="809" y="2772"/>
                    <a:pt x="810" y="2780"/>
                    <a:pt x="812" y="2784"/>
                  </a:cubicBezTo>
                  <a:cubicBezTo>
                    <a:pt x="830" y="2825"/>
                    <a:pt x="834" y="2880"/>
                    <a:pt x="872" y="2908"/>
                  </a:cubicBezTo>
                  <a:cubicBezTo>
                    <a:pt x="882" y="2928"/>
                    <a:pt x="895" y="2945"/>
                    <a:pt x="908" y="2964"/>
                  </a:cubicBezTo>
                  <a:cubicBezTo>
                    <a:pt x="911" y="3002"/>
                    <a:pt x="918" y="3030"/>
                    <a:pt x="912" y="3068"/>
                  </a:cubicBezTo>
                  <a:cubicBezTo>
                    <a:pt x="910" y="3084"/>
                    <a:pt x="904" y="3076"/>
                    <a:pt x="912" y="3084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1" name="Freeform 29"/>
            <p:cNvSpPr>
              <a:spLocks/>
            </p:cNvSpPr>
            <p:nvPr/>
          </p:nvSpPr>
          <p:spPr bwMode="auto">
            <a:xfrm>
              <a:off x="1248" y="804"/>
              <a:ext cx="1352" cy="1452"/>
            </a:xfrm>
            <a:custGeom>
              <a:avLst/>
              <a:gdLst>
                <a:gd name="T0" fmla="*/ 0 w 1352"/>
                <a:gd name="T1" fmla="*/ 0 h 1452"/>
                <a:gd name="T2" fmla="*/ 24 w 1352"/>
                <a:gd name="T3" fmla="*/ 32 h 1452"/>
                <a:gd name="T4" fmla="*/ 60 w 1352"/>
                <a:gd name="T5" fmla="*/ 48 h 1452"/>
                <a:gd name="T6" fmla="*/ 96 w 1352"/>
                <a:gd name="T7" fmla="*/ 60 h 1452"/>
                <a:gd name="T8" fmla="*/ 120 w 1352"/>
                <a:gd name="T9" fmla="*/ 68 h 1452"/>
                <a:gd name="T10" fmla="*/ 152 w 1352"/>
                <a:gd name="T11" fmla="*/ 108 h 1452"/>
                <a:gd name="T12" fmla="*/ 204 w 1352"/>
                <a:gd name="T13" fmla="*/ 224 h 1452"/>
                <a:gd name="T14" fmla="*/ 208 w 1352"/>
                <a:gd name="T15" fmla="*/ 260 h 1452"/>
                <a:gd name="T16" fmla="*/ 216 w 1352"/>
                <a:gd name="T17" fmla="*/ 284 h 1452"/>
                <a:gd name="T18" fmla="*/ 220 w 1352"/>
                <a:gd name="T19" fmla="*/ 296 h 1452"/>
                <a:gd name="T20" fmla="*/ 216 w 1352"/>
                <a:gd name="T21" fmla="*/ 456 h 1452"/>
                <a:gd name="T22" fmla="*/ 192 w 1352"/>
                <a:gd name="T23" fmla="*/ 492 h 1452"/>
                <a:gd name="T24" fmla="*/ 172 w 1352"/>
                <a:gd name="T25" fmla="*/ 664 h 1452"/>
                <a:gd name="T26" fmla="*/ 180 w 1352"/>
                <a:gd name="T27" fmla="*/ 820 h 1452"/>
                <a:gd name="T28" fmla="*/ 196 w 1352"/>
                <a:gd name="T29" fmla="*/ 844 h 1452"/>
                <a:gd name="T30" fmla="*/ 220 w 1352"/>
                <a:gd name="T31" fmla="*/ 856 h 1452"/>
                <a:gd name="T32" fmla="*/ 264 w 1352"/>
                <a:gd name="T33" fmla="*/ 852 h 1452"/>
                <a:gd name="T34" fmla="*/ 284 w 1352"/>
                <a:gd name="T35" fmla="*/ 888 h 1452"/>
                <a:gd name="T36" fmla="*/ 268 w 1352"/>
                <a:gd name="T37" fmla="*/ 944 h 1452"/>
                <a:gd name="T38" fmla="*/ 280 w 1352"/>
                <a:gd name="T39" fmla="*/ 1056 h 1452"/>
                <a:gd name="T40" fmla="*/ 252 w 1352"/>
                <a:gd name="T41" fmla="*/ 1096 h 1452"/>
                <a:gd name="T42" fmla="*/ 276 w 1352"/>
                <a:gd name="T43" fmla="*/ 1088 h 1452"/>
                <a:gd name="T44" fmla="*/ 352 w 1352"/>
                <a:gd name="T45" fmla="*/ 1144 h 1452"/>
                <a:gd name="T46" fmla="*/ 384 w 1352"/>
                <a:gd name="T47" fmla="*/ 1180 h 1452"/>
                <a:gd name="T48" fmla="*/ 440 w 1352"/>
                <a:gd name="T49" fmla="*/ 1248 h 1452"/>
                <a:gd name="T50" fmla="*/ 476 w 1352"/>
                <a:gd name="T51" fmla="*/ 1264 h 1452"/>
                <a:gd name="T52" fmla="*/ 532 w 1352"/>
                <a:gd name="T53" fmla="*/ 1272 h 1452"/>
                <a:gd name="T54" fmla="*/ 564 w 1352"/>
                <a:gd name="T55" fmla="*/ 1300 h 1452"/>
                <a:gd name="T56" fmla="*/ 576 w 1352"/>
                <a:gd name="T57" fmla="*/ 1308 h 1452"/>
                <a:gd name="T58" fmla="*/ 608 w 1352"/>
                <a:gd name="T59" fmla="*/ 1356 h 1452"/>
                <a:gd name="T60" fmla="*/ 624 w 1352"/>
                <a:gd name="T61" fmla="*/ 1376 h 1452"/>
                <a:gd name="T62" fmla="*/ 628 w 1352"/>
                <a:gd name="T63" fmla="*/ 1388 h 1452"/>
                <a:gd name="T64" fmla="*/ 692 w 1352"/>
                <a:gd name="T65" fmla="*/ 1416 h 1452"/>
                <a:gd name="T66" fmla="*/ 724 w 1352"/>
                <a:gd name="T67" fmla="*/ 1392 h 1452"/>
                <a:gd name="T68" fmla="*/ 808 w 1352"/>
                <a:gd name="T69" fmla="*/ 1408 h 1452"/>
                <a:gd name="T70" fmla="*/ 852 w 1352"/>
                <a:gd name="T71" fmla="*/ 1432 h 1452"/>
                <a:gd name="T72" fmla="*/ 876 w 1352"/>
                <a:gd name="T73" fmla="*/ 1440 h 1452"/>
                <a:gd name="T74" fmla="*/ 960 w 1352"/>
                <a:gd name="T75" fmla="*/ 1412 h 1452"/>
                <a:gd name="T76" fmla="*/ 968 w 1352"/>
                <a:gd name="T77" fmla="*/ 1400 h 1452"/>
                <a:gd name="T78" fmla="*/ 972 w 1352"/>
                <a:gd name="T79" fmla="*/ 1388 h 1452"/>
                <a:gd name="T80" fmla="*/ 1008 w 1352"/>
                <a:gd name="T81" fmla="*/ 1396 h 1452"/>
                <a:gd name="T82" fmla="*/ 1088 w 1352"/>
                <a:gd name="T83" fmla="*/ 1416 h 1452"/>
                <a:gd name="T84" fmla="*/ 1132 w 1352"/>
                <a:gd name="T85" fmla="*/ 1428 h 1452"/>
                <a:gd name="T86" fmla="*/ 1156 w 1352"/>
                <a:gd name="T87" fmla="*/ 1436 h 1452"/>
                <a:gd name="T88" fmla="*/ 1228 w 1352"/>
                <a:gd name="T89" fmla="*/ 1428 h 1452"/>
                <a:gd name="T90" fmla="*/ 1352 w 1352"/>
                <a:gd name="T91" fmla="*/ 1452 h 14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52"/>
                <a:gd name="T139" fmla="*/ 0 h 1452"/>
                <a:gd name="T140" fmla="*/ 1352 w 1352"/>
                <a:gd name="T141" fmla="*/ 1452 h 14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52" h="1452">
                  <a:moveTo>
                    <a:pt x="0" y="0"/>
                  </a:moveTo>
                  <a:cubicBezTo>
                    <a:pt x="15" y="10"/>
                    <a:pt x="20" y="29"/>
                    <a:pt x="24" y="32"/>
                  </a:cubicBezTo>
                  <a:cubicBezTo>
                    <a:pt x="35" y="40"/>
                    <a:pt x="48" y="43"/>
                    <a:pt x="60" y="48"/>
                  </a:cubicBezTo>
                  <a:cubicBezTo>
                    <a:pt x="60" y="48"/>
                    <a:pt x="90" y="58"/>
                    <a:pt x="96" y="60"/>
                  </a:cubicBezTo>
                  <a:cubicBezTo>
                    <a:pt x="104" y="63"/>
                    <a:pt x="120" y="68"/>
                    <a:pt x="120" y="68"/>
                  </a:cubicBezTo>
                  <a:cubicBezTo>
                    <a:pt x="129" y="82"/>
                    <a:pt x="137" y="103"/>
                    <a:pt x="152" y="108"/>
                  </a:cubicBezTo>
                  <a:cubicBezTo>
                    <a:pt x="165" y="148"/>
                    <a:pt x="190" y="183"/>
                    <a:pt x="204" y="224"/>
                  </a:cubicBezTo>
                  <a:cubicBezTo>
                    <a:pt x="205" y="236"/>
                    <a:pt x="206" y="248"/>
                    <a:pt x="208" y="260"/>
                  </a:cubicBezTo>
                  <a:cubicBezTo>
                    <a:pt x="210" y="268"/>
                    <a:pt x="213" y="276"/>
                    <a:pt x="216" y="284"/>
                  </a:cubicBezTo>
                  <a:cubicBezTo>
                    <a:pt x="217" y="288"/>
                    <a:pt x="220" y="296"/>
                    <a:pt x="220" y="296"/>
                  </a:cubicBezTo>
                  <a:cubicBezTo>
                    <a:pt x="219" y="349"/>
                    <a:pt x="222" y="403"/>
                    <a:pt x="216" y="456"/>
                  </a:cubicBezTo>
                  <a:cubicBezTo>
                    <a:pt x="214" y="470"/>
                    <a:pt x="192" y="492"/>
                    <a:pt x="192" y="492"/>
                  </a:cubicBezTo>
                  <a:cubicBezTo>
                    <a:pt x="187" y="651"/>
                    <a:pt x="197" y="588"/>
                    <a:pt x="172" y="664"/>
                  </a:cubicBezTo>
                  <a:cubicBezTo>
                    <a:pt x="174" y="716"/>
                    <a:pt x="169" y="769"/>
                    <a:pt x="180" y="820"/>
                  </a:cubicBezTo>
                  <a:cubicBezTo>
                    <a:pt x="182" y="829"/>
                    <a:pt x="187" y="841"/>
                    <a:pt x="196" y="844"/>
                  </a:cubicBezTo>
                  <a:cubicBezTo>
                    <a:pt x="213" y="850"/>
                    <a:pt x="204" y="846"/>
                    <a:pt x="220" y="856"/>
                  </a:cubicBezTo>
                  <a:cubicBezTo>
                    <a:pt x="250" y="846"/>
                    <a:pt x="236" y="846"/>
                    <a:pt x="264" y="852"/>
                  </a:cubicBezTo>
                  <a:cubicBezTo>
                    <a:pt x="268" y="865"/>
                    <a:pt x="284" y="888"/>
                    <a:pt x="284" y="888"/>
                  </a:cubicBezTo>
                  <a:cubicBezTo>
                    <a:pt x="281" y="914"/>
                    <a:pt x="281" y="924"/>
                    <a:pt x="268" y="944"/>
                  </a:cubicBezTo>
                  <a:cubicBezTo>
                    <a:pt x="270" y="981"/>
                    <a:pt x="271" y="1019"/>
                    <a:pt x="280" y="1056"/>
                  </a:cubicBezTo>
                  <a:cubicBezTo>
                    <a:pt x="275" y="1096"/>
                    <a:pt x="286" y="1085"/>
                    <a:pt x="252" y="1096"/>
                  </a:cubicBezTo>
                  <a:cubicBezTo>
                    <a:pt x="244" y="1099"/>
                    <a:pt x="276" y="1088"/>
                    <a:pt x="276" y="1088"/>
                  </a:cubicBezTo>
                  <a:cubicBezTo>
                    <a:pt x="325" y="1100"/>
                    <a:pt x="321" y="1109"/>
                    <a:pt x="352" y="1144"/>
                  </a:cubicBezTo>
                  <a:cubicBezTo>
                    <a:pt x="364" y="1158"/>
                    <a:pt x="376" y="1164"/>
                    <a:pt x="384" y="1180"/>
                  </a:cubicBezTo>
                  <a:cubicBezTo>
                    <a:pt x="400" y="1212"/>
                    <a:pt x="402" y="1239"/>
                    <a:pt x="440" y="1248"/>
                  </a:cubicBezTo>
                  <a:cubicBezTo>
                    <a:pt x="451" y="1255"/>
                    <a:pt x="476" y="1264"/>
                    <a:pt x="476" y="1264"/>
                  </a:cubicBezTo>
                  <a:cubicBezTo>
                    <a:pt x="496" y="1259"/>
                    <a:pt x="512" y="1265"/>
                    <a:pt x="532" y="1272"/>
                  </a:cubicBezTo>
                  <a:cubicBezTo>
                    <a:pt x="545" y="1292"/>
                    <a:pt x="536" y="1281"/>
                    <a:pt x="564" y="1300"/>
                  </a:cubicBezTo>
                  <a:cubicBezTo>
                    <a:pt x="568" y="1303"/>
                    <a:pt x="576" y="1308"/>
                    <a:pt x="576" y="1308"/>
                  </a:cubicBezTo>
                  <a:cubicBezTo>
                    <a:pt x="582" y="1325"/>
                    <a:pt x="595" y="1343"/>
                    <a:pt x="608" y="1356"/>
                  </a:cubicBezTo>
                  <a:cubicBezTo>
                    <a:pt x="618" y="1386"/>
                    <a:pt x="603" y="1350"/>
                    <a:pt x="624" y="1376"/>
                  </a:cubicBezTo>
                  <a:cubicBezTo>
                    <a:pt x="627" y="1379"/>
                    <a:pt x="625" y="1385"/>
                    <a:pt x="628" y="1388"/>
                  </a:cubicBezTo>
                  <a:cubicBezTo>
                    <a:pt x="638" y="1400"/>
                    <a:pt x="676" y="1411"/>
                    <a:pt x="692" y="1416"/>
                  </a:cubicBezTo>
                  <a:cubicBezTo>
                    <a:pt x="707" y="1411"/>
                    <a:pt x="711" y="1401"/>
                    <a:pt x="724" y="1392"/>
                  </a:cubicBezTo>
                  <a:cubicBezTo>
                    <a:pt x="737" y="1352"/>
                    <a:pt x="787" y="1401"/>
                    <a:pt x="808" y="1408"/>
                  </a:cubicBezTo>
                  <a:cubicBezTo>
                    <a:pt x="822" y="1419"/>
                    <a:pt x="836" y="1425"/>
                    <a:pt x="852" y="1432"/>
                  </a:cubicBezTo>
                  <a:cubicBezTo>
                    <a:pt x="860" y="1435"/>
                    <a:pt x="876" y="1440"/>
                    <a:pt x="876" y="1440"/>
                  </a:cubicBezTo>
                  <a:cubicBezTo>
                    <a:pt x="905" y="1397"/>
                    <a:pt x="882" y="1417"/>
                    <a:pt x="960" y="1412"/>
                  </a:cubicBezTo>
                  <a:cubicBezTo>
                    <a:pt x="963" y="1408"/>
                    <a:pt x="966" y="1404"/>
                    <a:pt x="968" y="1400"/>
                  </a:cubicBezTo>
                  <a:cubicBezTo>
                    <a:pt x="970" y="1396"/>
                    <a:pt x="968" y="1389"/>
                    <a:pt x="972" y="1388"/>
                  </a:cubicBezTo>
                  <a:cubicBezTo>
                    <a:pt x="974" y="1387"/>
                    <a:pt x="1004" y="1395"/>
                    <a:pt x="1008" y="1396"/>
                  </a:cubicBezTo>
                  <a:cubicBezTo>
                    <a:pt x="1030" y="1410"/>
                    <a:pt x="1062" y="1411"/>
                    <a:pt x="1088" y="1416"/>
                  </a:cubicBezTo>
                  <a:cubicBezTo>
                    <a:pt x="1110" y="1427"/>
                    <a:pt x="1109" y="1419"/>
                    <a:pt x="1132" y="1428"/>
                  </a:cubicBezTo>
                  <a:cubicBezTo>
                    <a:pt x="1140" y="1431"/>
                    <a:pt x="1156" y="1436"/>
                    <a:pt x="1156" y="1436"/>
                  </a:cubicBezTo>
                  <a:cubicBezTo>
                    <a:pt x="1176" y="1407"/>
                    <a:pt x="1161" y="1422"/>
                    <a:pt x="1228" y="1428"/>
                  </a:cubicBezTo>
                  <a:cubicBezTo>
                    <a:pt x="1271" y="1432"/>
                    <a:pt x="1308" y="1452"/>
                    <a:pt x="1352" y="1452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90" name="Freeform 30"/>
          <p:cNvSpPr>
            <a:spLocks/>
          </p:cNvSpPr>
          <p:nvPr/>
        </p:nvSpPr>
        <p:spPr bwMode="auto">
          <a:xfrm>
            <a:off x="4492519" y="3562350"/>
            <a:ext cx="876382" cy="565150"/>
          </a:xfrm>
          <a:custGeom>
            <a:avLst/>
            <a:gdLst>
              <a:gd name="T0" fmla="*/ 0 w 412"/>
              <a:gd name="T1" fmla="*/ 2147483647 h 356"/>
              <a:gd name="T2" fmla="*/ 2147483647 w 412"/>
              <a:gd name="T3" fmla="*/ 0 h 356"/>
              <a:gd name="T4" fmla="*/ 2147483647 w 412"/>
              <a:gd name="T5" fmla="*/ 2147483647 h 356"/>
              <a:gd name="T6" fmla="*/ 2147483647 w 412"/>
              <a:gd name="T7" fmla="*/ 2147483647 h 356"/>
              <a:gd name="T8" fmla="*/ 2147483647 w 412"/>
              <a:gd name="T9" fmla="*/ 2147483647 h 356"/>
              <a:gd name="T10" fmla="*/ 2147483647 w 412"/>
              <a:gd name="T11" fmla="*/ 2147483647 h 356"/>
              <a:gd name="T12" fmla="*/ 2147483647 w 412"/>
              <a:gd name="T13" fmla="*/ 2147483647 h 356"/>
              <a:gd name="T14" fmla="*/ 2147483647 w 412"/>
              <a:gd name="T15" fmla="*/ 2147483647 h 356"/>
              <a:gd name="T16" fmla="*/ 2147483647 w 412"/>
              <a:gd name="T17" fmla="*/ 2147483647 h 356"/>
              <a:gd name="T18" fmla="*/ 2147483647 w 412"/>
              <a:gd name="T19" fmla="*/ 2147483647 h 356"/>
              <a:gd name="T20" fmla="*/ 2147483647 w 412"/>
              <a:gd name="T21" fmla="*/ 2147483647 h 3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2"/>
              <a:gd name="T34" fmla="*/ 0 h 356"/>
              <a:gd name="T35" fmla="*/ 412 w 412"/>
              <a:gd name="T36" fmla="*/ 356 h 3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2" h="356">
                <a:moveTo>
                  <a:pt x="0" y="12"/>
                </a:moveTo>
                <a:cubicBezTo>
                  <a:pt x="7" y="8"/>
                  <a:pt x="12" y="0"/>
                  <a:pt x="20" y="0"/>
                </a:cubicBezTo>
                <a:cubicBezTo>
                  <a:pt x="29" y="0"/>
                  <a:pt x="25" y="19"/>
                  <a:pt x="32" y="24"/>
                </a:cubicBezTo>
                <a:cubicBezTo>
                  <a:pt x="58" y="41"/>
                  <a:pt x="123" y="39"/>
                  <a:pt x="144" y="40"/>
                </a:cubicBezTo>
                <a:cubicBezTo>
                  <a:pt x="161" y="66"/>
                  <a:pt x="186" y="88"/>
                  <a:pt x="200" y="116"/>
                </a:cubicBezTo>
                <a:cubicBezTo>
                  <a:pt x="210" y="135"/>
                  <a:pt x="217" y="160"/>
                  <a:pt x="224" y="180"/>
                </a:cubicBezTo>
                <a:cubicBezTo>
                  <a:pt x="227" y="190"/>
                  <a:pt x="226" y="203"/>
                  <a:pt x="232" y="212"/>
                </a:cubicBezTo>
                <a:cubicBezTo>
                  <a:pt x="235" y="217"/>
                  <a:pt x="243" y="217"/>
                  <a:pt x="248" y="220"/>
                </a:cubicBezTo>
                <a:cubicBezTo>
                  <a:pt x="273" y="257"/>
                  <a:pt x="265" y="266"/>
                  <a:pt x="308" y="272"/>
                </a:cubicBezTo>
                <a:cubicBezTo>
                  <a:pt x="333" y="297"/>
                  <a:pt x="330" y="315"/>
                  <a:pt x="368" y="328"/>
                </a:cubicBezTo>
                <a:cubicBezTo>
                  <a:pt x="382" y="339"/>
                  <a:pt x="399" y="343"/>
                  <a:pt x="412" y="35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1" name="Freeform 31"/>
          <p:cNvSpPr>
            <a:spLocks/>
          </p:cNvSpPr>
          <p:nvPr/>
        </p:nvSpPr>
        <p:spPr bwMode="auto">
          <a:xfrm>
            <a:off x="5039195" y="3505200"/>
            <a:ext cx="495623" cy="222250"/>
          </a:xfrm>
          <a:custGeom>
            <a:avLst/>
            <a:gdLst>
              <a:gd name="T0" fmla="*/ 2147483647 w 233"/>
              <a:gd name="T1" fmla="*/ 0 h 140"/>
              <a:gd name="T2" fmla="*/ 2147483647 w 233"/>
              <a:gd name="T3" fmla="*/ 2147483647 h 140"/>
              <a:gd name="T4" fmla="*/ 2147483647 w 233"/>
              <a:gd name="T5" fmla="*/ 2147483647 h 140"/>
              <a:gd name="T6" fmla="*/ 2147483647 w 233"/>
              <a:gd name="T7" fmla="*/ 2147483647 h 140"/>
              <a:gd name="T8" fmla="*/ 2147483647 w 233"/>
              <a:gd name="T9" fmla="*/ 2147483647 h 140"/>
              <a:gd name="T10" fmla="*/ 2147483647 w 233"/>
              <a:gd name="T11" fmla="*/ 2147483647 h 140"/>
              <a:gd name="T12" fmla="*/ 2147483647 w 233"/>
              <a:gd name="T13" fmla="*/ 2147483647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"/>
              <a:gd name="T22" fmla="*/ 0 h 140"/>
              <a:gd name="T23" fmla="*/ 233 w 233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" h="140">
                <a:moveTo>
                  <a:pt x="31" y="0"/>
                </a:moveTo>
                <a:cubicBezTo>
                  <a:pt x="0" y="46"/>
                  <a:pt x="13" y="10"/>
                  <a:pt x="27" y="32"/>
                </a:cubicBezTo>
                <a:cubicBezTo>
                  <a:pt x="37" y="47"/>
                  <a:pt x="29" y="70"/>
                  <a:pt x="51" y="72"/>
                </a:cubicBezTo>
                <a:cubicBezTo>
                  <a:pt x="75" y="74"/>
                  <a:pt x="99" y="75"/>
                  <a:pt x="123" y="76"/>
                </a:cubicBezTo>
                <a:cubicBezTo>
                  <a:pt x="143" y="83"/>
                  <a:pt x="161" y="80"/>
                  <a:pt x="179" y="92"/>
                </a:cubicBezTo>
                <a:cubicBezTo>
                  <a:pt x="196" y="117"/>
                  <a:pt x="187" y="116"/>
                  <a:pt x="219" y="124"/>
                </a:cubicBezTo>
                <a:cubicBezTo>
                  <a:pt x="233" y="133"/>
                  <a:pt x="231" y="127"/>
                  <a:pt x="231" y="14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2" name="Freeform 32"/>
          <p:cNvSpPr>
            <a:spLocks/>
          </p:cNvSpPr>
          <p:nvPr/>
        </p:nvSpPr>
        <p:spPr bwMode="auto">
          <a:xfrm>
            <a:off x="4171322" y="3505200"/>
            <a:ext cx="1112493" cy="844550"/>
          </a:xfrm>
          <a:custGeom>
            <a:avLst/>
            <a:gdLst>
              <a:gd name="T0" fmla="*/ 2147483647 w 523"/>
              <a:gd name="T1" fmla="*/ 0 h 532"/>
              <a:gd name="T2" fmla="*/ 2147483647 w 523"/>
              <a:gd name="T3" fmla="*/ 2147483647 h 532"/>
              <a:gd name="T4" fmla="*/ 2147483647 w 523"/>
              <a:gd name="T5" fmla="*/ 2147483647 h 532"/>
              <a:gd name="T6" fmla="*/ 2147483647 w 523"/>
              <a:gd name="T7" fmla="*/ 2147483647 h 532"/>
              <a:gd name="T8" fmla="*/ 2147483647 w 523"/>
              <a:gd name="T9" fmla="*/ 2147483647 h 532"/>
              <a:gd name="T10" fmla="*/ 2147483647 w 523"/>
              <a:gd name="T11" fmla="*/ 2147483647 h 532"/>
              <a:gd name="T12" fmla="*/ 2147483647 w 523"/>
              <a:gd name="T13" fmla="*/ 2147483647 h 532"/>
              <a:gd name="T14" fmla="*/ 2147483647 w 523"/>
              <a:gd name="T15" fmla="*/ 2147483647 h 532"/>
              <a:gd name="T16" fmla="*/ 2147483647 w 523"/>
              <a:gd name="T17" fmla="*/ 2147483647 h 532"/>
              <a:gd name="T18" fmla="*/ 2147483647 w 523"/>
              <a:gd name="T19" fmla="*/ 2147483647 h 532"/>
              <a:gd name="T20" fmla="*/ 2147483647 w 523"/>
              <a:gd name="T21" fmla="*/ 2147483647 h 532"/>
              <a:gd name="T22" fmla="*/ 2147483647 w 523"/>
              <a:gd name="T23" fmla="*/ 2147483647 h 532"/>
              <a:gd name="T24" fmla="*/ 2147483647 w 523"/>
              <a:gd name="T25" fmla="*/ 2147483647 h 532"/>
              <a:gd name="T26" fmla="*/ 2147483647 w 523"/>
              <a:gd name="T27" fmla="*/ 2147483647 h 532"/>
              <a:gd name="T28" fmla="*/ 2147483647 w 523"/>
              <a:gd name="T29" fmla="*/ 2147483647 h 532"/>
              <a:gd name="T30" fmla="*/ 2147483647 w 523"/>
              <a:gd name="T31" fmla="*/ 2147483647 h 5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23"/>
              <a:gd name="T49" fmla="*/ 0 h 532"/>
              <a:gd name="T50" fmla="*/ 523 w 523"/>
              <a:gd name="T51" fmla="*/ 532 h 5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23" h="532">
                <a:moveTo>
                  <a:pt x="7" y="0"/>
                </a:moveTo>
                <a:cubicBezTo>
                  <a:pt x="0" y="20"/>
                  <a:pt x="15" y="15"/>
                  <a:pt x="31" y="20"/>
                </a:cubicBezTo>
                <a:cubicBezTo>
                  <a:pt x="43" y="38"/>
                  <a:pt x="60" y="38"/>
                  <a:pt x="79" y="44"/>
                </a:cubicBezTo>
                <a:cubicBezTo>
                  <a:pt x="87" y="46"/>
                  <a:pt x="95" y="49"/>
                  <a:pt x="103" y="52"/>
                </a:cubicBezTo>
                <a:cubicBezTo>
                  <a:pt x="107" y="53"/>
                  <a:pt x="115" y="56"/>
                  <a:pt x="115" y="56"/>
                </a:cubicBezTo>
                <a:cubicBezTo>
                  <a:pt x="124" y="84"/>
                  <a:pt x="138" y="107"/>
                  <a:pt x="159" y="128"/>
                </a:cubicBezTo>
                <a:cubicBezTo>
                  <a:pt x="167" y="151"/>
                  <a:pt x="176" y="152"/>
                  <a:pt x="195" y="164"/>
                </a:cubicBezTo>
                <a:cubicBezTo>
                  <a:pt x="202" y="186"/>
                  <a:pt x="217" y="188"/>
                  <a:pt x="235" y="200"/>
                </a:cubicBezTo>
                <a:cubicBezTo>
                  <a:pt x="253" y="227"/>
                  <a:pt x="249" y="269"/>
                  <a:pt x="283" y="280"/>
                </a:cubicBezTo>
                <a:cubicBezTo>
                  <a:pt x="299" y="304"/>
                  <a:pt x="293" y="331"/>
                  <a:pt x="319" y="348"/>
                </a:cubicBezTo>
                <a:cubicBezTo>
                  <a:pt x="343" y="384"/>
                  <a:pt x="307" y="327"/>
                  <a:pt x="331" y="384"/>
                </a:cubicBezTo>
                <a:cubicBezTo>
                  <a:pt x="344" y="415"/>
                  <a:pt x="369" y="428"/>
                  <a:pt x="399" y="436"/>
                </a:cubicBezTo>
                <a:cubicBezTo>
                  <a:pt x="427" y="455"/>
                  <a:pt x="418" y="444"/>
                  <a:pt x="431" y="464"/>
                </a:cubicBezTo>
                <a:cubicBezTo>
                  <a:pt x="432" y="471"/>
                  <a:pt x="430" y="479"/>
                  <a:pt x="435" y="484"/>
                </a:cubicBezTo>
                <a:cubicBezTo>
                  <a:pt x="441" y="490"/>
                  <a:pt x="459" y="492"/>
                  <a:pt x="459" y="492"/>
                </a:cubicBezTo>
                <a:cubicBezTo>
                  <a:pt x="467" y="524"/>
                  <a:pt x="492" y="532"/>
                  <a:pt x="523" y="532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3" name="Freeform 33"/>
          <p:cNvSpPr>
            <a:spLocks/>
          </p:cNvSpPr>
          <p:nvPr/>
        </p:nvSpPr>
        <p:spPr bwMode="auto">
          <a:xfrm>
            <a:off x="4960490" y="4178300"/>
            <a:ext cx="225477" cy="323850"/>
          </a:xfrm>
          <a:custGeom>
            <a:avLst/>
            <a:gdLst>
              <a:gd name="T0" fmla="*/ 0 w 106"/>
              <a:gd name="T1" fmla="*/ 0 h 204"/>
              <a:gd name="T2" fmla="*/ 2147483647 w 106"/>
              <a:gd name="T3" fmla="*/ 2147483647 h 204"/>
              <a:gd name="T4" fmla="*/ 2147483647 w 106"/>
              <a:gd name="T5" fmla="*/ 2147483647 h 204"/>
              <a:gd name="T6" fmla="*/ 2147483647 w 106"/>
              <a:gd name="T7" fmla="*/ 2147483647 h 204"/>
              <a:gd name="T8" fmla="*/ 2147483647 w 106"/>
              <a:gd name="T9" fmla="*/ 2147483647 h 204"/>
              <a:gd name="T10" fmla="*/ 2147483647 w 106"/>
              <a:gd name="T11" fmla="*/ 2147483647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6"/>
              <a:gd name="T19" fmla="*/ 0 h 204"/>
              <a:gd name="T20" fmla="*/ 106 w 106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6" h="204">
                <a:moveTo>
                  <a:pt x="0" y="0"/>
                </a:moveTo>
                <a:cubicBezTo>
                  <a:pt x="28" y="18"/>
                  <a:pt x="21" y="7"/>
                  <a:pt x="28" y="28"/>
                </a:cubicBezTo>
                <a:cubicBezTo>
                  <a:pt x="29" y="40"/>
                  <a:pt x="28" y="53"/>
                  <a:pt x="32" y="64"/>
                </a:cubicBezTo>
                <a:cubicBezTo>
                  <a:pt x="34" y="69"/>
                  <a:pt x="41" y="68"/>
                  <a:pt x="44" y="72"/>
                </a:cubicBezTo>
                <a:cubicBezTo>
                  <a:pt x="64" y="105"/>
                  <a:pt x="53" y="166"/>
                  <a:pt x="96" y="180"/>
                </a:cubicBezTo>
                <a:cubicBezTo>
                  <a:pt x="106" y="195"/>
                  <a:pt x="104" y="187"/>
                  <a:pt x="104" y="20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4" name="Freeform 34"/>
          <p:cNvSpPr>
            <a:spLocks/>
          </p:cNvSpPr>
          <p:nvPr/>
        </p:nvSpPr>
        <p:spPr bwMode="auto">
          <a:xfrm>
            <a:off x="4492519" y="3522664"/>
            <a:ext cx="893399" cy="433387"/>
          </a:xfrm>
          <a:custGeom>
            <a:avLst/>
            <a:gdLst>
              <a:gd name="T0" fmla="*/ 0 w 420"/>
              <a:gd name="T1" fmla="*/ 2147483647 h 273"/>
              <a:gd name="T2" fmla="*/ 2147483647 w 420"/>
              <a:gd name="T3" fmla="*/ 2147483647 h 273"/>
              <a:gd name="T4" fmla="*/ 2147483647 w 420"/>
              <a:gd name="T5" fmla="*/ 2147483647 h 273"/>
              <a:gd name="T6" fmla="*/ 2147483647 w 420"/>
              <a:gd name="T7" fmla="*/ 2147483647 h 273"/>
              <a:gd name="T8" fmla="*/ 2147483647 w 420"/>
              <a:gd name="T9" fmla="*/ 2147483647 h 273"/>
              <a:gd name="T10" fmla="*/ 2147483647 w 420"/>
              <a:gd name="T11" fmla="*/ 2147483647 h 273"/>
              <a:gd name="T12" fmla="*/ 2147483647 w 420"/>
              <a:gd name="T13" fmla="*/ 2147483647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0"/>
              <a:gd name="T22" fmla="*/ 0 h 273"/>
              <a:gd name="T23" fmla="*/ 420 w 420"/>
              <a:gd name="T24" fmla="*/ 273 h 2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0" h="273">
                <a:moveTo>
                  <a:pt x="0" y="37"/>
                </a:moveTo>
                <a:cubicBezTo>
                  <a:pt x="52" y="0"/>
                  <a:pt x="121" y="9"/>
                  <a:pt x="176" y="37"/>
                </a:cubicBezTo>
                <a:cubicBezTo>
                  <a:pt x="194" y="64"/>
                  <a:pt x="221" y="83"/>
                  <a:pt x="252" y="93"/>
                </a:cubicBezTo>
                <a:cubicBezTo>
                  <a:pt x="265" y="113"/>
                  <a:pt x="282" y="138"/>
                  <a:pt x="300" y="153"/>
                </a:cubicBezTo>
                <a:cubicBezTo>
                  <a:pt x="315" y="165"/>
                  <a:pt x="337" y="159"/>
                  <a:pt x="356" y="161"/>
                </a:cubicBezTo>
                <a:cubicBezTo>
                  <a:pt x="378" y="176"/>
                  <a:pt x="371" y="198"/>
                  <a:pt x="384" y="217"/>
                </a:cubicBezTo>
                <a:cubicBezTo>
                  <a:pt x="394" y="233"/>
                  <a:pt x="407" y="260"/>
                  <a:pt x="420" y="27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5" name="Line 35"/>
          <p:cNvSpPr>
            <a:spLocks noChangeShapeType="1"/>
          </p:cNvSpPr>
          <p:nvPr/>
        </p:nvSpPr>
        <p:spPr bwMode="auto">
          <a:xfrm>
            <a:off x="4492519" y="4724400"/>
            <a:ext cx="204205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6" name="Freeform 36"/>
          <p:cNvSpPr>
            <a:spLocks/>
          </p:cNvSpPr>
          <p:nvPr/>
        </p:nvSpPr>
        <p:spPr bwMode="auto">
          <a:xfrm>
            <a:off x="4118142" y="3733800"/>
            <a:ext cx="374377" cy="374650"/>
          </a:xfrm>
          <a:custGeom>
            <a:avLst/>
            <a:gdLst>
              <a:gd name="T0" fmla="*/ 2147483647 w 176"/>
              <a:gd name="T1" fmla="*/ 0 h 236"/>
              <a:gd name="T2" fmla="*/ 2147483647 w 176"/>
              <a:gd name="T3" fmla="*/ 2147483647 h 236"/>
              <a:gd name="T4" fmla="*/ 2147483647 w 176"/>
              <a:gd name="T5" fmla="*/ 2147483647 h 236"/>
              <a:gd name="T6" fmla="*/ 2147483647 w 176"/>
              <a:gd name="T7" fmla="*/ 2147483647 h 236"/>
              <a:gd name="T8" fmla="*/ 2147483647 w 176"/>
              <a:gd name="T9" fmla="*/ 2147483647 h 236"/>
              <a:gd name="T10" fmla="*/ 2147483647 w 176"/>
              <a:gd name="T11" fmla="*/ 2147483647 h 236"/>
              <a:gd name="T12" fmla="*/ 2147483647 w 176"/>
              <a:gd name="T13" fmla="*/ 2147483647 h 236"/>
              <a:gd name="T14" fmla="*/ 2147483647 w 176"/>
              <a:gd name="T15" fmla="*/ 2147483647 h 236"/>
              <a:gd name="T16" fmla="*/ 2147483647 w 176"/>
              <a:gd name="T17" fmla="*/ 2147483647 h 236"/>
              <a:gd name="T18" fmla="*/ 0 w 176"/>
              <a:gd name="T19" fmla="*/ 2147483647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6"/>
              <a:gd name="T31" fmla="*/ 0 h 236"/>
              <a:gd name="T32" fmla="*/ 176 w 176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6" h="236">
                <a:moveTo>
                  <a:pt x="176" y="0"/>
                </a:moveTo>
                <a:cubicBezTo>
                  <a:pt x="161" y="23"/>
                  <a:pt x="158" y="13"/>
                  <a:pt x="148" y="44"/>
                </a:cubicBezTo>
                <a:cubicBezTo>
                  <a:pt x="145" y="53"/>
                  <a:pt x="124" y="60"/>
                  <a:pt x="124" y="60"/>
                </a:cubicBezTo>
                <a:cubicBezTo>
                  <a:pt x="118" y="79"/>
                  <a:pt x="100" y="79"/>
                  <a:pt x="84" y="88"/>
                </a:cubicBezTo>
                <a:cubicBezTo>
                  <a:pt x="76" y="93"/>
                  <a:pt x="60" y="104"/>
                  <a:pt x="60" y="104"/>
                </a:cubicBezTo>
                <a:cubicBezTo>
                  <a:pt x="42" y="130"/>
                  <a:pt x="55" y="136"/>
                  <a:pt x="44" y="172"/>
                </a:cubicBezTo>
                <a:cubicBezTo>
                  <a:pt x="41" y="181"/>
                  <a:pt x="33" y="188"/>
                  <a:pt x="28" y="196"/>
                </a:cubicBezTo>
                <a:cubicBezTo>
                  <a:pt x="25" y="200"/>
                  <a:pt x="22" y="203"/>
                  <a:pt x="20" y="208"/>
                </a:cubicBezTo>
                <a:cubicBezTo>
                  <a:pt x="17" y="216"/>
                  <a:pt x="20" y="229"/>
                  <a:pt x="12" y="232"/>
                </a:cubicBezTo>
                <a:cubicBezTo>
                  <a:pt x="8" y="233"/>
                  <a:pt x="0" y="236"/>
                  <a:pt x="0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7" name="Freeform 37"/>
          <p:cNvSpPr>
            <a:spLocks/>
          </p:cNvSpPr>
          <p:nvPr/>
        </p:nvSpPr>
        <p:spPr bwMode="auto">
          <a:xfrm>
            <a:off x="4441468" y="4038600"/>
            <a:ext cx="433937" cy="419100"/>
          </a:xfrm>
          <a:custGeom>
            <a:avLst/>
            <a:gdLst>
              <a:gd name="T0" fmla="*/ 2147483647 w 204"/>
              <a:gd name="T1" fmla="*/ 0 h 264"/>
              <a:gd name="T2" fmla="*/ 2147483647 w 204"/>
              <a:gd name="T3" fmla="*/ 2147483647 h 264"/>
              <a:gd name="T4" fmla="*/ 2147483647 w 204"/>
              <a:gd name="T5" fmla="*/ 2147483647 h 264"/>
              <a:gd name="T6" fmla="*/ 2147483647 w 204"/>
              <a:gd name="T7" fmla="*/ 2147483647 h 264"/>
              <a:gd name="T8" fmla="*/ 2147483647 w 204"/>
              <a:gd name="T9" fmla="*/ 2147483647 h 264"/>
              <a:gd name="T10" fmla="*/ 2147483647 w 204"/>
              <a:gd name="T11" fmla="*/ 2147483647 h 264"/>
              <a:gd name="T12" fmla="*/ 0 w 204"/>
              <a:gd name="T13" fmla="*/ 2147483647 h 264"/>
              <a:gd name="T14" fmla="*/ 2147483647 w 204"/>
              <a:gd name="T15" fmla="*/ 2147483647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4"/>
              <a:gd name="T25" fmla="*/ 0 h 264"/>
              <a:gd name="T26" fmla="*/ 204 w 204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4" h="264">
                <a:moveTo>
                  <a:pt x="168" y="0"/>
                </a:moveTo>
                <a:cubicBezTo>
                  <a:pt x="189" y="30"/>
                  <a:pt x="204" y="76"/>
                  <a:pt x="168" y="100"/>
                </a:cubicBezTo>
                <a:cubicBezTo>
                  <a:pt x="165" y="108"/>
                  <a:pt x="161" y="116"/>
                  <a:pt x="160" y="124"/>
                </a:cubicBezTo>
                <a:cubicBezTo>
                  <a:pt x="159" y="141"/>
                  <a:pt x="160" y="159"/>
                  <a:pt x="156" y="176"/>
                </a:cubicBezTo>
                <a:cubicBezTo>
                  <a:pt x="155" y="180"/>
                  <a:pt x="136" y="188"/>
                  <a:pt x="132" y="188"/>
                </a:cubicBezTo>
                <a:cubicBezTo>
                  <a:pt x="103" y="190"/>
                  <a:pt x="73" y="191"/>
                  <a:pt x="44" y="192"/>
                </a:cubicBezTo>
                <a:cubicBezTo>
                  <a:pt x="22" y="207"/>
                  <a:pt x="19" y="245"/>
                  <a:pt x="0" y="264"/>
                </a:cubicBezTo>
                <a:lnTo>
                  <a:pt x="24" y="24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8" name="Freeform 38"/>
          <p:cNvSpPr>
            <a:spLocks/>
          </p:cNvSpPr>
          <p:nvPr/>
        </p:nvSpPr>
        <p:spPr bwMode="auto">
          <a:xfrm>
            <a:off x="2756774" y="4038600"/>
            <a:ext cx="397776" cy="1231900"/>
          </a:xfrm>
          <a:custGeom>
            <a:avLst/>
            <a:gdLst>
              <a:gd name="T0" fmla="*/ 0 w 187"/>
              <a:gd name="T1" fmla="*/ 0 h 776"/>
              <a:gd name="T2" fmla="*/ 2147483647 w 187"/>
              <a:gd name="T3" fmla="*/ 2147483647 h 776"/>
              <a:gd name="T4" fmla="*/ 2147483647 w 187"/>
              <a:gd name="T5" fmla="*/ 2147483647 h 776"/>
              <a:gd name="T6" fmla="*/ 2147483647 w 187"/>
              <a:gd name="T7" fmla="*/ 2147483647 h 776"/>
              <a:gd name="T8" fmla="*/ 2147483647 w 187"/>
              <a:gd name="T9" fmla="*/ 2147483647 h 776"/>
              <a:gd name="T10" fmla="*/ 2147483647 w 187"/>
              <a:gd name="T11" fmla="*/ 2147483647 h 776"/>
              <a:gd name="T12" fmla="*/ 2147483647 w 187"/>
              <a:gd name="T13" fmla="*/ 2147483647 h 776"/>
              <a:gd name="T14" fmla="*/ 2147483647 w 187"/>
              <a:gd name="T15" fmla="*/ 2147483647 h 776"/>
              <a:gd name="T16" fmla="*/ 2147483647 w 187"/>
              <a:gd name="T17" fmla="*/ 2147483647 h 776"/>
              <a:gd name="T18" fmla="*/ 2147483647 w 187"/>
              <a:gd name="T19" fmla="*/ 2147483647 h 776"/>
              <a:gd name="T20" fmla="*/ 2147483647 w 187"/>
              <a:gd name="T21" fmla="*/ 2147483647 h 776"/>
              <a:gd name="T22" fmla="*/ 2147483647 w 187"/>
              <a:gd name="T23" fmla="*/ 2147483647 h 776"/>
              <a:gd name="T24" fmla="*/ 2147483647 w 187"/>
              <a:gd name="T25" fmla="*/ 2147483647 h 776"/>
              <a:gd name="T26" fmla="*/ 2147483647 w 187"/>
              <a:gd name="T27" fmla="*/ 2147483647 h 776"/>
              <a:gd name="T28" fmla="*/ 2147483647 w 187"/>
              <a:gd name="T29" fmla="*/ 2147483647 h 776"/>
              <a:gd name="T30" fmla="*/ 2147483647 w 187"/>
              <a:gd name="T31" fmla="*/ 2147483647 h 776"/>
              <a:gd name="T32" fmla="*/ 2147483647 w 187"/>
              <a:gd name="T33" fmla="*/ 2147483647 h 776"/>
              <a:gd name="T34" fmla="*/ 2147483647 w 187"/>
              <a:gd name="T35" fmla="*/ 2147483647 h 776"/>
              <a:gd name="T36" fmla="*/ 2147483647 w 187"/>
              <a:gd name="T37" fmla="*/ 2147483647 h 776"/>
              <a:gd name="T38" fmla="*/ 2147483647 w 187"/>
              <a:gd name="T39" fmla="*/ 2147483647 h 7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7"/>
              <a:gd name="T61" fmla="*/ 0 h 776"/>
              <a:gd name="T62" fmla="*/ 187 w 187"/>
              <a:gd name="T63" fmla="*/ 776 h 7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7" h="776">
                <a:moveTo>
                  <a:pt x="0" y="0"/>
                </a:moveTo>
                <a:cubicBezTo>
                  <a:pt x="34" y="34"/>
                  <a:pt x="16" y="38"/>
                  <a:pt x="24" y="100"/>
                </a:cubicBezTo>
                <a:cubicBezTo>
                  <a:pt x="25" y="112"/>
                  <a:pt x="34" y="151"/>
                  <a:pt x="40" y="160"/>
                </a:cubicBezTo>
                <a:cubicBezTo>
                  <a:pt x="58" y="187"/>
                  <a:pt x="47" y="158"/>
                  <a:pt x="60" y="184"/>
                </a:cubicBezTo>
                <a:cubicBezTo>
                  <a:pt x="68" y="199"/>
                  <a:pt x="71" y="220"/>
                  <a:pt x="76" y="236"/>
                </a:cubicBezTo>
                <a:cubicBezTo>
                  <a:pt x="77" y="240"/>
                  <a:pt x="76" y="247"/>
                  <a:pt x="80" y="248"/>
                </a:cubicBezTo>
                <a:cubicBezTo>
                  <a:pt x="89" y="249"/>
                  <a:pt x="99" y="251"/>
                  <a:pt x="108" y="252"/>
                </a:cubicBezTo>
                <a:cubicBezTo>
                  <a:pt x="115" y="279"/>
                  <a:pt x="120" y="295"/>
                  <a:pt x="148" y="304"/>
                </a:cubicBezTo>
                <a:cubicBezTo>
                  <a:pt x="154" y="321"/>
                  <a:pt x="162" y="317"/>
                  <a:pt x="172" y="332"/>
                </a:cubicBezTo>
                <a:cubicBezTo>
                  <a:pt x="140" y="354"/>
                  <a:pt x="149" y="411"/>
                  <a:pt x="180" y="432"/>
                </a:cubicBezTo>
                <a:cubicBezTo>
                  <a:pt x="187" y="454"/>
                  <a:pt x="187" y="447"/>
                  <a:pt x="180" y="484"/>
                </a:cubicBezTo>
                <a:cubicBezTo>
                  <a:pt x="178" y="492"/>
                  <a:pt x="175" y="500"/>
                  <a:pt x="172" y="508"/>
                </a:cubicBezTo>
                <a:cubicBezTo>
                  <a:pt x="171" y="512"/>
                  <a:pt x="168" y="520"/>
                  <a:pt x="168" y="520"/>
                </a:cubicBezTo>
                <a:cubicBezTo>
                  <a:pt x="164" y="547"/>
                  <a:pt x="159" y="576"/>
                  <a:pt x="136" y="592"/>
                </a:cubicBezTo>
                <a:cubicBezTo>
                  <a:pt x="127" y="606"/>
                  <a:pt x="124" y="616"/>
                  <a:pt x="120" y="632"/>
                </a:cubicBezTo>
                <a:cubicBezTo>
                  <a:pt x="119" y="645"/>
                  <a:pt x="122" y="660"/>
                  <a:pt x="116" y="672"/>
                </a:cubicBezTo>
                <a:cubicBezTo>
                  <a:pt x="112" y="681"/>
                  <a:pt x="92" y="688"/>
                  <a:pt x="92" y="688"/>
                </a:cubicBezTo>
                <a:cubicBezTo>
                  <a:pt x="88" y="701"/>
                  <a:pt x="72" y="724"/>
                  <a:pt x="72" y="724"/>
                </a:cubicBezTo>
                <a:cubicBezTo>
                  <a:pt x="69" y="738"/>
                  <a:pt x="60" y="764"/>
                  <a:pt x="60" y="764"/>
                </a:cubicBezTo>
                <a:cubicBezTo>
                  <a:pt x="61" y="768"/>
                  <a:pt x="64" y="776"/>
                  <a:pt x="64" y="77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9" name="Freeform 39"/>
          <p:cNvSpPr>
            <a:spLocks/>
          </p:cNvSpPr>
          <p:nvPr/>
        </p:nvSpPr>
        <p:spPr bwMode="auto">
          <a:xfrm>
            <a:off x="2469610" y="4191000"/>
            <a:ext cx="1716601" cy="692150"/>
          </a:xfrm>
          <a:custGeom>
            <a:avLst/>
            <a:gdLst>
              <a:gd name="T0" fmla="*/ 2147483647 w 807"/>
              <a:gd name="T1" fmla="*/ 0 h 436"/>
              <a:gd name="T2" fmla="*/ 2147483647 w 807"/>
              <a:gd name="T3" fmla="*/ 2147483647 h 436"/>
              <a:gd name="T4" fmla="*/ 2147483647 w 807"/>
              <a:gd name="T5" fmla="*/ 2147483647 h 436"/>
              <a:gd name="T6" fmla="*/ 2147483647 w 807"/>
              <a:gd name="T7" fmla="*/ 2147483647 h 436"/>
              <a:gd name="T8" fmla="*/ 2147483647 w 807"/>
              <a:gd name="T9" fmla="*/ 2147483647 h 436"/>
              <a:gd name="T10" fmla="*/ 2147483647 w 807"/>
              <a:gd name="T11" fmla="*/ 2147483647 h 436"/>
              <a:gd name="T12" fmla="*/ 2147483647 w 807"/>
              <a:gd name="T13" fmla="*/ 2147483647 h 436"/>
              <a:gd name="T14" fmla="*/ 2147483647 w 807"/>
              <a:gd name="T15" fmla="*/ 2147483647 h 436"/>
              <a:gd name="T16" fmla="*/ 2147483647 w 807"/>
              <a:gd name="T17" fmla="*/ 2147483647 h 436"/>
              <a:gd name="T18" fmla="*/ 2147483647 w 807"/>
              <a:gd name="T19" fmla="*/ 2147483647 h 436"/>
              <a:gd name="T20" fmla="*/ 2147483647 w 807"/>
              <a:gd name="T21" fmla="*/ 2147483647 h 436"/>
              <a:gd name="T22" fmla="*/ 2147483647 w 807"/>
              <a:gd name="T23" fmla="*/ 2147483647 h 436"/>
              <a:gd name="T24" fmla="*/ 2147483647 w 807"/>
              <a:gd name="T25" fmla="*/ 2147483647 h 436"/>
              <a:gd name="T26" fmla="*/ 2147483647 w 807"/>
              <a:gd name="T27" fmla="*/ 2147483647 h 436"/>
              <a:gd name="T28" fmla="*/ 2147483647 w 807"/>
              <a:gd name="T29" fmla="*/ 2147483647 h 436"/>
              <a:gd name="T30" fmla="*/ 2147483647 w 807"/>
              <a:gd name="T31" fmla="*/ 2147483647 h 436"/>
              <a:gd name="T32" fmla="*/ 2147483647 w 807"/>
              <a:gd name="T33" fmla="*/ 2147483647 h 4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07"/>
              <a:gd name="T52" fmla="*/ 0 h 436"/>
              <a:gd name="T53" fmla="*/ 807 w 807"/>
              <a:gd name="T54" fmla="*/ 436 h 4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07" h="436">
                <a:moveTo>
                  <a:pt x="39" y="0"/>
                </a:moveTo>
                <a:cubicBezTo>
                  <a:pt x="0" y="29"/>
                  <a:pt x="32" y="50"/>
                  <a:pt x="63" y="60"/>
                </a:cubicBezTo>
                <a:cubicBezTo>
                  <a:pt x="76" y="80"/>
                  <a:pt x="66" y="105"/>
                  <a:pt x="79" y="124"/>
                </a:cubicBezTo>
                <a:cubicBezTo>
                  <a:pt x="91" y="141"/>
                  <a:pt x="111" y="145"/>
                  <a:pt x="127" y="156"/>
                </a:cubicBezTo>
                <a:cubicBezTo>
                  <a:pt x="131" y="172"/>
                  <a:pt x="129" y="197"/>
                  <a:pt x="143" y="208"/>
                </a:cubicBezTo>
                <a:cubicBezTo>
                  <a:pt x="150" y="214"/>
                  <a:pt x="160" y="215"/>
                  <a:pt x="167" y="220"/>
                </a:cubicBezTo>
                <a:cubicBezTo>
                  <a:pt x="183" y="243"/>
                  <a:pt x="172" y="251"/>
                  <a:pt x="183" y="280"/>
                </a:cubicBezTo>
                <a:cubicBezTo>
                  <a:pt x="187" y="290"/>
                  <a:pt x="216" y="291"/>
                  <a:pt x="219" y="292"/>
                </a:cubicBezTo>
                <a:cubicBezTo>
                  <a:pt x="265" y="289"/>
                  <a:pt x="283" y="284"/>
                  <a:pt x="327" y="288"/>
                </a:cubicBezTo>
                <a:cubicBezTo>
                  <a:pt x="364" y="300"/>
                  <a:pt x="366" y="304"/>
                  <a:pt x="415" y="308"/>
                </a:cubicBezTo>
                <a:cubicBezTo>
                  <a:pt x="446" y="316"/>
                  <a:pt x="447" y="316"/>
                  <a:pt x="487" y="312"/>
                </a:cubicBezTo>
                <a:cubicBezTo>
                  <a:pt x="498" y="295"/>
                  <a:pt x="515" y="295"/>
                  <a:pt x="531" y="284"/>
                </a:cubicBezTo>
                <a:cubicBezTo>
                  <a:pt x="578" y="286"/>
                  <a:pt x="627" y="285"/>
                  <a:pt x="667" y="312"/>
                </a:cubicBezTo>
                <a:cubicBezTo>
                  <a:pt x="672" y="328"/>
                  <a:pt x="677" y="335"/>
                  <a:pt x="691" y="344"/>
                </a:cubicBezTo>
                <a:cubicBezTo>
                  <a:pt x="710" y="373"/>
                  <a:pt x="700" y="361"/>
                  <a:pt x="719" y="380"/>
                </a:cubicBezTo>
                <a:cubicBezTo>
                  <a:pt x="722" y="388"/>
                  <a:pt x="721" y="398"/>
                  <a:pt x="727" y="404"/>
                </a:cubicBezTo>
                <a:cubicBezTo>
                  <a:pt x="744" y="421"/>
                  <a:pt x="781" y="436"/>
                  <a:pt x="807" y="4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0" name="Freeform 40"/>
          <p:cNvSpPr>
            <a:spLocks/>
          </p:cNvSpPr>
          <p:nvPr/>
        </p:nvSpPr>
        <p:spPr bwMode="auto">
          <a:xfrm>
            <a:off x="2305820" y="4038600"/>
            <a:ext cx="565819" cy="1536700"/>
          </a:xfrm>
          <a:custGeom>
            <a:avLst/>
            <a:gdLst>
              <a:gd name="T0" fmla="*/ 2147483647 w 266"/>
              <a:gd name="T1" fmla="*/ 0 h 968"/>
              <a:gd name="T2" fmla="*/ 2147483647 w 266"/>
              <a:gd name="T3" fmla="*/ 2147483647 h 968"/>
              <a:gd name="T4" fmla="*/ 2147483647 w 266"/>
              <a:gd name="T5" fmla="*/ 2147483647 h 968"/>
              <a:gd name="T6" fmla="*/ 2147483647 w 266"/>
              <a:gd name="T7" fmla="*/ 2147483647 h 968"/>
              <a:gd name="T8" fmla="*/ 2147483647 w 266"/>
              <a:gd name="T9" fmla="*/ 2147483647 h 968"/>
              <a:gd name="T10" fmla="*/ 2147483647 w 266"/>
              <a:gd name="T11" fmla="*/ 2147483647 h 968"/>
              <a:gd name="T12" fmla="*/ 2147483647 w 266"/>
              <a:gd name="T13" fmla="*/ 2147483647 h 968"/>
              <a:gd name="T14" fmla="*/ 2147483647 w 266"/>
              <a:gd name="T15" fmla="*/ 2147483647 h 968"/>
              <a:gd name="T16" fmla="*/ 2147483647 w 266"/>
              <a:gd name="T17" fmla="*/ 2147483647 h 968"/>
              <a:gd name="T18" fmla="*/ 2147483647 w 266"/>
              <a:gd name="T19" fmla="*/ 2147483647 h 968"/>
              <a:gd name="T20" fmla="*/ 2147483647 w 266"/>
              <a:gd name="T21" fmla="*/ 2147483647 h 968"/>
              <a:gd name="T22" fmla="*/ 2147483647 w 266"/>
              <a:gd name="T23" fmla="*/ 2147483647 h 968"/>
              <a:gd name="T24" fmla="*/ 2147483647 w 266"/>
              <a:gd name="T25" fmla="*/ 2147483647 h 968"/>
              <a:gd name="T26" fmla="*/ 2147483647 w 266"/>
              <a:gd name="T27" fmla="*/ 2147483647 h 968"/>
              <a:gd name="T28" fmla="*/ 2147483647 w 266"/>
              <a:gd name="T29" fmla="*/ 2147483647 h 968"/>
              <a:gd name="T30" fmla="*/ 2147483647 w 266"/>
              <a:gd name="T31" fmla="*/ 2147483647 h 968"/>
              <a:gd name="T32" fmla="*/ 2147483647 w 266"/>
              <a:gd name="T33" fmla="*/ 2147483647 h 968"/>
              <a:gd name="T34" fmla="*/ 0 w 266"/>
              <a:gd name="T35" fmla="*/ 2147483647 h 9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968"/>
              <a:gd name="T56" fmla="*/ 266 w 266"/>
              <a:gd name="T57" fmla="*/ 968 h 9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968">
                <a:moveTo>
                  <a:pt x="212" y="0"/>
                </a:moveTo>
                <a:cubicBezTo>
                  <a:pt x="216" y="1"/>
                  <a:pt x="240" y="10"/>
                  <a:pt x="244" y="16"/>
                </a:cubicBezTo>
                <a:cubicBezTo>
                  <a:pt x="248" y="23"/>
                  <a:pt x="249" y="32"/>
                  <a:pt x="252" y="40"/>
                </a:cubicBezTo>
                <a:cubicBezTo>
                  <a:pt x="253" y="44"/>
                  <a:pt x="256" y="52"/>
                  <a:pt x="256" y="52"/>
                </a:cubicBezTo>
                <a:cubicBezTo>
                  <a:pt x="254" y="79"/>
                  <a:pt x="266" y="122"/>
                  <a:pt x="236" y="132"/>
                </a:cubicBezTo>
                <a:cubicBezTo>
                  <a:pt x="229" y="154"/>
                  <a:pt x="227" y="163"/>
                  <a:pt x="208" y="176"/>
                </a:cubicBezTo>
                <a:cubicBezTo>
                  <a:pt x="205" y="180"/>
                  <a:pt x="203" y="185"/>
                  <a:pt x="200" y="188"/>
                </a:cubicBezTo>
                <a:cubicBezTo>
                  <a:pt x="197" y="191"/>
                  <a:pt x="191" y="192"/>
                  <a:pt x="188" y="196"/>
                </a:cubicBezTo>
                <a:cubicBezTo>
                  <a:pt x="155" y="233"/>
                  <a:pt x="187" y="210"/>
                  <a:pt x="160" y="228"/>
                </a:cubicBezTo>
                <a:cubicBezTo>
                  <a:pt x="156" y="241"/>
                  <a:pt x="148" y="251"/>
                  <a:pt x="144" y="264"/>
                </a:cubicBezTo>
                <a:cubicBezTo>
                  <a:pt x="140" y="322"/>
                  <a:pt x="99" y="462"/>
                  <a:pt x="164" y="484"/>
                </a:cubicBezTo>
                <a:cubicBezTo>
                  <a:pt x="180" y="507"/>
                  <a:pt x="181" y="506"/>
                  <a:pt x="188" y="532"/>
                </a:cubicBezTo>
                <a:cubicBezTo>
                  <a:pt x="190" y="541"/>
                  <a:pt x="196" y="566"/>
                  <a:pt x="200" y="572"/>
                </a:cubicBezTo>
                <a:cubicBezTo>
                  <a:pt x="207" y="583"/>
                  <a:pt x="216" y="608"/>
                  <a:pt x="216" y="608"/>
                </a:cubicBezTo>
                <a:cubicBezTo>
                  <a:pt x="235" y="744"/>
                  <a:pt x="229" y="806"/>
                  <a:pt x="164" y="904"/>
                </a:cubicBezTo>
                <a:cubicBezTo>
                  <a:pt x="158" y="913"/>
                  <a:pt x="148" y="911"/>
                  <a:pt x="140" y="916"/>
                </a:cubicBezTo>
                <a:cubicBezTo>
                  <a:pt x="113" y="931"/>
                  <a:pt x="94" y="938"/>
                  <a:pt x="64" y="948"/>
                </a:cubicBezTo>
                <a:cubicBezTo>
                  <a:pt x="42" y="955"/>
                  <a:pt x="24" y="968"/>
                  <a:pt x="0" y="9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1" name="Freeform 41"/>
          <p:cNvSpPr>
            <a:spLocks/>
          </p:cNvSpPr>
          <p:nvPr/>
        </p:nvSpPr>
        <p:spPr bwMode="auto">
          <a:xfrm>
            <a:off x="2331345" y="5410201"/>
            <a:ext cx="614744" cy="608013"/>
          </a:xfrm>
          <a:custGeom>
            <a:avLst/>
            <a:gdLst>
              <a:gd name="T0" fmla="*/ 2147483647 w 289"/>
              <a:gd name="T1" fmla="*/ 0 h 383"/>
              <a:gd name="T2" fmla="*/ 2147483647 w 289"/>
              <a:gd name="T3" fmla="*/ 2147483647 h 383"/>
              <a:gd name="T4" fmla="*/ 2147483647 w 289"/>
              <a:gd name="T5" fmla="*/ 2147483647 h 383"/>
              <a:gd name="T6" fmla="*/ 2147483647 w 289"/>
              <a:gd name="T7" fmla="*/ 2147483647 h 383"/>
              <a:gd name="T8" fmla="*/ 2147483647 w 289"/>
              <a:gd name="T9" fmla="*/ 2147483647 h 383"/>
              <a:gd name="T10" fmla="*/ 2147483647 w 289"/>
              <a:gd name="T11" fmla="*/ 2147483647 h 383"/>
              <a:gd name="T12" fmla="*/ 2147483647 w 289"/>
              <a:gd name="T13" fmla="*/ 2147483647 h 383"/>
              <a:gd name="T14" fmla="*/ 0 w 289"/>
              <a:gd name="T15" fmla="*/ 2147483647 h 383"/>
              <a:gd name="T16" fmla="*/ 2147483647 w 289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9"/>
              <a:gd name="T28" fmla="*/ 0 h 383"/>
              <a:gd name="T29" fmla="*/ 289 w 289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9" h="383">
                <a:moveTo>
                  <a:pt x="248" y="0"/>
                </a:moveTo>
                <a:cubicBezTo>
                  <a:pt x="289" y="14"/>
                  <a:pt x="280" y="6"/>
                  <a:pt x="256" y="104"/>
                </a:cubicBezTo>
                <a:cubicBezTo>
                  <a:pt x="254" y="114"/>
                  <a:pt x="230" y="121"/>
                  <a:pt x="220" y="124"/>
                </a:cubicBezTo>
                <a:cubicBezTo>
                  <a:pt x="202" y="152"/>
                  <a:pt x="207" y="139"/>
                  <a:pt x="200" y="160"/>
                </a:cubicBezTo>
                <a:cubicBezTo>
                  <a:pt x="198" y="197"/>
                  <a:pt x="216" y="247"/>
                  <a:pt x="176" y="260"/>
                </a:cubicBezTo>
                <a:cubicBezTo>
                  <a:pt x="167" y="287"/>
                  <a:pt x="125" y="318"/>
                  <a:pt x="96" y="328"/>
                </a:cubicBezTo>
                <a:cubicBezTo>
                  <a:pt x="90" y="336"/>
                  <a:pt x="92" y="349"/>
                  <a:pt x="84" y="356"/>
                </a:cubicBezTo>
                <a:cubicBezTo>
                  <a:pt x="69" y="368"/>
                  <a:pt x="1" y="368"/>
                  <a:pt x="0" y="368"/>
                </a:cubicBezTo>
                <a:cubicBezTo>
                  <a:pt x="10" y="383"/>
                  <a:pt x="3" y="380"/>
                  <a:pt x="20" y="38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2" name="Freeform 42"/>
          <p:cNvSpPr>
            <a:spLocks/>
          </p:cNvSpPr>
          <p:nvPr/>
        </p:nvSpPr>
        <p:spPr bwMode="auto">
          <a:xfrm>
            <a:off x="2416431" y="5562600"/>
            <a:ext cx="533913" cy="617538"/>
          </a:xfrm>
          <a:custGeom>
            <a:avLst/>
            <a:gdLst>
              <a:gd name="T0" fmla="*/ 2147483647 w 251"/>
              <a:gd name="T1" fmla="*/ 0 h 389"/>
              <a:gd name="T2" fmla="*/ 2147483647 w 251"/>
              <a:gd name="T3" fmla="*/ 2147483647 h 389"/>
              <a:gd name="T4" fmla="*/ 2147483647 w 251"/>
              <a:gd name="T5" fmla="*/ 2147483647 h 389"/>
              <a:gd name="T6" fmla="*/ 2147483647 w 251"/>
              <a:gd name="T7" fmla="*/ 2147483647 h 389"/>
              <a:gd name="T8" fmla="*/ 2147483647 w 251"/>
              <a:gd name="T9" fmla="*/ 2147483647 h 389"/>
              <a:gd name="T10" fmla="*/ 2147483647 w 251"/>
              <a:gd name="T11" fmla="*/ 2147483647 h 389"/>
              <a:gd name="T12" fmla="*/ 2147483647 w 251"/>
              <a:gd name="T13" fmla="*/ 2147483647 h 389"/>
              <a:gd name="T14" fmla="*/ 2147483647 w 251"/>
              <a:gd name="T15" fmla="*/ 2147483647 h 389"/>
              <a:gd name="T16" fmla="*/ 2147483647 w 251"/>
              <a:gd name="T17" fmla="*/ 2147483647 h 389"/>
              <a:gd name="T18" fmla="*/ 2147483647 w 251"/>
              <a:gd name="T19" fmla="*/ 2147483647 h 389"/>
              <a:gd name="T20" fmla="*/ 2147483647 w 251"/>
              <a:gd name="T21" fmla="*/ 2147483647 h 389"/>
              <a:gd name="T22" fmla="*/ 2147483647 w 251"/>
              <a:gd name="T23" fmla="*/ 2147483647 h 389"/>
              <a:gd name="T24" fmla="*/ 0 w 251"/>
              <a:gd name="T25" fmla="*/ 2147483647 h 3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1"/>
              <a:gd name="T40" fmla="*/ 0 h 389"/>
              <a:gd name="T41" fmla="*/ 251 w 251"/>
              <a:gd name="T42" fmla="*/ 389 h 38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1" h="389">
                <a:moveTo>
                  <a:pt x="208" y="0"/>
                </a:moveTo>
                <a:cubicBezTo>
                  <a:pt x="212" y="5"/>
                  <a:pt x="215" y="12"/>
                  <a:pt x="220" y="16"/>
                </a:cubicBezTo>
                <a:cubicBezTo>
                  <a:pt x="223" y="19"/>
                  <a:pt x="232" y="16"/>
                  <a:pt x="232" y="20"/>
                </a:cubicBezTo>
                <a:cubicBezTo>
                  <a:pt x="237" y="73"/>
                  <a:pt x="233" y="127"/>
                  <a:pt x="236" y="180"/>
                </a:cubicBezTo>
                <a:cubicBezTo>
                  <a:pt x="237" y="188"/>
                  <a:pt x="244" y="204"/>
                  <a:pt x="244" y="204"/>
                </a:cubicBezTo>
                <a:cubicBezTo>
                  <a:pt x="243" y="233"/>
                  <a:pt x="251" y="265"/>
                  <a:pt x="240" y="292"/>
                </a:cubicBezTo>
                <a:cubicBezTo>
                  <a:pt x="236" y="302"/>
                  <a:pt x="219" y="294"/>
                  <a:pt x="208" y="296"/>
                </a:cubicBezTo>
                <a:cubicBezTo>
                  <a:pt x="178" y="302"/>
                  <a:pt x="146" y="304"/>
                  <a:pt x="116" y="312"/>
                </a:cubicBezTo>
                <a:cubicBezTo>
                  <a:pt x="112" y="315"/>
                  <a:pt x="107" y="316"/>
                  <a:pt x="104" y="320"/>
                </a:cubicBezTo>
                <a:cubicBezTo>
                  <a:pt x="101" y="323"/>
                  <a:pt x="103" y="329"/>
                  <a:pt x="100" y="332"/>
                </a:cubicBezTo>
                <a:cubicBezTo>
                  <a:pt x="93" y="339"/>
                  <a:pt x="84" y="343"/>
                  <a:pt x="76" y="348"/>
                </a:cubicBezTo>
                <a:cubicBezTo>
                  <a:pt x="72" y="351"/>
                  <a:pt x="64" y="356"/>
                  <a:pt x="64" y="356"/>
                </a:cubicBezTo>
                <a:cubicBezTo>
                  <a:pt x="42" y="389"/>
                  <a:pt x="50" y="388"/>
                  <a:pt x="0" y="38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3" name="Freeform 43"/>
          <p:cNvSpPr>
            <a:spLocks/>
          </p:cNvSpPr>
          <p:nvPr/>
        </p:nvSpPr>
        <p:spPr bwMode="auto">
          <a:xfrm>
            <a:off x="2858876" y="5486400"/>
            <a:ext cx="459462" cy="190500"/>
          </a:xfrm>
          <a:custGeom>
            <a:avLst/>
            <a:gdLst>
              <a:gd name="T0" fmla="*/ 0 w 216"/>
              <a:gd name="T1" fmla="*/ 0 h 120"/>
              <a:gd name="T2" fmla="*/ 2147483647 w 216"/>
              <a:gd name="T3" fmla="*/ 2147483647 h 120"/>
              <a:gd name="T4" fmla="*/ 2147483647 w 216"/>
              <a:gd name="T5" fmla="*/ 2147483647 h 120"/>
              <a:gd name="T6" fmla="*/ 2147483647 w 216"/>
              <a:gd name="T7" fmla="*/ 2147483647 h 120"/>
              <a:gd name="T8" fmla="*/ 2147483647 w 216"/>
              <a:gd name="T9" fmla="*/ 2147483647 h 120"/>
              <a:gd name="T10" fmla="*/ 2147483647 w 216"/>
              <a:gd name="T11" fmla="*/ 2147483647 h 120"/>
              <a:gd name="T12" fmla="*/ 2147483647 w 216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20"/>
              <a:gd name="T23" fmla="*/ 216 w 216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20">
                <a:moveTo>
                  <a:pt x="0" y="0"/>
                </a:moveTo>
                <a:cubicBezTo>
                  <a:pt x="31" y="25"/>
                  <a:pt x="57" y="30"/>
                  <a:pt x="96" y="36"/>
                </a:cubicBezTo>
                <a:cubicBezTo>
                  <a:pt x="113" y="42"/>
                  <a:pt x="109" y="50"/>
                  <a:pt x="124" y="60"/>
                </a:cubicBezTo>
                <a:cubicBezTo>
                  <a:pt x="142" y="87"/>
                  <a:pt x="145" y="69"/>
                  <a:pt x="164" y="56"/>
                </a:cubicBezTo>
                <a:cubicBezTo>
                  <a:pt x="171" y="76"/>
                  <a:pt x="179" y="89"/>
                  <a:pt x="196" y="100"/>
                </a:cubicBezTo>
                <a:cubicBezTo>
                  <a:pt x="200" y="111"/>
                  <a:pt x="202" y="120"/>
                  <a:pt x="216" y="120"/>
                </a:cubicBezTo>
                <a:lnTo>
                  <a:pt x="192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4" name="Freeform 44"/>
          <p:cNvSpPr>
            <a:spLocks/>
          </p:cNvSpPr>
          <p:nvPr/>
        </p:nvSpPr>
        <p:spPr bwMode="auto">
          <a:xfrm>
            <a:off x="3267287" y="2713038"/>
            <a:ext cx="323325" cy="519112"/>
          </a:xfrm>
          <a:custGeom>
            <a:avLst/>
            <a:gdLst>
              <a:gd name="T0" fmla="*/ 0 w 152"/>
              <a:gd name="T1" fmla="*/ 2147483647 h 327"/>
              <a:gd name="T2" fmla="*/ 2147483647 w 152"/>
              <a:gd name="T3" fmla="*/ 2147483647 h 327"/>
              <a:gd name="T4" fmla="*/ 2147483647 w 152"/>
              <a:gd name="T5" fmla="*/ 2147483647 h 327"/>
              <a:gd name="T6" fmla="*/ 2147483647 w 152"/>
              <a:gd name="T7" fmla="*/ 2147483647 h 327"/>
              <a:gd name="T8" fmla="*/ 2147483647 w 152"/>
              <a:gd name="T9" fmla="*/ 2147483647 h 327"/>
              <a:gd name="T10" fmla="*/ 2147483647 w 152"/>
              <a:gd name="T11" fmla="*/ 2147483647 h 327"/>
              <a:gd name="T12" fmla="*/ 2147483647 w 152"/>
              <a:gd name="T13" fmla="*/ 2147483647 h 327"/>
              <a:gd name="T14" fmla="*/ 2147483647 w 152"/>
              <a:gd name="T15" fmla="*/ 2147483647 h 3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2"/>
              <a:gd name="T25" fmla="*/ 0 h 327"/>
              <a:gd name="T26" fmla="*/ 152 w 152"/>
              <a:gd name="T27" fmla="*/ 327 h 3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" h="327">
                <a:moveTo>
                  <a:pt x="0" y="19"/>
                </a:moveTo>
                <a:cubicBezTo>
                  <a:pt x="1" y="14"/>
                  <a:pt x="0" y="6"/>
                  <a:pt x="4" y="3"/>
                </a:cubicBezTo>
                <a:cubicBezTo>
                  <a:pt x="7" y="0"/>
                  <a:pt x="15" y="3"/>
                  <a:pt x="16" y="7"/>
                </a:cubicBezTo>
                <a:cubicBezTo>
                  <a:pt x="23" y="50"/>
                  <a:pt x="1" y="91"/>
                  <a:pt x="36" y="115"/>
                </a:cubicBezTo>
                <a:cubicBezTo>
                  <a:pt x="37" y="140"/>
                  <a:pt x="37" y="166"/>
                  <a:pt x="40" y="191"/>
                </a:cubicBezTo>
                <a:cubicBezTo>
                  <a:pt x="42" y="208"/>
                  <a:pt x="97" y="223"/>
                  <a:pt x="112" y="227"/>
                </a:cubicBezTo>
                <a:cubicBezTo>
                  <a:pt x="127" y="250"/>
                  <a:pt x="130" y="273"/>
                  <a:pt x="136" y="299"/>
                </a:cubicBezTo>
                <a:cubicBezTo>
                  <a:pt x="139" y="314"/>
                  <a:pt x="152" y="313"/>
                  <a:pt x="152" y="327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5" name="Freeform 45"/>
          <p:cNvSpPr>
            <a:spLocks/>
          </p:cNvSpPr>
          <p:nvPr/>
        </p:nvSpPr>
        <p:spPr bwMode="auto">
          <a:xfrm>
            <a:off x="3462984" y="3273426"/>
            <a:ext cx="110611" cy="180975"/>
          </a:xfrm>
          <a:custGeom>
            <a:avLst/>
            <a:gdLst>
              <a:gd name="T0" fmla="*/ 2147483647 w 52"/>
              <a:gd name="T1" fmla="*/ 2147483647 h 114"/>
              <a:gd name="T2" fmla="*/ 2147483647 w 52"/>
              <a:gd name="T3" fmla="*/ 2147483647 h 114"/>
              <a:gd name="T4" fmla="*/ 2147483647 w 52"/>
              <a:gd name="T5" fmla="*/ 2147483647 h 114"/>
              <a:gd name="T6" fmla="*/ 2147483647 w 52"/>
              <a:gd name="T7" fmla="*/ 2147483647 h 114"/>
              <a:gd name="T8" fmla="*/ 0 w 52"/>
              <a:gd name="T9" fmla="*/ 2147483647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114"/>
              <a:gd name="T17" fmla="*/ 52 w 52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114">
                <a:moveTo>
                  <a:pt x="52" y="2"/>
                </a:moveTo>
                <a:cubicBezTo>
                  <a:pt x="30" y="9"/>
                  <a:pt x="46" y="0"/>
                  <a:pt x="36" y="30"/>
                </a:cubicBezTo>
                <a:cubicBezTo>
                  <a:pt x="31" y="46"/>
                  <a:pt x="19" y="62"/>
                  <a:pt x="12" y="78"/>
                </a:cubicBezTo>
                <a:cubicBezTo>
                  <a:pt x="9" y="86"/>
                  <a:pt x="7" y="94"/>
                  <a:pt x="4" y="102"/>
                </a:cubicBezTo>
                <a:cubicBezTo>
                  <a:pt x="3" y="106"/>
                  <a:pt x="0" y="114"/>
                  <a:pt x="0" y="1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6" name="Text Box 46"/>
          <p:cNvSpPr txBox="1">
            <a:spLocks noChangeArrowheads="1"/>
          </p:cNvSpPr>
          <p:nvPr/>
        </p:nvSpPr>
        <p:spPr bwMode="auto">
          <a:xfrm rot="-1507140">
            <a:off x="1735746" y="2971801"/>
            <a:ext cx="1735746" cy="214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solidFill>
                  <a:srgbClr val="CC0099"/>
                </a:solidFill>
                <a:latin typeface="VNI-Cooper" pitchFamily="2" charset="0"/>
              </a:rPr>
              <a:t>Keânh Vónh Teá</a:t>
            </a:r>
          </a:p>
        </p:txBody>
      </p:sp>
      <p:sp>
        <p:nvSpPr>
          <p:cNvPr id="92207" name="Text Box 47"/>
          <p:cNvSpPr txBox="1">
            <a:spLocks noChangeArrowheads="1"/>
          </p:cNvSpPr>
          <p:nvPr/>
        </p:nvSpPr>
        <p:spPr bwMode="auto">
          <a:xfrm rot="-3060333">
            <a:off x="2938846" y="4761384"/>
            <a:ext cx="1371600" cy="2308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solidFill>
                  <a:srgbClr val="CC0099"/>
                </a:solidFill>
                <a:latin typeface="VNI-Cooper" pitchFamily="2" charset="0"/>
              </a:rPr>
              <a:t>Keânh Phuïng Hieäp</a:t>
            </a:r>
          </a:p>
        </p:txBody>
      </p:sp>
      <p:sp>
        <p:nvSpPr>
          <p:cNvPr id="8236" name="Text Box 48"/>
          <p:cNvSpPr txBox="1">
            <a:spLocks noChangeArrowheads="1"/>
          </p:cNvSpPr>
          <p:nvPr/>
        </p:nvSpPr>
        <p:spPr bwMode="auto">
          <a:xfrm>
            <a:off x="8780833" y="6156326"/>
            <a:ext cx="347149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.</a:t>
            </a:r>
          </a:p>
          <a:p>
            <a:endParaRPr lang="en-US" sz="2000"/>
          </a:p>
        </p:txBody>
      </p:sp>
      <p:sp>
        <p:nvSpPr>
          <p:cNvPr id="8237" name="Text Box 49"/>
          <p:cNvSpPr txBox="1">
            <a:spLocks noChangeArrowheads="1"/>
          </p:cNvSpPr>
          <p:nvPr/>
        </p:nvSpPr>
        <p:spPr bwMode="auto">
          <a:xfrm>
            <a:off x="9189244" y="457201"/>
            <a:ext cx="255256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Times New Roman" pitchFamily="18" charset="0"/>
            </a:endParaRPr>
          </a:p>
        </p:txBody>
      </p:sp>
      <p:sp>
        <p:nvSpPr>
          <p:cNvPr id="92210" name="Text Box 50"/>
          <p:cNvSpPr txBox="1">
            <a:spLocks noChangeArrowheads="1"/>
          </p:cNvSpPr>
          <p:nvPr/>
        </p:nvSpPr>
        <p:spPr bwMode="auto">
          <a:xfrm>
            <a:off x="8270319" y="0"/>
            <a:ext cx="3777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5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1" name="Hình Chữ nhật 50"/>
          <p:cNvSpPr>
            <a:spLocks noChangeArrowheads="1"/>
          </p:cNvSpPr>
          <p:nvPr/>
        </p:nvSpPr>
        <p:spPr bwMode="auto">
          <a:xfrm>
            <a:off x="7619999" y="0"/>
            <a:ext cx="4525963" cy="61863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rạch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chằng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phèn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92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92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92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92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92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92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92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92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92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92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92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92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92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92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92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92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92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92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92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92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92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9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 animBg="1"/>
      <p:bldP spid="92166" grpId="0" animBg="1"/>
      <p:bldP spid="92167" grpId="0" animBg="1"/>
      <p:bldP spid="92168" grpId="0" animBg="1"/>
      <p:bldP spid="92169" grpId="0" animBg="1"/>
      <p:bldP spid="92170" grpId="0" animBg="1"/>
      <p:bldP spid="92171" grpId="0" animBg="1"/>
      <p:bldP spid="92172" grpId="0" animBg="1"/>
      <p:bldP spid="92173" grpId="0" animBg="1"/>
      <p:bldP spid="92174" grpId="0" animBg="1"/>
      <p:bldP spid="92175" grpId="0" animBg="1"/>
      <p:bldP spid="92176" grpId="0" animBg="1"/>
      <p:bldP spid="92180" grpId="0" animBg="1"/>
      <p:bldP spid="92181" grpId="0" animBg="1"/>
      <p:bldP spid="92182" grpId="0" animBg="1"/>
      <p:bldP spid="92183" grpId="0" animBg="1"/>
      <p:bldP spid="92184" grpId="0" animBg="1"/>
      <p:bldP spid="92185" grpId="0" animBg="1"/>
      <p:bldP spid="92186" grpId="0" animBg="1"/>
      <p:bldP spid="92190" grpId="0" animBg="1"/>
      <p:bldP spid="92191" grpId="0" animBg="1"/>
      <p:bldP spid="92192" grpId="0" animBg="1"/>
      <p:bldP spid="92193" grpId="0" animBg="1"/>
      <p:bldP spid="92194" grpId="0" animBg="1"/>
      <p:bldP spid="92195" grpId="0" animBg="1"/>
      <p:bldP spid="92196" grpId="0" animBg="1"/>
      <p:bldP spid="92197" grpId="0" animBg="1"/>
      <p:bldP spid="92198" grpId="0" animBg="1"/>
      <p:bldP spid="92199" grpId="0" animBg="1"/>
      <p:bldP spid="92200" grpId="0" animBg="1"/>
      <p:bldP spid="92201" grpId="0" animBg="1"/>
      <p:bldP spid="92202" grpId="0" animBg="1"/>
      <p:bldP spid="92203" grpId="0" animBg="1"/>
      <p:bldP spid="92204" grpId="0" animBg="1"/>
      <p:bldP spid="92205" grpId="0" animBg="1"/>
      <p:bldP spid="92207" grpId="0"/>
      <p:bldP spid="92210" grpId="0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2335"/>
            <a:ext cx="121539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258764" y="152401"/>
            <a:ext cx="11648017" cy="63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Hộp_Văn_Bản 7"/>
          <p:cNvSpPr txBox="1">
            <a:spLocks noChangeArrowheads="1"/>
          </p:cNvSpPr>
          <p:nvPr/>
        </p:nvSpPr>
        <p:spPr bwMode="auto">
          <a:xfrm>
            <a:off x="1757363" y="1612677"/>
            <a:ext cx="8737600" cy="10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0" tIns="45089" rIns="90180" bIns="450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35362" y="2971800"/>
            <a:ext cx="6096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ctr"/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b="1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 kern="10" smtClean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  <a:endParaRPr lang="en-US" sz="4400" b="1" kern="10" dirty="0">
              <a:ln w="12700">
                <a:solidFill>
                  <a:schemeClr val="tx2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2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480208" y="4246507"/>
            <a:ext cx="4520357" cy="268512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hậu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ẩm</a:t>
            </a:r>
            <a:endParaRPr lang="en-US" sz="1600" dirty="0">
              <a:solidFill>
                <a:srgbClr val="0000FF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51189" y="465655"/>
            <a:ext cx="4520365" cy="2630567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mỡ</a:t>
            </a:r>
            <a:endParaRPr lang="en-US" sz="2800" dirty="0">
              <a:solidFill>
                <a:srgbClr val="0000FF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71554" y="818409"/>
            <a:ext cx="2380828" cy="5658591"/>
          </a:xfrm>
          <a:prstGeom prst="roundRect">
            <a:avLst/>
          </a:prstGeom>
          <a:solidFill>
            <a:srgbClr val="A9F9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Bộ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7500502" y="242631"/>
            <a:ext cx="4552111" cy="2738070"/>
          </a:xfrm>
          <a:prstGeom prst="lef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cù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b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endParaRPr lang="en-US" sz="2800" dirty="0">
              <a:solidFill>
                <a:srgbClr val="0000FF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7554985" y="3994214"/>
            <a:ext cx="4568617" cy="2937421"/>
          </a:xfrm>
          <a:prstGeom prst="lef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lưới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ngòi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b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dày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b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endParaRPr lang="en-US" sz="2800" dirty="0">
              <a:solidFill>
                <a:srgbClr val="0000FF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0" name="Text Box 16396"/>
          <p:cNvSpPr txBox="1"/>
          <p:nvPr/>
        </p:nvSpPr>
        <p:spPr>
          <a:xfrm>
            <a:off x="317813" y="2667000"/>
            <a:ext cx="11734800" cy="2034142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 </a:t>
            </a:r>
            <a:r>
              <a:rPr lang="en-US" sz="32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thuận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Nam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trở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vựa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lúa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vựa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nuôi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Text Box 48"/>
          <p:cNvSpPr txBox="1">
            <a:spLocks noChangeArrowheads="1"/>
          </p:cNvSpPr>
          <p:nvPr/>
        </p:nvSpPr>
        <p:spPr bwMode="auto">
          <a:xfrm>
            <a:off x="317813" y="76200"/>
            <a:ext cx="11675749" cy="48013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Vựa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vựa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nước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581150" y="152401"/>
            <a:ext cx="91440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* Quan sát các hình dưới đây, kể tên thứ tự các công việc trong thu hoạch và chế biến gạo xuất khẩu ở đồng bằng Nam Bộ.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754563" y="4419601"/>
            <a:ext cx="365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1554162" y="36718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132103" name="Picture 11" descr="phoi lu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2" y="1177926"/>
            <a:ext cx="29337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12" descr="xay lua g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3836988"/>
            <a:ext cx="41910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13" descr="xuat khau gao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2" y="3819525"/>
            <a:ext cx="42926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28" descr="C:\Users\TUAN\Desktop\tuan\hinh anh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7" y="1195388"/>
            <a:ext cx="3124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738312" y="3357563"/>
            <a:ext cx="1676400" cy="488950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Gặt</a:t>
            </a:r>
            <a:r>
              <a:rPr lang="en-US" altLang="en-US" sz="2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lúa</a:t>
            </a:r>
            <a:endParaRPr lang="en-US" altLang="en-US" sz="2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8107363" y="3405188"/>
            <a:ext cx="1833563" cy="457200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Phơi thóc</a:t>
            </a:r>
          </a:p>
        </p:txBody>
      </p:sp>
      <p:sp>
        <p:nvSpPr>
          <p:cNvPr id="132119" name="Text Box 23"/>
          <p:cNvSpPr txBox="1">
            <a:spLocks noChangeArrowheads="1"/>
          </p:cNvSpPr>
          <p:nvPr/>
        </p:nvSpPr>
        <p:spPr bwMode="auto">
          <a:xfrm>
            <a:off x="1554163" y="6326188"/>
            <a:ext cx="41640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120" name="Text Box 24"/>
          <p:cNvSpPr txBox="1">
            <a:spLocks noChangeArrowheads="1"/>
          </p:cNvSpPr>
          <p:nvPr/>
        </p:nvSpPr>
        <p:spPr bwMode="auto">
          <a:xfrm>
            <a:off x="6235700" y="6326188"/>
            <a:ext cx="44434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2121" name="Picture 29" descr="C:\Users\TUAN\Desktop\tuan\hinh anh\1_RHR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177926"/>
            <a:ext cx="29718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937125" y="3348038"/>
            <a:ext cx="2209800" cy="488950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Tuốt</a:t>
            </a:r>
            <a:r>
              <a:rPr lang="en-US" altLang="en-US" sz="2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lúa</a:t>
            </a:r>
            <a:endParaRPr lang="en-US" altLang="en-US" sz="2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44689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31" grpId="0" animBg="1"/>
      <p:bldP spid="33" grpId="0" animBg="1"/>
      <p:bldP spid="132119" grpId="0"/>
      <p:bldP spid="132120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8474075" y="2468564"/>
            <a:ext cx="0" cy="477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3" name="Line 3"/>
          <p:cNvSpPr>
            <a:spLocks noChangeShapeType="1"/>
          </p:cNvSpPr>
          <p:nvPr/>
        </p:nvSpPr>
        <p:spPr bwMode="auto">
          <a:xfrm>
            <a:off x="8474075" y="3530600"/>
            <a:ext cx="0" cy="5032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H="1">
            <a:off x="8488362" y="4951413"/>
            <a:ext cx="0" cy="622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1554162" y="157162"/>
            <a:ext cx="9144000" cy="584200"/>
          </a:xfrm>
          <a:prstGeom prst="rect">
            <a:avLst/>
          </a:prstGeom>
          <a:noFill/>
          <a:ln w="9525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khẩu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6950076" y="917575"/>
            <a:ext cx="3062287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Gặt lúa</a:t>
            </a:r>
          </a:p>
        </p:txBody>
      </p:sp>
      <p:sp>
        <p:nvSpPr>
          <p:cNvPr id="87051" name="AutoShape 11"/>
          <p:cNvSpPr>
            <a:spLocks noChangeArrowheads="1"/>
          </p:cNvSpPr>
          <p:nvPr/>
        </p:nvSpPr>
        <p:spPr bwMode="auto">
          <a:xfrm>
            <a:off x="6950076" y="5573714"/>
            <a:ext cx="3062287" cy="10556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Xếp gạo lên tàu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để xuất khẩu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950076" y="1935163"/>
            <a:ext cx="3062287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Tuốt lúa</a:t>
            </a:r>
          </a:p>
        </p:txBody>
      </p:sp>
      <p:sp>
        <p:nvSpPr>
          <p:cNvPr id="87053" name="AutoShape 13"/>
          <p:cNvSpPr>
            <a:spLocks noChangeArrowheads="1"/>
          </p:cNvSpPr>
          <p:nvPr/>
        </p:nvSpPr>
        <p:spPr bwMode="auto">
          <a:xfrm>
            <a:off x="6950076" y="2974975"/>
            <a:ext cx="3062287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Phơi thóc</a:t>
            </a: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8462962" y="1477963"/>
            <a:ext cx="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5" name="AutoShape 15"/>
          <p:cNvSpPr>
            <a:spLocks noChangeArrowheads="1"/>
          </p:cNvSpPr>
          <p:nvPr/>
        </p:nvSpPr>
        <p:spPr bwMode="auto">
          <a:xfrm>
            <a:off x="6950076" y="4033839"/>
            <a:ext cx="3062287" cy="10556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Xay xát gạo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và đóng bao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39962" y="1763713"/>
            <a:ext cx="2438400" cy="70485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49487" y="1854201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Thu hoạch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30437" y="4737100"/>
            <a:ext cx="2438400" cy="70485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39962" y="4827589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Chế biến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flipV="1">
            <a:off x="4678363" y="1238250"/>
            <a:ext cx="2278063" cy="8572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4678363" y="2095500"/>
            <a:ext cx="2278063" cy="133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4678363" y="2095501"/>
            <a:ext cx="2278063" cy="11922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 flipV="1">
            <a:off x="4668837" y="4533901"/>
            <a:ext cx="2287588" cy="555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4668837" y="5089526"/>
            <a:ext cx="2281238" cy="1025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84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0" grpId="0" animBg="1"/>
      <p:bldP spid="87051" grpId="0" animBg="1"/>
      <p:bldP spid="87052" grpId="0" animBg="1"/>
      <p:bldP spid="87053" grpId="0" animBg="1"/>
      <p:bldP spid="87055" grpId="0" animBg="1"/>
      <p:bldP spid="3" grpId="0" animBg="1"/>
      <p:bldP spid="14" grpId="0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1439862" y="4572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* Quan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35172" name="Picture 11" descr="dua%20h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2" y="5105400"/>
            <a:ext cx="1905000" cy="1752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3" name="Picture 12" descr="tg1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2" y="51054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13" descr="culaotho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2" y="5105400"/>
            <a:ext cx="1847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5" name="Picture 14" descr="xoai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2" y="30480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6" name="Picture 15" descr="10490e9098077f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3048000"/>
            <a:ext cx="182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7" name="Picture 16" descr="450px-Pineapple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9162" y="3048000"/>
            <a:ext cx="1722438" cy="1981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8" name="Picture 17" descr="hieuptfood-papay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2" y="3048000"/>
            <a:ext cx="2057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9" name="Picture 18" descr="du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2" y="51054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0" name="Picture 19" descr="du d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2" y="3048000"/>
            <a:ext cx="182880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1" name="Picture 20" descr="u10799_t1248254750_dFZO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4236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3544</TotalTime>
  <Words>458</Words>
  <Application>Microsoft Office PowerPoint</Application>
  <PresentationFormat>Custom</PresentationFormat>
  <Paragraphs>69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HP001 4 hàng</vt:lpstr>
      <vt:lpstr>VNI-Times</vt:lpstr>
      <vt:lpstr>VNI-Cooper</vt:lpstr>
      <vt:lpstr>Times New Roman</vt:lpstr>
      <vt:lpstr>Calibri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THANH HUONG</cp:lastModifiedBy>
  <cp:revision>415</cp:revision>
  <dcterms:created xsi:type="dcterms:W3CDTF">2012-01-18T15:41:59Z</dcterms:created>
  <dcterms:modified xsi:type="dcterms:W3CDTF">2023-02-14T16:07:40Z</dcterms:modified>
</cp:coreProperties>
</file>