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73" r:id="rId5"/>
    <p:sldId id="274" r:id="rId6"/>
    <p:sldId id="276" r:id="rId7"/>
    <p:sldId id="270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E6E51-0D82-4F06-B9D0-84E98942E29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76B529-FA00-425D-920B-DD853DDBBAA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</a:t>
          </a:r>
        </a:p>
      </dgm:t>
    </dgm:pt>
    <dgm:pt modelId="{1CED170F-ECB9-46F4-997F-5449D574BCA3}" type="parTrans" cxnId="{B69F4958-4F60-427F-A19A-01D9F0A87474}">
      <dgm:prSet/>
      <dgm:spPr/>
      <dgm:t>
        <a:bodyPr/>
        <a:lstStyle/>
        <a:p>
          <a:endParaRPr lang="en-US"/>
        </a:p>
      </dgm:t>
    </dgm:pt>
    <dgm:pt modelId="{7544F8AA-1C95-4682-99CE-159E51887756}" type="sibTrans" cxnId="{B69F4958-4F60-427F-A19A-01D9F0A87474}">
      <dgm:prSet/>
      <dgm:spPr/>
      <dgm:t>
        <a:bodyPr/>
        <a:lstStyle/>
        <a:p>
          <a:endParaRPr lang="en-US"/>
        </a:p>
      </dgm:t>
    </dgm:pt>
    <dgm:pt modelId="{0D24711F-A57E-41AF-A529-C647142DC739}">
      <dgm:prSet phldrT="[Text]"/>
      <dgm:spPr/>
      <dgm:t>
        <a:bodyPr/>
        <a:lstStyle/>
        <a:p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 </a:t>
          </a:r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</a:t>
          </a:r>
        </a:p>
      </dgm:t>
    </dgm:pt>
    <dgm:pt modelId="{D2CB2104-4AD8-4362-98CC-53115441ED8A}" type="parTrans" cxnId="{878F9C20-CFDD-4896-80E5-23BC5DD791D0}">
      <dgm:prSet/>
      <dgm:spPr/>
      <dgm:t>
        <a:bodyPr/>
        <a:lstStyle/>
        <a:p>
          <a:endParaRPr lang="en-US"/>
        </a:p>
      </dgm:t>
    </dgm:pt>
    <dgm:pt modelId="{F6897819-29C6-41B5-A9DD-625FAE75D84B}" type="sibTrans" cxnId="{878F9C20-CFDD-4896-80E5-23BC5DD791D0}">
      <dgm:prSet/>
      <dgm:spPr/>
      <dgm:t>
        <a:bodyPr/>
        <a:lstStyle/>
        <a:p>
          <a:endParaRPr lang="en-US"/>
        </a:p>
      </dgm:t>
    </dgm:pt>
    <dgm:pt modelId="{207C8C69-D620-4D18-8919-1F2B156468B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</a:t>
          </a:r>
        </a:p>
      </dgm:t>
    </dgm:pt>
    <dgm:pt modelId="{9D95E99A-8FB4-4417-A2A7-CDD3A480D90B}" type="parTrans" cxnId="{0F3CD58E-D41B-4AF6-9D5D-E99F843CAD45}">
      <dgm:prSet/>
      <dgm:spPr/>
      <dgm:t>
        <a:bodyPr/>
        <a:lstStyle/>
        <a:p>
          <a:endParaRPr lang="en-US"/>
        </a:p>
      </dgm:t>
    </dgm:pt>
    <dgm:pt modelId="{AB3EE662-1C39-4273-B521-07F141569117}" type="sibTrans" cxnId="{0F3CD58E-D41B-4AF6-9D5D-E99F843CAD45}">
      <dgm:prSet/>
      <dgm:spPr/>
      <dgm:t>
        <a:bodyPr/>
        <a:lstStyle/>
        <a:p>
          <a:endParaRPr lang="en-US"/>
        </a:p>
      </dgm:t>
    </dgm:pt>
    <dgm:pt modelId="{E9600745-69E8-4BE9-AB83-7DAB81632C3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</a:t>
          </a:r>
        </a:p>
      </dgm:t>
    </dgm:pt>
    <dgm:pt modelId="{1D1F346D-05D7-491F-AA5E-9B31DEB82835}" type="parTrans" cxnId="{E477E57A-791D-497A-BE75-52BCE0208CEF}">
      <dgm:prSet/>
      <dgm:spPr/>
      <dgm:t>
        <a:bodyPr/>
        <a:lstStyle/>
        <a:p>
          <a:endParaRPr lang="en-US"/>
        </a:p>
      </dgm:t>
    </dgm:pt>
    <dgm:pt modelId="{261A76B5-C2C8-480D-BD59-E26F5558FCAB}" type="sibTrans" cxnId="{E477E57A-791D-497A-BE75-52BCE0208CEF}">
      <dgm:prSet/>
      <dgm:spPr/>
      <dgm:t>
        <a:bodyPr/>
        <a:lstStyle/>
        <a:p>
          <a:endParaRPr lang="en-US"/>
        </a:p>
      </dgm:t>
    </dgm:pt>
    <dgm:pt modelId="{D1B06089-4EB3-48D6-88B1-5035A40A4D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800" dirty="0" err="1"/>
            <a:t>Em</a:t>
          </a:r>
          <a:r>
            <a:rPr lang="en-US" sz="4800" dirty="0"/>
            <a:t> </a:t>
          </a:r>
          <a:r>
            <a:rPr lang="en-US" sz="4800" dirty="0" err="1"/>
            <a:t>yêu</a:t>
          </a:r>
          <a:r>
            <a:rPr lang="en-US" sz="4800" dirty="0"/>
            <a:t> </a:t>
          </a:r>
          <a:r>
            <a:rPr lang="en-US" sz="4800" dirty="0" err="1"/>
            <a:t>thích</a:t>
          </a:r>
          <a:r>
            <a:rPr lang="en-US" sz="4800" dirty="0"/>
            <a:t>, </a:t>
          </a:r>
          <a:r>
            <a:rPr lang="en-US" sz="4800" dirty="0" err="1"/>
            <a:t>gắn</a:t>
          </a:r>
          <a:r>
            <a:rPr lang="en-US" sz="4800" dirty="0"/>
            <a:t> </a:t>
          </a:r>
          <a:r>
            <a:rPr lang="en-US" sz="4800" dirty="0" err="1"/>
            <a:t>bó</a:t>
          </a:r>
          <a:r>
            <a:rPr lang="en-US" sz="4800" dirty="0"/>
            <a:t> </a:t>
          </a:r>
          <a:r>
            <a:rPr lang="en-US" sz="4800" dirty="0" err="1"/>
            <a:t>với</a:t>
          </a:r>
          <a:r>
            <a:rPr lang="en-US" sz="4800" dirty="0"/>
            <a:t> </a:t>
          </a:r>
          <a:r>
            <a:rPr lang="en-US" sz="4800" dirty="0" err="1"/>
            <a:t>cây</a:t>
          </a:r>
          <a:r>
            <a:rPr lang="en-US" sz="4800" dirty="0"/>
            <a:t> </a:t>
          </a:r>
          <a:r>
            <a:rPr lang="en-US" sz="4800" dirty="0" err="1"/>
            <a:t>như</a:t>
          </a:r>
          <a:r>
            <a:rPr lang="en-US" sz="4800" dirty="0"/>
            <a:t> </a:t>
          </a:r>
          <a:r>
            <a:rPr lang="en-US" sz="4800" dirty="0" err="1"/>
            <a:t>thế</a:t>
          </a:r>
          <a:r>
            <a:rPr lang="en-US" sz="4800" dirty="0"/>
            <a:t> </a:t>
          </a:r>
          <a:r>
            <a:rPr lang="en-US" sz="4800" dirty="0" err="1"/>
            <a:t>nào</a:t>
          </a:r>
          <a:r>
            <a:rPr lang="en-US" sz="4800" dirty="0"/>
            <a:t>? </a:t>
          </a:r>
          <a:r>
            <a:rPr lang="en-US" sz="4800" dirty="0" err="1"/>
            <a:t>Em</a:t>
          </a:r>
          <a:r>
            <a:rPr lang="en-US" sz="4800" dirty="0"/>
            <a:t> </a:t>
          </a:r>
          <a:r>
            <a:rPr lang="en-US" sz="4800" dirty="0" err="1"/>
            <a:t>có</a:t>
          </a:r>
          <a:r>
            <a:rPr lang="en-US" sz="4800" dirty="0"/>
            <a:t> </a:t>
          </a:r>
          <a:r>
            <a:rPr lang="en-US" sz="4800" dirty="0" err="1"/>
            <a:t>cảm</a:t>
          </a:r>
          <a:r>
            <a:rPr lang="en-US" sz="4800" dirty="0"/>
            <a:t> </a:t>
          </a:r>
          <a:r>
            <a:rPr lang="en-US" sz="4800" dirty="0" err="1"/>
            <a:t>nghĩ</a:t>
          </a:r>
          <a:r>
            <a:rPr lang="en-US" sz="4800" dirty="0"/>
            <a:t> </a:t>
          </a:r>
          <a:r>
            <a:rPr lang="en-US" sz="4800" dirty="0" err="1"/>
            <a:t>gì</a:t>
          </a:r>
          <a:r>
            <a:rPr lang="en-US" sz="4800" dirty="0"/>
            <a:t> </a:t>
          </a:r>
          <a:r>
            <a:rPr lang="en-US" sz="4800" dirty="0" err="1"/>
            <a:t>về</a:t>
          </a:r>
          <a:r>
            <a:rPr lang="en-US" sz="4800" dirty="0"/>
            <a:t> </a:t>
          </a:r>
          <a:r>
            <a:rPr lang="en-US" sz="4800" dirty="0" err="1"/>
            <a:t>cây</a:t>
          </a:r>
          <a:r>
            <a:rPr lang="en-US" sz="4800" dirty="0"/>
            <a:t>?</a:t>
          </a:r>
        </a:p>
      </dgm:t>
    </dgm:pt>
    <dgm:pt modelId="{CF927C7B-50FF-4B5F-9447-03C07D353B8F}" type="parTrans" cxnId="{03D41193-8A02-4003-A8DB-71BE5B2A2992}">
      <dgm:prSet/>
      <dgm:spPr/>
      <dgm:t>
        <a:bodyPr/>
        <a:lstStyle/>
        <a:p>
          <a:endParaRPr lang="en-US"/>
        </a:p>
      </dgm:t>
    </dgm:pt>
    <dgm:pt modelId="{3156985C-D8C3-4EC0-8614-7D70D4521B82}" type="sibTrans" cxnId="{03D41193-8A02-4003-A8DB-71BE5B2A2992}">
      <dgm:prSet/>
      <dgm:spPr/>
      <dgm:t>
        <a:bodyPr/>
        <a:lstStyle/>
        <a:p>
          <a:endParaRPr lang="en-US"/>
        </a:p>
      </dgm:t>
    </dgm:pt>
    <dgm:pt modelId="{CE707536-58F3-4BEB-BA87-AC9604CB660B}">
      <dgm:prSet phldrT="[Text]"/>
      <dgm:spPr/>
      <dgm:t>
        <a:bodyPr/>
        <a:lstStyle/>
        <a:p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ích</a:t>
          </a:r>
          <a:r>
            <a:rPr lang="en-US" dirty="0"/>
            <a:t> </a:t>
          </a:r>
          <a:r>
            <a:rPr lang="en-US" dirty="0" err="1"/>
            <a:t>lợi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</a:t>
          </a:r>
        </a:p>
      </dgm:t>
    </dgm:pt>
    <dgm:pt modelId="{720BE99D-834E-49F8-BF7D-7A0A8B09CC48}" type="sibTrans" cxnId="{DBAE31E7-54A2-48A8-B7C9-C36FEBD96382}">
      <dgm:prSet/>
      <dgm:spPr/>
      <dgm:t>
        <a:bodyPr/>
        <a:lstStyle/>
        <a:p>
          <a:endParaRPr lang="en-US"/>
        </a:p>
      </dgm:t>
    </dgm:pt>
    <dgm:pt modelId="{AE8B4A24-AAB8-46A6-81BA-D70F4CDC2B2E}" type="parTrans" cxnId="{DBAE31E7-54A2-48A8-B7C9-C36FEBD96382}">
      <dgm:prSet/>
      <dgm:spPr/>
      <dgm:t>
        <a:bodyPr/>
        <a:lstStyle/>
        <a:p>
          <a:endParaRPr lang="en-US"/>
        </a:p>
      </dgm:t>
    </dgm:pt>
    <dgm:pt modelId="{C596A3D7-33BC-4AFE-BE56-2D05782DB67B}" type="pres">
      <dgm:prSet presAssocID="{BC6E6E51-0D82-4F06-B9D0-84E98942E293}" presName="linearFlow" presStyleCnt="0">
        <dgm:presLayoutVars>
          <dgm:dir/>
          <dgm:animLvl val="lvl"/>
          <dgm:resizeHandles val="exact"/>
        </dgm:presLayoutVars>
      </dgm:prSet>
      <dgm:spPr/>
    </dgm:pt>
    <dgm:pt modelId="{DF55933D-8F49-4955-93D1-2B6C6BFD472A}" type="pres">
      <dgm:prSet presAssocID="{0876B529-FA00-425D-920B-DD853DDBBAA0}" presName="composite" presStyleCnt="0"/>
      <dgm:spPr/>
    </dgm:pt>
    <dgm:pt modelId="{6896CA86-B72F-40A7-AA94-1E678CDD0749}" type="pres">
      <dgm:prSet presAssocID="{0876B529-FA00-425D-920B-DD853DDBBAA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C720D87-8360-4A8F-AF93-1FD252CE8230}" type="pres">
      <dgm:prSet presAssocID="{0876B529-FA00-425D-920B-DD853DDBBAA0}" presName="descendantText" presStyleLbl="alignAcc1" presStyleIdx="0" presStyleCnt="3">
        <dgm:presLayoutVars>
          <dgm:bulletEnabled val="1"/>
        </dgm:presLayoutVars>
      </dgm:prSet>
      <dgm:spPr/>
    </dgm:pt>
    <dgm:pt modelId="{266CA8EF-BEA8-4182-9668-379892729352}" type="pres">
      <dgm:prSet presAssocID="{7544F8AA-1C95-4682-99CE-159E51887756}" presName="sp" presStyleCnt="0"/>
      <dgm:spPr/>
    </dgm:pt>
    <dgm:pt modelId="{2B28B0F0-93D8-4D48-B23D-58A0ABB8068C}" type="pres">
      <dgm:prSet presAssocID="{207C8C69-D620-4D18-8919-1F2B156468B4}" presName="composite" presStyleCnt="0"/>
      <dgm:spPr/>
    </dgm:pt>
    <dgm:pt modelId="{6B8953DB-76E5-43C2-9DDC-9E9D02542439}" type="pres">
      <dgm:prSet presAssocID="{207C8C69-D620-4D18-8919-1F2B156468B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E9CACD-B81A-456F-8F33-F11FAE688CDD}" type="pres">
      <dgm:prSet presAssocID="{207C8C69-D620-4D18-8919-1F2B156468B4}" presName="descendantText" presStyleLbl="alignAcc1" presStyleIdx="1" presStyleCnt="3">
        <dgm:presLayoutVars>
          <dgm:bulletEnabled val="1"/>
        </dgm:presLayoutVars>
      </dgm:prSet>
      <dgm:spPr/>
    </dgm:pt>
    <dgm:pt modelId="{D933F979-B777-4F5F-88AE-F9FDC2C1A25A}" type="pres">
      <dgm:prSet presAssocID="{AB3EE662-1C39-4273-B521-07F141569117}" presName="sp" presStyleCnt="0"/>
      <dgm:spPr/>
    </dgm:pt>
    <dgm:pt modelId="{8992ADC8-ADC6-46B1-AD8F-80A278C80664}" type="pres">
      <dgm:prSet presAssocID="{E9600745-69E8-4BE9-AB83-7DAB81632C3A}" presName="composite" presStyleCnt="0"/>
      <dgm:spPr/>
    </dgm:pt>
    <dgm:pt modelId="{7C4A73BD-90DE-4D6D-8B1F-F04683260468}" type="pres">
      <dgm:prSet presAssocID="{E9600745-69E8-4BE9-AB83-7DAB81632C3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0AEDC95-0612-41FB-8347-E9826F5000E3}" type="pres">
      <dgm:prSet presAssocID="{E9600745-69E8-4BE9-AB83-7DAB81632C3A}" presName="descendantText" presStyleLbl="alignAcc1" presStyleIdx="2" presStyleCnt="3" custScaleY="170468">
        <dgm:presLayoutVars>
          <dgm:bulletEnabled val="1"/>
        </dgm:presLayoutVars>
      </dgm:prSet>
      <dgm:spPr/>
    </dgm:pt>
  </dgm:ptLst>
  <dgm:cxnLst>
    <dgm:cxn modelId="{878F9C20-CFDD-4896-80E5-23BC5DD791D0}" srcId="{0876B529-FA00-425D-920B-DD853DDBBAA0}" destId="{0D24711F-A57E-41AF-A529-C647142DC739}" srcOrd="0" destOrd="0" parTransId="{D2CB2104-4AD8-4362-98CC-53115441ED8A}" sibTransId="{F6897819-29C6-41B5-A9DD-625FAE75D84B}"/>
    <dgm:cxn modelId="{EEDC4B2D-C7C8-4D7B-81D7-C319DBE3DEA9}" type="presOf" srcId="{207C8C69-D620-4D18-8919-1F2B156468B4}" destId="{6B8953DB-76E5-43C2-9DDC-9E9D02542439}" srcOrd="0" destOrd="0" presId="urn:microsoft.com/office/officeart/2005/8/layout/chevron2"/>
    <dgm:cxn modelId="{D7D24034-792F-4E03-B02A-7D991BDEC8A3}" type="presOf" srcId="{0876B529-FA00-425D-920B-DD853DDBBAA0}" destId="{6896CA86-B72F-40A7-AA94-1E678CDD0749}" srcOrd="0" destOrd="0" presId="urn:microsoft.com/office/officeart/2005/8/layout/chevron2"/>
    <dgm:cxn modelId="{62C50B3A-481D-4B0A-BB87-174EDC181982}" type="presOf" srcId="{BC6E6E51-0D82-4F06-B9D0-84E98942E293}" destId="{C596A3D7-33BC-4AFE-BE56-2D05782DB67B}" srcOrd="0" destOrd="0" presId="urn:microsoft.com/office/officeart/2005/8/layout/chevron2"/>
    <dgm:cxn modelId="{B69F4958-4F60-427F-A19A-01D9F0A87474}" srcId="{BC6E6E51-0D82-4F06-B9D0-84E98942E293}" destId="{0876B529-FA00-425D-920B-DD853DDBBAA0}" srcOrd="0" destOrd="0" parTransId="{1CED170F-ECB9-46F4-997F-5449D574BCA3}" sibTransId="{7544F8AA-1C95-4682-99CE-159E51887756}"/>
    <dgm:cxn modelId="{BB2F1C79-C01C-4A47-AAF4-A2960B2700E6}" type="presOf" srcId="{E9600745-69E8-4BE9-AB83-7DAB81632C3A}" destId="{7C4A73BD-90DE-4D6D-8B1F-F04683260468}" srcOrd="0" destOrd="0" presId="urn:microsoft.com/office/officeart/2005/8/layout/chevron2"/>
    <dgm:cxn modelId="{E477E57A-791D-497A-BE75-52BCE0208CEF}" srcId="{BC6E6E51-0D82-4F06-B9D0-84E98942E293}" destId="{E9600745-69E8-4BE9-AB83-7DAB81632C3A}" srcOrd="2" destOrd="0" parTransId="{1D1F346D-05D7-491F-AA5E-9B31DEB82835}" sibTransId="{261A76B5-C2C8-480D-BD59-E26F5558FCAB}"/>
    <dgm:cxn modelId="{A02F7985-0BA1-4C27-9324-CEEE20450D57}" type="presOf" srcId="{0D24711F-A57E-41AF-A529-C647142DC739}" destId="{FC720D87-8360-4A8F-AF93-1FD252CE8230}" srcOrd="0" destOrd="0" presId="urn:microsoft.com/office/officeart/2005/8/layout/chevron2"/>
    <dgm:cxn modelId="{0F3CD58E-D41B-4AF6-9D5D-E99F843CAD45}" srcId="{BC6E6E51-0D82-4F06-B9D0-84E98942E293}" destId="{207C8C69-D620-4D18-8919-1F2B156468B4}" srcOrd="1" destOrd="0" parTransId="{9D95E99A-8FB4-4417-A2A7-CDD3A480D90B}" sibTransId="{AB3EE662-1C39-4273-B521-07F141569117}"/>
    <dgm:cxn modelId="{4B30568F-9F38-431A-98A5-B9E5D7B30D0A}" type="presOf" srcId="{D1B06089-4EB3-48D6-88B1-5035A40A4DA7}" destId="{00AEDC95-0612-41FB-8347-E9826F5000E3}" srcOrd="0" destOrd="0" presId="urn:microsoft.com/office/officeart/2005/8/layout/chevron2"/>
    <dgm:cxn modelId="{03D41193-8A02-4003-A8DB-71BE5B2A2992}" srcId="{E9600745-69E8-4BE9-AB83-7DAB81632C3A}" destId="{D1B06089-4EB3-48D6-88B1-5035A40A4DA7}" srcOrd="0" destOrd="0" parTransId="{CF927C7B-50FF-4B5F-9447-03C07D353B8F}" sibTransId="{3156985C-D8C3-4EC0-8614-7D70D4521B82}"/>
    <dgm:cxn modelId="{40F4FCB9-3177-4E3E-ABE9-F8099F31A6C3}" type="presOf" srcId="{CE707536-58F3-4BEB-BA87-AC9604CB660B}" destId="{43E9CACD-B81A-456F-8F33-F11FAE688CDD}" srcOrd="0" destOrd="0" presId="urn:microsoft.com/office/officeart/2005/8/layout/chevron2"/>
    <dgm:cxn modelId="{DBAE31E7-54A2-48A8-B7C9-C36FEBD96382}" srcId="{207C8C69-D620-4D18-8919-1F2B156468B4}" destId="{CE707536-58F3-4BEB-BA87-AC9604CB660B}" srcOrd="0" destOrd="0" parTransId="{AE8B4A24-AAB8-46A6-81BA-D70F4CDC2B2E}" sibTransId="{720BE99D-834E-49F8-BF7D-7A0A8B09CC48}"/>
    <dgm:cxn modelId="{417D8E43-C5F4-4D9D-A394-51FE30F26858}" type="presParOf" srcId="{C596A3D7-33BC-4AFE-BE56-2D05782DB67B}" destId="{DF55933D-8F49-4955-93D1-2B6C6BFD472A}" srcOrd="0" destOrd="0" presId="urn:microsoft.com/office/officeart/2005/8/layout/chevron2"/>
    <dgm:cxn modelId="{680A32A1-9DE2-4840-BE68-BBEDE63E2C65}" type="presParOf" srcId="{DF55933D-8F49-4955-93D1-2B6C6BFD472A}" destId="{6896CA86-B72F-40A7-AA94-1E678CDD0749}" srcOrd="0" destOrd="0" presId="urn:microsoft.com/office/officeart/2005/8/layout/chevron2"/>
    <dgm:cxn modelId="{C9D99A35-CC5C-42EB-9BD2-500692BD9718}" type="presParOf" srcId="{DF55933D-8F49-4955-93D1-2B6C6BFD472A}" destId="{FC720D87-8360-4A8F-AF93-1FD252CE8230}" srcOrd="1" destOrd="0" presId="urn:microsoft.com/office/officeart/2005/8/layout/chevron2"/>
    <dgm:cxn modelId="{02BF14E9-8F52-4070-B499-C9BB22DA6399}" type="presParOf" srcId="{C596A3D7-33BC-4AFE-BE56-2D05782DB67B}" destId="{266CA8EF-BEA8-4182-9668-379892729352}" srcOrd="1" destOrd="0" presId="urn:microsoft.com/office/officeart/2005/8/layout/chevron2"/>
    <dgm:cxn modelId="{9507D142-780A-4866-93CD-18113D131746}" type="presParOf" srcId="{C596A3D7-33BC-4AFE-BE56-2D05782DB67B}" destId="{2B28B0F0-93D8-4D48-B23D-58A0ABB8068C}" srcOrd="2" destOrd="0" presId="urn:microsoft.com/office/officeart/2005/8/layout/chevron2"/>
    <dgm:cxn modelId="{EE8A8077-278E-41CD-ABE3-7A7683C3C2EF}" type="presParOf" srcId="{2B28B0F0-93D8-4D48-B23D-58A0ABB8068C}" destId="{6B8953DB-76E5-43C2-9DDC-9E9D02542439}" srcOrd="0" destOrd="0" presId="urn:microsoft.com/office/officeart/2005/8/layout/chevron2"/>
    <dgm:cxn modelId="{24A622F2-AB31-4E61-A9C5-CD1B5EFFF313}" type="presParOf" srcId="{2B28B0F0-93D8-4D48-B23D-58A0ABB8068C}" destId="{43E9CACD-B81A-456F-8F33-F11FAE688CDD}" srcOrd="1" destOrd="0" presId="urn:microsoft.com/office/officeart/2005/8/layout/chevron2"/>
    <dgm:cxn modelId="{FDF6975F-FF72-4B42-99BD-92C2CD4E2DD7}" type="presParOf" srcId="{C596A3D7-33BC-4AFE-BE56-2D05782DB67B}" destId="{D933F979-B777-4F5F-88AE-F9FDC2C1A25A}" srcOrd="3" destOrd="0" presId="urn:microsoft.com/office/officeart/2005/8/layout/chevron2"/>
    <dgm:cxn modelId="{1F4DA273-2B92-40F6-A0E7-33C2682C2AF2}" type="presParOf" srcId="{C596A3D7-33BC-4AFE-BE56-2D05782DB67B}" destId="{8992ADC8-ADC6-46B1-AD8F-80A278C80664}" srcOrd="4" destOrd="0" presId="urn:microsoft.com/office/officeart/2005/8/layout/chevron2"/>
    <dgm:cxn modelId="{2CCC27CB-8FF2-412A-ACDF-0364B4020C29}" type="presParOf" srcId="{8992ADC8-ADC6-46B1-AD8F-80A278C80664}" destId="{7C4A73BD-90DE-4D6D-8B1F-F04683260468}" srcOrd="0" destOrd="0" presId="urn:microsoft.com/office/officeart/2005/8/layout/chevron2"/>
    <dgm:cxn modelId="{797790E6-4907-4E43-BB7C-7AFA475AF89B}" type="presParOf" srcId="{8992ADC8-ADC6-46B1-AD8F-80A278C80664}" destId="{00AEDC95-0612-41FB-8347-E9826F5000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2B10E-3A7C-4474-AA39-4008A9301211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DAC442-06A9-4387-AE3D-5547577457DC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tre ở làng quê.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046DD02-7D6A-4B6C-91FB-14045DF18728}" type="parTrans" cxnId="{2EF32B79-88A6-42A2-B5A8-BD0432316D17}">
      <dgm:prSet/>
      <dgm:spPr/>
      <dgm:t>
        <a:bodyPr/>
        <a:lstStyle/>
        <a:p>
          <a:endParaRPr lang="en-US"/>
        </a:p>
      </dgm:t>
    </dgm:pt>
    <dgm:pt modelId="{4D26BD0D-B37F-469E-9722-C9EFFDD5096C}" type="sibTrans" cxnId="{2EF32B79-88A6-42A2-B5A8-BD0432316D17}">
      <dgm:prSet/>
      <dgm:spPr/>
      <dgm:t>
        <a:bodyPr/>
        <a:lstStyle/>
        <a:p>
          <a:endParaRPr lang="en-US"/>
        </a:p>
      </dgm:t>
    </dgm:pt>
    <dgm:pt modelId="{CF0DBA1B-463D-46E9-BB8C-B002F2EDB133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tràm ở quê em.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5377F8-51C7-4C32-BB4B-5C29C4997346}" type="parTrans" cxnId="{9B08E334-BEC2-4939-9943-0FDA8F4E1A3A}">
      <dgm:prSet/>
      <dgm:spPr/>
      <dgm:t>
        <a:bodyPr/>
        <a:lstStyle/>
        <a:p>
          <a:endParaRPr lang="en-US"/>
        </a:p>
      </dgm:t>
    </dgm:pt>
    <dgm:pt modelId="{FF35807C-7474-44ED-90B4-488A581E5B39}" type="sibTrans" cxnId="{9B08E334-BEC2-4939-9943-0FDA8F4E1A3A}">
      <dgm:prSet/>
      <dgm:spPr/>
      <dgm:t>
        <a:bodyPr/>
        <a:lstStyle/>
        <a:p>
          <a:endParaRPr lang="en-US"/>
        </a:p>
      </dgm:t>
    </dgm:pt>
    <dgm:pt modelId="{40639831-AEFA-4264-BE15-C9B895B93332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đa cổ thụ ở đầu làng.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95FE140-BDF7-4A8D-B58B-BB4AC415EFB9}" type="parTrans" cxnId="{C481E1D5-8626-49F1-A253-0CD3713A0D26}">
      <dgm:prSet/>
      <dgm:spPr/>
      <dgm:t>
        <a:bodyPr/>
        <a:lstStyle/>
        <a:p>
          <a:endParaRPr lang="en-US"/>
        </a:p>
      </dgm:t>
    </dgm:pt>
    <dgm:pt modelId="{AC99ED88-F86C-4DA1-A7F5-B78695ECA802}" type="sibTrans" cxnId="{C481E1D5-8626-49F1-A253-0CD3713A0D26}">
      <dgm:prSet/>
      <dgm:spPr/>
      <dgm:t>
        <a:bodyPr/>
        <a:lstStyle/>
        <a:p>
          <a:endParaRPr lang="en-US"/>
        </a:p>
      </dgm:t>
    </dgm:pt>
    <dgm:pt modelId="{9FD10CF0-E6DE-42A3-9B3B-87F075C3BFC1}" type="pres">
      <dgm:prSet presAssocID="{7672B10E-3A7C-4474-AA39-4008A9301211}" presName="Name0" presStyleCnt="0">
        <dgm:presLayoutVars>
          <dgm:chMax val="7"/>
          <dgm:chPref val="7"/>
          <dgm:dir/>
        </dgm:presLayoutVars>
      </dgm:prSet>
      <dgm:spPr/>
    </dgm:pt>
    <dgm:pt modelId="{FFED8204-DB8C-4B60-B101-0175CF1402FA}" type="pres">
      <dgm:prSet presAssocID="{7672B10E-3A7C-4474-AA39-4008A9301211}" presName="Name1" presStyleCnt="0"/>
      <dgm:spPr/>
    </dgm:pt>
    <dgm:pt modelId="{A2C3CB8C-51F8-4777-BDD6-7B5CA22B0D57}" type="pres">
      <dgm:prSet presAssocID="{7672B10E-3A7C-4474-AA39-4008A9301211}" presName="cycle" presStyleCnt="0"/>
      <dgm:spPr/>
    </dgm:pt>
    <dgm:pt modelId="{2E672D6E-043B-408C-961A-447DD3F91B7E}" type="pres">
      <dgm:prSet presAssocID="{7672B10E-3A7C-4474-AA39-4008A9301211}" presName="srcNode" presStyleLbl="node1" presStyleIdx="0" presStyleCnt="3"/>
      <dgm:spPr/>
    </dgm:pt>
    <dgm:pt modelId="{22A8023D-83E3-4C4B-B476-087A3DB3E247}" type="pres">
      <dgm:prSet presAssocID="{7672B10E-3A7C-4474-AA39-4008A9301211}" presName="conn" presStyleLbl="parChTrans1D2" presStyleIdx="0" presStyleCnt="1"/>
      <dgm:spPr/>
    </dgm:pt>
    <dgm:pt modelId="{C4B603A5-D310-4A10-859F-CB67089B4696}" type="pres">
      <dgm:prSet presAssocID="{7672B10E-3A7C-4474-AA39-4008A9301211}" presName="extraNode" presStyleLbl="node1" presStyleIdx="0" presStyleCnt="3"/>
      <dgm:spPr/>
    </dgm:pt>
    <dgm:pt modelId="{80C09C8E-DD48-4BE8-9F32-B700CB94DFF7}" type="pres">
      <dgm:prSet presAssocID="{7672B10E-3A7C-4474-AA39-4008A9301211}" presName="dstNode" presStyleLbl="node1" presStyleIdx="0" presStyleCnt="3"/>
      <dgm:spPr/>
    </dgm:pt>
    <dgm:pt modelId="{60F4CAE7-33A5-4746-9003-B7AA9C9DC039}" type="pres">
      <dgm:prSet presAssocID="{7ADAC442-06A9-4387-AE3D-5547577457DC}" presName="text_1" presStyleLbl="node1" presStyleIdx="0" presStyleCnt="3">
        <dgm:presLayoutVars>
          <dgm:bulletEnabled val="1"/>
        </dgm:presLayoutVars>
      </dgm:prSet>
      <dgm:spPr/>
    </dgm:pt>
    <dgm:pt modelId="{27081D41-F7AA-4139-B851-8A8E47DE94DB}" type="pres">
      <dgm:prSet presAssocID="{7ADAC442-06A9-4387-AE3D-5547577457DC}" presName="accent_1" presStyleCnt="0"/>
      <dgm:spPr/>
    </dgm:pt>
    <dgm:pt modelId="{2E33291C-D525-41B3-98F2-790DD4B49CB3}" type="pres">
      <dgm:prSet presAssocID="{7ADAC442-06A9-4387-AE3D-5547577457DC}" presName="accentRepeatNode" presStyleLbl="solidFgAcc1" presStyleIdx="0" presStyleCnt="3"/>
      <dgm:spPr/>
    </dgm:pt>
    <dgm:pt modelId="{978D99E7-0D07-423C-9895-FF88607C1924}" type="pres">
      <dgm:prSet presAssocID="{CF0DBA1B-463D-46E9-BB8C-B002F2EDB133}" presName="text_2" presStyleLbl="node1" presStyleIdx="1" presStyleCnt="3">
        <dgm:presLayoutVars>
          <dgm:bulletEnabled val="1"/>
        </dgm:presLayoutVars>
      </dgm:prSet>
      <dgm:spPr/>
    </dgm:pt>
    <dgm:pt modelId="{47277C63-8EC4-40D3-A518-874132653519}" type="pres">
      <dgm:prSet presAssocID="{CF0DBA1B-463D-46E9-BB8C-B002F2EDB133}" presName="accent_2" presStyleCnt="0"/>
      <dgm:spPr/>
    </dgm:pt>
    <dgm:pt modelId="{4233D401-32E0-4216-B4B1-4B9483ECFAC4}" type="pres">
      <dgm:prSet presAssocID="{CF0DBA1B-463D-46E9-BB8C-B002F2EDB133}" presName="accentRepeatNode" presStyleLbl="solidFgAcc1" presStyleIdx="1" presStyleCnt="3"/>
      <dgm:spPr/>
    </dgm:pt>
    <dgm:pt modelId="{058B6C0F-6652-4B14-B4A9-178BE40EAE7F}" type="pres">
      <dgm:prSet presAssocID="{40639831-AEFA-4264-BE15-C9B895B93332}" presName="text_3" presStyleLbl="node1" presStyleIdx="2" presStyleCnt="3">
        <dgm:presLayoutVars>
          <dgm:bulletEnabled val="1"/>
        </dgm:presLayoutVars>
      </dgm:prSet>
      <dgm:spPr/>
    </dgm:pt>
    <dgm:pt modelId="{7921D68F-FF75-4965-A79D-C8D77764A0E3}" type="pres">
      <dgm:prSet presAssocID="{40639831-AEFA-4264-BE15-C9B895B93332}" presName="accent_3" presStyleCnt="0"/>
      <dgm:spPr/>
    </dgm:pt>
    <dgm:pt modelId="{9425021F-6139-45B7-A116-0CC49ED71187}" type="pres">
      <dgm:prSet presAssocID="{40639831-AEFA-4264-BE15-C9B895B93332}" presName="accentRepeatNode" presStyleLbl="solidFgAcc1" presStyleIdx="2" presStyleCnt="3"/>
      <dgm:spPr/>
    </dgm:pt>
  </dgm:ptLst>
  <dgm:cxnLst>
    <dgm:cxn modelId="{970B191E-9CA4-4C79-B5CC-27224253EDBB}" type="presOf" srcId="{40639831-AEFA-4264-BE15-C9B895B93332}" destId="{058B6C0F-6652-4B14-B4A9-178BE40EAE7F}" srcOrd="0" destOrd="0" presId="urn:microsoft.com/office/officeart/2008/layout/VerticalCurvedList"/>
    <dgm:cxn modelId="{9B08E334-BEC2-4939-9943-0FDA8F4E1A3A}" srcId="{7672B10E-3A7C-4474-AA39-4008A9301211}" destId="{CF0DBA1B-463D-46E9-BB8C-B002F2EDB133}" srcOrd="1" destOrd="0" parTransId="{475377F8-51C7-4C32-BB4B-5C29C4997346}" sibTransId="{FF35807C-7474-44ED-90B4-488A581E5B39}"/>
    <dgm:cxn modelId="{8B6D3750-D7E9-46CA-B136-A96C1B2896E5}" type="presOf" srcId="{7672B10E-3A7C-4474-AA39-4008A9301211}" destId="{9FD10CF0-E6DE-42A3-9B3B-87F075C3BFC1}" srcOrd="0" destOrd="0" presId="urn:microsoft.com/office/officeart/2008/layout/VerticalCurvedList"/>
    <dgm:cxn modelId="{2EF32B79-88A6-42A2-B5A8-BD0432316D17}" srcId="{7672B10E-3A7C-4474-AA39-4008A9301211}" destId="{7ADAC442-06A9-4387-AE3D-5547577457DC}" srcOrd="0" destOrd="0" parTransId="{4046DD02-7D6A-4B6C-91FB-14045DF18728}" sibTransId="{4D26BD0D-B37F-469E-9722-C9EFFDD5096C}"/>
    <dgm:cxn modelId="{F0A44B9B-81DA-488D-9DB5-1D3396A326FE}" type="presOf" srcId="{7ADAC442-06A9-4387-AE3D-5547577457DC}" destId="{60F4CAE7-33A5-4746-9003-B7AA9C9DC039}" srcOrd="0" destOrd="0" presId="urn:microsoft.com/office/officeart/2008/layout/VerticalCurvedList"/>
    <dgm:cxn modelId="{366613B1-055F-464B-86A9-AEB4E5F5817D}" type="presOf" srcId="{4D26BD0D-B37F-469E-9722-C9EFFDD5096C}" destId="{22A8023D-83E3-4C4B-B476-087A3DB3E247}" srcOrd="0" destOrd="0" presId="urn:microsoft.com/office/officeart/2008/layout/VerticalCurvedList"/>
    <dgm:cxn modelId="{C481E1D5-8626-49F1-A253-0CD3713A0D26}" srcId="{7672B10E-3A7C-4474-AA39-4008A9301211}" destId="{40639831-AEFA-4264-BE15-C9B895B93332}" srcOrd="2" destOrd="0" parTransId="{D95FE140-BDF7-4A8D-B58B-BB4AC415EFB9}" sibTransId="{AC99ED88-F86C-4DA1-A7F5-B78695ECA802}"/>
    <dgm:cxn modelId="{E8892DD8-D8A2-4CF4-9F69-0E1CAE89A851}" type="presOf" srcId="{CF0DBA1B-463D-46E9-BB8C-B002F2EDB133}" destId="{978D99E7-0D07-423C-9895-FF88607C1924}" srcOrd="0" destOrd="0" presId="urn:microsoft.com/office/officeart/2008/layout/VerticalCurvedList"/>
    <dgm:cxn modelId="{6298995A-B0F9-401C-A06D-E30B5738C538}" type="presParOf" srcId="{9FD10CF0-E6DE-42A3-9B3B-87F075C3BFC1}" destId="{FFED8204-DB8C-4B60-B101-0175CF1402FA}" srcOrd="0" destOrd="0" presId="urn:microsoft.com/office/officeart/2008/layout/VerticalCurvedList"/>
    <dgm:cxn modelId="{B74C32DF-11A5-4BFD-83CC-5ADA52E4EFE6}" type="presParOf" srcId="{FFED8204-DB8C-4B60-B101-0175CF1402FA}" destId="{A2C3CB8C-51F8-4777-BDD6-7B5CA22B0D57}" srcOrd="0" destOrd="0" presId="urn:microsoft.com/office/officeart/2008/layout/VerticalCurvedList"/>
    <dgm:cxn modelId="{585DA8E6-F5B8-4ED2-960C-D57398317F24}" type="presParOf" srcId="{A2C3CB8C-51F8-4777-BDD6-7B5CA22B0D57}" destId="{2E672D6E-043B-408C-961A-447DD3F91B7E}" srcOrd="0" destOrd="0" presId="urn:microsoft.com/office/officeart/2008/layout/VerticalCurvedList"/>
    <dgm:cxn modelId="{71FCEE88-0D07-4747-8F19-5AF133ACA67E}" type="presParOf" srcId="{A2C3CB8C-51F8-4777-BDD6-7B5CA22B0D57}" destId="{22A8023D-83E3-4C4B-B476-087A3DB3E247}" srcOrd="1" destOrd="0" presId="urn:microsoft.com/office/officeart/2008/layout/VerticalCurvedList"/>
    <dgm:cxn modelId="{E702FC8D-6743-4DB0-8D44-9F31E5D06ADF}" type="presParOf" srcId="{A2C3CB8C-51F8-4777-BDD6-7B5CA22B0D57}" destId="{C4B603A5-D310-4A10-859F-CB67089B4696}" srcOrd="2" destOrd="0" presId="urn:microsoft.com/office/officeart/2008/layout/VerticalCurvedList"/>
    <dgm:cxn modelId="{F2983540-9C0D-451E-A21B-D14E63A23950}" type="presParOf" srcId="{A2C3CB8C-51F8-4777-BDD6-7B5CA22B0D57}" destId="{80C09C8E-DD48-4BE8-9F32-B700CB94DFF7}" srcOrd="3" destOrd="0" presId="urn:microsoft.com/office/officeart/2008/layout/VerticalCurvedList"/>
    <dgm:cxn modelId="{DF6B1C2F-603F-4334-8C42-05CB1A1CD85E}" type="presParOf" srcId="{FFED8204-DB8C-4B60-B101-0175CF1402FA}" destId="{60F4CAE7-33A5-4746-9003-B7AA9C9DC039}" srcOrd="1" destOrd="0" presId="urn:microsoft.com/office/officeart/2008/layout/VerticalCurvedList"/>
    <dgm:cxn modelId="{A836E307-75CD-424B-8A85-3D17465D4D97}" type="presParOf" srcId="{FFED8204-DB8C-4B60-B101-0175CF1402FA}" destId="{27081D41-F7AA-4139-B851-8A8E47DE94DB}" srcOrd="2" destOrd="0" presId="urn:microsoft.com/office/officeart/2008/layout/VerticalCurvedList"/>
    <dgm:cxn modelId="{715B2F25-39BB-4E7D-8DAD-E72FF41B78CA}" type="presParOf" srcId="{27081D41-F7AA-4139-B851-8A8E47DE94DB}" destId="{2E33291C-D525-41B3-98F2-790DD4B49CB3}" srcOrd="0" destOrd="0" presId="urn:microsoft.com/office/officeart/2008/layout/VerticalCurvedList"/>
    <dgm:cxn modelId="{B62786FE-C055-408F-98B6-FA91DC3C62DF}" type="presParOf" srcId="{FFED8204-DB8C-4B60-B101-0175CF1402FA}" destId="{978D99E7-0D07-423C-9895-FF88607C1924}" srcOrd="3" destOrd="0" presId="urn:microsoft.com/office/officeart/2008/layout/VerticalCurvedList"/>
    <dgm:cxn modelId="{90F4BE87-44A0-4902-A217-E034A17D0DF0}" type="presParOf" srcId="{FFED8204-DB8C-4B60-B101-0175CF1402FA}" destId="{47277C63-8EC4-40D3-A518-874132653519}" srcOrd="4" destOrd="0" presId="urn:microsoft.com/office/officeart/2008/layout/VerticalCurvedList"/>
    <dgm:cxn modelId="{09A79846-1220-43A2-B3D4-F81F401A7A52}" type="presParOf" srcId="{47277C63-8EC4-40D3-A518-874132653519}" destId="{4233D401-32E0-4216-B4B1-4B9483ECFAC4}" srcOrd="0" destOrd="0" presId="urn:microsoft.com/office/officeart/2008/layout/VerticalCurvedList"/>
    <dgm:cxn modelId="{E299A3E1-D4B4-4343-A7EF-DEA986F3F091}" type="presParOf" srcId="{FFED8204-DB8C-4B60-B101-0175CF1402FA}" destId="{058B6C0F-6652-4B14-B4A9-178BE40EAE7F}" srcOrd="5" destOrd="0" presId="urn:microsoft.com/office/officeart/2008/layout/VerticalCurvedList"/>
    <dgm:cxn modelId="{3EB59594-B6CA-4477-9822-57F74B5DD1FE}" type="presParOf" srcId="{FFED8204-DB8C-4B60-B101-0175CF1402FA}" destId="{7921D68F-FF75-4965-A79D-C8D77764A0E3}" srcOrd="6" destOrd="0" presId="urn:microsoft.com/office/officeart/2008/layout/VerticalCurvedList"/>
    <dgm:cxn modelId="{8863AADA-D193-4A1C-8B3C-50C1238A4E72}" type="presParOf" srcId="{7921D68F-FF75-4965-A79D-C8D77764A0E3}" destId="{9425021F-6139-45B7-A116-0CC49ED711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2B10E-3A7C-4474-AA39-4008A9301211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DAC442-06A9-4387-AE3D-5547577457DC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tre ở làng quê.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046DD02-7D6A-4B6C-91FB-14045DF18728}" type="parTrans" cxnId="{2EF32B79-88A6-42A2-B5A8-BD0432316D17}">
      <dgm:prSet/>
      <dgm:spPr/>
      <dgm:t>
        <a:bodyPr/>
        <a:lstStyle/>
        <a:p>
          <a:endParaRPr lang="en-US"/>
        </a:p>
      </dgm:t>
    </dgm:pt>
    <dgm:pt modelId="{4D26BD0D-B37F-469E-9722-C9EFFDD5096C}" type="sibTrans" cxnId="{2EF32B79-88A6-42A2-B5A8-BD0432316D17}">
      <dgm:prSet/>
      <dgm:spPr/>
      <dgm:t>
        <a:bodyPr/>
        <a:lstStyle/>
        <a:p>
          <a:endParaRPr lang="en-US"/>
        </a:p>
      </dgm:t>
    </dgm:pt>
    <dgm:pt modelId="{CF0DBA1B-463D-46E9-BB8C-B002F2EDB133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tràm ở quê em.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5377F8-51C7-4C32-BB4B-5C29C4997346}" type="parTrans" cxnId="{9B08E334-BEC2-4939-9943-0FDA8F4E1A3A}">
      <dgm:prSet/>
      <dgm:spPr/>
      <dgm:t>
        <a:bodyPr/>
        <a:lstStyle/>
        <a:p>
          <a:endParaRPr lang="en-US"/>
        </a:p>
      </dgm:t>
    </dgm:pt>
    <dgm:pt modelId="{FF35807C-7474-44ED-90B4-488A581E5B39}" type="sibTrans" cxnId="{9B08E334-BEC2-4939-9943-0FDA8F4E1A3A}">
      <dgm:prSet/>
      <dgm:spPr/>
      <dgm:t>
        <a:bodyPr/>
        <a:lstStyle/>
        <a:p>
          <a:endParaRPr lang="en-US"/>
        </a:p>
      </dgm:t>
    </dgm:pt>
    <dgm:pt modelId="{40639831-AEFA-4264-BE15-C9B895B93332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đa cổ thụ ở đầu làng.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95FE140-BDF7-4A8D-B58B-BB4AC415EFB9}" type="parTrans" cxnId="{C481E1D5-8626-49F1-A253-0CD3713A0D26}">
      <dgm:prSet/>
      <dgm:spPr/>
      <dgm:t>
        <a:bodyPr/>
        <a:lstStyle/>
        <a:p>
          <a:endParaRPr lang="en-US"/>
        </a:p>
      </dgm:t>
    </dgm:pt>
    <dgm:pt modelId="{AC99ED88-F86C-4DA1-A7F5-B78695ECA802}" type="sibTrans" cxnId="{C481E1D5-8626-49F1-A253-0CD3713A0D26}">
      <dgm:prSet/>
      <dgm:spPr/>
      <dgm:t>
        <a:bodyPr/>
        <a:lstStyle/>
        <a:p>
          <a:endParaRPr lang="en-US"/>
        </a:p>
      </dgm:t>
    </dgm:pt>
    <dgm:pt modelId="{9FD10CF0-E6DE-42A3-9B3B-87F075C3BFC1}" type="pres">
      <dgm:prSet presAssocID="{7672B10E-3A7C-4474-AA39-4008A9301211}" presName="Name0" presStyleCnt="0">
        <dgm:presLayoutVars>
          <dgm:chMax val="7"/>
          <dgm:chPref val="7"/>
          <dgm:dir/>
        </dgm:presLayoutVars>
      </dgm:prSet>
      <dgm:spPr/>
    </dgm:pt>
    <dgm:pt modelId="{FFED8204-DB8C-4B60-B101-0175CF1402FA}" type="pres">
      <dgm:prSet presAssocID="{7672B10E-3A7C-4474-AA39-4008A9301211}" presName="Name1" presStyleCnt="0"/>
      <dgm:spPr/>
    </dgm:pt>
    <dgm:pt modelId="{A2C3CB8C-51F8-4777-BDD6-7B5CA22B0D57}" type="pres">
      <dgm:prSet presAssocID="{7672B10E-3A7C-4474-AA39-4008A9301211}" presName="cycle" presStyleCnt="0"/>
      <dgm:spPr/>
    </dgm:pt>
    <dgm:pt modelId="{2E672D6E-043B-408C-961A-447DD3F91B7E}" type="pres">
      <dgm:prSet presAssocID="{7672B10E-3A7C-4474-AA39-4008A9301211}" presName="srcNode" presStyleLbl="node1" presStyleIdx="0" presStyleCnt="3"/>
      <dgm:spPr/>
    </dgm:pt>
    <dgm:pt modelId="{22A8023D-83E3-4C4B-B476-087A3DB3E247}" type="pres">
      <dgm:prSet presAssocID="{7672B10E-3A7C-4474-AA39-4008A9301211}" presName="conn" presStyleLbl="parChTrans1D2" presStyleIdx="0" presStyleCnt="1"/>
      <dgm:spPr/>
    </dgm:pt>
    <dgm:pt modelId="{C4B603A5-D310-4A10-859F-CB67089B4696}" type="pres">
      <dgm:prSet presAssocID="{7672B10E-3A7C-4474-AA39-4008A9301211}" presName="extraNode" presStyleLbl="node1" presStyleIdx="0" presStyleCnt="3"/>
      <dgm:spPr/>
    </dgm:pt>
    <dgm:pt modelId="{80C09C8E-DD48-4BE8-9F32-B700CB94DFF7}" type="pres">
      <dgm:prSet presAssocID="{7672B10E-3A7C-4474-AA39-4008A9301211}" presName="dstNode" presStyleLbl="node1" presStyleIdx="0" presStyleCnt="3"/>
      <dgm:spPr/>
    </dgm:pt>
    <dgm:pt modelId="{60F4CAE7-33A5-4746-9003-B7AA9C9DC039}" type="pres">
      <dgm:prSet presAssocID="{7ADAC442-06A9-4387-AE3D-5547577457DC}" presName="text_1" presStyleLbl="node1" presStyleIdx="0" presStyleCnt="3">
        <dgm:presLayoutVars>
          <dgm:bulletEnabled val="1"/>
        </dgm:presLayoutVars>
      </dgm:prSet>
      <dgm:spPr/>
    </dgm:pt>
    <dgm:pt modelId="{27081D41-F7AA-4139-B851-8A8E47DE94DB}" type="pres">
      <dgm:prSet presAssocID="{7ADAC442-06A9-4387-AE3D-5547577457DC}" presName="accent_1" presStyleCnt="0"/>
      <dgm:spPr/>
    </dgm:pt>
    <dgm:pt modelId="{2E33291C-D525-41B3-98F2-790DD4B49CB3}" type="pres">
      <dgm:prSet presAssocID="{7ADAC442-06A9-4387-AE3D-5547577457DC}" presName="accentRepeatNode" presStyleLbl="solidFgAcc1" presStyleIdx="0" presStyleCnt="3"/>
      <dgm:spPr/>
    </dgm:pt>
    <dgm:pt modelId="{978D99E7-0D07-423C-9895-FF88607C1924}" type="pres">
      <dgm:prSet presAssocID="{CF0DBA1B-463D-46E9-BB8C-B002F2EDB133}" presName="text_2" presStyleLbl="node1" presStyleIdx="1" presStyleCnt="3">
        <dgm:presLayoutVars>
          <dgm:bulletEnabled val="1"/>
        </dgm:presLayoutVars>
      </dgm:prSet>
      <dgm:spPr/>
    </dgm:pt>
    <dgm:pt modelId="{47277C63-8EC4-40D3-A518-874132653519}" type="pres">
      <dgm:prSet presAssocID="{CF0DBA1B-463D-46E9-BB8C-B002F2EDB133}" presName="accent_2" presStyleCnt="0"/>
      <dgm:spPr/>
    </dgm:pt>
    <dgm:pt modelId="{4233D401-32E0-4216-B4B1-4B9483ECFAC4}" type="pres">
      <dgm:prSet presAssocID="{CF0DBA1B-463D-46E9-BB8C-B002F2EDB133}" presName="accentRepeatNode" presStyleLbl="solidFgAcc1" presStyleIdx="1" presStyleCnt="3"/>
      <dgm:spPr/>
    </dgm:pt>
    <dgm:pt modelId="{058B6C0F-6652-4B14-B4A9-178BE40EAE7F}" type="pres">
      <dgm:prSet presAssocID="{40639831-AEFA-4264-BE15-C9B895B93332}" presName="text_3" presStyleLbl="node1" presStyleIdx="2" presStyleCnt="3">
        <dgm:presLayoutVars>
          <dgm:bulletEnabled val="1"/>
        </dgm:presLayoutVars>
      </dgm:prSet>
      <dgm:spPr/>
    </dgm:pt>
    <dgm:pt modelId="{7921D68F-FF75-4965-A79D-C8D77764A0E3}" type="pres">
      <dgm:prSet presAssocID="{40639831-AEFA-4264-BE15-C9B895B93332}" presName="accent_3" presStyleCnt="0"/>
      <dgm:spPr/>
    </dgm:pt>
    <dgm:pt modelId="{9425021F-6139-45B7-A116-0CC49ED71187}" type="pres">
      <dgm:prSet presAssocID="{40639831-AEFA-4264-BE15-C9B895B93332}" presName="accentRepeatNode" presStyleLbl="solidFgAcc1" presStyleIdx="2" presStyleCnt="3"/>
      <dgm:spPr/>
    </dgm:pt>
  </dgm:ptLst>
  <dgm:cxnLst>
    <dgm:cxn modelId="{9B08E334-BEC2-4939-9943-0FDA8F4E1A3A}" srcId="{7672B10E-3A7C-4474-AA39-4008A9301211}" destId="{CF0DBA1B-463D-46E9-BB8C-B002F2EDB133}" srcOrd="1" destOrd="0" parTransId="{475377F8-51C7-4C32-BB4B-5C29C4997346}" sibTransId="{FF35807C-7474-44ED-90B4-488A581E5B39}"/>
    <dgm:cxn modelId="{53F5DE41-1248-411F-99A6-538A2FBB2B05}" type="presOf" srcId="{7ADAC442-06A9-4387-AE3D-5547577457DC}" destId="{60F4CAE7-33A5-4746-9003-B7AA9C9DC039}" srcOrd="0" destOrd="0" presId="urn:microsoft.com/office/officeart/2008/layout/VerticalCurvedList"/>
    <dgm:cxn modelId="{EC322578-4E75-402A-A24E-D1155B0CE332}" type="presOf" srcId="{CF0DBA1B-463D-46E9-BB8C-B002F2EDB133}" destId="{978D99E7-0D07-423C-9895-FF88607C1924}" srcOrd="0" destOrd="0" presId="urn:microsoft.com/office/officeart/2008/layout/VerticalCurvedList"/>
    <dgm:cxn modelId="{2EF32B79-88A6-42A2-B5A8-BD0432316D17}" srcId="{7672B10E-3A7C-4474-AA39-4008A9301211}" destId="{7ADAC442-06A9-4387-AE3D-5547577457DC}" srcOrd="0" destOrd="0" parTransId="{4046DD02-7D6A-4B6C-91FB-14045DF18728}" sibTransId="{4D26BD0D-B37F-469E-9722-C9EFFDD5096C}"/>
    <dgm:cxn modelId="{2A49D07B-0F14-44B6-AF61-A6F06E4E542A}" type="presOf" srcId="{4D26BD0D-B37F-469E-9722-C9EFFDD5096C}" destId="{22A8023D-83E3-4C4B-B476-087A3DB3E247}" srcOrd="0" destOrd="0" presId="urn:microsoft.com/office/officeart/2008/layout/VerticalCurvedList"/>
    <dgm:cxn modelId="{B184FD86-CEDA-48B0-B3AA-DBC243402B4F}" type="presOf" srcId="{40639831-AEFA-4264-BE15-C9B895B93332}" destId="{058B6C0F-6652-4B14-B4A9-178BE40EAE7F}" srcOrd="0" destOrd="0" presId="urn:microsoft.com/office/officeart/2008/layout/VerticalCurvedList"/>
    <dgm:cxn modelId="{D57DE487-A7CD-438D-B86B-E9FE92AE3FFF}" type="presOf" srcId="{7672B10E-3A7C-4474-AA39-4008A9301211}" destId="{9FD10CF0-E6DE-42A3-9B3B-87F075C3BFC1}" srcOrd="0" destOrd="0" presId="urn:microsoft.com/office/officeart/2008/layout/VerticalCurvedList"/>
    <dgm:cxn modelId="{C481E1D5-8626-49F1-A253-0CD3713A0D26}" srcId="{7672B10E-3A7C-4474-AA39-4008A9301211}" destId="{40639831-AEFA-4264-BE15-C9B895B93332}" srcOrd="2" destOrd="0" parTransId="{D95FE140-BDF7-4A8D-B58B-BB4AC415EFB9}" sibTransId="{AC99ED88-F86C-4DA1-A7F5-B78695ECA802}"/>
    <dgm:cxn modelId="{4C694B08-4A10-4B17-9363-461060A4CDAE}" type="presParOf" srcId="{9FD10CF0-E6DE-42A3-9B3B-87F075C3BFC1}" destId="{FFED8204-DB8C-4B60-B101-0175CF1402FA}" srcOrd="0" destOrd="0" presId="urn:microsoft.com/office/officeart/2008/layout/VerticalCurvedList"/>
    <dgm:cxn modelId="{BF2F7EC5-3410-4D5B-83A9-29511D142D55}" type="presParOf" srcId="{FFED8204-DB8C-4B60-B101-0175CF1402FA}" destId="{A2C3CB8C-51F8-4777-BDD6-7B5CA22B0D57}" srcOrd="0" destOrd="0" presId="urn:microsoft.com/office/officeart/2008/layout/VerticalCurvedList"/>
    <dgm:cxn modelId="{C16CC3B2-E783-4CA2-81D7-921C97CE2C08}" type="presParOf" srcId="{A2C3CB8C-51F8-4777-BDD6-7B5CA22B0D57}" destId="{2E672D6E-043B-408C-961A-447DD3F91B7E}" srcOrd="0" destOrd="0" presId="urn:microsoft.com/office/officeart/2008/layout/VerticalCurvedList"/>
    <dgm:cxn modelId="{466B9EF7-D4B5-4019-9AAF-7C8C603AA6E9}" type="presParOf" srcId="{A2C3CB8C-51F8-4777-BDD6-7B5CA22B0D57}" destId="{22A8023D-83E3-4C4B-B476-087A3DB3E247}" srcOrd="1" destOrd="0" presId="urn:microsoft.com/office/officeart/2008/layout/VerticalCurvedList"/>
    <dgm:cxn modelId="{1F5F5607-E875-4886-8D59-CAF1A3AC78E0}" type="presParOf" srcId="{A2C3CB8C-51F8-4777-BDD6-7B5CA22B0D57}" destId="{C4B603A5-D310-4A10-859F-CB67089B4696}" srcOrd="2" destOrd="0" presId="urn:microsoft.com/office/officeart/2008/layout/VerticalCurvedList"/>
    <dgm:cxn modelId="{5F29E27D-B144-4568-8DE3-485FEA858187}" type="presParOf" srcId="{A2C3CB8C-51F8-4777-BDD6-7B5CA22B0D57}" destId="{80C09C8E-DD48-4BE8-9F32-B700CB94DFF7}" srcOrd="3" destOrd="0" presId="urn:microsoft.com/office/officeart/2008/layout/VerticalCurvedList"/>
    <dgm:cxn modelId="{AC248443-F0AE-40B4-ADAB-D9AD9156C339}" type="presParOf" srcId="{FFED8204-DB8C-4B60-B101-0175CF1402FA}" destId="{60F4CAE7-33A5-4746-9003-B7AA9C9DC039}" srcOrd="1" destOrd="0" presId="urn:microsoft.com/office/officeart/2008/layout/VerticalCurvedList"/>
    <dgm:cxn modelId="{AC4EE307-FB76-4E09-95E6-ADA9CE03C619}" type="presParOf" srcId="{FFED8204-DB8C-4B60-B101-0175CF1402FA}" destId="{27081D41-F7AA-4139-B851-8A8E47DE94DB}" srcOrd="2" destOrd="0" presId="urn:microsoft.com/office/officeart/2008/layout/VerticalCurvedList"/>
    <dgm:cxn modelId="{9B871E24-E068-46B8-932F-3CC00832DDD1}" type="presParOf" srcId="{27081D41-F7AA-4139-B851-8A8E47DE94DB}" destId="{2E33291C-D525-41B3-98F2-790DD4B49CB3}" srcOrd="0" destOrd="0" presId="urn:microsoft.com/office/officeart/2008/layout/VerticalCurvedList"/>
    <dgm:cxn modelId="{2F9369D5-CE64-4CD2-B0B7-1D9B9229E2C9}" type="presParOf" srcId="{FFED8204-DB8C-4B60-B101-0175CF1402FA}" destId="{978D99E7-0D07-423C-9895-FF88607C1924}" srcOrd="3" destOrd="0" presId="urn:microsoft.com/office/officeart/2008/layout/VerticalCurvedList"/>
    <dgm:cxn modelId="{159E0301-2D32-4848-B00E-3A3760085ACD}" type="presParOf" srcId="{FFED8204-DB8C-4B60-B101-0175CF1402FA}" destId="{47277C63-8EC4-40D3-A518-874132653519}" srcOrd="4" destOrd="0" presId="urn:microsoft.com/office/officeart/2008/layout/VerticalCurvedList"/>
    <dgm:cxn modelId="{7EB47249-855A-44CF-887F-6DD1ABE57872}" type="presParOf" srcId="{47277C63-8EC4-40D3-A518-874132653519}" destId="{4233D401-32E0-4216-B4B1-4B9483ECFAC4}" srcOrd="0" destOrd="0" presId="urn:microsoft.com/office/officeart/2008/layout/VerticalCurvedList"/>
    <dgm:cxn modelId="{37407DAF-7BCF-4B5A-912F-296A64E15127}" type="presParOf" srcId="{FFED8204-DB8C-4B60-B101-0175CF1402FA}" destId="{058B6C0F-6652-4B14-B4A9-178BE40EAE7F}" srcOrd="5" destOrd="0" presId="urn:microsoft.com/office/officeart/2008/layout/VerticalCurvedList"/>
    <dgm:cxn modelId="{003E77E3-93D4-42E5-A1AA-1C64A2A323B0}" type="presParOf" srcId="{FFED8204-DB8C-4B60-B101-0175CF1402FA}" destId="{7921D68F-FF75-4965-A79D-C8D77764A0E3}" srcOrd="6" destOrd="0" presId="urn:microsoft.com/office/officeart/2008/layout/VerticalCurvedList"/>
    <dgm:cxn modelId="{DB8E7152-56F9-4749-8CF8-7133868C58D0}" type="presParOf" srcId="{7921D68F-FF75-4965-A79D-C8D77764A0E3}" destId="{9425021F-6139-45B7-A116-0CC49ED711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6E6E51-0D82-4F06-B9D0-84E98942E29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76B529-FA00-425D-920B-DD853DDBBAA0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CED170F-ECB9-46F4-997F-5449D574BCA3}" type="parTrans" cxnId="{B69F4958-4F60-427F-A19A-01D9F0A87474}">
      <dgm:prSet/>
      <dgm:spPr/>
      <dgm:t>
        <a:bodyPr/>
        <a:lstStyle/>
        <a:p>
          <a:endParaRPr lang="en-US"/>
        </a:p>
      </dgm:t>
    </dgm:pt>
    <dgm:pt modelId="{7544F8AA-1C95-4682-99CE-159E51887756}" type="sibTrans" cxnId="{B69F4958-4F60-427F-A19A-01D9F0A87474}">
      <dgm:prSet/>
      <dgm:spPr/>
      <dgm:t>
        <a:bodyPr/>
        <a:lstStyle/>
        <a:p>
          <a:endParaRPr lang="en-US"/>
        </a:p>
      </dgm:t>
    </dgm:pt>
    <dgm:pt modelId="{0D24711F-A57E-41AF-A529-C647142DC739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đó là cây gì?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2CB2104-4AD8-4362-98CC-53115441ED8A}" type="parTrans" cxnId="{878F9C20-CFDD-4896-80E5-23BC5DD791D0}">
      <dgm:prSet/>
      <dgm:spPr/>
      <dgm:t>
        <a:bodyPr/>
        <a:lstStyle/>
        <a:p>
          <a:endParaRPr lang="en-US"/>
        </a:p>
      </dgm:t>
    </dgm:pt>
    <dgm:pt modelId="{F6897819-29C6-41B5-A9DD-625FAE75D84B}" type="sibTrans" cxnId="{878F9C20-CFDD-4896-80E5-23BC5DD791D0}">
      <dgm:prSet/>
      <dgm:spPr/>
      <dgm:t>
        <a:bodyPr/>
        <a:lstStyle/>
        <a:p>
          <a:endParaRPr lang="en-US"/>
        </a:p>
      </dgm:t>
    </dgm:pt>
    <dgm:pt modelId="{207C8C69-D620-4D18-8919-1F2B156468B4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D95E99A-8FB4-4417-A2A7-CDD3A480D90B}" type="parTrans" cxnId="{0F3CD58E-D41B-4AF6-9D5D-E99F843CAD45}">
      <dgm:prSet/>
      <dgm:spPr/>
      <dgm:t>
        <a:bodyPr/>
        <a:lstStyle/>
        <a:p>
          <a:endParaRPr lang="en-US"/>
        </a:p>
      </dgm:t>
    </dgm:pt>
    <dgm:pt modelId="{AB3EE662-1C39-4273-B521-07F141569117}" type="sibTrans" cxnId="{0F3CD58E-D41B-4AF6-9D5D-E99F843CAD45}">
      <dgm:prSet/>
      <dgm:spPr/>
      <dgm:t>
        <a:bodyPr/>
        <a:lstStyle/>
        <a:p>
          <a:endParaRPr lang="en-US"/>
        </a:p>
      </dgm:t>
    </dgm:pt>
    <dgm:pt modelId="{E9600745-69E8-4BE9-AB83-7DAB81632C3A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D1F346D-05D7-491F-AA5E-9B31DEB82835}" type="parTrans" cxnId="{E477E57A-791D-497A-BE75-52BCE0208CEF}">
      <dgm:prSet/>
      <dgm:spPr/>
      <dgm:t>
        <a:bodyPr/>
        <a:lstStyle/>
        <a:p>
          <a:endParaRPr lang="en-US"/>
        </a:p>
      </dgm:t>
    </dgm:pt>
    <dgm:pt modelId="{261A76B5-C2C8-480D-BD59-E26F5558FCAB}" type="sibTrans" cxnId="{E477E57A-791D-497A-BE75-52BCE0208CEF}">
      <dgm:prSet/>
      <dgm:spPr/>
      <dgm:t>
        <a:bodyPr/>
        <a:lstStyle/>
        <a:p>
          <a:endParaRPr lang="en-US"/>
        </a:p>
      </dgm:t>
    </dgm:pt>
    <dgm:pt modelId="{D1B06089-4EB3-48D6-88B1-5035A40A4D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800" dirty="0" err="1"/>
            <a:t>Em</a:t>
          </a:r>
          <a:r>
            <a:rPr lang="en-US" sz="4800" dirty="0"/>
            <a:t> </a:t>
          </a:r>
          <a:r>
            <a:rPr lang="en-US" sz="4800" dirty="0" err="1"/>
            <a:t>yêu</a:t>
          </a:r>
          <a:r>
            <a:rPr lang="en-US" sz="4800" dirty="0"/>
            <a:t> </a:t>
          </a:r>
          <a:r>
            <a:rPr lang="en-US" sz="4800" dirty="0" err="1"/>
            <a:t>thích</a:t>
          </a:r>
          <a:r>
            <a:rPr lang="en-US" sz="4800" dirty="0"/>
            <a:t>, </a:t>
          </a:r>
          <a:r>
            <a:rPr lang="en-US" sz="4800" dirty="0" err="1"/>
            <a:t>gắn</a:t>
          </a:r>
          <a:r>
            <a:rPr lang="en-US" sz="4800" dirty="0"/>
            <a:t> </a:t>
          </a:r>
          <a:r>
            <a:rPr lang="en-US" sz="4800" dirty="0" err="1"/>
            <a:t>bó</a:t>
          </a:r>
          <a:r>
            <a:rPr lang="en-US" sz="4800" dirty="0"/>
            <a:t> </a:t>
          </a:r>
          <a:r>
            <a:rPr lang="en-US" sz="4800" dirty="0" err="1"/>
            <a:t>với</a:t>
          </a:r>
          <a:r>
            <a:rPr lang="en-US" sz="4800" dirty="0"/>
            <a:t> </a:t>
          </a:r>
          <a:r>
            <a:rPr lang="en-US" sz="4800" dirty="0" err="1"/>
            <a:t>cây</a:t>
          </a:r>
          <a:r>
            <a:rPr lang="en-US" sz="4800" dirty="0"/>
            <a:t> </a:t>
          </a:r>
          <a:r>
            <a:rPr lang="en-US" sz="4800" dirty="0" err="1"/>
            <a:t>như</a:t>
          </a:r>
          <a:r>
            <a:rPr lang="en-US" sz="4800" dirty="0"/>
            <a:t> </a:t>
          </a:r>
          <a:r>
            <a:rPr lang="en-US" sz="4800" dirty="0" err="1"/>
            <a:t>thế</a:t>
          </a:r>
          <a:r>
            <a:rPr lang="en-US" sz="4800" dirty="0"/>
            <a:t> </a:t>
          </a:r>
          <a:r>
            <a:rPr lang="en-US" sz="4800" dirty="0" err="1"/>
            <a:t>nào</a:t>
          </a:r>
          <a:r>
            <a:rPr lang="en-US" sz="4800" dirty="0"/>
            <a:t>? </a:t>
          </a:r>
          <a:r>
            <a:rPr lang="en-US" sz="4800" dirty="0" err="1"/>
            <a:t>Em</a:t>
          </a:r>
          <a:r>
            <a:rPr lang="en-US" sz="4800" dirty="0"/>
            <a:t> </a:t>
          </a:r>
          <a:r>
            <a:rPr lang="en-US" sz="4800" dirty="0" err="1"/>
            <a:t>có</a:t>
          </a:r>
          <a:r>
            <a:rPr lang="en-US" sz="4800" dirty="0"/>
            <a:t> </a:t>
          </a:r>
          <a:r>
            <a:rPr lang="en-US" sz="4800" dirty="0" err="1"/>
            <a:t>cảm</a:t>
          </a:r>
          <a:r>
            <a:rPr lang="en-US" sz="4800" dirty="0"/>
            <a:t> </a:t>
          </a:r>
          <a:r>
            <a:rPr lang="en-US" sz="4800" dirty="0" err="1"/>
            <a:t>nghĩ</a:t>
          </a:r>
          <a:r>
            <a:rPr lang="en-US" sz="4800" dirty="0"/>
            <a:t> </a:t>
          </a:r>
          <a:r>
            <a:rPr lang="en-US" sz="4800" dirty="0" err="1"/>
            <a:t>gì</a:t>
          </a:r>
          <a:r>
            <a:rPr lang="en-US" sz="4800" dirty="0"/>
            <a:t> </a:t>
          </a:r>
          <a:r>
            <a:rPr lang="en-US" sz="4800" dirty="0" err="1"/>
            <a:t>về</a:t>
          </a:r>
          <a:r>
            <a:rPr lang="en-US" sz="4800" dirty="0"/>
            <a:t> </a:t>
          </a:r>
          <a:r>
            <a:rPr lang="en-US" sz="4800" dirty="0" err="1"/>
            <a:t>cây</a:t>
          </a:r>
          <a:r>
            <a:rPr lang="en-US" sz="4800" dirty="0"/>
            <a:t>?</a:t>
          </a:r>
        </a:p>
      </dgm:t>
    </dgm:pt>
    <dgm:pt modelId="{CF927C7B-50FF-4B5F-9447-03C07D353B8F}" type="parTrans" cxnId="{03D41193-8A02-4003-A8DB-71BE5B2A2992}">
      <dgm:prSet/>
      <dgm:spPr/>
      <dgm:t>
        <a:bodyPr/>
        <a:lstStyle/>
        <a:p>
          <a:endParaRPr lang="en-US"/>
        </a:p>
      </dgm:t>
    </dgm:pt>
    <dgm:pt modelId="{3156985C-D8C3-4EC0-8614-7D70D4521B82}" type="sibTrans" cxnId="{03D41193-8A02-4003-A8DB-71BE5B2A2992}">
      <dgm:prSet/>
      <dgm:spPr/>
      <dgm:t>
        <a:bodyPr/>
        <a:lstStyle/>
        <a:p>
          <a:endParaRPr lang="en-US"/>
        </a:p>
      </dgm:t>
    </dgm:pt>
    <dgm:pt modelId="{CE707536-58F3-4BEB-BA87-AC9604CB660B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Cây có ích lợi gì?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20BE99D-834E-49F8-BF7D-7A0A8B09CC48}" type="sibTrans" cxnId="{DBAE31E7-54A2-48A8-B7C9-C36FEBD96382}">
      <dgm:prSet/>
      <dgm:spPr/>
      <dgm:t>
        <a:bodyPr/>
        <a:lstStyle/>
        <a:p>
          <a:endParaRPr lang="en-US"/>
        </a:p>
      </dgm:t>
    </dgm:pt>
    <dgm:pt modelId="{AE8B4A24-AAB8-46A6-81BA-D70F4CDC2B2E}" type="parTrans" cxnId="{DBAE31E7-54A2-48A8-B7C9-C36FEBD96382}">
      <dgm:prSet/>
      <dgm:spPr/>
      <dgm:t>
        <a:bodyPr/>
        <a:lstStyle/>
        <a:p>
          <a:endParaRPr lang="en-US"/>
        </a:p>
      </dgm:t>
    </dgm:pt>
    <dgm:pt modelId="{C596A3D7-33BC-4AFE-BE56-2D05782DB67B}" type="pres">
      <dgm:prSet presAssocID="{BC6E6E51-0D82-4F06-B9D0-84E98942E293}" presName="linearFlow" presStyleCnt="0">
        <dgm:presLayoutVars>
          <dgm:dir/>
          <dgm:animLvl val="lvl"/>
          <dgm:resizeHandles val="exact"/>
        </dgm:presLayoutVars>
      </dgm:prSet>
      <dgm:spPr/>
    </dgm:pt>
    <dgm:pt modelId="{DF55933D-8F49-4955-93D1-2B6C6BFD472A}" type="pres">
      <dgm:prSet presAssocID="{0876B529-FA00-425D-920B-DD853DDBBAA0}" presName="composite" presStyleCnt="0"/>
      <dgm:spPr/>
    </dgm:pt>
    <dgm:pt modelId="{6896CA86-B72F-40A7-AA94-1E678CDD0749}" type="pres">
      <dgm:prSet presAssocID="{0876B529-FA00-425D-920B-DD853DDBBAA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C720D87-8360-4A8F-AF93-1FD252CE8230}" type="pres">
      <dgm:prSet presAssocID="{0876B529-FA00-425D-920B-DD853DDBBAA0}" presName="descendantText" presStyleLbl="alignAcc1" presStyleIdx="0" presStyleCnt="3">
        <dgm:presLayoutVars>
          <dgm:bulletEnabled val="1"/>
        </dgm:presLayoutVars>
      </dgm:prSet>
      <dgm:spPr/>
    </dgm:pt>
    <dgm:pt modelId="{266CA8EF-BEA8-4182-9668-379892729352}" type="pres">
      <dgm:prSet presAssocID="{7544F8AA-1C95-4682-99CE-159E51887756}" presName="sp" presStyleCnt="0"/>
      <dgm:spPr/>
    </dgm:pt>
    <dgm:pt modelId="{2B28B0F0-93D8-4D48-B23D-58A0ABB8068C}" type="pres">
      <dgm:prSet presAssocID="{207C8C69-D620-4D18-8919-1F2B156468B4}" presName="composite" presStyleCnt="0"/>
      <dgm:spPr/>
    </dgm:pt>
    <dgm:pt modelId="{6B8953DB-76E5-43C2-9DDC-9E9D02542439}" type="pres">
      <dgm:prSet presAssocID="{207C8C69-D620-4D18-8919-1F2B156468B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E9CACD-B81A-456F-8F33-F11FAE688CDD}" type="pres">
      <dgm:prSet presAssocID="{207C8C69-D620-4D18-8919-1F2B156468B4}" presName="descendantText" presStyleLbl="alignAcc1" presStyleIdx="1" presStyleCnt="3">
        <dgm:presLayoutVars>
          <dgm:bulletEnabled val="1"/>
        </dgm:presLayoutVars>
      </dgm:prSet>
      <dgm:spPr/>
    </dgm:pt>
    <dgm:pt modelId="{D933F979-B777-4F5F-88AE-F9FDC2C1A25A}" type="pres">
      <dgm:prSet presAssocID="{AB3EE662-1C39-4273-B521-07F141569117}" presName="sp" presStyleCnt="0"/>
      <dgm:spPr/>
    </dgm:pt>
    <dgm:pt modelId="{8992ADC8-ADC6-46B1-AD8F-80A278C80664}" type="pres">
      <dgm:prSet presAssocID="{E9600745-69E8-4BE9-AB83-7DAB81632C3A}" presName="composite" presStyleCnt="0"/>
      <dgm:spPr/>
    </dgm:pt>
    <dgm:pt modelId="{7C4A73BD-90DE-4D6D-8B1F-F04683260468}" type="pres">
      <dgm:prSet presAssocID="{E9600745-69E8-4BE9-AB83-7DAB81632C3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0AEDC95-0612-41FB-8347-E9826F5000E3}" type="pres">
      <dgm:prSet presAssocID="{E9600745-69E8-4BE9-AB83-7DAB81632C3A}" presName="descendantText" presStyleLbl="alignAcc1" presStyleIdx="2" presStyleCnt="3" custScaleY="170468">
        <dgm:presLayoutVars>
          <dgm:bulletEnabled val="1"/>
        </dgm:presLayoutVars>
      </dgm:prSet>
      <dgm:spPr/>
    </dgm:pt>
  </dgm:ptLst>
  <dgm:cxnLst>
    <dgm:cxn modelId="{878F9C20-CFDD-4896-80E5-23BC5DD791D0}" srcId="{0876B529-FA00-425D-920B-DD853DDBBAA0}" destId="{0D24711F-A57E-41AF-A529-C647142DC739}" srcOrd="0" destOrd="0" parTransId="{D2CB2104-4AD8-4362-98CC-53115441ED8A}" sibTransId="{F6897819-29C6-41B5-A9DD-625FAE75D84B}"/>
    <dgm:cxn modelId="{7BF44942-D6CA-456D-9EAE-1FC76FEF27B8}" type="presOf" srcId="{0D24711F-A57E-41AF-A529-C647142DC739}" destId="{FC720D87-8360-4A8F-AF93-1FD252CE8230}" srcOrd="0" destOrd="0" presId="urn:microsoft.com/office/officeart/2005/8/layout/chevron2"/>
    <dgm:cxn modelId="{AD1E7B45-D898-4CA3-AEBD-731F872C51C9}" type="presOf" srcId="{D1B06089-4EB3-48D6-88B1-5035A40A4DA7}" destId="{00AEDC95-0612-41FB-8347-E9826F5000E3}" srcOrd="0" destOrd="0" presId="urn:microsoft.com/office/officeart/2005/8/layout/chevron2"/>
    <dgm:cxn modelId="{B69F4958-4F60-427F-A19A-01D9F0A87474}" srcId="{BC6E6E51-0D82-4F06-B9D0-84E98942E293}" destId="{0876B529-FA00-425D-920B-DD853DDBBAA0}" srcOrd="0" destOrd="0" parTransId="{1CED170F-ECB9-46F4-997F-5449D574BCA3}" sibTransId="{7544F8AA-1C95-4682-99CE-159E51887756}"/>
    <dgm:cxn modelId="{E477E57A-791D-497A-BE75-52BCE0208CEF}" srcId="{BC6E6E51-0D82-4F06-B9D0-84E98942E293}" destId="{E9600745-69E8-4BE9-AB83-7DAB81632C3A}" srcOrd="2" destOrd="0" parTransId="{1D1F346D-05D7-491F-AA5E-9B31DEB82835}" sibTransId="{261A76B5-C2C8-480D-BD59-E26F5558FCAB}"/>
    <dgm:cxn modelId="{446B5E85-E595-4497-BA28-1C8AEAAFC906}" type="presOf" srcId="{CE707536-58F3-4BEB-BA87-AC9604CB660B}" destId="{43E9CACD-B81A-456F-8F33-F11FAE688CDD}" srcOrd="0" destOrd="0" presId="urn:microsoft.com/office/officeart/2005/8/layout/chevron2"/>
    <dgm:cxn modelId="{0F3CD58E-D41B-4AF6-9D5D-E99F843CAD45}" srcId="{BC6E6E51-0D82-4F06-B9D0-84E98942E293}" destId="{207C8C69-D620-4D18-8919-1F2B156468B4}" srcOrd="1" destOrd="0" parTransId="{9D95E99A-8FB4-4417-A2A7-CDD3A480D90B}" sibTransId="{AB3EE662-1C39-4273-B521-07F141569117}"/>
    <dgm:cxn modelId="{8E253391-C9AB-4C90-A9EA-F13D2A1AE57D}" type="presOf" srcId="{207C8C69-D620-4D18-8919-1F2B156468B4}" destId="{6B8953DB-76E5-43C2-9DDC-9E9D02542439}" srcOrd="0" destOrd="0" presId="urn:microsoft.com/office/officeart/2005/8/layout/chevron2"/>
    <dgm:cxn modelId="{03D41193-8A02-4003-A8DB-71BE5B2A2992}" srcId="{E9600745-69E8-4BE9-AB83-7DAB81632C3A}" destId="{D1B06089-4EB3-48D6-88B1-5035A40A4DA7}" srcOrd="0" destOrd="0" parTransId="{CF927C7B-50FF-4B5F-9447-03C07D353B8F}" sibTransId="{3156985C-D8C3-4EC0-8614-7D70D4521B82}"/>
    <dgm:cxn modelId="{5606AFA6-3104-4846-815B-9CE653E068EC}" type="presOf" srcId="{0876B529-FA00-425D-920B-DD853DDBBAA0}" destId="{6896CA86-B72F-40A7-AA94-1E678CDD0749}" srcOrd="0" destOrd="0" presId="urn:microsoft.com/office/officeart/2005/8/layout/chevron2"/>
    <dgm:cxn modelId="{BB5981BC-0407-4696-AA4D-7C5501220D1A}" type="presOf" srcId="{BC6E6E51-0D82-4F06-B9D0-84E98942E293}" destId="{C596A3D7-33BC-4AFE-BE56-2D05782DB67B}" srcOrd="0" destOrd="0" presId="urn:microsoft.com/office/officeart/2005/8/layout/chevron2"/>
    <dgm:cxn modelId="{DBAE31E7-54A2-48A8-B7C9-C36FEBD96382}" srcId="{207C8C69-D620-4D18-8919-1F2B156468B4}" destId="{CE707536-58F3-4BEB-BA87-AC9604CB660B}" srcOrd="0" destOrd="0" parTransId="{AE8B4A24-AAB8-46A6-81BA-D70F4CDC2B2E}" sibTransId="{720BE99D-834E-49F8-BF7D-7A0A8B09CC48}"/>
    <dgm:cxn modelId="{3070E9FF-119B-4714-813D-E422BF7BFC6B}" type="presOf" srcId="{E9600745-69E8-4BE9-AB83-7DAB81632C3A}" destId="{7C4A73BD-90DE-4D6D-8B1F-F04683260468}" srcOrd="0" destOrd="0" presId="urn:microsoft.com/office/officeart/2005/8/layout/chevron2"/>
    <dgm:cxn modelId="{10EE5047-3B85-4135-B293-806E5716602B}" type="presParOf" srcId="{C596A3D7-33BC-4AFE-BE56-2D05782DB67B}" destId="{DF55933D-8F49-4955-93D1-2B6C6BFD472A}" srcOrd="0" destOrd="0" presId="urn:microsoft.com/office/officeart/2005/8/layout/chevron2"/>
    <dgm:cxn modelId="{86692310-34C0-414A-9E20-363D51E57EF6}" type="presParOf" srcId="{DF55933D-8F49-4955-93D1-2B6C6BFD472A}" destId="{6896CA86-B72F-40A7-AA94-1E678CDD0749}" srcOrd="0" destOrd="0" presId="urn:microsoft.com/office/officeart/2005/8/layout/chevron2"/>
    <dgm:cxn modelId="{F26F17CF-3BD7-46EF-8828-449BFE139FC0}" type="presParOf" srcId="{DF55933D-8F49-4955-93D1-2B6C6BFD472A}" destId="{FC720D87-8360-4A8F-AF93-1FD252CE8230}" srcOrd="1" destOrd="0" presId="urn:microsoft.com/office/officeart/2005/8/layout/chevron2"/>
    <dgm:cxn modelId="{F5D7BE01-7611-4DB2-8C17-D9865C11C80B}" type="presParOf" srcId="{C596A3D7-33BC-4AFE-BE56-2D05782DB67B}" destId="{266CA8EF-BEA8-4182-9668-379892729352}" srcOrd="1" destOrd="0" presId="urn:microsoft.com/office/officeart/2005/8/layout/chevron2"/>
    <dgm:cxn modelId="{CDFC8CC8-8105-4DBF-8FC8-2CAF98F78681}" type="presParOf" srcId="{C596A3D7-33BC-4AFE-BE56-2D05782DB67B}" destId="{2B28B0F0-93D8-4D48-B23D-58A0ABB8068C}" srcOrd="2" destOrd="0" presId="urn:microsoft.com/office/officeart/2005/8/layout/chevron2"/>
    <dgm:cxn modelId="{941EF2CE-7244-45F2-8B4F-2932ACF66D12}" type="presParOf" srcId="{2B28B0F0-93D8-4D48-B23D-58A0ABB8068C}" destId="{6B8953DB-76E5-43C2-9DDC-9E9D02542439}" srcOrd="0" destOrd="0" presId="urn:microsoft.com/office/officeart/2005/8/layout/chevron2"/>
    <dgm:cxn modelId="{E46C8EEC-66E8-4BD5-AA0A-7B5DDD22C076}" type="presParOf" srcId="{2B28B0F0-93D8-4D48-B23D-58A0ABB8068C}" destId="{43E9CACD-B81A-456F-8F33-F11FAE688CDD}" srcOrd="1" destOrd="0" presId="urn:microsoft.com/office/officeart/2005/8/layout/chevron2"/>
    <dgm:cxn modelId="{5D4B178B-B61D-4F66-8820-579356CFE479}" type="presParOf" srcId="{C596A3D7-33BC-4AFE-BE56-2D05782DB67B}" destId="{D933F979-B777-4F5F-88AE-F9FDC2C1A25A}" srcOrd="3" destOrd="0" presId="urn:microsoft.com/office/officeart/2005/8/layout/chevron2"/>
    <dgm:cxn modelId="{26F4EB06-95E8-426F-B1B3-8B5C06F40F98}" type="presParOf" srcId="{C596A3D7-33BC-4AFE-BE56-2D05782DB67B}" destId="{8992ADC8-ADC6-46B1-AD8F-80A278C80664}" srcOrd="4" destOrd="0" presId="urn:microsoft.com/office/officeart/2005/8/layout/chevron2"/>
    <dgm:cxn modelId="{3B8B2944-5165-4A69-B3B8-540FADB776E9}" type="presParOf" srcId="{8992ADC8-ADC6-46B1-AD8F-80A278C80664}" destId="{7C4A73BD-90DE-4D6D-8B1F-F04683260468}" srcOrd="0" destOrd="0" presId="urn:microsoft.com/office/officeart/2005/8/layout/chevron2"/>
    <dgm:cxn modelId="{6B65A09C-4CBA-48D9-9E6E-00B85C1054CA}" type="presParOf" srcId="{8992ADC8-ADC6-46B1-AD8F-80A278C80664}" destId="{00AEDC95-0612-41FB-8347-E9826F5000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CA86-B72F-40A7-AA94-1E678CDD0749}">
      <dsp:nvSpPr>
        <dsp:cNvPr id="0" name=""/>
        <dsp:cNvSpPr/>
      </dsp:nvSpPr>
      <dsp:spPr>
        <a:xfrm rot="5400000">
          <a:off x="-218415" y="222444"/>
          <a:ext cx="1456104" cy="10192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13666"/>
        <a:ext cx="1019273" cy="436831"/>
      </dsp:txXfrm>
    </dsp:sp>
    <dsp:sp modelId="{FC720D87-8360-4A8F-AF93-1FD252CE8230}">
      <dsp:nvSpPr>
        <dsp:cNvPr id="0" name=""/>
        <dsp:cNvSpPr/>
      </dsp:nvSpPr>
      <dsp:spPr>
        <a:xfrm rot="5400000">
          <a:off x="5777636" y="-4754334"/>
          <a:ext cx="946468" cy="1046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 err="1"/>
            <a:t>Cây</a:t>
          </a:r>
          <a:r>
            <a:rPr lang="en-US" sz="5600" kern="1200" dirty="0"/>
            <a:t> </a:t>
          </a:r>
          <a:r>
            <a:rPr lang="en-US" sz="5600" kern="1200" dirty="0" err="1"/>
            <a:t>đó</a:t>
          </a:r>
          <a:r>
            <a:rPr lang="en-US" sz="5600" kern="1200" dirty="0"/>
            <a:t> </a:t>
          </a:r>
          <a:r>
            <a:rPr lang="en-US" sz="5600" kern="1200" dirty="0" err="1"/>
            <a:t>là</a:t>
          </a:r>
          <a:r>
            <a:rPr lang="en-US" sz="5600" kern="1200" dirty="0"/>
            <a:t> </a:t>
          </a:r>
          <a:r>
            <a:rPr lang="en-US" sz="5600" kern="1200" dirty="0" err="1"/>
            <a:t>cây</a:t>
          </a:r>
          <a:r>
            <a:rPr lang="en-US" sz="5600" kern="1200" dirty="0"/>
            <a:t> </a:t>
          </a:r>
          <a:r>
            <a:rPr lang="en-US" sz="5600" kern="1200" dirty="0" err="1"/>
            <a:t>gì</a:t>
          </a:r>
          <a:r>
            <a:rPr lang="en-US" sz="5600" kern="1200" dirty="0"/>
            <a:t>?</a:t>
          </a:r>
        </a:p>
      </dsp:txBody>
      <dsp:txXfrm rot="-5400000">
        <a:off x="1019274" y="50231"/>
        <a:ext cx="10416991" cy="854062"/>
      </dsp:txXfrm>
    </dsp:sp>
    <dsp:sp modelId="{6B8953DB-76E5-43C2-9DDC-9E9D02542439}">
      <dsp:nvSpPr>
        <dsp:cNvPr id="0" name=""/>
        <dsp:cNvSpPr/>
      </dsp:nvSpPr>
      <dsp:spPr>
        <a:xfrm rot="5400000">
          <a:off x="-218415" y="1499292"/>
          <a:ext cx="1456104" cy="101927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790514"/>
        <a:ext cx="1019273" cy="436831"/>
      </dsp:txXfrm>
    </dsp:sp>
    <dsp:sp modelId="{43E9CACD-B81A-456F-8F33-F11FAE688CDD}">
      <dsp:nvSpPr>
        <dsp:cNvPr id="0" name=""/>
        <dsp:cNvSpPr/>
      </dsp:nvSpPr>
      <dsp:spPr>
        <a:xfrm rot="5400000">
          <a:off x="5777636" y="-3477485"/>
          <a:ext cx="946468" cy="1046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600" kern="1200" dirty="0" err="1"/>
            <a:t>Cây</a:t>
          </a:r>
          <a:r>
            <a:rPr lang="en-US" sz="5600" kern="1200" dirty="0"/>
            <a:t> </a:t>
          </a:r>
          <a:r>
            <a:rPr lang="en-US" sz="5600" kern="1200" dirty="0" err="1"/>
            <a:t>có</a:t>
          </a:r>
          <a:r>
            <a:rPr lang="en-US" sz="5600" kern="1200" dirty="0"/>
            <a:t> </a:t>
          </a:r>
          <a:r>
            <a:rPr lang="en-US" sz="5600" kern="1200" dirty="0" err="1"/>
            <a:t>ích</a:t>
          </a:r>
          <a:r>
            <a:rPr lang="en-US" sz="5600" kern="1200" dirty="0"/>
            <a:t> </a:t>
          </a:r>
          <a:r>
            <a:rPr lang="en-US" sz="5600" kern="1200" dirty="0" err="1"/>
            <a:t>lợi</a:t>
          </a:r>
          <a:r>
            <a:rPr lang="en-US" sz="5600" kern="1200" dirty="0"/>
            <a:t> </a:t>
          </a:r>
          <a:r>
            <a:rPr lang="en-US" sz="5600" kern="1200" dirty="0" err="1"/>
            <a:t>gì</a:t>
          </a:r>
          <a:r>
            <a:rPr lang="en-US" sz="5600" kern="1200" dirty="0"/>
            <a:t>?</a:t>
          </a:r>
        </a:p>
      </dsp:txBody>
      <dsp:txXfrm rot="-5400000">
        <a:off x="1019274" y="1327080"/>
        <a:ext cx="10416991" cy="854062"/>
      </dsp:txXfrm>
    </dsp:sp>
    <dsp:sp modelId="{7C4A73BD-90DE-4D6D-8B1F-F04683260468}">
      <dsp:nvSpPr>
        <dsp:cNvPr id="0" name=""/>
        <dsp:cNvSpPr/>
      </dsp:nvSpPr>
      <dsp:spPr>
        <a:xfrm rot="5400000">
          <a:off x="-218415" y="3109619"/>
          <a:ext cx="1456104" cy="101927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400841"/>
        <a:ext cx="1019273" cy="436831"/>
      </dsp:txXfrm>
    </dsp:sp>
    <dsp:sp modelId="{00AEDC95-0612-41FB-8347-E9826F5000E3}">
      <dsp:nvSpPr>
        <dsp:cNvPr id="0" name=""/>
        <dsp:cNvSpPr/>
      </dsp:nvSpPr>
      <dsp:spPr>
        <a:xfrm rot="5400000">
          <a:off x="5444158" y="-1867159"/>
          <a:ext cx="1613425" cy="10463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err="1"/>
            <a:t>Em</a:t>
          </a:r>
          <a:r>
            <a:rPr lang="en-US" sz="4800" kern="1200" dirty="0"/>
            <a:t> </a:t>
          </a:r>
          <a:r>
            <a:rPr lang="en-US" sz="4800" kern="1200" dirty="0" err="1"/>
            <a:t>yêu</a:t>
          </a:r>
          <a:r>
            <a:rPr lang="en-US" sz="4800" kern="1200" dirty="0"/>
            <a:t> </a:t>
          </a:r>
          <a:r>
            <a:rPr lang="en-US" sz="4800" kern="1200" dirty="0" err="1"/>
            <a:t>thích</a:t>
          </a:r>
          <a:r>
            <a:rPr lang="en-US" sz="4800" kern="1200" dirty="0"/>
            <a:t>, </a:t>
          </a:r>
          <a:r>
            <a:rPr lang="en-US" sz="4800" kern="1200" dirty="0" err="1"/>
            <a:t>gắn</a:t>
          </a:r>
          <a:r>
            <a:rPr lang="en-US" sz="4800" kern="1200" dirty="0"/>
            <a:t> </a:t>
          </a:r>
          <a:r>
            <a:rPr lang="en-US" sz="4800" kern="1200" dirty="0" err="1"/>
            <a:t>bó</a:t>
          </a:r>
          <a:r>
            <a:rPr lang="en-US" sz="4800" kern="1200" dirty="0"/>
            <a:t> </a:t>
          </a:r>
          <a:r>
            <a:rPr lang="en-US" sz="4800" kern="1200" dirty="0" err="1"/>
            <a:t>với</a:t>
          </a:r>
          <a:r>
            <a:rPr lang="en-US" sz="4800" kern="1200" dirty="0"/>
            <a:t> </a:t>
          </a:r>
          <a:r>
            <a:rPr lang="en-US" sz="4800" kern="1200" dirty="0" err="1"/>
            <a:t>cây</a:t>
          </a:r>
          <a:r>
            <a:rPr lang="en-US" sz="4800" kern="1200" dirty="0"/>
            <a:t> </a:t>
          </a:r>
          <a:r>
            <a:rPr lang="en-US" sz="4800" kern="1200" dirty="0" err="1"/>
            <a:t>như</a:t>
          </a:r>
          <a:r>
            <a:rPr lang="en-US" sz="4800" kern="1200" dirty="0"/>
            <a:t> </a:t>
          </a:r>
          <a:r>
            <a:rPr lang="en-US" sz="4800" kern="1200" dirty="0" err="1"/>
            <a:t>thế</a:t>
          </a:r>
          <a:r>
            <a:rPr lang="en-US" sz="4800" kern="1200" dirty="0"/>
            <a:t> </a:t>
          </a:r>
          <a:r>
            <a:rPr lang="en-US" sz="4800" kern="1200" dirty="0" err="1"/>
            <a:t>nào</a:t>
          </a:r>
          <a:r>
            <a:rPr lang="en-US" sz="4800" kern="1200" dirty="0"/>
            <a:t>? </a:t>
          </a:r>
          <a:r>
            <a:rPr lang="en-US" sz="4800" kern="1200" dirty="0" err="1"/>
            <a:t>Em</a:t>
          </a:r>
          <a:r>
            <a:rPr lang="en-US" sz="4800" kern="1200" dirty="0"/>
            <a:t> </a:t>
          </a:r>
          <a:r>
            <a:rPr lang="en-US" sz="4800" kern="1200" dirty="0" err="1"/>
            <a:t>có</a:t>
          </a:r>
          <a:r>
            <a:rPr lang="en-US" sz="4800" kern="1200" dirty="0"/>
            <a:t> </a:t>
          </a:r>
          <a:r>
            <a:rPr lang="en-US" sz="4800" kern="1200" dirty="0" err="1"/>
            <a:t>cảm</a:t>
          </a:r>
          <a:r>
            <a:rPr lang="en-US" sz="4800" kern="1200" dirty="0"/>
            <a:t> </a:t>
          </a:r>
          <a:r>
            <a:rPr lang="en-US" sz="4800" kern="1200" dirty="0" err="1"/>
            <a:t>nghĩ</a:t>
          </a:r>
          <a:r>
            <a:rPr lang="en-US" sz="4800" kern="1200" dirty="0"/>
            <a:t> </a:t>
          </a:r>
          <a:r>
            <a:rPr lang="en-US" sz="4800" kern="1200" dirty="0" err="1"/>
            <a:t>gì</a:t>
          </a:r>
          <a:r>
            <a:rPr lang="en-US" sz="4800" kern="1200" dirty="0"/>
            <a:t> </a:t>
          </a:r>
          <a:r>
            <a:rPr lang="en-US" sz="4800" kern="1200" dirty="0" err="1"/>
            <a:t>về</a:t>
          </a:r>
          <a:r>
            <a:rPr lang="en-US" sz="4800" kern="1200" dirty="0"/>
            <a:t> </a:t>
          </a:r>
          <a:r>
            <a:rPr lang="en-US" sz="4800" kern="1200" dirty="0" err="1"/>
            <a:t>cây</a:t>
          </a:r>
          <a:r>
            <a:rPr lang="en-US" sz="4800" kern="1200" dirty="0"/>
            <a:t>?</a:t>
          </a:r>
        </a:p>
      </dsp:txBody>
      <dsp:txXfrm rot="-5400000">
        <a:off x="1019274" y="2636486"/>
        <a:ext cx="10384433" cy="1455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8023D-83E3-4C4B-B476-087A3DB3E24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4CAE7-33A5-4746-9003-B7AA9C9DC039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tre ở làng quê.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289" y="435133"/>
        <a:ext cx="9851585" cy="870267"/>
      </dsp:txXfrm>
    </dsp:sp>
    <dsp:sp modelId="{2E33291C-D525-41B3-98F2-790DD4B49CB3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D99E7-0D07-423C-9895-FF88607C1924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tràm ở quê em.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0631" y="1740535"/>
        <a:ext cx="9535243" cy="870267"/>
      </dsp:txXfrm>
    </dsp:sp>
    <dsp:sp modelId="{4233D401-32E0-4216-B4B1-4B9483ECFAC4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8B6C0F-6652-4B14-B4A9-178BE40EAE7F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đa cổ thụ ở đầu làng.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289" y="3045936"/>
        <a:ext cx="9851585" cy="870267"/>
      </dsp:txXfrm>
    </dsp:sp>
    <dsp:sp modelId="{9425021F-6139-45B7-A116-0CC49ED7118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8023D-83E3-4C4B-B476-087A3DB3E24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4CAE7-33A5-4746-9003-B7AA9C9DC039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tre ở làng quê.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289" y="435133"/>
        <a:ext cx="9851585" cy="870267"/>
      </dsp:txXfrm>
    </dsp:sp>
    <dsp:sp modelId="{2E33291C-D525-41B3-98F2-790DD4B49CB3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D99E7-0D07-423C-9895-FF88607C1924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tràm ở quê em.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0631" y="1740535"/>
        <a:ext cx="9535243" cy="870267"/>
      </dsp:txXfrm>
    </dsp:sp>
    <dsp:sp modelId="{4233D401-32E0-4216-B4B1-4B9483ECFAC4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8B6C0F-6652-4B14-B4A9-178BE40EAE7F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latin typeface="Times New Roman" pitchFamily="18" charset="0"/>
              <a:cs typeface="Times New Roman" pitchFamily="18" charset="0"/>
            </a:rPr>
            <a:t>Cây đa cổ thụ ở đầu làng.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289" y="3045936"/>
        <a:ext cx="9851585" cy="870267"/>
      </dsp:txXfrm>
    </dsp:sp>
    <dsp:sp modelId="{9425021F-6139-45B7-A116-0CC49ED7118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CA86-B72F-40A7-AA94-1E678CDD0749}">
      <dsp:nvSpPr>
        <dsp:cNvPr id="0" name=""/>
        <dsp:cNvSpPr/>
      </dsp:nvSpPr>
      <dsp:spPr>
        <a:xfrm rot="5400000">
          <a:off x="-228862" y="233740"/>
          <a:ext cx="1525752" cy="10680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538890"/>
        <a:ext cx="1068026" cy="457726"/>
      </dsp:txXfrm>
    </dsp:sp>
    <dsp:sp modelId="{FC720D87-8360-4A8F-AF93-1FD252CE8230}">
      <dsp:nvSpPr>
        <dsp:cNvPr id="0" name=""/>
        <dsp:cNvSpPr/>
      </dsp:nvSpPr>
      <dsp:spPr>
        <a:xfrm rot="5400000">
          <a:off x="5959260" y="-4886356"/>
          <a:ext cx="991739" cy="10774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200" kern="1200">
              <a:latin typeface="Times New Roman" pitchFamily="18" charset="0"/>
              <a:cs typeface="Times New Roman" pitchFamily="18" charset="0"/>
            </a:rPr>
            <a:t>Cây đó là cây gì?</a:t>
          </a:r>
          <a:endParaRPr lang="en-US" sz="6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68027" y="53290"/>
        <a:ext cx="10725793" cy="894913"/>
      </dsp:txXfrm>
    </dsp:sp>
    <dsp:sp modelId="{6B8953DB-76E5-43C2-9DDC-9E9D02542439}">
      <dsp:nvSpPr>
        <dsp:cNvPr id="0" name=""/>
        <dsp:cNvSpPr/>
      </dsp:nvSpPr>
      <dsp:spPr>
        <a:xfrm rot="5400000">
          <a:off x="-228862" y="1581019"/>
          <a:ext cx="1525752" cy="10680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1886169"/>
        <a:ext cx="1068026" cy="457726"/>
      </dsp:txXfrm>
    </dsp:sp>
    <dsp:sp modelId="{43E9CACD-B81A-456F-8F33-F11FAE688CDD}">
      <dsp:nvSpPr>
        <dsp:cNvPr id="0" name=""/>
        <dsp:cNvSpPr/>
      </dsp:nvSpPr>
      <dsp:spPr>
        <a:xfrm rot="5400000">
          <a:off x="5959260" y="-3539076"/>
          <a:ext cx="991739" cy="10774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200" kern="1200">
              <a:latin typeface="Times New Roman" pitchFamily="18" charset="0"/>
              <a:cs typeface="Times New Roman" pitchFamily="18" charset="0"/>
            </a:rPr>
            <a:t>Cây có ích lợi gì?</a:t>
          </a:r>
          <a:endParaRPr lang="en-US" sz="6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68027" y="1400570"/>
        <a:ext cx="10725793" cy="894913"/>
      </dsp:txXfrm>
    </dsp:sp>
    <dsp:sp modelId="{7C4A73BD-90DE-4D6D-8B1F-F04683260468}">
      <dsp:nvSpPr>
        <dsp:cNvPr id="0" name=""/>
        <dsp:cNvSpPr/>
      </dsp:nvSpPr>
      <dsp:spPr>
        <a:xfrm rot="5400000">
          <a:off x="-228862" y="3277729"/>
          <a:ext cx="1525752" cy="10680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3582879"/>
        <a:ext cx="1068026" cy="457726"/>
      </dsp:txXfrm>
    </dsp:sp>
    <dsp:sp modelId="{00AEDC95-0612-41FB-8347-E9826F5000E3}">
      <dsp:nvSpPr>
        <dsp:cNvPr id="0" name=""/>
        <dsp:cNvSpPr/>
      </dsp:nvSpPr>
      <dsp:spPr>
        <a:xfrm rot="5400000">
          <a:off x="5609830" y="-1842367"/>
          <a:ext cx="1690597" cy="10774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 err="1"/>
            <a:t>Em</a:t>
          </a:r>
          <a:r>
            <a:rPr lang="en-US" sz="4800" kern="1200" dirty="0"/>
            <a:t> </a:t>
          </a:r>
          <a:r>
            <a:rPr lang="en-US" sz="4800" kern="1200" dirty="0" err="1"/>
            <a:t>yêu</a:t>
          </a:r>
          <a:r>
            <a:rPr lang="en-US" sz="4800" kern="1200" dirty="0"/>
            <a:t> </a:t>
          </a:r>
          <a:r>
            <a:rPr lang="en-US" sz="4800" kern="1200" dirty="0" err="1"/>
            <a:t>thích</a:t>
          </a:r>
          <a:r>
            <a:rPr lang="en-US" sz="4800" kern="1200" dirty="0"/>
            <a:t>, </a:t>
          </a:r>
          <a:r>
            <a:rPr lang="en-US" sz="4800" kern="1200" dirty="0" err="1"/>
            <a:t>gắn</a:t>
          </a:r>
          <a:r>
            <a:rPr lang="en-US" sz="4800" kern="1200" dirty="0"/>
            <a:t> </a:t>
          </a:r>
          <a:r>
            <a:rPr lang="en-US" sz="4800" kern="1200" dirty="0" err="1"/>
            <a:t>bó</a:t>
          </a:r>
          <a:r>
            <a:rPr lang="en-US" sz="4800" kern="1200" dirty="0"/>
            <a:t> </a:t>
          </a:r>
          <a:r>
            <a:rPr lang="en-US" sz="4800" kern="1200" dirty="0" err="1"/>
            <a:t>với</a:t>
          </a:r>
          <a:r>
            <a:rPr lang="en-US" sz="4800" kern="1200" dirty="0"/>
            <a:t> </a:t>
          </a:r>
          <a:r>
            <a:rPr lang="en-US" sz="4800" kern="1200" dirty="0" err="1"/>
            <a:t>cây</a:t>
          </a:r>
          <a:r>
            <a:rPr lang="en-US" sz="4800" kern="1200" dirty="0"/>
            <a:t> </a:t>
          </a:r>
          <a:r>
            <a:rPr lang="en-US" sz="4800" kern="1200" dirty="0" err="1"/>
            <a:t>như</a:t>
          </a:r>
          <a:r>
            <a:rPr lang="en-US" sz="4800" kern="1200" dirty="0"/>
            <a:t> </a:t>
          </a:r>
          <a:r>
            <a:rPr lang="en-US" sz="4800" kern="1200" dirty="0" err="1"/>
            <a:t>thế</a:t>
          </a:r>
          <a:r>
            <a:rPr lang="en-US" sz="4800" kern="1200" dirty="0"/>
            <a:t> </a:t>
          </a:r>
          <a:r>
            <a:rPr lang="en-US" sz="4800" kern="1200" dirty="0" err="1"/>
            <a:t>nào</a:t>
          </a:r>
          <a:r>
            <a:rPr lang="en-US" sz="4800" kern="1200" dirty="0"/>
            <a:t>? </a:t>
          </a:r>
          <a:r>
            <a:rPr lang="en-US" sz="4800" kern="1200" dirty="0" err="1"/>
            <a:t>Em</a:t>
          </a:r>
          <a:r>
            <a:rPr lang="en-US" sz="4800" kern="1200" dirty="0"/>
            <a:t> </a:t>
          </a:r>
          <a:r>
            <a:rPr lang="en-US" sz="4800" kern="1200" dirty="0" err="1"/>
            <a:t>có</a:t>
          </a:r>
          <a:r>
            <a:rPr lang="en-US" sz="4800" kern="1200" dirty="0"/>
            <a:t> </a:t>
          </a:r>
          <a:r>
            <a:rPr lang="en-US" sz="4800" kern="1200" dirty="0" err="1"/>
            <a:t>cảm</a:t>
          </a:r>
          <a:r>
            <a:rPr lang="en-US" sz="4800" kern="1200" dirty="0"/>
            <a:t> </a:t>
          </a:r>
          <a:r>
            <a:rPr lang="en-US" sz="4800" kern="1200" dirty="0" err="1"/>
            <a:t>nghĩ</a:t>
          </a:r>
          <a:r>
            <a:rPr lang="en-US" sz="4800" kern="1200" dirty="0"/>
            <a:t> </a:t>
          </a:r>
          <a:r>
            <a:rPr lang="en-US" sz="4800" kern="1200" dirty="0" err="1"/>
            <a:t>gì</a:t>
          </a:r>
          <a:r>
            <a:rPr lang="en-US" sz="4800" kern="1200" dirty="0"/>
            <a:t> </a:t>
          </a:r>
          <a:r>
            <a:rPr lang="en-US" sz="4800" kern="1200" dirty="0" err="1"/>
            <a:t>về</a:t>
          </a:r>
          <a:r>
            <a:rPr lang="en-US" sz="4800" kern="1200" dirty="0"/>
            <a:t> </a:t>
          </a:r>
          <a:r>
            <a:rPr lang="en-US" sz="4800" kern="1200" dirty="0" err="1"/>
            <a:t>cây</a:t>
          </a:r>
          <a:r>
            <a:rPr lang="en-US" sz="4800" kern="1200" dirty="0"/>
            <a:t>?</a:t>
          </a:r>
        </a:p>
      </dsp:txBody>
      <dsp:txXfrm rot="-5400000">
        <a:off x="1068026" y="2781965"/>
        <a:ext cx="10691678" cy="152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5A87-37AC-4800-8506-3448248BB30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8C94-7ED4-4C60-B52C-4FE4E86D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9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DF10-63C8-4523-89C1-EB5E4A09C05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9BEF-AE0F-4CB6-8151-2695B167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7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9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14632" y="1999527"/>
            <a:ext cx="6121791" cy="260656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LỚP: 4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645" y="1510020"/>
            <a:ext cx="209931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07407E-6 L -4.375E-6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396" y="2695054"/>
            <a:ext cx="4976735" cy="4351338"/>
          </a:xfrm>
        </p:spPr>
        <p:txBody>
          <a:bodyPr>
            <a:normAutofit/>
          </a:bodyPr>
          <a:lstStyle/>
          <a:p>
            <a:pPr algn="just"/>
            <a:r>
              <a:rPr lang="en-US" sz="5400" dirty="0" err="1"/>
              <a:t>Nêu</a:t>
            </a:r>
            <a:r>
              <a:rPr lang="en-US" sz="5400" dirty="0"/>
              <a:t> </a:t>
            </a:r>
            <a:r>
              <a:rPr lang="en-US" sz="5400" dirty="0" err="1"/>
              <a:t>lợi</a:t>
            </a:r>
            <a:r>
              <a:rPr lang="en-US" sz="5400" dirty="0"/>
              <a:t> </a:t>
            </a:r>
            <a:r>
              <a:rPr lang="en-US" sz="5400" dirty="0" err="1"/>
              <a:t>ích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tình</a:t>
            </a:r>
            <a:r>
              <a:rPr lang="en-US" sz="5400" dirty="0"/>
              <a:t> </a:t>
            </a:r>
            <a:r>
              <a:rPr lang="en-US" sz="5400" dirty="0" err="1"/>
              <a:t>cảm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tác</a:t>
            </a:r>
            <a:r>
              <a:rPr lang="en-US" sz="5400" dirty="0"/>
              <a:t>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đối</a:t>
            </a:r>
            <a:r>
              <a:rPr lang="en-US" sz="5400" dirty="0"/>
              <a:t> </a:t>
            </a:r>
            <a:r>
              <a:rPr lang="en-US" sz="5400" dirty="0" err="1"/>
              <a:t>với</a:t>
            </a:r>
            <a:r>
              <a:rPr lang="en-US" sz="5400" dirty="0"/>
              <a:t> </a:t>
            </a:r>
            <a:r>
              <a:rPr lang="en-US" sz="5400" dirty="0" err="1"/>
              <a:t>cây</a:t>
            </a:r>
            <a:r>
              <a:rPr lang="en-US" sz="5400" dirty="0"/>
              <a:t> </a:t>
            </a:r>
            <a:r>
              <a:rPr lang="en-US" sz="5400" dirty="0" err="1"/>
              <a:t>phượng</a:t>
            </a:r>
            <a:r>
              <a:rPr lang="en-US" sz="5400" dirty="0"/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9843" y="479685"/>
            <a:ext cx="6655632" cy="569626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95475" y="149902"/>
            <a:ext cx="4921770" cy="2323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865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57187"/>
              </p:ext>
            </p:extLst>
          </p:nvPr>
        </p:nvGraphicFramePr>
        <p:xfrm>
          <a:off x="329781" y="2218545"/>
          <a:ext cx="114824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704535" y="164895"/>
            <a:ext cx="10747944" cy="205365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2679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719"/>
            <a:ext cx="3271465" cy="404003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54637" y="1274164"/>
            <a:ext cx="3582649" cy="1843790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137286" y="1079292"/>
            <a:ext cx="1379094" cy="1116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37286" y="2196059"/>
            <a:ext cx="12266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7286" y="2196060"/>
            <a:ext cx="1286654" cy="884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7286" y="2196060"/>
            <a:ext cx="1286654" cy="19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4137286" y="2196059"/>
            <a:ext cx="1379094" cy="3170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6300" y="53964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8820" y="162142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1300" y="270320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3780" y="378498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6260" y="486676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4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2679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719"/>
            <a:ext cx="3271465" cy="404003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54637" y="1274164"/>
            <a:ext cx="3582649" cy="1843790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137286" y="1079292"/>
            <a:ext cx="1379094" cy="1116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37286" y="2196059"/>
            <a:ext cx="12266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7286" y="2196060"/>
            <a:ext cx="1286654" cy="884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7286" y="2196060"/>
            <a:ext cx="1286654" cy="19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4137286" y="2196059"/>
            <a:ext cx="1379094" cy="3170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6300" y="53964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8820" y="162142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1300" y="2703206"/>
            <a:ext cx="416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3780" y="3784986"/>
            <a:ext cx="639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6259" y="4866766"/>
            <a:ext cx="5761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2679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8777"/>
            <a:ext cx="1873770" cy="231397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84814" y="562129"/>
            <a:ext cx="5906123" cy="4980659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yêu</a:t>
            </a:r>
            <a:r>
              <a:rPr lang="en-US" sz="6000" dirty="0"/>
              <a:t> </a:t>
            </a:r>
            <a:r>
              <a:rPr lang="en-US" sz="6000" dirty="0" err="1"/>
              <a:t>thích</a:t>
            </a:r>
            <a:r>
              <a:rPr lang="en-US" sz="6000" dirty="0"/>
              <a:t>, </a:t>
            </a:r>
            <a:r>
              <a:rPr lang="en-US" sz="6000" dirty="0" err="1"/>
              <a:t>gắn</a:t>
            </a:r>
            <a:r>
              <a:rPr lang="en-US" sz="6000" dirty="0"/>
              <a:t> </a:t>
            </a:r>
            <a:r>
              <a:rPr lang="en-US" sz="6000" dirty="0" err="1"/>
              <a:t>bó</a:t>
            </a:r>
            <a:r>
              <a:rPr lang="en-US" sz="6000" dirty="0"/>
              <a:t> </a:t>
            </a:r>
            <a:r>
              <a:rPr lang="en-US" sz="6000" dirty="0" err="1"/>
              <a:t>với</a:t>
            </a:r>
            <a:r>
              <a:rPr lang="en-US" sz="6000" dirty="0"/>
              <a:t> </a:t>
            </a:r>
            <a:r>
              <a:rPr lang="en-US" sz="6000" dirty="0" err="1"/>
              <a:t>cây</a:t>
            </a:r>
            <a:r>
              <a:rPr lang="en-US" sz="6000" dirty="0"/>
              <a:t> </a:t>
            </a:r>
            <a:r>
              <a:rPr lang="en-US" sz="6000" dirty="0" err="1"/>
              <a:t>như</a:t>
            </a:r>
            <a:r>
              <a:rPr lang="en-US" sz="6000" dirty="0"/>
              <a:t> </a:t>
            </a:r>
            <a:r>
              <a:rPr lang="en-US" sz="6000" dirty="0" err="1"/>
              <a:t>thế</a:t>
            </a:r>
            <a:r>
              <a:rPr lang="en-US" sz="6000" dirty="0"/>
              <a:t> </a:t>
            </a:r>
            <a:r>
              <a:rPr lang="en-US" sz="6000" dirty="0" err="1"/>
              <a:t>nào</a:t>
            </a:r>
            <a:r>
              <a:rPr lang="en-US" sz="6000" dirty="0"/>
              <a:t>?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cảm</a:t>
            </a:r>
            <a:r>
              <a:rPr lang="en-US" sz="6000" dirty="0"/>
              <a:t> </a:t>
            </a:r>
            <a:r>
              <a:rPr lang="en-US" sz="6000" dirty="0" err="1"/>
              <a:t>nghĩ</a:t>
            </a:r>
            <a:r>
              <a:rPr lang="en-US" sz="6000" dirty="0"/>
              <a:t> </a:t>
            </a:r>
            <a:r>
              <a:rPr lang="en-US" sz="6000" dirty="0" err="1"/>
              <a:t>gì</a:t>
            </a:r>
            <a:r>
              <a:rPr lang="en-US" sz="6000" dirty="0"/>
              <a:t> </a:t>
            </a:r>
            <a:r>
              <a:rPr lang="en-US" sz="6000" dirty="0" err="1"/>
              <a:t>về</a:t>
            </a:r>
            <a:r>
              <a:rPr lang="en-US" sz="6000" dirty="0"/>
              <a:t> </a:t>
            </a:r>
            <a:r>
              <a:rPr lang="en-US" sz="6000" dirty="0" err="1"/>
              <a:t>cây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90937" y="1229193"/>
            <a:ext cx="916896" cy="18739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90937" y="3103140"/>
            <a:ext cx="9593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0290" y="539646"/>
            <a:ext cx="475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2764" y="2641475"/>
            <a:ext cx="5453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7713" y="4932436"/>
            <a:ext cx="5079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90937" y="3106854"/>
            <a:ext cx="959353" cy="2287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67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7" b="89617" l="9585" r="92332">
                        <a14:foregroundMark x1="24760" y1="35463" x2="56390" y2="55431"/>
                        <a14:foregroundMark x1="57348" y1="40575" x2="40575" y2="75080"/>
                        <a14:foregroundMark x1="41054" y1="59265" x2="52077" y2="46326"/>
                        <a14:foregroundMark x1="78914" y1="27316" x2="91374" y2="28754"/>
                        <a14:foregroundMark x1="76038" y1="32109" x2="81789" y2="19649"/>
                        <a14:foregroundMark x1="81789" y1="19649" x2="92332" y2="23003"/>
                        <a14:foregroundMark x1="87540" y1="26837" x2="88978" y2="3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4" y="2825645"/>
            <a:ext cx="3133725" cy="3133725"/>
          </a:xfrm>
        </p:spPr>
      </p:pic>
      <p:sp>
        <p:nvSpPr>
          <p:cNvPr id="4" name="Snip Diagonal Corner Rectangle 3"/>
          <p:cNvSpPr/>
          <p:nvPr/>
        </p:nvSpPr>
        <p:spPr>
          <a:xfrm>
            <a:off x="704535" y="164894"/>
            <a:ext cx="10747944" cy="272820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162925" y="2983042"/>
            <a:ext cx="8589364" cy="334280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67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468252"/>
              </p:ext>
            </p:extLst>
          </p:nvPr>
        </p:nvGraphicFramePr>
        <p:xfrm>
          <a:off x="820707" y="23534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nip Diagonal Corner Rectangle 3"/>
          <p:cNvSpPr/>
          <p:nvPr/>
        </p:nvSpPr>
        <p:spPr>
          <a:xfrm>
            <a:off x="704535" y="164895"/>
            <a:ext cx="10747944" cy="218856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29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0"/>
            <a:ext cx="12192007" cy="68405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3"/>
            <a:ext cx="12192000" cy="67801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44590" y="4916774"/>
            <a:ext cx="3057994" cy="15140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4995"/>
          </a:xfrm>
        </p:spPr>
      </p:pic>
      <p:sp>
        <p:nvSpPr>
          <p:cNvPr id="5" name="Flowchart: Alternate Process 4"/>
          <p:cNvSpPr/>
          <p:nvPr/>
        </p:nvSpPr>
        <p:spPr>
          <a:xfrm>
            <a:off x="4377128" y="119921"/>
            <a:ext cx="4212236" cy="106430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5456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164890" y="119921"/>
            <a:ext cx="4796853" cy="113925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5429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434715" y="254833"/>
            <a:ext cx="3942413" cy="1004341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6970427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284811" y="2713218"/>
            <a:ext cx="5006715" cy="142406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07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7500079" y="5284034"/>
            <a:ext cx="4691921" cy="14015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44863" y="1512276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Tập</a:t>
            </a:r>
            <a:r>
              <a:rPr lang="en-US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làm</a:t>
            </a:r>
            <a:r>
              <a:rPr lang="en-US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văn</a:t>
            </a:r>
            <a:endParaRPr lang="en-US" sz="54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2679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2" y="2196679"/>
            <a:ext cx="4288302" cy="52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5263"/>
              </p:ext>
            </p:extLst>
          </p:nvPr>
        </p:nvGraphicFramePr>
        <p:xfrm>
          <a:off x="820707" y="23534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nip Diagonal Corner Rectangle 3"/>
          <p:cNvSpPr/>
          <p:nvPr/>
        </p:nvSpPr>
        <p:spPr>
          <a:xfrm>
            <a:off x="704535" y="164895"/>
            <a:ext cx="10747944" cy="218856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217" y="230212"/>
            <a:ext cx="10120859" cy="1325563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3" y="-134912"/>
            <a:ext cx="2398426" cy="2616630"/>
          </a:xfrm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62999"/>
              </p:ext>
            </p:extLst>
          </p:nvPr>
        </p:nvGraphicFramePr>
        <p:xfrm>
          <a:off x="239839" y="2278504"/>
          <a:ext cx="11842233" cy="457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936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5598" y="662357"/>
            <a:ext cx="5892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rlow Solid Italic" pitchFamily="82" charset="0"/>
              </a:rPr>
              <a:t>Hái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rlow Solid Italic" pitchFamily="82" charset="0"/>
              </a:rPr>
              <a:t> </a:t>
            </a:r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rlow Solid Italic" pitchFamily="82" charset="0"/>
              </a:rPr>
              <a:t>táo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237" y="-435905"/>
            <a:ext cx="12192000" cy="7467600"/>
          </a:xfrm>
          <a:prstGeom prst="rect">
            <a:avLst/>
          </a:prstGeom>
        </p:spPr>
      </p:pic>
      <p:pic>
        <p:nvPicPr>
          <p:cNvPr id="205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828801"/>
            <a:ext cx="2512484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81063"/>
            <a:ext cx="2512484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un 26">
            <a:hlinkClick r:id="rId10" action="ppaction://hlinksldjump"/>
          </p:cNvPr>
          <p:cNvSpPr/>
          <p:nvPr/>
        </p:nvSpPr>
        <p:spPr>
          <a:xfrm>
            <a:off x="9956800" y="152400"/>
            <a:ext cx="2032000" cy="1676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8857" l="9914" r="89943">
                        <a14:foregroundMark x1="22845" y1="11714" x2="45977" y2="27286"/>
                        <a14:foregroundMark x1="26580" y1="20000" x2="44109" y2="29429"/>
                        <a14:foregroundMark x1="70259" y1="41000" x2="82328" y2="60143"/>
                        <a14:foregroundMark x1="74425" y1="43857" x2="8189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37" y="1950027"/>
            <a:ext cx="1193073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8857" l="9914" r="89943">
                        <a14:foregroundMark x1="22845" y1="11714" x2="45977" y2="27286"/>
                        <a14:foregroundMark x1="26580" y1="20000" x2="44109" y2="29429"/>
                        <a14:foregroundMark x1="70259" y1="41000" x2="82328" y2="60143"/>
                        <a14:foregroundMark x1="74425" y1="43857" x2="8189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2438400"/>
            <a:ext cx="1193073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8857" l="9914" r="89943">
                        <a14:foregroundMark x1="22845" y1="11714" x2="45977" y2="27286"/>
                        <a14:foregroundMark x1="26580" y1="20000" x2="44109" y2="29429"/>
                        <a14:foregroundMark x1="70259" y1="41000" x2="82328" y2="60143"/>
                        <a14:foregroundMark x1="74425" y1="43857" x2="8189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3048000"/>
            <a:ext cx="1193073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8857" l="9914" r="89943">
                        <a14:foregroundMark x1="22845" y1="11714" x2="45977" y2="27286"/>
                        <a14:foregroundMark x1="26580" y1="20000" x2="44109" y2="29429"/>
                        <a14:foregroundMark x1="70259" y1="41000" x2="82328" y2="60143"/>
                        <a14:foregroundMark x1="74425" y1="43857" x2="8189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90" y="3297895"/>
            <a:ext cx="1193073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8857" l="9914" r="89943">
                        <a14:foregroundMark x1="22845" y1="11714" x2="45977" y2="27286"/>
                        <a14:foregroundMark x1="26580" y1="20000" x2="44109" y2="29429"/>
                        <a14:foregroundMark x1="70259" y1="41000" x2="82328" y2="60143"/>
                        <a14:foregroundMark x1="74425" y1="43857" x2="81897" y2="5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00" y="685800"/>
            <a:ext cx="119307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429" l="9914" r="89943">
                        <a14:foregroundMark x1="24282" y1="18857" x2="54023" y2="32000"/>
                        <a14:foregroundMark x1="73276" y1="44571" x2="84195" y2="57714"/>
                        <a14:foregroundMark x1="73276" y1="44571" x2="80747" y2="59000"/>
                        <a14:foregroundMark x1="72845" y1="42000" x2="69253" y2="47000"/>
                        <a14:foregroundMark x1="28736" y1="17571" x2="44109" y2="20714"/>
                        <a14:foregroundMark x1="49569" y1="32000" x2="49569" y2="40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" y="125250"/>
            <a:ext cx="1058512" cy="98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953" y="57304"/>
            <a:ext cx="109610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miêu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0">
              <a:lnSpc>
                <a:spcPct val="150000"/>
              </a:lnSpc>
            </a:pPr>
            <a:endParaRPr lang="en-US" sz="6000" u="sng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4709" y="2653353"/>
            <a:ext cx="4419600" cy="923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phần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433" y="3860823"/>
            <a:ext cx="4419600" cy="923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phần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4927" y="2653353"/>
            <a:ext cx="4419600" cy="923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phần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927" y="3871774"/>
            <a:ext cx="4419600" cy="9239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phần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10750062" y="5345723"/>
            <a:ext cx="996461" cy="609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429" l="9914" r="89943">
                        <a14:foregroundMark x1="24282" y1="18857" x2="54023" y2="32000"/>
                        <a14:foregroundMark x1="73276" y1="44571" x2="84195" y2="57714"/>
                        <a14:foregroundMark x1="73276" y1="44571" x2="80747" y2="59000"/>
                        <a14:foregroundMark x1="72845" y1="42000" x2="69253" y2="47000"/>
                        <a14:foregroundMark x1="28736" y1="17571" x2="44109" y2="20714"/>
                        <a14:foregroundMark x1="49569" y1="32000" x2="49569" y2="40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" y="-27149"/>
            <a:ext cx="1058512" cy="988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953" y="57304"/>
            <a:ext cx="109610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5400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miêu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0">
              <a:lnSpc>
                <a:spcPct val="150000"/>
              </a:lnSpc>
            </a:pPr>
            <a:endParaRPr lang="en-US" sz="6000" u="sng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39" y="2653352"/>
            <a:ext cx="6049108" cy="13793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tả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39" y="4317398"/>
            <a:ext cx="6049108" cy="12862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ích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lại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4260" y="2653353"/>
            <a:ext cx="5832232" cy="13793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chi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phận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4260" y="4317398"/>
            <a:ext cx="5832231" cy="12862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cây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10855569" y="6031146"/>
            <a:ext cx="996461" cy="609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840" y="3057994"/>
            <a:ext cx="11692327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Luyện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tập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xây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dựng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kết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trong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văn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miêu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tả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cây</a:t>
            </a:r>
            <a:r>
              <a:rPr lang="en-US" sz="5400" dirty="0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HP001 5 hàng" pitchFamily="34" charset="0"/>
                <a:cs typeface="Arial" pitchFamily="34" charset="0"/>
              </a:rPr>
              <a:t>cối</a:t>
            </a:r>
            <a:endParaRPr lang="en-US" sz="5400" dirty="0">
              <a:solidFill>
                <a:srgbClr val="FFFF00"/>
              </a:solidFill>
              <a:latin typeface="HP001 5 hàng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2333" y="1978700"/>
            <a:ext cx="5726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chemeClr val="bg1"/>
                </a:solidFill>
                <a:latin typeface="HP001 5 hàng" pitchFamily="34" charset="0"/>
              </a:rPr>
              <a:t>Tập</a:t>
            </a:r>
            <a:r>
              <a:rPr lang="en-US" sz="4400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HP001 5 hàng" pitchFamily="34" charset="0"/>
              </a:rPr>
              <a:t>làm</a:t>
            </a:r>
            <a:r>
              <a:rPr lang="en-US" sz="4400" u="sng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4400" u="sng" dirty="0" err="1">
                <a:solidFill>
                  <a:schemeClr val="bg1"/>
                </a:solidFill>
                <a:latin typeface="HP001 5 hàng" pitchFamily="34" charset="0"/>
              </a:rPr>
              <a:t>văn</a:t>
            </a:r>
            <a:endParaRPr lang="en-US" sz="4400" u="sng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704535" y="164895"/>
            <a:ext cx="10747944" cy="205365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21" y="2368446"/>
            <a:ext cx="5958586" cy="43021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lphaL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8420" y="2385936"/>
            <a:ext cx="5888661" cy="43021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23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396" y="2695054"/>
            <a:ext cx="5441430" cy="4351338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9843" y="479685"/>
            <a:ext cx="6655632" cy="569626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95475" y="149902"/>
            <a:ext cx="4921770" cy="2323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0299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597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Harlow Solid Italic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bài mở rộng trong bài văn miêu tả cây cối gồm: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HP</cp:lastModifiedBy>
  <cp:revision>88</cp:revision>
  <dcterms:created xsi:type="dcterms:W3CDTF">2021-03-06T09:47:11Z</dcterms:created>
  <dcterms:modified xsi:type="dcterms:W3CDTF">2022-03-11T03:38:14Z</dcterms:modified>
</cp:coreProperties>
</file>