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7" r:id="rId4"/>
    <p:sldId id="261" r:id="rId5"/>
    <p:sldId id="262" r:id="rId6"/>
    <p:sldId id="263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7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F90C-4AFE-4B40-A83A-6CFAE7F8246E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89FF-6978-410A-8549-41C668FD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FA7-55DF-4F5B-890D-2C843554F6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4587" y="342900"/>
            <a:ext cx="757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err="1" smtClean="0"/>
              <a:t>Thứ</a:t>
            </a:r>
            <a:r>
              <a:rPr lang="en-US" sz="4000" smtClean="0"/>
              <a:t> </a:t>
            </a:r>
            <a:r>
              <a:rPr lang="en-US" sz="4000" smtClean="0"/>
              <a:t>sáu </a:t>
            </a:r>
            <a:r>
              <a:rPr lang="en-US" sz="4000" err="1" smtClean="0"/>
              <a:t>ngày</a:t>
            </a:r>
            <a:r>
              <a:rPr lang="en-US" sz="4000" smtClean="0"/>
              <a:t> </a:t>
            </a:r>
            <a:r>
              <a:rPr lang="en-US" sz="4000" smtClean="0"/>
              <a:t>14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2022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81649" y="1050786"/>
            <a:ext cx="117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smtClean="0"/>
              <a:t>Toán</a:t>
            </a:r>
            <a:endParaRPr lang="en-US" sz="4000" u="sng"/>
          </a:p>
        </p:txBody>
      </p:sp>
      <p:sp>
        <p:nvSpPr>
          <p:cNvPr id="6" name="TextBox 5"/>
          <p:cNvSpPr txBox="1"/>
          <p:nvPr/>
        </p:nvSpPr>
        <p:spPr>
          <a:xfrm>
            <a:off x="4713270" y="1758672"/>
            <a:ext cx="2911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Thực hành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9959" y="2589669"/>
            <a:ext cx="2487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(trang </a:t>
            </a:r>
            <a:r>
              <a:rPr lang="en-US" sz="4000" dirty="0" smtClean="0"/>
              <a:t>158)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5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93" y="1385887"/>
            <a:ext cx="5086345" cy="2742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2" y="1385887"/>
            <a:ext cx="5300662" cy="273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7236" y="292402"/>
            <a:ext cx="2744200" cy="1038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a) Đo đoạn thẳng trên mặt đất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73854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a) Đo đoạn thẳng trên mặt đất</a:t>
            </a:r>
            <a:endParaRPr lang="en-US" sz="3600" b="1"/>
          </a:p>
        </p:txBody>
      </p:sp>
      <p:grpSp>
        <p:nvGrpSpPr>
          <p:cNvPr id="109" name="Group 108"/>
          <p:cNvGrpSpPr/>
          <p:nvPr/>
        </p:nvGrpSpPr>
        <p:grpSpPr>
          <a:xfrm>
            <a:off x="951514" y="2637619"/>
            <a:ext cx="8847959" cy="1189818"/>
            <a:chOff x="951514" y="2637619"/>
            <a:chExt cx="8847959" cy="1189818"/>
          </a:xfrm>
        </p:grpSpPr>
        <p:sp>
          <p:nvSpPr>
            <p:cNvPr id="3" name="Oval 2"/>
            <p:cNvSpPr/>
            <p:nvPr/>
          </p:nvSpPr>
          <p:spPr>
            <a:xfrm>
              <a:off x="988925" y="3279339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191101" y="3264921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1514" y="2637619"/>
              <a:ext cx="657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/>
                <a:t>A</a:t>
              </a:r>
              <a:endParaRPr lang="en-US" sz="4000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73959" y="2694769"/>
              <a:ext cx="62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B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75048" y="3931088"/>
            <a:ext cx="10236544" cy="676205"/>
            <a:chOff x="475048" y="3931088"/>
            <a:chExt cx="10236544" cy="676205"/>
          </a:xfrm>
        </p:grpSpPr>
        <p:grpSp>
          <p:nvGrpSpPr>
            <p:cNvPr id="16" name="Group 15"/>
            <p:cNvGrpSpPr/>
            <p:nvPr/>
          </p:nvGrpSpPr>
          <p:grpSpPr>
            <a:xfrm>
              <a:off x="475048" y="3931088"/>
              <a:ext cx="10236544" cy="562294"/>
              <a:chOff x="2026269" y="3788612"/>
              <a:chExt cx="7091538" cy="3078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07456" y="3800479"/>
                <a:ext cx="6610351" cy="2857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26269" y="3788612"/>
                <a:ext cx="466726" cy="307809"/>
                <a:chOff x="1219200" y="2055291"/>
                <a:chExt cx="466726" cy="307809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219200" y="2055291"/>
                  <a:ext cx="466725" cy="30780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57326" y="2074341"/>
                  <a:ext cx="228600" cy="268622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1121305" y="40532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88771" y="4050056"/>
              <a:ext cx="70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10</a:t>
              </a:r>
              <a:endParaRPr lang="en-US" sz="280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07752" y="404075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2</a:t>
              </a:r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41676" y="405391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30</a:t>
              </a:r>
              <a:endParaRPr lang="en-US" sz="2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15733" y="406717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60</a:t>
              </a:r>
              <a:endParaRPr lang="en-US" sz="28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59834" y="406641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4</a:t>
              </a:r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87182" y="406914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50</a:t>
              </a:r>
              <a:endParaRPr lang="en-US" sz="28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993578" y="4080739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100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77870" y="406544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90</a:t>
              </a:r>
              <a:endParaRPr lang="en-US" sz="2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57186" y="408407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80</a:t>
              </a:r>
              <a:endParaRPr lang="en-US" sz="28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37767" y="406405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70</a:t>
              </a:r>
              <a:endParaRPr lang="en-US" sz="28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1902" y="3964126"/>
              <a:ext cx="0" cy="3257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303077" y="3962809"/>
              <a:ext cx="652921" cy="325725"/>
              <a:chOff x="2574035" y="3807661"/>
              <a:chExt cx="492267" cy="17830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126912" y="3963726"/>
              <a:ext cx="652921" cy="325725"/>
              <a:chOff x="2574035" y="3807661"/>
              <a:chExt cx="492267" cy="17830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950747" y="3964643"/>
              <a:ext cx="652921" cy="325725"/>
              <a:chOff x="2574035" y="3807661"/>
              <a:chExt cx="492267" cy="17830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774581" y="3965560"/>
              <a:ext cx="652921" cy="325725"/>
              <a:chOff x="2574035" y="3807661"/>
              <a:chExt cx="492267" cy="17830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98416" y="3966477"/>
              <a:ext cx="652921" cy="325725"/>
              <a:chOff x="2574035" y="3807661"/>
              <a:chExt cx="492267" cy="17830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22251" y="3967394"/>
              <a:ext cx="652921" cy="325725"/>
              <a:chOff x="2574035" y="3807661"/>
              <a:chExt cx="492267" cy="17830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246086" y="3968311"/>
              <a:ext cx="652921" cy="325725"/>
              <a:chOff x="2574035" y="3807661"/>
              <a:chExt cx="492267" cy="17830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7069921" y="3969228"/>
              <a:ext cx="652921" cy="325725"/>
              <a:chOff x="2574035" y="3807661"/>
              <a:chExt cx="492267" cy="17830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7893755" y="3970145"/>
              <a:ext cx="652921" cy="325725"/>
              <a:chOff x="2574035" y="3807661"/>
              <a:chExt cx="492267" cy="17830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8717590" y="3971062"/>
              <a:ext cx="652921" cy="325725"/>
              <a:chOff x="2574035" y="3807661"/>
              <a:chExt cx="492267" cy="17830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9541425" y="3983612"/>
              <a:ext cx="498541" cy="151230"/>
              <a:chOff x="2574035" y="3814029"/>
              <a:chExt cx="375873" cy="8278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Connector 16"/>
          <p:cNvCxnSpPr>
            <a:stCxn id="3" idx="6"/>
            <a:endCxn id="4" idx="2"/>
          </p:cNvCxnSpPr>
          <p:nvPr/>
        </p:nvCxnSpPr>
        <p:spPr>
          <a:xfrm flipV="1">
            <a:off x="1386882" y="3538970"/>
            <a:ext cx="7804219" cy="144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1393663">
            <a:off x="1303937" y="3119443"/>
            <a:ext cx="1478121" cy="1861225"/>
            <a:chOff x="2935671" y="4063612"/>
            <a:chExt cx="1014412" cy="971550"/>
          </a:xfrm>
          <a:scene3d>
            <a:camera prst="orthographicFront"/>
            <a:lightRig rig="threePt" dir="t"/>
          </a:scene3d>
        </p:grpSpPr>
        <p:sp>
          <p:nvSpPr>
            <p:cNvPr id="7" name="Oval 6"/>
            <p:cNvSpPr/>
            <p:nvPr/>
          </p:nvSpPr>
          <p:spPr>
            <a:xfrm>
              <a:off x="2935671" y="4063612"/>
              <a:ext cx="1014412" cy="971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83968" y="4209961"/>
              <a:ext cx="706573" cy="7065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64160" y="4377764"/>
              <a:ext cx="300038" cy="3000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1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72526 0.0157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1" y="200026"/>
            <a:ext cx="9990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b</a:t>
            </a:r>
            <a:r>
              <a:rPr lang="en-US" sz="4000" b="1" smtClean="0"/>
              <a:t>) Gióng thẳng hàng các cọc tiêu trên mặt đất.</a:t>
            </a:r>
            <a:endParaRPr lang="en-US" sz="4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52723" r="2012" b="5528"/>
          <a:stretch/>
        </p:blipFill>
        <p:spPr>
          <a:xfrm>
            <a:off x="0" y="1171576"/>
            <a:ext cx="12192000" cy="56864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28869" y="2486025"/>
            <a:ext cx="2314581" cy="328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0967" y="58380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</a:t>
            </a:r>
            <a:endParaRPr lang="en-US" sz="3600" b="1"/>
          </a:p>
        </p:txBody>
      </p:sp>
      <p:sp>
        <p:nvSpPr>
          <p:cNvPr id="8" name="TextBox 7"/>
          <p:cNvSpPr txBox="1"/>
          <p:nvPr/>
        </p:nvSpPr>
        <p:spPr>
          <a:xfrm>
            <a:off x="6024559" y="534337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B</a:t>
            </a:r>
            <a:endParaRPr lang="en-US" sz="3600" b="1"/>
          </a:p>
        </p:txBody>
      </p:sp>
      <p:sp>
        <p:nvSpPr>
          <p:cNvPr id="9" name="TextBox 8"/>
          <p:cNvSpPr txBox="1"/>
          <p:nvPr/>
        </p:nvSpPr>
        <p:spPr>
          <a:xfrm>
            <a:off x="8687171" y="487680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673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72647" y="1728782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9044" y="2009770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29226" y="1395407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82841" y="1059371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465" y="2838743"/>
            <a:ext cx="5466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  <a:endParaRPr lang="en-US" sz="8000" b="1" cap="none" spc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95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4393" y="1550689"/>
            <a:ext cx="870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Câu 1: Chiều dài bàn học dài </a:t>
            </a:r>
            <a:r>
              <a:rPr lang="en-US" sz="4000" b="1"/>
              <a:t>khoảng …. </a:t>
            </a:r>
            <a:r>
              <a:rPr lang="en-US" sz="4000" b="1" smtClean="0"/>
              <a:t> 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2091674" y="294905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a) 1m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62739" y="2949052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</a:t>
            </a:r>
            <a:r>
              <a:rPr lang="en-US" sz="4000" smtClean="0"/>
              <a:t>) 2m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7605981" y="2949052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c</a:t>
            </a:r>
            <a:r>
              <a:rPr lang="en-US" sz="4000" smtClean="0"/>
              <a:t>) </a:t>
            </a:r>
            <a:r>
              <a:rPr lang="en-US" sz="4000"/>
              <a:t>50cm</a:t>
            </a:r>
          </a:p>
        </p:txBody>
      </p:sp>
      <p:pic>
        <p:nvPicPr>
          <p:cNvPr id="10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5569" y="6226966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91674" y="294905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a) 1m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4393" y="1550689"/>
            <a:ext cx="8420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Câu</a:t>
            </a:r>
            <a:r>
              <a:rPr lang="en-US" sz="4000" b="1" dirty="0"/>
              <a:t> 2: </a:t>
            </a:r>
            <a:r>
              <a:rPr lang="en-US" sz="4000" b="1" dirty="0" err="1"/>
              <a:t>Q</a:t>
            </a:r>
            <a:r>
              <a:rPr lang="en-US" sz="4000" b="1" dirty="0" err="1" smtClean="0"/>
              <a:t>uyển</a:t>
            </a:r>
            <a:r>
              <a:rPr lang="en-US" sz="4000" b="1" dirty="0" smtClean="0"/>
              <a:t> </a:t>
            </a:r>
            <a:r>
              <a:rPr lang="en-US" sz="4000" b="1" dirty="0" err="1"/>
              <a:t>sách</a:t>
            </a:r>
            <a:r>
              <a:rPr lang="en-US" sz="4000" b="1" dirty="0"/>
              <a:t> </a:t>
            </a:r>
            <a:r>
              <a:rPr lang="en-US" sz="4000" b="1" dirty="0" err="1"/>
              <a:t>Toán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0657" y="2589946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a) 23m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1856462" y="3481710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</a:t>
            </a:r>
            <a:r>
              <a:rPr lang="en-US" sz="4000" smtClean="0"/>
              <a:t>) 20cm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1856462" y="4373474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) 23cm</a:t>
            </a:r>
            <a:endParaRPr lang="en-US" sz="4000" dirty="0"/>
          </a:p>
        </p:txBody>
      </p:sp>
      <p:pic>
        <p:nvPicPr>
          <p:cNvPr id="2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8077" y="6120618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54018" y="2368652"/>
            <a:ext cx="3194544" cy="3641889"/>
            <a:chOff x="6654018" y="2368652"/>
            <a:chExt cx="3194544" cy="36418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817" y="2368652"/>
              <a:ext cx="2570745" cy="364188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6921305" y="2368652"/>
              <a:ext cx="379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83922" y="5996473"/>
              <a:ext cx="379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111218" y="2368652"/>
              <a:ext cx="0" cy="35947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54018" y="379569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?</a:t>
              </a:r>
              <a:endParaRPr lang="en-US" sz="36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56462" y="4373474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0000"/>
                </a:solidFill>
              </a:rPr>
              <a:t>) 23cm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4393" y="1550689"/>
            <a:ext cx="910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Câu 3: Cây bút mực có chiều dài khoảng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8965" y="2949052"/>
            <a:ext cx="204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a) 15mm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4946969" y="294905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) 15cm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717328" y="2949052"/>
            <a:ext cx="160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c</a:t>
            </a:r>
            <a:r>
              <a:rPr lang="en-US" sz="4000" smtClean="0"/>
              <a:t>) 15m</a:t>
            </a:r>
            <a:endParaRPr lang="en-US" sz="4000"/>
          </a:p>
        </p:txBody>
      </p:sp>
      <p:pic>
        <p:nvPicPr>
          <p:cNvPr id="2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8077" y="6120618"/>
            <a:ext cx="609600" cy="609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82740" y="4110587"/>
            <a:ext cx="7409152" cy="1796697"/>
            <a:chOff x="2882740" y="4110587"/>
            <a:chExt cx="7409152" cy="1796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5" r="46949"/>
            <a:stretch/>
          </p:blipFill>
          <p:spPr>
            <a:xfrm rot="5400000">
              <a:off x="5889146" y="1104181"/>
              <a:ext cx="1396340" cy="740915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457366" y="4825218"/>
              <a:ext cx="0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644805" y="4825218"/>
              <a:ext cx="0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57366" y="5205046"/>
              <a:ext cx="619307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88383" y="5260953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?</a:t>
              </a:r>
              <a:endParaRPr lang="en-US" sz="36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46969" y="294905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</a:t>
            </a:r>
            <a:r>
              <a:rPr lang="en-US" sz="4000" dirty="0" smtClean="0">
                <a:solidFill>
                  <a:srgbClr val="FF0000"/>
                </a:solidFill>
              </a:rPr>
              <a:t>) 15cm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132</Words>
  <Application>Microsoft Office PowerPoint</Application>
  <PresentationFormat>Custom</PresentationFormat>
  <Paragraphs>44</Paragraphs>
  <Slides>9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THANH HUONG</cp:lastModifiedBy>
  <cp:revision>32</cp:revision>
  <dcterms:created xsi:type="dcterms:W3CDTF">2018-04-09T02:25:15Z</dcterms:created>
  <dcterms:modified xsi:type="dcterms:W3CDTF">2023-04-08T16:58:27Z</dcterms:modified>
</cp:coreProperties>
</file>